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4009" r:id="rId4"/>
    <p:sldMasterId id="2147484414" r:id="rId5"/>
  </p:sldMasterIdLst>
  <p:notesMasterIdLst>
    <p:notesMasterId r:id="rId7"/>
  </p:notesMasterIdLst>
  <p:handoutMasterIdLst>
    <p:handoutMasterId r:id="rId8"/>
  </p:handoutMasterIdLst>
  <p:sldIdLst>
    <p:sldId id="403" r:id="rId6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鈴木 達也(suzuki-tatsuya)" initials="鈴木" lastIdx="3" clrIdx="0">
    <p:extLst>
      <p:ext uri="{19B8F6BF-5375-455C-9EA6-DF929625EA0E}">
        <p15:presenceInfo xmlns:p15="http://schemas.microsoft.com/office/powerpoint/2012/main" userId="S-1-5-21-4175116151-3849908774-3845857867-39239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E9E9"/>
    <a:srgbClr val="FFCCCC"/>
    <a:srgbClr val="FFFFFF"/>
    <a:srgbClr val="103185"/>
    <a:srgbClr val="03429B"/>
    <a:srgbClr val="203764"/>
    <a:srgbClr val="CCFFFF"/>
    <a:srgbClr val="6197D9"/>
    <a:srgbClr val="000000"/>
    <a:srgbClr val="E6FF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21" autoAdjust="0"/>
    <p:restoredTop sz="96403" autoAdjust="0"/>
  </p:normalViewPr>
  <p:slideViewPr>
    <p:cSldViewPr>
      <p:cViewPr varScale="1">
        <p:scale>
          <a:sx n="115" d="100"/>
          <a:sy n="115" d="100"/>
        </p:scale>
        <p:origin x="1452" y="96"/>
      </p:cViewPr>
      <p:guideLst>
        <p:guide orient="horz" pos="2160"/>
        <p:guide pos="31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4080" y="114"/>
      </p:cViewPr>
      <p:guideLst/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石川 邦大(ishikawa-kunihiro.l91)" userId="44f43ec9-f19c-451f-a623-fb9ccd941e9f" providerId="ADAL" clId="{78F040D2-9593-4D0C-82C1-2C6D7BC67DA5}"/>
    <pc:docChg chg="custSel modSld">
      <pc:chgData name="石川 邦大(ishikawa-kunihiro.l91)" userId="44f43ec9-f19c-451f-a623-fb9ccd941e9f" providerId="ADAL" clId="{78F040D2-9593-4D0C-82C1-2C6D7BC67DA5}" dt="2024-04-24T01:35:49.690" v="0" actId="478"/>
      <pc:docMkLst>
        <pc:docMk/>
      </pc:docMkLst>
      <pc:sldChg chg="delSp mod">
        <pc:chgData name="石川 邦大(ishikawa-kunihiro.l91)" userId="44f43ec9-f19c-451f-a623-fb9ccd941e9f" providerId="ADAL" clId="{78F040D2-9593-4D0C-82C1-2C6D7BC67DA5}" dt="2024-04-24T01:35:49.690" v="0" actId="478"/>
        <pc:sldMkLst>
          <pc:docMk/>
          <pc:sldMk cId="1270133922" sldId="403"/>
        </pc:sldMkLst>
        <pc:spChg chg="del">
          <ac:chgData name="石川 邦大(ishikawa-kunihiro.l91)" userId="44f43ec9-f19c-451f-a623-fb9ccd941e9f" providerId="ADAL" clId="{78F040D2-9593-4D0C-82C1-2C6D7BC67DA5}" dt="2024-04-24T01:35:49.690" v="0" actId="478"/>
          <ac:spMkLst>
            <pc:docMk/>
            <pc:sldMk cId="1270133922" sldId="403"/>
            <ac:spMk id="9" creationId="{78E58811-DE01-7E2E-E450-FE04ADB3757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351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CD40C-3D7C-49B7-A45B-40EE5CDDCB2D}" type="datetimeFigureOut">
              <a:rPr kumimoji="1" lang="ja-JP" altLang="en-US" smtClean="0"/>
              <a:pPr/>
              <a:t>2024/4/24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2" y="9440868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351" y="9440868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DF32B6-B673-44F6-8D20-906F5F884E6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4489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1" y="5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BC19D-12DF-4CF9-A106-418196C60D18}" type="datetimeFigureOut">
              <a:rPr kumimoji="1" lang="ja-JP" altLang="en-US" smtClean="0"/>
              <a:pPr/>
              <a:t>2024/4/24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" y="9440652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1" y="9440652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2CA77-C87B-4EF1-9E59-7D7A305AF78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8692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8162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19351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77" y="2130753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47" y="3886200"/>
            <a:ext cx="69342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E8160-D877-4EA8-B4AD-D4DBD1E2812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2024/4/24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21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AFA3-BD47-43C9-B82C-F1E6EA47C97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2024/4/24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830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86" y="274704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64" y="274704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6D0FD-7A2F-40A4-8F65-BF14E1EF38B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2024/4/24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221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 1"/>
          <p:cNvSpPr>
            <a:spLocks noGrp="1"/>
          </p:cNvSpPr>
          <p:nvPr>
            <p:ph type="ctrTitle" idx="4294967295" hasCustomPrompt="1"/>
          </p:nvPr>
        </p:nvSpPr>
        <p:spPr>
          <a:xfrm>
            <a:off x="1" y="-42190"/>
            <a:ext cx="9906000" cy="461665"/>
          </a:xfrm>
        </p:spPr>
        <p:txBody>
          <a:bodyPr>
            <a:noAutofit/>
          </a:bodyPr>
          <a:lstStyle/>
          <a:p>
            <a:r>
              <a:rPr lang="ja-JP" altLang="en-US" sz="2400" dirty="0"/>
              <a:t>中期工程表　「○○」</a:t>
            </a:r>
            <a:endParaRPr kumimoji="1" lang="ja-JP" altLang="en-US" sz="2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>
          <a:xfrm>
            <a:off x="7677181" y="6669360"/>
            <a:ext cx="2228850" cy="191290"/>
          </a:xfrm>
        </p:spPr>
        <p:txBody>
          <a:bodyPr/>
          <a:lstStyle/>
          <a:p>
            <a:fld id="{14275A96-E78E-456E-8E8D-D7998918B465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546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 1"/>
          <p:cNvSpPr>
            <a:spLocks noGrp="1"/>
          </p:cNvSpPr>
          <p:nvPr>
            <p:ph type="ctrTitle" idx="4294967295" hasCustomPrompt="1"/>
          </p:nvPr>
        </p:nvSpPr>
        <p:spPr>
          <a:xfrm>
            <a:off x="1" y="-42190"/>
            <a:ext cx="9906000" cy="461665"/>
          </a:xfrm>
        </p:spPr>
        <p:txBody>
          <a:bodyPr>
            <a:noAutofit/>
          </a:bodyPr>
          <a:lstStyle/>
          <a:p>
            <a:r>
              <a:rPr lang="ja-JP" altLang="en-US" sz="2400" dirty="0"/>
              <a:t>中期工程表　「○○」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607887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 1"/>
          <p:cNvSpPr>
            <a:spLocks noGrp="1"/>
          </p:cNvSpPr>
          <p:nvPr>
            <p:ph type="ctrTitle" idx="4294967295" hasCustomPrompt="1"/>
          </p:nvPr>
        </p:nvSpPr>
        <p:spPr>
          <a:xfrm>
            <a:off x="1" y="-42190"/>
            <a:ext cx="9906000" cy="461665"/>
          </a:xfrm>
        </p:spPr>
        <p:txBody>
          <a:bodyPr>
            <a:noAutofit/>
          </a:bodyPr>
          <a:lstStyle/>
          <a:p>
            <a:r>
              <a:rPr lang="ja-JP" altLang="en-US" sz="2400" dirty="0"/>
              <a:t>中期工程表　「○○」</a:t>
            </a:r>
            <a:endParaRPr kumimoji="1" lang="ja-JP" altLang="en-US" sz="2400" dirty="0"/>
          </a:p>
        </p:txBody>
      </p:sp>
      <p:sp>
        <p:nvSpPr>
          <p:cNvPr id="3" name="テキスト ボックス 2"/>
          <p:cNvSpPr txBox="1"/>
          <p:nvPr userDrawn="1"/>
        </p:nvSpPr>
        <p:spPr>
          <a:xfrm>
            <a:off x="1" y="6588000"/>
            <a:ext cx="990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</a:rPr>
              <a:t>－ </a:t>
            </a:r>
            <a:fld id="{0FDF2C34-1CF5-4AB9-BC47-5E54A72C39A1}" type="slidenum">
              <a:rPr lang="ja-JP" altLang="en-US" sz="1600" smtClean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</a:rPr>
              <a:pPr algn="ctr"/>
              <a:t>‹#›</a:t>
            </a:fld>
            <a:r>
              <a:rPr lang="ja-JP" altLang="en-US" sz="1600" dirty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</a:rPr>
              <a:t> －</a:t>
            </a:r>
          </a:p>
        </p:txBody>
      </p:sp>
    </p:spTree>
    <p:extLst>
      <p:ext uri="{BB962C8B-B14F-4D97-AF65-F5344CB8AC3E}">
        <p14:creationId xmlns:p14="http://schemas.microsoft.com/office/powerpoint/2010/main" val="3665632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ロゴ無し-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テキスト プレースホルダー 6">
            <a:extLst>
              <a:ext uri="{FF2B5EF4-FFF2-40B4-BE49-F238E27FC236}">
                <a16:creationId xmlns:a16="http://schemas.microsoft.com/office/drawing/2014/main" id="{4B66BDE1-5ABE-1A49-831A-CACBD5DC5471}"/>
              </a:ext>
            </a:extLst>
          </p:cNvPr>
          <p:cNvSpPr txBox="1">
            <a:spLocks/>
          </p:cNvSpPr>
          <p:nvPr userDrawn="1"/>
        </p:nvSpPr>
        <p:spPr>
          <a:xfrm>
            <a:off x="1" y="3029"/>
            <a:ext cx="9907200" cy="827999"/>
          </a:xfrm>
          <a:prstGeom prst="rect">
            <a:avLst/>
          </a:prstGeom>
          <a:pattFill prst="dkUpDiag">
            <a:fgClr>
              <a:srgbClr val="003579"/>
            </a:fgClr>
            <a:bgClr>
              <a:srgbClr val="00429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9942" tIns="326533" rIns="326533" bIns="130613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128C7BBE-DA91-2546-9948-0ECF38C7D752}"/>
              </a:ext>
            </a:extLst>
          </p:cNvPr>
          <p:cNvSpPr txBox="1">
            <a:spLocks/>
          </p:cNvSpPr>
          <p:nvPr userDrawn="1"/>
        </p:nvSpPr>
        <p:spPr>
          <a:xfrm>
            <a:off x="6019800" y="2"/>
            <a:ext cx="3896710" cy="827999"/>
          </a:xfrm>
          <a:custGeom>
            <a:avLst/>
            <a:gdLst>
              <a:gd name="connsiteX0" fmla="*/ 0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0 w 9907200"/>
              <a:gd name="connsiteY4" fmla="*/ 0 h 827999"/>
              <a:gd name="connsiteX0" fmla="*/ 770562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770562 w 9907200"/>
              <a:gd name="connsiteY4" fmla="*/ 0 h 827999"/>
              <a:gd name="connsiteX0" fmla="*/ 1860369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1860369 w 9907200"/>
              <a:gd name="connsiteY4" fmla="*/ 0 h 827999"/>
              <a:gd name="connsiteX0" fmla="*/ 2088851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088851 w 9907200"/>
              <a:gd name="connsiteY4" fmla="*/ 0 h 827999"/>
              <a:gd name="connsiteX0" fmla="*/ 2146971 w 9907200"/>
              <a:gd name="connsiteY0" fmla="*/ 82296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146971 w 9907200"/>
              <a:gd name="connsiteY4" fmla="*/ 82296 h 827999"/>
              <a:gd name="connsiteX0" fmla="*/ 2100475 w 9907200"/>
              <a:gd name="connsiteY0" fmla="*/ 4572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100475 w 9907200"/>
              <a:gd name="connsiteY4" fmla="*/ 4572 h 82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7200" h="827999">
                <a:moveTo>
                  <a:pt x="2100475" y="4572"/>
                </a:moveTo>
                <a:lnTo>
                  <a:pt x="9907200" y="0"/>
                </a:lnTo>
                <a:lnTo>
                  <a:pt x="9907200" y="827999"/>
                </a:lnTo>
                <a:lnTo>
                  <a:pt x="0" y="827999"/>
                </a:lnTo>
                <a:lnTo>
                  <a:pt x="2100475" y="4572"/>
                </a:lnTo>
                <a:close/>
              </a:path>
            </a:pathLst>
          </a:custGeom>
          <a:gradFill flip="none" rotWithShape="1">
            <a:gsLst>
              <a:gs pos="0">
                <a:srgbClr val="0064DF">
                  <a:alpha val="50196"/>
                </a:srgbClr>
              </a:gs>
              <a:gs pos="62000">
                <a:srgbClr val="0C338E">
                  <a:alpha val="5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9942" tIns="326533" rIns="326533" bIns="130613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4636362-6DC1-7D45-87A6-A2F4247CD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-1"/>
            <a:ext cx="9906000" cy="82799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A7A2EE5-AF89-5B47-A63C-DED06F0883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06040" y="427036"/>
            <a:ext cx="222885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5C1C095-3D5F-3846-A68B-623E5D5B3B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15314" y="6536160"/>
            <a:ext cx="630513" cy="27842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テキスト プレースホルダー 12">
            <a:extLst>
              <a:ext uri="{FF2B5EF4-FFF2-40B4-BE49-F238E27FC236}">
                <a16:creationId xmlns:a16="http://schemas.microsoft.com/office/drawing/2014/main" id="{E32FF9E2-AACC-F14F-A96C-A0E9FD2730C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" y="828002"/>
            <a:ext cx="9907200" cy="490867"/>
          </a:xfr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44000" rIns="360000" bIns="144000" rtlCol="0" anchor="t">
            <a:spAutoFit/>
          </a:bodyPr>
          <a:lstStyle>
            <a:lvl1pPr marL="0" indent="0">
              <a:buNone/>
              <a:defRPr lang="ja-JP" altLang="en-US" sz="1300" kern="900" spc="69" smtClean="0">
                <a:solidFill>
                  <a:schemeClr val="tx1"/>
                </a:solidFill>
              </a:defRPr>
            </a:lvl1pPr>
            <a:lvl2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>
              <a:defRPr lang="ja-JP" altLang="en-US" sz="18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defTabSz="457109">
              <a:spcAft>
                <a:spcPts val="1000"/>
              </a:spcAft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40817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47"/>
            <a:ext cx="8420100" cy="1470025"/>
          </a:xfrm>
        </p:spPr>
        <p:txBody>
          <a:bodyPr/>
          <a:lstStyle>
            <a:lvl1pPr>
              <a:defRPr>
                <a:solidFill>
                  <a:srgbClr val="4D4D4D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4D4D4D"/>
                </a:solidFill>
              </a:defRPr>
            </a:lvl1pPr>
            <a:lvl2pPr marL="456971" indent="0" algn="ctr">
              <a:buNone/>
              <a:defRPr/>
            </a:lvl2pPr>
            <a:lvl3pPr marL="913943" indent="0" algn="ctr">
              <a:buNone/>
              <a:defRPr/>
            </a:lvl3pPr>
            <a:lvl4pPr marL="1370914" indent="0" algn="ctr">
              <a:buNone/>
              <a:defRPr/>
            </a:lvl4pPr>
            <a:lvl5pPr marL="1827886" indent="0" algn="ctr">
              <a:buNone/>
              <a:defRPr/>
            </a:lvl5pPr>
            <a:lvl6pPr marL="2284857" indent="0" algn="ctr">
              <a:buNone/>
              <a:defRPr/>
            </a:lvl6pPr>
            <a:lvl7pPr marL="2741828" indent="0" algn="ctr">
              <a:buNone/>
              <a:defRPr/>
            </a:lvl7pPr>
            <a:lvl8pPr marL="3198800" indent="0" algn="ctr">
              <a:buNone/>
              <a:defRPr/>
            </a:lvl8pPr>
            <a:lvl9pPr marL="3655771" indent="0" algn="ctr">
              <a:buNone/>
              <a:defRPr/>
            </a:lvl9pPr>
          </a:lstStyle>
          <a:p>
            <a:r>
              <a:rPr lang="ja-JP" altLang="en-US" dirty="0"/>
              <a:t>マスタ サブタイトルの書式設定</a:t>
            </a:r>
          </a:p>
        </p:txBody>
      </p:sp>
      <p:sp>
        <p:nvSpPr>
          <p:cNvPr id="4" name="スライド番号プレースホルダー 1"/>
          <p:cNvSpPr>
            <a:spLocks noGrp="1"/>
          </p:cNvSpPr>
          <p:nvPr>
            <p:ph type="sldNum" sz="quarter" idx="4"/>
          </p:nvPr>
        </p:nvSpPr>
        <p:spPr>
          <a:xfrm>
            <a:off x="7684378" y="649400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9">
                <a:solidFill>
                  <a:schemeClr val="tx1"/>
                </a:solidFill>
              </a:defRPr>
            </a:lvl1pPr>
          </a:lstStyle>
          <a:p>
            <a:fld id="{1FD3AF2E-D2BE-4FD3-AF98-104E9E31AE3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3921045"/>
      </p:ext>
    </p:extLst>
  </p:cSld>
  <p:clrMapOvr>
    <a:masterClrMapping/>
  </p:clrMapOvr>
  <p:transition>
    <p:pu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スライド番号プレースホルダー 1"/>
          <p:cNvSpPr>
            <a:spLocks noGrp="1"/>
          </p:cNvSpPr>
          <p:nvPr>
            <p:ph type="sldNum" sz="quarter" idx="4"/>
          </p:nvPr>
        </p:nvSpPr>
        <p:spPr>
          <a:xfrm>
            <a:off x="7684378" y="649400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9">
                <a:solidFill>
                  <a:schemeClr val="tx1"/>
                </a:solidFill>
              </a:defRPr>
            </a:lvl1pPr>
          </a:lstStyle>
          <a:p>
            <a:fld id="{1FD3AF2E-D2BE-4FD3-AF98-104E9E31AE3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0749213"/>
      </p:ext>
    </p:extLst>
  </p:cSld>
  <p:clrMapOvr>
    <a:masterClrMapping/>
  </p:clrMapOvr>
  <p:transition>
    <p:pu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22"/>
            <a:ext cx="8420100" cy="1362075"/>
          </a:xfrm>
        </p:spPr>
        <p:txBody>
          <a:bodyPr/>
          <a:lstStyle>
            <a:lvl1pPr algn="l">
              <a:defRPr sz="3998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99"/>
            </a:lvl1pPr>
            <a:lvl2pPr marL="456971" indent="0">
              <a:buNone/>
              <a:defRPr sz="1799"/>
            </a:lvl2pPr>
            <a:lvl3pPr marL="913943" indent="0">
              <a:buNone/>
              <a:defRPr sz="1599"/>
            </a:lvl3pPr>
            <a:lvl4pPr marL="1370914" indent="0">
              <a:buNone/>
              <a:defRPr sz="1399"/>
            </a:lvl4pPr>
            <a:lvl5pPr marL="1827886" indent="0">
              <a:buNone/>
              <a:defRPr sz="1399"/>
            </a:lvl5pPr>
            <a:lvl6pPr marL="2284857" indent="0">
              <a:buNone/>
              <a:defRPr sz="1399"/>
            </a:lvl6pPr>
            <a:lvl7pPr marL="2741828" indent="0">
              <a:buNone/>
              <a:defRPr sz="1399"/>
            </a:lvl7pPr>
            <a:lvl8pPr marL="3198800" indent="0">
              <a:buNone/>
              <a:defRPr sz="1399"/>
            </a:lvl8pPr>
            <a:lvl9pPr marL="3655771" indent="0">
              <a:buNone/>
              <a:defRPr sz="1399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スライド番号プレースホルダー 1"/>
          <p:cNvSpPr>
            <a:spLocks noGrp="1"/>
          </p:cNvSpPr>
          <p:nvPr>
            <p:ph type="sldNum" sz="quarter" idx="4"/>
          </p:nvPr>
        </p:nvSpPr>
        <p:spPr>
          <a:xfrm>
            <a:off x="7684378" y="649400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9">
                <a:solidFill>
                  <a:schemeClr val="tx1"/>
                </a:solidFill>
              </a:defRPr>
            </a:lvl1pPr>
          </a:lstStyle>
          <a:p>
            <a:fld id="{1FD3AF2E-D2BE-4FD3-AF98-104E9E31AE3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93459126"/>
      </p:ext>
    </p:extLst>
  </p:cSld>
  <p:clrMapOvr>
    <a:masterClrMapping/>
  </p:clrMapOvr>
  <p:transition>
    <p:pu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4" y="1600206"/>
            <a:ext cx="4381501" cy="4525963"/>
          </a:xfrm>
          <a:prstGeom prst="rect">
            <a:avLst/>
          </a:prstGeom>
        </p:spPr>
        <p:txBody>
          <a:bodyPr/>
          <a:lstStyle>
            <a:lvl1pPr>
              <a:defRPr sz="2799"/>
            </a:lvl1pPr>
            <a:lvl2pPr>
              <a:defRPr sz="2399"/>
            </a:lvl2pPr>
            <a:lvl3pPr>
              <a:defRPr sz="1999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6"/>
            <a:ext cx="4381501" cy="4525963"/>
          </a:xfrm>
          <a:prstGeom prst="rect">
            <a:avLst/>
          </a:prstGeom>
        </p:spPr>
        <p:txBody>
          <a:bodyPr/>
          <a:lstStyle>
            <a:lvl1pPr>
              <a:defRPr sz="2799"/>
            </a:lvl1pPr>
            <a:lvl2pPr>
              <a:defRPr sz="2399"/>
            </a:lvl2pPr>
            <a:lvl3pPr>
              <a:defRPr sz="1999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スライド番号プレースホルダー 1"/>
          <p:cNvSpPr>
            <a:spLocks noGrp="1"/>
          </p:cNvSpPr>
          <p:nvPr>
            <p:ph type="sldNum" sz="quarter" idx="4"/>
          </p:nvPr>
        </p:nvSpPr>
        <p:spPr>
          <a:xfrm>
            <a:off x="7684378" y="649400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9">
                <a:solidFill>
                  <a:schemeClr val="tx1"/>
                </a:solidFill>
              </a:defRPr>
            </a:lvl1pPr>
          </a:lstStyle>
          <a:p>
            <a:fld id="{1FD3AF2E-D2BE-4FD3-AF98-104E9E31AE3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5285067"/>
      </p:ext>
    </p:extLst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2728-F13E-4D24-B236-8C99D7F48C4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2024/4/24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2975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399" b="1"/>
            </a:lvl1pPr>
            <a:lvl2pPr marL="456971" indent="0">
              <a:buNone/>
              <a:defRPr sz="1999" b="1"/>
            </a:lvl2pPr>
            <a:lvl3pPr marL="913943" indent="0">
              <a:buNone/>
              <a:defRPr sz="1799" b="1"/>
            </a:lvl3pPr>
            <a:lvl4pPr marL="1370914" indent="0">
              <a:buNone/>
              <a:defRPr sz="1599" b="1"/>
            </a:lvl4pPr>
            <a:lvl5pPr marL="1827886" indent="0">
              <a:buNone/>
              <a:defRPr sz="1599" b="1"/>
            </a:lvl5pPr>
            <a:lvl6pPr marL="2284857" indent="0">
              <a:buNone/>
              <a:defRPr sz="1599" b="1"/>
            </a:lvl6pPr>
            <a:lvl7pPr marL="2741828" indent="0">
              <a:buNone/>
              <a:defRPr sz="1599" b="1"/>
            </a:lvl7pPr>
            <a:lvl8pPr marL="3198800" indent="0">
              <a:buNone/>
              <a:defRPr sz="1599" b="1"/>
            </a:lvl8pPr>
            <a:lvl9pPr marL="3655771" indent="0">
              <a:buNone/>
              <a:defRPr sz="1599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399"/>
            </a:lvl1pPr>
            <a:lvl2pPr>
              <a:defRPr sz="1999"/>
            </a:lvl2pPr>
            <a:lvl3pPr>
              <a:defRPr sz="1799"/>
            </a:lvl3pPr>
            <a:lvl4pPr>
              <a:defRPr sz="1599"/>
            </a:lvl4pPr>
            <a:lvl5pPr>
              <a:defRPr sz="1599"/>
            </a:lvl5pPr>
            <a:lvl6pPr>
              <a:defRPr sz="1599"/>
            </a:lvl6pPr>
            <a:lvl7pPr>
              <a:defRPr sz="1599"/>
            </a:lvl7pPr>
            <a:lvl8pPr>
              <a:defRPr sz="1599"/>
            </a:lvl8pPr>
            <a:lvl9pPr>
              <a:defRPr sz="159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81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399" b="1"/>
            </a:lvl1pPr>
            <a:lvl2pPr marL="456971" indent="0">
              <a:buNone/>
              <a:defRPr sz="1999" b="1"/>
            </a:lvl2pPr>
            <a:lvl3pPr marL="913943" indent="0">
              <a:buNone/>
              <a:defRPr sz="1799" b="1"/>
            </a:lvl3pPr>
            <a:lvl4pPr marL="1370914" indent="0">
              <a:buNone/>
              <a:defRPr sz="1599" b="1"/>
            </a:lvl4pPr>
            <a:lvl5pPr marL="1827886" indent="0">
              <a:buNone/>
              <a:defRPr sz="1599" b="1"/>
            </a:lvl5pPr>
            <a:lvl6pPr marL="2284857" indent="0">
              <a:buNone/>
              <a:defRPr sz="1599" b="1"/>
            </a:lvl6pPr>
            <a:lvl7pPr marL="2741828" indent="0">
              <a:buNone/>
              <a:defRPr sz="1599" b="1"/>
            </a:lvl7pPr>
            <a:lvl8pPr marL="3198800" indent="0">
              <a:buNone/>
              <a:defRPr sz="1599" b="1"/>
            </a:lvl8pPr>
            <a:lvl9pPr marL="3655771" indent="0">
              <a:buNone/>
              <a:defRPr sz="1599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81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399"/>
            </a:lvl1pPr>
            <a:lvl2pPr>
              <a:defRPr sz="1999"/>
            </a:lvl2pPr>
            <a:lvl3pPr>
              <a:defRPr sz="1799"/>
            </a:lvl3pPr>
            <a:lvl4pPr>
              <a:defRPr sz="1599"/>
            </a:lvl4pPr>
            <a:lvl5pPr>
              <a:defRPr sz="1599"/>
            </a:lvl5pPr>
            <a:lvl6pPr>
              <a:defRPr sz="1599"/>
            </a:lvl6pPr>
            <a:lvl7pPr>
              <a:defRPr sz="1599"/>
            </a:lvl7pPr>
            <a:lvl8pPr>
              <a:defRPr sz="1599"/>
            </a:lvl8pPr>
            <a:lvl9pPr>
              <a:defRPr sz="159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スライド番号プレースホルダー 1"/>
          <p:cNvSpPr>
            <a:spLocks noGrp="1"/>
          </p:cNvSpPr>
          <p:nvPr>
            <p:ph type="sldNum" sz="quarter" idx="10"/>
          </p:nvPr>
        </p:nvSpPr>
        <p:spPr>
          <a:xfrm>
            <a:off x="7684378" y="649400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9">
                <a:solidFill>
                  <a:schemeClr val="tx1"/>
                </a:solidFill>
              </a:defRPr>
            </a:lvl1pPr>
          </a:lstStyle>
          <a:p>
            <a:fld id="{1FD3AF2E-D2BE-4FD3-AF98-104E9E31AE3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8713906"/>
      </p:ext>
    </p:extLst>
  </p:cSld>
  <p:clrMapOvr>
    <a:masterClrMapping/>
  </p:clrMapOvr>
  <p:transition>
    <p:pu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スライド番号プレースホルダー 1"/>
          <p:cNvSpPr>
            <a:spLocks noGrp="1"/>
          </p:cNvSpPr>
          <p:nvPr>
            <p:ph type="sldNum" sz="quarter" idx="4"/>
          </p:nvPr>
        </p:nvSpPr>
        <p:spPr>
          <a:xfrm>
            <a:off x="7684378" y="649400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9">
                <a:solidFill>
                  <a:schemeClr val="tx1"/>
                </a:solidFill>
              </a:defRPr>
            </a:lvl1pPr>
          </a:lstStyle>
          <a:p>
            <a:fld id="{1FD3AF2E-D2BE-4FD3-AF98-104E9E31AE3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64746183"/>
      </p:ext>
    </p:extLst>
  </p:cSld>
  <p:clrMapOvr>
    <a:masterClrMapping/>
  </p:clrMapOvr>
  <p:transition>
    <p:pu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>
          <a:xfrm>
            <a:off x="7684378" y="652026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9">
                <a:solidFill>
                  <a:schemeClr val="tx1"/>
                </a:solidFill>
              </a:defRPr>
            </a:lvl1pPr>
          </a:lstStyle>
          <a:p>
            <a:fld id="{1FD3AF2E-D2BE-4FD3-AF98-104E9E31AE3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8009170"/>
      </p:ext>
    </p:extLst>
  </p:cSld>
  <p:clrMapOvr>
    <a:masterClrMapping/>
  </p:clrMapOvr>
  <p:transition>
    <p:push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1999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4"/>
            <a:ext cx="5537201" cy="5853113"/>
          </a:xfrm>
          <a:prstGeom prst="rect">
            <a:avLst/>
          </a:prstGeom>
        </p:spPr>
        <p:txBody>
          <a:bodyPr/>
          <a:lstStyle>
            <a:lvl1pPr>
              <a:defRPr sz="3198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99"/>
            </a:lvl1pPr>
            <a:lvl2pPr marL="456971" indent="0">
              <a:buNone/>
              <a:defRPr sz="1199"/>
            </a:lvl2pPr>
            <a:lvl3pPr marL="913943" indent="0">
              <a:buNone/>
              <a:defRPr sz="999"/>
            </a:lvl3pPr>
            <a:lvl4pPr marL="1370914" indent="0">
              <a:buNone/>
              <a:defRPr sz="900"/>
            </a:lvl4pPr>
            <a:lvl5pPr marL="1827886" indent="0">
              <a:buNone/>
              <a:defRPr sz="900"/>
            </a:lvl5pPr>
            <a:lvl6pPr marL="2284857" indent="0">
              <a:buNone/>
              <a:defRPr sz="900"/>
            </a:lvl6pPr>
            <a:lvl7pPr marL="2741828" indent="0">
              <a:buNone/>
              <a:defRPr sz="900"/>
            </a:lvl7pPr>
            <a:lvl8pPr marL="3198800" indent="0">
              <a:buNone/>
              <a:defRPr sz="900"/>
            </a:lvl8pPr>
            <a:lvl9pPr marL="3655771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スライド番号プレースホルダー 2"/>
          <p:cNvSpPr>
            <a:spLocks noGrp="1"/>
          </p:cNvSpPr>
          <p:nvPr>
            <p:ph type="sldNum" sz="quarter" idx="10"/>
          </p:nvPr>
        </p:nvSpPr>
        <p:spPr>
          <a:xfrm>
            <a:off x="7684378" y="6494003"/>
            <a:ext cx="2228850" cy="365125"/>
          </a:xfrm>
        </p:spPr>
        <p:txBody>
          <a:bodyPr/>
          <a:lstStyle/>
          <a:p>
            <a:fld id="{1FD3AF2E-D2BE-4FD3-AF98-104E9E31AE3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443387"/>
      </p:ext>
    </p:extLst>
  </p:cSld>
  <p:clrMapOvr>
    <a:masterClrMapping/>
  </p:clrMapOvr>
  <p:transition>
    <p:push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9" y="4800600"/>
            <a:ext cx="5943600" cy="566738"/>
          </a:xfrm>
        </p:spPr>
        <p:txBody>
          <a:bodyPr anchor="b"/>
          <a:lstStyle>
            <a:lvl1pPr algn="l">
              <a:defRPr sz="1999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9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198"/>
            </a:lvl1pPr>
            <a:lvl2pPr marL="456971" indent="0">
              <a:buNone/>
              <a:defRPr sz="2799"/>
            </a:lvl2pPr>
            <a:lvl3pPr marL="913943" indent="0">
              <a:buNone/>
              <a:defRPr sz="2399"/>
            </a:lvl3pPr>
            <a:lvl4pPr marL="1370914" indent="0">
              <a:buNone/>
              <a:defRPr sz="1999"/>
            </a:lvl4pPr>
            <a:lvl5pPr marL="1827886" indent="0">
              <a:buNone/>
              <a:defRPr sz="1999"/>
            </a:lvl5pPr>
            <a:lvl6pPr marL="2284857" indent="0">
              <a:buNone/>
              <a:defRPr sz="1999"/>
            </a:lvl6pPr>
            <a:lvl7pPr marL="2741828" indent="0">
              <a:buNone/>
              <a:defRPr sz="1999"/>
            </a:lvl7pPr>
            <a:lvl8pPr marL="3198800" indent="0">
              <a:buNone/>
              <a:defRPr sz="1999"/>
            </a:lvl8pPr>
            <a:lvl9pPr marL="3655771" indent="0">
              <a:buNone/>
              <a:defRPr sz="1999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9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99"/>
            </a:lvl1pPr>
            <a:lvl2pPr marL="456971" indent="0">
              <a:buNone/>
              <a:defRPr sz="1199"/>
            </a:lvl2pPr>
            <a:lvl3pPr marL="913943" indent="0">
              <a:buNone/>
              <a:defRPr sz="999"/>
            </a:lvl3pPr>
            <a:lvl4pPr marL="1370914" indent="0">
              <a:buNone/>
              <a:defRPr sz="900"/>
            </a:lvl4pPr>
            <a:lvl5pPr marL="1827886" indent="0">
              <a:buNone/>
              <a:defRPr sz="900"/>
            </a:lvl5pPr>
            <a:lvl6pPr marL="2284857" indent="0">
              <a:buNone/>
              <a:defRPr sz="900"/>
            </a:lvl6pPr>
            <a:lvl7pPr marL="2741828" indent="0">
              <a:buNone/>
              <a:defRPr sz="900"/>
            </a:lvl7pPr>
            <a:lvl8pPr marL="3198800" indent="0">
              <a:buNone/>
              <a:defRPr sz="900"/>
            </a:lvl8pPr>
            <a:lvl9pPr marL="3655771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スライド番号プレースホルダー 2"/>
          <p:cNvSpPr>
            <a:spLocks noGrp="1"/>
          </p:cNvSpPr>
          <p:nvPr>
            <p:ph type="sldNum" sz="quarter" idx="10"/>
          </p:nvPr>
        </p:nvSpPr>
        <p:spPr>
          <a:xfrm>
            <a:off x="7684378" y="6494003"/>
            <a:ext cx="2228850" cy="365125"/>
          </a:xfrm>
        </p:spPr>
        <p:txBody>
          <a:bodyPr/>
          <a:lstStyle/>
          <a:p>
            <a:fld id="{1FD3AF2E-D2BE-4FD3-AF98-104E9E31AE3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08401790"/>
      </p:ext>
    </p:extLst>
  </p:cSld>
  <p:clrMapOvr>
    <a:masterClrMapping/>
  </p:clrMapOvr>
  <p:transition>
    <p:push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843004487"/>
      </p:ext>
    </p:extLst>
  </p:cSld>
  <p:clrMapOvr>
    <a:masterClrMapping/>
  </p:clrMapOvr>
  <p:transition>
    <p:push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26288" y="188913"/>
            <a:ext cx="2284412" cy="593725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73060" y="188913"/>
            <a:ext cx="6700838" cy="59372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スライド番号プレースホルダー 2"/>
          <p:cNvSpPr>
            <a:spLocks noGrp="1"/>
          </p:cNvSpPr>
          <p:nvPr>
            <p:ph type="sldNum" sz="quarter" idx="10"/>
          </p:nvPr>
        </p:nvSpPr>
        <p:spPr>
          <a:xfrm>
            <a:off x="7684378" y="6494003"/>
            <a:ext cx="2228850" cy="365125"/>
          </a:xfrm>
        </p:spPr>
        <p:txBody>
          <a:bodyPr/>
          <a:lstStyle/>
          <a:p>
            <a:fld id="{1FD3AF2E-D2BE-4FD3-AF98-104E9E31AE3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6406257"/>
      </p:ext>
    </p:extLst>
  </p:cSld>
  <p:clrMapOvr>
    <a:masterClrMapping/>
  </p:clrMapOvr>
  <p:transition>
    <p:push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3AF2E-D2BE-4FD3-AF98-104E9E31AE3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36656882"/>
      </p:ext>
    </p:extLst>
  </p:cSld>
  <p:clrMapOvr>
    <a:masterClrMapping/>
  </p:clrMapOvr>
  <p:transition>
    <p:push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9452713"/>
      </p:ext>
    </p:extLst>
  </p:cSld>
  <p:clrMapOvr>
    <a:masterClrMapping/>
  </p:clrMapOvr>
  <p:transition>
    <p:push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目次・ディバイ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681038" y="365125"/>
            <a:ext cx="8543925" cy="471587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dirty="0"/>
              <a:t>目次・ディバイダー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4" y="6492875"/>
            <a:ext cx="2311400" cy="365125"/>
          </a:xfrm>
          <a:prstGeom prst="rect">
            <a:avLst/>
          </a:prstGeom>
        </p:spPr>
        <p:txBody>
          <a:bodyPr/>
          <a:lstStyle/>
          <a:p>
            <a:fld id="{A1F9CA67-E92F-49F4-B6E2-40E4846A86B7}" type="datetime1">
              <a:rPr kumimoji="1" lang="ja-JP" altLang="en-US" smtClean="0"/>
              <a:t>2024/4/24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384552" y="6356371"/>
            <a:ext cx="31369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1959101"/>
      </p:ext>
    </p:extLst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68" y="4407228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68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B5C6F-834E-4A9F-AC51-572BD1879ED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2024/4/24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5765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表紙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6">
            <a:extLst>
              <a:ext uri="{FF2B5EF4-FFF2-40B4-BE49-F238E27FC236}">
                <a16:creationId xmlns:a16="http://schemas.microsoft.com/office/drawing/2014/main" id="{947288C7-7203-D54E-8629-CD9317DDB283}"/>
              </a:ext>
            </a:extLst>
          </p:cNvPr>
          <p:cNvSpPr txBox="1">
            <a:spLocks/>
          </p:cNvSpPr>
          <p:nvPr userDrawn="1"/>
        </p:nvSpPr>
        <p:spPr>
          <a:xfrm>
            <a:off x="0" y="3886200"/>
            <a:ext cx="9906000" cy="3000118"/>
          </a:xfrm>
          <a:prstGeom prst="rect">
            <a:avLst/>
          </a:prstGeom>
          <a:pattFill prst="dkUpDiag">
            <a:fgClr>
              <a:srgbClr val="003579"/>
            </a:fgClr>
            <a:bgClr>
              <a:srgbClr val="00429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ctr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C430249E-AE45-AB46-9462-F239EA5FB436}"/>
              </a:ext>
            </a:extLst>
          </p:cNvPr>
          <p:cNvSpPr txBox="1">
            <a:spLocks/>
          </p:cNvSpPr>
          <p:nvPr userDrawn="1"/>
        </p:nvSpPr>
        <p:spPr>
          <a:xfrm>
            <a:off x="4165600" y="3886200"/>
            <a:ext cx="5740400" cy="3000118"/>
          </a:xfrm>
          <a:custGeom>
            <a:avLst/>
            <a:gdLst>
              <a:gd name="connsiteX0" fmla="*/ 0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0 w 9907200"/>
              <a:gd name="connsiteY4" fmla="*/ 0 h 827999"/>
              <a:gd name="connsiteX0" fmla="*/ 770562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770562 w 9907200"/>
              <a:gd name="connsiteY4" fmla="*/ 0 h 827999"/>
              <a:gd name="connsiteX0" fmla="*/ 1860369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1860369 w 9907200"/>
              <a:gd name="connsiteY4" fmla="*/ 0 h 827999"/>
              <a:gd name="connsiteX0" fmla="*/ 2088851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088851 w 9907200"/>
              <a:gd name="connsiteY4" fmla="*/ 0 h 827999"/>
              <a:gd name="connsiteX0" fmla="*/ 3540809 w 9907200"/>
              <a:gd name="connsiteY0" fmla="*/ 9052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3540809 w 9907200"/>
              <a:gd name="connsiteY4" fmla="*/ 9052 h 827999"/>
              <a:gd name="connsiteX0" fmla="*/ 3858857 w 9907200"/>
              <a:gd name="connsiteY0" fmla="*/ 5588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3858857 w 9907200"/>
              <a:gd name="connsiteY4" fmla="*/ 5588 h 827999"/>
              <a:gd name="connsiteX0" fmla="*/ 5052983 w 9907200"/>
              <a:gd name="connsiteY0" fmla="*/ 5588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5052983 w 9907200"/>
              <a:gd name="connsiteY4" fmla="*/ 5588 h 827999"/>
              <a:gd name="connsiteX0" fmla="*/ 3331732 w 9907200"/>
              <a:gd name="connsiteY0" fmla="*/ 0 h 828042"/>
              <a:gd name="connsiteX1" fmla="*/ 9907200 w 9907200"/>
              <a:gd name="connsiteY1" fmla="*/ 43 h 828042"/>
              <a:gd name="connsiteX2" fmla="*/ 9907200 w 9907200"/>
              <a:gd name="connsiteY2" fmla="*/ 828042 h 828042"/>
              <a:gd name="connsiteX3" fmla="*/ 0 w 9907200"/>
              <a:gd name="connsiteY3" fmla="*/ 828042 h 828042"/>
              <a:gd name="connsiteX4" fmla="*/ 3331732 w 9907200"/>
              <a:gd name="connsiteY4" fmla="*/ 0 h 828042"/>
              <a:gd name="connsiteX0" fmla="*/ 4732750 w 11308218"/>
              <a:gd name="connsiteY0" fmla="*/ 0 h 828042"/>
              <a:gd name="connsiteX1" fmla="*/ 11308218 w 11308218"/>
              <a:gd name="connsiteY1" fmla="*/ 43 h 828042"/>
              <a:gd name="connsiteX2" fmla="*/ 11308218 w 11308218"/>
              <a:gd name="connsiteY2" fmla="*/ 828042 h 828042"/>
              <a:gd name="connsiteX3" fmla="*/ 0 w 11308218"/>
              <a:gd name="connsiteY3" fmla="*/ 828042 h 828042"/>
              <a:gd name="connsiteX4" fmla="*/ 4732750 w 11308218"/>
              <a:gd name="connsiteY4" fmla="*/ 0 h 828042"/>
              <a:gd name="connsiteX0" fmla="*/ 5153056 w 11308218"/>
              <a:gd name="connsiteY0" fmla="*/ 0 h 828042"/>
              <a:gd name="connsiteX1" fmla="*/ 11308218 w 11308218"/>
              <a:gd name="connsiteY1" fmla="*/ 43 h 828042"/>
              <a:gd name="connsiteX2" fmla="*/ 11308218 w 11308218"/>
              <a:gd name="connsiteY2" fmla="*/ 828042 h 828042"/>
              <a:gd name="connsiteX3" fmla="*/ 0 w 11308218"/>
              <a:gd name="connsiteY3" fmla="*/ 828042 h 828042"/>
              <a:gd name="connsiteX4" fmla="*/ 5153056 w 11308218"/>
              <a:gd name="connsiteY4" fmla="*/ 0 h 828042"/>
              <a:gd name="connsiteX0" fmla="*/ 5613390 w 11308218"/>
              <a:gd name="connsiteY0" fmla="*/ 5588 h 827999"/>
              <a:gd name="connsiteX1" fmla="*/ 11308218 w 11308218"/>
              <a:gd name="connsiteY1" fmla="*/ 0 h 827999"/>
              <a:gd name="connsiteX2" fmla="*/ 11308218 w 11308218"/>
              <a:gd name="connsiteY2" fmla="*/ 827999 h 827999"/>
              <a:gd name="connsiteX3" fmla="*/ 0 w 11308218"/>
              <a:gd name="connsiteY3" fmla="*/ 827999 h 827999"/>
              <a:gd name="connsiteX4" fmla="*/ 5613390 w 11308218"/>
              <a:gd name="connsiteY4" fmla="*/ 5588 h 827999"/>
              <a:gd name="connsiteX0" fmla="*/ 5702896 w 11308218"/>
              <a:gd name="connsiteY0" fmla="*/ 5588 h 827999"/>
              <a:gd name="connsiteX1" fmla="*/ 11308218 w 11308218"/>
              <a:gd name="connsiteY1" fmla="*/ 0 h 827999"/>
              <a:gd name="connsiteX2" fmla="*/ 11308218 w 11308218"/>
              <a:gd name="connsiteY2" fmla="*/ 827999 h 827999"/>
              <a:gd name="connsiteX3" fmla="*/ 0 w 11308218"/>
              <a:gd name="connsiteY3" fmla="*/ 827999 h 827999"/>
              <a:gd name="connsiteX4" fmla="*/ 5702896 w 11308218"/>
              <a:gd name="connsiteY4" fmla="*/ 5588 h 82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08218" h="827999">
                <a:moveTo>
                  <a:pt x="5702896" y="5588"/>
                </a:moveTo>
                <a:lnTo>
                  <a:pt x="11308218" y="0"/>
                </a:lnTo>
                <a:lnTo>
                  <a:pt x="11308218" y="827999"/>
                </a:lnTo>
                <a:lnTo>
                  <a:pt x="0" y="827999"/>
                </a:lnTo>
                <a:lnTo>
                  <a:pt x="5702896" y="5588"/>
                </a:lnTo>
                <a:close/>
              </a:path>
            </a:pathLst>
          </a:custGeom>
          <a:gradFill flip="none" rotWithShape="1">
            <a:gsLst>
              <a:gs pos="0">
                <a:srgbClr val="0064DF">
                  <a:alpha val="50196"/>
                </a:srgbClr>
              </a:gs>
              <a:gs pos="62000">
                <a:srgbClr val="0C338E">
                  <a:alpha val="5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BE08920-B0C0-9B48-A34C-F8D99A48DBF8}"/>
              </a:ext>
            </a:extLst>
          </p:cNvPr>
          <p:cNvSpPr/>
          <p:nvPr userDrawn="1"/>
        </p:nvSpPr>
        <p:spPr>
          <a:xfrm>
            <a:off x="-17980" y="0"/>
            <a:ext cx="9923980" cy="3874149"/>
          </a:xfrm>
          <a:prstGeom prst="rect">
            <a:avLst/>
          </a:prstGeom>
          <a:gradFill flip="none" rotWithShape="1">
            <a:gsLst>
              <a:gs pos="50000">
                <a:srgbClr val="FFFFFF">
                  <a:alpha val="31000"/>
                </a:srgbClr>
              </a:gs>
              <a:gs pos="82000">
                <a:srgbClr val="EDEEF5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76246" rIns="326585" bIns="176246" rtlCol="0" anchor="ctr"/>
          <a:lstStyle/>
          <a:p>
            <a:pPr>
              <a:lnSpc>
                <a:spcPct val="130000"/>
              </a:lnSpc>
              <a:spcAft>
                <a:spcPts val="1089"/>
              </a:spcAft>
            </a:pPr>
            <a:endParaRPr kumimoji="1" lang="ja-JP" altLang="en-US" sz="1200" kern="900" spc="69">
              <a:solidFill>
                <a:prstClr val="whit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" name="テキスト プレースホルダー 14">
            <a:extLst>
              <a:ext uri="{FF2B5EF4-FFF2-40B4-BE49-F238E27FC236}">
                <a16:creationId xmlns:a16="http://schemas.microsoft.com/office/drawing/2014/main" id="{61738D56-6561-1C48-AB89-C7F65FB1587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620281" y="5866857"/>
            <a:ext cx="3913874" cy="340093"/>
          </a:xfrm>
        </p:spPr>
        <p:txBody>
          <a:bodyPr wrap="square" lIns="0" tIns="0" rIns="0" bIns="0" anchor="b">
            <a:spAutoFit/>
          </a:bodyPr>
          <a:lstStyle>
            <a:lvl1pPr marL="0" indent="0">
              <a:spcAft>
                <a:spcPts val="400"/>
              </a:spcAft>
              <a:buNone/>
              <a:defRPr lang="ja-JP" altLang="en-US" sz="1700" spc="150" smtClean="0">
                <a:solidFill>
                  <a:schemeClr val="bg1"/>
                </a:solidFill>
              </a:defRPr>
            </a:lvl1pPr>
            <a:lvl2pPr marL="228600" indent="0">
              <a:spcAft>
                <a:spcPts val="400"/>
              </a:spcAft>
              <a:buNone/>
              <a:defRPr lang="ja-JP" altLang="en-US" sz="1800" smtClean="0">
                <a:latin typeface="+mn-lt"/>
                <a:ea typeface="+mn-ea"/>
              </a:defRPr>
            </a:lvl2pPr>
            <a:lvl3pPr marL="685800" indent="0">
              <a:spcAft>
                <a:spcPts val="400"/>
              </a:spcAft>
              <a:buNone/>
              <a:defRPr lang="ja-JP" altLang="en-US" sz="1800" smtClean="0">
                <a:latin typeface="+mn-lt"/>
                <a:ea typeface="+mn-ea"/>
              </a:defRPr>
            </a:lvl3pPr>
            <a:lvl4pPr marL="1143000" indent="0">
              <a:spcAft>
                <a:spcPts val="400"/>
              </a:spcAft>
              <a:buNone/>
              <a:defRPr lang="ja-JP" altLang="en-US" sz="1800" smtClean="0">
                <a:latin typeface="+mn-lt"/>
                <a:ea typeface="+mn-ea"/>
              </a:defRPr>
            </a:lvl4pPr>
            <a:lvl5pPr marL="1600200" indent="0">
              <a:spcAft>
                <a:spcPts val="400"/>
              </a:spcAft>
              <a:buNone/>
              <a:defRPr lang="ja-JP" altLang="en-US" sz="1800">
                <a:latin typeface="+mn-lt"/>
                <a:ea typeface="+mn-ea"/>
              </a:defRPr>
            </a:lvl5pPr>
          </a:lstStyle>
          <a:p>
            <a:pPr marL="0" lvl="0" defTabSz="45720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2" name="テキスト プレースホルダー 6">
            <a:extLst>
              <a:ext uri="{FF2B5EF4-FFF2-40B4-BE49-F238E27FC236}">
                <a16:creationId xmlns:a16="http://schemas.microsoft.com/office/drawing/2014/main" id="{F717D99F-273F-B847-B6C4-5B4E29D01E4E}"/>
              </a:ext>
            </a:extLst>
          </p:cNvPr>
          <p:cNvSpPr txBox="1">
            <a:spLocks/>
          </p:cNvSpPr>
          <p:nvPr userDrawn="1"/>
        </p:nvSpPr>
        <p:spPr>
          <a:xfrm>
            <a:off x="7237314" y="2838996"/>
            <a:ext cx="2291003" cy="318273"/>
          </a:xfrm>
          <a:prstGeom prst="rect">
            <a:avLst/>
          </a:prstGeom>
          <a:noFill/>
          <a:ln>
            <a:noFill/>
          </a:ln>
        </p:spPr>
        <p:txBody>
          <a:bodyPr wrap="none" lIns="105747" tIns="0" rIns="105747" bIns="0" anchor="ctr"/>
          <a:lstStyle>
            <a:lvl1pPr marL="0" indent="0" algn="l" defTabSz="742950" rtl="0" eaLnBrk="1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/>
              <a:buNone/>
              <a:defRPr kumimoji="1" sz="1200" b="0" i="0" kern="1200">
                <a:solidFill>
                  <a:schemeClr val="tx1"/>
                </a:solidFill>
                <a:latin typeface="+mn-ea"/>
                <a:ea typeface="+mn-ea"/>
                <a:cs typeface="Noto Sans CJK JP DemiLight" charset="-128"/>
              </a:defRPr>
            </a:lvl1pPr>
            <a:lvl2pPr marL="371475" indent="0" algn="l" defTabSz="742950" rtl="0" eaLnBrk="1" latinLnBrk="0" hangingPunct="1">
              <a:lnSpc>
                <a:spcPct val="130000"/>
              </a:lnSpc>
              <a:spcBef>
                <a:spcPts val="406"/>
              </a:spcBef>
              <a:spcAft>
                <a:spcPts val="1000"/>
              </a:spcAft>
              <a:buFont typeface="Arial"/>
              <a:buNone/>
              <a:defRPr kumimoji="1" sz="1200" b="0" i="0" kern="1200">
                <a:solidFill>
                  <a:schemeClr val="tx1"/>
                </a:solidFill>
                <a:latin typeface="+mn-ea"/>
                <a:ea typeface="+mn-ea"/>
                <a:cs typeface="Noto Sans CJK JP DemiLight" charset="-128"/>
              </a:defRPr>
            </a:lvl2pPr>
            <a:lvl3pPr marL="742950" indent="0" algn="l" defTabSz="742950" rtl="0" eaLnBrk="1" latinLnBrk="0" hangingPunct="1">
              <a:lnSpc>
                <a:spcPct val="130000"/>
              </a:lnSpc>
              <a:spcBef>
                <a:spcPts val="406"/>
              </a:spcBef>
              <a:spcAft>
                <a:spcPts val="1000"/>
              </a:spcAft>
              <a:buFont typeface="Arial"/>
              <a:buNone/>
              <a:defRPr kumimoji="1" sz="1200" b="0" i="0" kern="1200">
                <a:solidFill>
                  <a:schemeClr val="tx1"/>
                </a:solidFill>
                <a:latin typeface="+mn-ea"/>
                <a:ea typeface="+mn-ea"/>
                <a:cs typeface="Noto Sans CJK JP DemiLight" charset="-128"/>
              </a:defRPr>
            </a:lvl3pPr>
            <a:lvl4pPr marL="1114425" indent="0" algn="l" defTabSz="742950" rtl="0" eaLnBrk="1" latinLnBrk="0" hangingPunct="1">
              <a:lnSpc>
                <a:spcPct val="130000"/>
              </a:lnSpc>
              <a:spcBef>
                <a:spcPts val="406"/>
              </a:spcBef>
              <a:spcAft>
                <a:spcPts val="1000"/>
              </a:spcAft>
              <a:buFont typeface="Arial"/>
              <a:buNone/>
              <a:defRPr kumimoji="1" sz="1200" b="0" i="0" kern="1200">
                <a:solidFill>
                  <a:schemeClr val="tx1"/>
                </a:solidFill>
                <a:latin typeface="+mn-ea"/>
                <a:ea typeface="+mn-ea"/>
                <a:cs typeface="Noto Sans CJK JP DemiLight" charset="-128"/>
              </a:defRPr>
            </a:lvl4pPr>
            <a:lvl5pPr marL="1485900" indent="0" algn="l" defTabSz="742950" rtl="0" eaLnBrk="1" latinLnBrk="0" hangingPunct="1">
              <a:lnSpc>
                <a:spcPct val="130000"/>
              </a:lnSpc>
              <a:spcBef>
                <a:spcPts val="406"/>
              </a:spcBef>
              <a:spcAft>
                <a:spcPts val="1000"/>
              </a:spcAft>
              <a:buFont typeface="Arial"/>
              <a:buNone/>
              <a:defRPr kumimoji="1" sz="1200" b="0" i="0" kern="1200">
                <a:solidFill>
                  <a:schemeClr val="tx1"/>
                </a:solidFill>
                <a:latin typeface="+mn-ea"/>
                <a:ea typeface="+mn-ea"/>
                <a:cs typeface="Noto Sans CJK JP DemiLight" charset="-128"/>
              </a:defRPr>
            </a:lvl5pPr>
            <a:lvl6pPr marL="20431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45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60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75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Arial"/>
              <a:buChar char="•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en-US" altLang="ja-JP" sz="1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2021</a:t>
            </a:r>
            <a:r>
              <a:rPr lang="ja-JP" altLang="en-US" sz="14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年</a:t>
            </a:r>
            <a:r>
              <a:rPr lang="en-US" altLang="ja-JP" sz="1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4</a:t>
            </a:r>
            <a:r>
              <a:rPr lang="ja-JP" altLang="en-US" sz="14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月</a:t>
            </a:r>
            <a:r>
              <a:rPr lang="en-US" altLang="ja-JP" sz="1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lang="ja-JP" altLang="en-US" sz="14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日</a:t>
            </a:r>
          </a:p>
        </p:txBody>
      </p:sp>
      <p:sp>
        <p:nvSpPr>
          <p:cNvPr id="13" name="Date Placeholder 1">
            <a:extLst>
              <a:ext uri="{FF2B5EF4-FFF2-40B4-BE49-F238E27FC236}">
                <a16:creationId xmlns:a16="http://schemas.microsoft.com/office/drawing/2014/main" id="{B4AD2287-6E3C-6647-80BD-596F7E84AF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20019" y="4878176"/>
            <a:ext cx="222885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4" name="Footer Placeholder 2">
            <a:extLst>
              <a:ext uri="{FF2B5EF4-FFF2-40B4-BE49-F238E27FC236}">
                <a16:creationId xmlns:a16="http://schemas.microsoft.com/office/drawing/2014/main" id="{00B915E3-9721-E14D-9069-1E3398AC9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7683" y="6469296"/>
            <a:ext cx="3757975" cy="2632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タイトル 17">
            <a:extLst>
              <a:ext uri="{FF2B5EF4-FFF2-40B4-BE49-F238E27FC236}">
                <a16:creationId xmlns:a16="http://schemas.microsoft.com/office/drawing/2014/main" id="{74E58C1A-9531-3C45-9E29-C7A0D7F28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81200"/>
            <a:ext cx="9897010" cy="1904457"/>
          </a:xfrm>
        </p:spPr>
        <p:txBody>
          <a:bodyPr lIns="288000" tIns="180000" rIns="360000" bIns="72000" anchor="b"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6" name="テキスト プレースホルダー 14">
            <a:extLst>
              <a:ext uri="{FF2B5EF4-FFF2-40B4-BE49-F238E27FC236}">
                <a16:creationId xmlns:a16="http://schemas.microsoft.com/office/drawing/2014/main" id="{D77FD104-BAAE-1E43-B733-8EE9CC9EC4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-9227" y="3901925"/>
            <a:ext cx="9924453" cy="412805"/>
          </a:xfrm>
        </p:spPr>
        <p:txBody>
          <a:bodyPr wrap="square" lIns="288000">
            <a:spAutoFit/>
          </a:bodyPr>
          <a:lstStyle>
            <a:lvl1pPr marL="0" indent="0">
              <a:buNone/>
              <a:defRPr lang="ja-JP" altLang="en-US" sz="1700" spc="150" smtClean="0">
                <a:solidFill>
                  <a:schemeClr val="bg1"/>
                </a:solidFill>
              </a:defRPr>
            </a:lvl1pPr>
            <a:lvl2pPr marL="228600" indent="0">
              <a:buNone/>
              <a:defRPr lang="ja-JP" altLang="en-US" sz="1700" smtClean="0">
                <a:solidFill>
                  <a:schemeClr val="bg1"/>
                </a:solidFill>
                <a:latin typeface="+mn-lt"/>
                <a:ea typeface="+mn-ea"/>
              </a:defRPr>
            </a:lvl2pPr>
            <a:lvl3pPr marL="685800" indent="0">
              <a:buNone/>
              <a:defRPr lang="ja-JP" altLang="en-US" sz="1700" smtClean="0">
                <a:solidFill>
                  <a:schemeClr val="bg1"/>
                </a:solidFill>
                <a:latin typeface="+mn-lt"/>
                <a:ea typeface="+mn-ea"/>
              </a:defRPr>
            </a:lvl3pPr>
            <a:lvl4pPr marL="1143000" indent="0">
              <a:buNone/>
              <a:defRPr lang="ja-JP" altLang="en-US" sz="1700" smtClean="0">
                <a:solidFill>
                  <a:schemeClr val="bg1"/>
                </a:solidFill>
                <a:latin typeface="+mn-lt"/>
                <a:ea typeface="+mn-ea"/>
              </a:defRPr>
            </a:lvl4pPr>
            <a:lvl5pPr marL="1600200" indent="0">
              <a:buNone/>
              <a:defRPr lang="ja-JP" altLang="en-US" sz="1700">
                <a:solidFill>
                  <a:schemeClr val="bg1"/>
                </a:solidFill>
                <a:latin typeface="+mn-lt"/>
                <a:ea typeface="+mn-ea"/>
              </a:defRPr>
            </a:lvl5pPr>
          </a:lstStyle>
          <a:p>
            <a:pPr marL="0" lvl="0" defTabSz="457200"/>
            <a:r>
              <a:rPr kumimoji="1" lang="ja-JP" altLang="en-US"/>
              <a:t>マスター テキストの書式設定</a:t>
            </a:r>
          </a:p>
        </p:txBody>
      </p:sp>
      <p:grpSp>
        <p:nvGrpSpPr>
          <p:cNvPr id="99" name="グループ化 98"/>
          <p:cNvGrpSpPr/>
          <p:nvPr userDrawn="1"/>
        </p:nvGrpSpPr>
        <p:grpSpPr>
          <a:xfrm>
            <a:off x="5638800" y="6379733"/>
            <a:ext cx="3851369" cy="173467"/>
            <a:chOff x="900632" y="1414463"/>
            <a:chExt cx="7938089" cy="357535"/>
          </a:xfrm>
          <a:solidFill>
            <a:schemeClr val="bg1">
              <a:alpha val="17000"/>
            </a:schemeClr>
          </a:solidFill>
        </p:grpSpPr>
        <p:sp>
          <p:nvSpPr>
            <p:cNvPr id="19" name="Freeform 5"/>
            <p:cNvSpPr>
              <a:spLocks/>
            </p:cNvSpPr>
            <p:nvPr userDrawn="1"/>
          </p:nvSpPr>
          <p:spPr bwMode="auto">
            <a:xfrm>
              <a:off x="900632" y="1414463"/>
              <a:ext cx="250067" cy="283134"/>
            </a:xfrm>
            <a:custGeom>
              <a:avLst/>
              <a:gdLst>
                <a:gd name="T0" fmla="*/ 0 w 140"/>
                <a:gd name="T1" fmla="*/ 3 h 158"/>
                <a:gd name="T2" fmla="*/ 2 w 140"/>
                <a:gd name="T3" fmla="*/ 0 h 158"/>
                <a:gd name="T4" fmla="*/ 23 w 140"/>
                <a:gd name="T5" fmla="*/ 0 h 158"/>
                <a:gd name="T6" fmla="*/ 27 w 140"/>
                <a:gd name="T7" fmla="*/ 3 h 158"/>
                <a:gd name="T8" fmla="*/ 70 w 140"/>
                <a:gd name="T9" fmla="*/ 100 h 158"/>
                <a:gd name="T10" fmla="*/ 71 w 140"/>
                <a:gd name="T11" fmla="*/ 100 h 158"/>
                <a:gd name="T12" fmla="*/ 113 w 140"/>
                <a:gd name="T13" fmla="*/ 3 h 158"/>
                <a:gd name="T14" fmla="*/ 117 w 140"/>
                <a:gd name="T15" fmla="*/ 0 h 158"/>
                <a:gd name="T16" fmla="*/ 138 w 140"/>
                <a:gd name="T17" fmla="*/ 0 h 158"/>
                <a:gd name="T18" fmla="*/ 140 w 140"/>
                <a:gd name="T19" fmla="*/ 3 h 158"/>
                <a:gd name="T20" fmla="*/ 140 w 140"/>
                <a:gd name="T21" fmla="*/ 156 h 158"/>
                <a:gd name="T22" fmla="*/ 138 w 140"/>
                <a:gd name="T23" fmla="*/ 158 h 158"/>
                <a:gd name="T24" fmla="*/ 118 w 140"/>
                <a:gd name="T25" fmla="*/ 158 h 158"/>
                <a:gd name="T26" fmla="*/ 115 w 140"/>
                <a:gd name="T27" fmla="*/ 156 h 158"/>
                <a:gd name="T28" fmla="*/ 115 w 140"/>
                <a:gd name="T29" fmla="*/ 59 h 158"/>
                <a:gd name="T30" fmla="*/ 114 w 140"/>
                <a:gd name="T31" fmla="*/ 59 h 158"/>
                <a:gd name="T32" fmla="*/ 81 w 140"/>
                <a:gd name="T33" fmla="*/ 133 h 158"/>
                <a:gd name="T34" fmla="*/ 77 w 140"/>
                <a:gd name="T35" fmla="*/ 136 h 158"/>
                <a:gd name="T36" fmla="*/ 63 w 140"/>
                <a:gd name="T37" fmla="*/ 136 h 158"/>
                <a:gd name="T38" fmla="*/ 59 w 140"/>
                <a:gd name="T39" fmla="*/ 133 h 158"/>
                <a:gd name="T40" fmla="*/ 25 w 140"/>
                <a:gd name="T41" fmla="*/ 59 h 158"/>
                <a:gd name="T42" fmla="*/ 25 w 140"/>
                <a:gd name="T43" fmla="*/ 59 h 158"/>
                <a:gd name="T44" fmla="*/ 25 w 140"/>
                <a:gd name="T45" fmla="*/ 156 h 158"/>
                <a:gd name="T46" fmla="*/ 22 w 140"/>
                <a:gd name="T47" fmla="*/ 158 h 158"/>
                <a:gd name="T48" fmla="*/ 2 w 140"/>
                <a:gd name="T49" fmla="*/ 158 h 158"/>
                <a:gd name="T50" fmla="*/ 0 w 140"/>
                <a:gd name="T51" fmla="*/ 156 h 158"/>
                <a:gd name="T52" fmla="*/ 0 w 140"/>
                <a:gd name="T53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0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7" y="3"/>
                  </a:cubicBezTo>
                  <a:cubicBezTo>
                    <a:pt x="70" y="100"/>
                    <a:pt x="70" y="100"/>
                    <a:pt x="70" y="100"/>
                  </a:cubicBezTo>
                  <a:cubicBezTo>
                    <a:pt x="71" y="100"/>
                    <a:pt x="71" y="100"/>
                    <a:pt x="71" y="100"/>
                  </a:cubicBezTo>
                  <a:cubicBezTo>
                    <a:pt x="113" y="3"/>
                    <a:pt x="113" y="3"/>
                    <a:pt x="113" y="3"/>
                  </a:cubicBezTo>
                  <a:cubicBezTo>
                    <a:pt x="114" y="1"/>
                    <a:pt x="115" y="0"/>
                    <a:pt x="117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40" y="1"/>
                    <a:pt x="140" y="3"/>
                  </a:cubicBezTo>
                  <a:cubicBezTo>
                    <a:pt x="140" y="156"/>
                    <a:pt x="140" y="156"/>
                    <a:pt x="140" y="156"/>
                  </a:cubicBezTo>
                  <a:cubicBezTo>
                    <a:pt x="140" y="157"/>
                    <a:pt x="139" y="158"/>
                    <a:pt x="138" y="158"/>
                  </a:cubicBezTo>
                  <a:cubicBezTo>
                    <a:pt x="118" y="158"/>
                    <a:pt x="118" y="158"/>
                    <a:pt x="118" y="158"/>
                  </a:cubicBezTo>
                  <a:cubicBezTo>
                    <a:pt x="116" y="158"/>
                    <a:pt x="115" y="157"/>
                    <a:pt x="115" y="156"/>
                  </a:cubicBezTo>
                  <a:cubicBezTo>
                    <a:pt x="115" y="59"/>
                    <a:pt x="115" y="59"/>
                    <a:pt x="115" y="59"/>
                  </a:cubicBezTo>
                  <a:cubicBezTo>
                    <a:pt x="114" y="59"/>
                    <a:pt x="114" y="59"/>
                    <a:pt x="114" y="59"/>
                  </a:cubicBezTo>
                  <a:cubicBezTo>
                    <a:pt x="81" y="133"/>
                    <a:pt x="81" y="133"/>
                    <a:pt x="81" y="133"/>
                  </a:cubicBezTo>
                  <a:cubicBezTo>
                    <a:pt x="80" y="136"/>
                    <a:pt x="79" y="136"/>
                    <a:pt x="77" y="136"/>
                  </a:cubicBezTo>
                  <a:cubicBezTo>
                    <a:pt x="63" y="136"/>
                    <a:pt x="63" y="136"/>
                    <a:pt x="63" y="136"/>
                  </a:cubicBezTo>
                  <a:cubicBezTo>
                    <a:pt x="61" y="136"/>
                    <a:pt x="60" y="136"/>
                    <a:pt x="59" y="133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5" y="156"/>
                    <a:pt x="25" y="156"/>
                    <a:pt x="25" y="156"/>
                  </a:cubicBezTo>
                  <a:cubicBezTo>
                    <a:pt x="25" y="157"/>
                    <a:pt x="24" y="158"/>
                    <a:pt x="22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" name="Freeform 6"/>
            <p:cNvSpPr>
              <a:spLocks noEditPoints="1"/>
            </p:cNvSpPr>
            <p:nvPr userDrawn="1"/>
          </p:nvSpPr>
          <p:spPr bwMode="auto">
            <a:xfrm>
              <a:off x="1202367" y="1414463"/>
              <a:ext cx="45467" cy="283134"/>
            </a:xfrm>
            <a:custGeom>
              <a:avLst/>
              <a:gdLst>
                <a:gd name="T0" fmla="*/ 2 w 26"/>
                <a:gd name="T1" fmla="*/ 25 h 158"/>
                <a:gd name="T2" fmla="*/ 0 w 26"/>
                <a:gd name="T3" fmla="*/ 23 h 158"/>
                <a:gd name="T4" fmla="*/ 0 w 26"/>
                <a:gd name="T5" fmla="*/ 3 h 158"/>
                <a:gd name="T6" fmla="*/ 2 w 26"/>
                <a:gd name="T7" fmla="*/ 0 h 158"/>
                <a:gd name="T8" fmla="*/ 24 w 26"/>
                <a:gd name="T9" fmla="*/ 0 h 158"/>
                <a:gd name="T10" fmla="*/ 26 w 26"/>
                <a:gd name="T11" fmla="*/ 3 h 158"/>
                <a:gd name="T12" fmla="*/ 26 w 26"/>
                <a:gd name="T13" fmla="*/ 23 h 158"/>
                <a:gd name="T14" fmla="*/ 24 w 26"/>
                <a:gd name="T15" fmla="*/ 25 h 158"/>
                <a:gd name="T16" fmla="*/ 2 w 26"/>
                <a:gd name="T17" fmla="*/ 25 h 158"/>
                <a:gd name="T18" fmla="*/ 2 w 26"/>
                <a:gd name="T19" fmla="*/ 158 h 158"/>
                <a:gd name="T20" fmla="*/ 0 w 26"/>
                <a:gd name="T21" fmla="*/ 156 h 158"/>
                <a:gd name="T22" fmla="*/ 0 w 26"/>
                <a:gd name="T23" fmla="*/ 49 h 158"/>
                <a:gd name="T24" fmla="*/ 2 w 26"/>
                <a:gd name="T25" fmla="*/ 46 h 158"/>
                <a:gd name="T26" fmla="*/ 24 w 26"/>
                <a:gd name="T27" fmla="*/ 46 h 158"/>
                <a:gd name="T28" fmla="*/ 26 w 26"/>
                <a:gd name="T29" fmla="*/ 49 h 158"/>
                <a:gd name="T30" fmla="*/ 26 w 26"/>
                <a:gd name="T31" fmla="*/ 156 h 158"/>
                <a:gd name="T32" fmla="*/ 24 w 26"/>
                <a:gd name="T33" fmla="*/ 158 h 158"/>
                <a:gd name="T34" fmla="*/ 2 w 26"/>
                <a:gd name="T35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58">
                  <a:moveTo>
                    <a:pt x="2" y="25"/>
                  </a:moveTo>
                  <a:cubicBezTo>
                    <a:pt x="1" y="25"/>
                    <a:pt x="0" y="24"/>
                    <a:pt x="0" y="2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6" y="24"/>
                    <a:pt x="25" y="25"/>
                    <a:pt x="24" y="25"/>
                  </a:cubicBezTo>
                  <a:lnTo>
                    <a:pt x="2" y="25"/>
                  </a:lnTo>
                  <a:close/>
                  <a:moveTo>
                    <a:pt x="2" y="158"/>
                  </a:moveTo>
                  <a:cubicBezTo>
                    <a:pt x="1" y="158"/>
                    <a:pt x="0" y="157"/>
                    <a:pt x="0" y="156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5" y="46"/>
                    <a:pt x="26" y="47"/>
                    <a:pt x="26" y="49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lnTo>
                    <a:pt x="2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Freeform 7"/>
            <p:cNvSpPr>
              <a:spLocks/>
            </p:cNvSpPr>
            <p:nvPr userDrawn="1"/>
          </p:nvSpPr>
          <p:spPr bwMode="auto">
            <a:xfrm>
              <a:off x="1297433" y="1492997"/>
              <a:ext cx="167400" cy="204601"/>
            </a:xfrm>
            <a:custGeom>
              <a:avLst/>
              <a:gdLst>
                <a:gd name="T0" fmla="*/ 71 w 95"/>
                <a:gd name="T1" fmla="*/ 114 h 114"/>
                <a:gd name="T2" fmla="*/ 69 w 95"/>
                <a:gd name="T3" fmla="*/ 112 h 114"/>
                <a:gd name="T4" fmla="*/ 69 w 95"/>
                <a:gd name="T5" fmla="*/ 47 h 114"/>
                <a:gd name="T6" fmla="*/ 48 w 95"/>
                <a:gd name="T7" fmla="*/ 23 h 114"/>
                <a:gd name="T8" fmla="*/ 26 w 95"/>
                <a:gd name="T9" fmla="*/ 47 h 114"/>
                <a:gd name="T10" fmla="*/ 26 w 95"/>
                <a:gd name="T11" fmla="*/ 112 h 114"/>
                <a:gd name="T12" fmla="*/ 24 w 95"/>
                <a:gd name="T13" fmla="*/ 114 h 114"/>
                <a:gd name="T14" fmla="*/ 3 w 95"/>
                <a:gd name="T15" fmla="*/ 114 h 114"/>
                <a:gd name="T16" fmla="*/ 0 w 95"/>
                <a:gd name="T17" fmla="*/ 112 h 114"/>
                <a:gd name="T18" fmla="*/ 0 w 95"/>
                <a:gd name="T19" fmla="*/ 5 h 114"/>
                <a:gd name="T20" fmla="*/ 3 w 95"/>
                <a:gd name="T21" fmla="*/ 2 h 114"/>
                <a:gd name="T22" fmla="*/ 24 w 95"/>
                <a:gd name="T23" fmla="*/ 2 h 114"/>
                <a:gd name="T24" fmla="*/ 26 w 95"/>
                <a:gd name="T25" fmla="*/ 5 h 114"/>
                <a:gd name="T26" fmla="*/ 26 w 95"/>
                <a:gd name="T27" fmla="*/ 13 h 114"/>
                <a:gd name="T28" fmla="*/ 26 w 95"/>
                <a:gd name="T29" fmla="*/ 13 h 114"/>
                <a:gd name="T30" fmla="*/ 56 w 95"/>
                <a:gd name="T31" fmla="*/ 0 h 114"/>
                <a:gd name="T32" fmla="*/ 95 w 95"/>
                <a:gd name="T33" fmla="*/ 41 h 114"/>
                <a:gd name="T34" fmla="*/ 95 w 95"/>
                <a:gd name="T35" fmla="*/ 112 h 114"/>
                <a:gd name="T36" fmla="*/ 92 w 95"/>
                <a:gd name="T37" fmla="*/ 114 h 114"/>
                <a:gd name="T38" fmla="*/ 71 w 95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5" h="114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9" y="33"/>
                    <a:pt x="61" y="23"/>
                    <a:pt x="48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80" y="0"/>
                    <a:pt x="95" y="17"/>
                    <a:pt x="95" y="41"/>
                  </a:cubicBezTo>
                  <a:cubicBezTo>
                    <a:pt x="95" y="112"/>
                    <a:pt x="95" y="112"/>
                    <a:pt x="95" y="112"/>
                  </a:cubicBezTo>
                  <a:cubicBezTo>
                    <a:pt x="95" y="113"/>
                    <a:pt x="94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Freeform 8"/>
            <p:cNvSpPr>
              <a:spLocks noEditPoints="1"/>
            </p:cNvSpPr>
            <p:nvPr userDrawn="1"/>
          </p:nvSpPr>
          <p:spPr bwMode="auto">
            <a:xfrm>
              <a:off x="1512367" y="1414463"/>
              <a:ext cx="45467" cy="283134"/>
            </a:xfrm>
            <a:custGeom>
              <a:avLst/>
              <a:gdLst>
                <a:gd name="T0" fmla="*/ 3 w 26"/>
                <a:gd name="T1" fmla="*/ 25 h 158"/>
                <a:gd name="T2" fmla="*/ 0 w 26"/>
                <a:gd name="T3" fmla="*/ 23 h 158"/>
                <a:gd name="T4" fmla="*/ 0 w 26"/>
                <a:gd name="T5" fmla="*/ 3 h 158"/>
                <a:gd name="T6" fmla="*/ 3 w 26"/>
                <a:gd name="T7" fmla="*/ 0 h 158"/>
                <a:gd name="T8" fmla="*/ 24 w 26"/>
                <a:gd name="T9" fmla="*/ 0 h 158"/>
                <a:gd name="T10" fmla="*/ 26 w 26"/>
                <a:gd name="T11" fmla="*/ 3 h 158"/>
                <a:gd name="T12" fmla="*/ 26 w 26"/>
                <a:gd name="T13" fmla="*/ 23 h 158"/>
                <a:gd name="T14" fmla="*/ 24 w 26"/>
                <a:gd name="T15" fmla="*/ 25 h 158"/>
                <a:gd name="T16" fmla="*/ 3 w 26"/>
                <a:gd name="T17" fmla="*/ 25 h 158"/>
                <a:gd name="T18" fmla="*/ 3 w 26"/>
                <a:gd name="T19" fmla="*/ 158 h 158"/>
                <a:gd name="T20" fmla="*/ 0 w 26"/>
                <a:gd name="T21" fmla="*/ 156 h 158"/>
                <a:gd name="T22" fmla="*/ 0 w 26"/>
                <a:gd name="T23" fmla="*/ 49 h 158"/>
                <a:gd name="T24" fmla="*/ 3 w 26"/>
                <a:gd name="T25" fmla="*/ 46 h 158"/>
                <a:gd name="T26" fmla="*/ 24 w 26"/>
                <a:gd name="T27" fmla="*/ 46 h 158"/>
                <a:gd name="T28" fmla="*/ 26 w 26"/>
                <a:gd name="T29" fmla="*/ 49 h 158"/>
                <a:gd name="T30" fmla="*/ 26 w 26"/>
                <a:gd name="T31" fmla="*/ 156 h 158"/>
                <a:gd name="T32" fmla="*/ 24 w 26"/>
                <a:gd name="T33" fmla="*/ 158 h 158"/>
                <a:gd name="T34" fmla="*/ 3 w 26"/>
                <a:gd name="T35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58">
                  <a:moveTo>
                    <a:pt x="3" y="25"/>
                  </a:moveTo>
                  <a:cubicBezTo>
                    <a:pt x="1" y="25"/>
                    <a:pt x="0" y="24"/>
                    <a:pt x="0" y="2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6" y="24"/>
                    <a:pt x="25" y="25"/>
                    <a:pt x="24" y="25"/>
                  </a:cubicBezTo>
                  <a:lnTo>
                    <a:pt x="3" y="25"/>
                  </a:lnTo>
                  <a:close/>
                  <a:moveTo>
                    <a:pt x="3" y="158"/>
                  </a:moveTo>
                  <a:cubicBezTo>
                    <a:pt x="1" y="158"/>
                    <a:pt x="0" y="157"/>
                    <a:pt x="0" y="156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3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5" y="46"/>
                    <a:pt x="26" y="47"/>
                    <a:pt x="26" y="49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lnTo>
                    <a:pt x="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Freeform 9"/>
            <p:cNvSpPr>
              <a:spLocks/>
            </p:cNvSpPr>
            <p:nvPr userDrawn="1"/>
          </p:nvSpPr>
          <p:spPr bwMode="auto">
            <a:xfrm>
              <a:off x="1595034" y="1492997"/>
              <a:ext cx="167400" cy="208734"/>
            </a:xfrm>
            <a:custGeom>
              <a:avLst/>
              <a:gdLst>
                <a:gd name="T0" fmla="*/ 1 w 95"/>
                <a:gd name="T1" fmla="*/ 99 h 117"/>
                <a:gd name="T2" fmla="*/ 1 w 95"/>
                <a:gd name="T3" fmla="*/ 96 h 117"/>
                <a:gd name="T4" fmla="*/ 14 w 95"/>
                <a:gd name="T5" fmla="*/ 82 h 117"/>
                <a:gd name="T6" fmla="*/ 17 w 95"/>
                <a:gd name="T7" fmla="*/ 82 h 117"/>
                <a:gd name="T8" fmla="*/ 50 w 95"/>
                <a:gd name="T9" fmla="*/ 95 h 117"/>
                <a:gd name="T10" fmla="*/ 70 w 95"/>
                <a:gd name="T11" fmla="*/ 81 h 117"/>
                <a:gd name="T12" fmla="*/ 52 w 95"/>
                <a:gd name="T13" fmla="*/ 69 h 117"/>
                <a:gd name="T14" fmla="*/ 40 w 95"/>
                <a:gd name="T15" fmla="*/ 68 h 117"/>
                <a:gd name="T16" fmla="*/ 5 w 95"/>
                <a:gd name="T17" fmla="*/ 35 h 117"/>
                <a:gd name="T18" fmla="*/ 49 w 95"/>
                <a:gd name="T19" fmla="*/ 0 h 117"/>
                <a:gd name="T20" fmla="*/ 91 w 95"/>
                <a:gd name="T21" fmla="*/ 13 h 117"/>
                <a:gd name="T22" fmla="*/ 91 w 95"/>
                <a:gd name="T23" fmla="*/ 17 h 117"/>
                <a:gd name="T24" fmla="*/ 80 w 95"/>
                <a:gd name="T25" fmla="*/ 30 h 117"/>
                <a:gd name="T26" fmla="*/ 77 w 95"/>
                <a:gd name="T27" fmla="*/ 31 h 117"/>
                <a:gd name="T28" fmla="*/ 47 w 95"/>
                <a:gd name="T29" fmla="*/ 22 h 117"/>
                <a:gd name="T30" fmla="*/ 30 w 95"/>
                <a:gd name="T31" fmla="*/ 33 h 117"/>
                <a:gd name="T32" fmla="*/ 49 w 95"/>
                <a:gd name="T33" fmla="*/ 45 h 117"/>
                <a:gd name="T34" fmla="*/ 61 w 95"/>
                <a:gd name="T35" fmla="*/ 46 h 117"/>
                <a:gd name="T36" fmla="*/ 95 w 95"/>
                <a:gd name="T37" fmla="*/ 79 h 117"/>
                <a:gd name="T38" fmla="*/ 49 w 95"/>
                <a:gd name="T39" fmla="*/ 117 h 117"/>
                <a:gd name="T40" fmla="*/ 1 w 95"/>
                <a:gd name="T41" fmla="*/ 9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17">
                  <a:moveTo>
                    <a:pt x="1" y="99"/>
                  </a:moveTo>
                  <a:cubicBezTo>
                    <a:pt x="0" y="98"/>
                    <a:pt x="0" y="97"/>
                    <a:pt x="1" y="96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15" y="81"/>
                    <a:pt x="16" y="81"/>
                    <a:pt x="17" y="82"/>
                  </a:cubicBezTo>
                  <a:cubicBezTo>
                    <a:pt x="25" y="89"/>
                    <a:pt x="38" y="95"/>
                    <a:pt x="50" y="95"/>
                  </a:cubicBezTo>
                  <a:cubicBezTo>
                    <a:pt x="63" y="95"/>
                    <a:pt x="70" y="89"/>
                    <a:pt x="70" y="81"/>
                  </a:cubicBezTo>
                  <a:cubicBezTo>
                    <a:pt x="70" y="75"/>
                    <a:pt x="66" y="70"/>
                    <a:pt x="52" y="69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17" y="66"/>
                    <a:pt x="5" y="54"/>
                    <a:pt x="5" y="35"/>
                  </a:cubicBezTo>
                  <a:cubicBezTo>
                    <a:pt x="5" y="13"/>
                    <a:pt x="21" y="0"/>
                    <a:pt x="49" y="0"/>
                  </a:cubicBezTo>
                  <a:cubicBezTo>
                    <a:pt x="66" y="0"/>
                    <a:pt x="81" y="6"/>
                    <a:pt x="91" y="13"/>
                  </a:cubicBezTo>
                  <a:cubicBezTo>
                    <a:pt x="92" y="14"/>
                    <a:pt x="92" y="16"/>
                    <a:pt x="91" y="17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79" y="32"/>
                    <a:pt x="78" y="32"/>
                    <a:pt x="77" y="31"/>
                  </a:cubicBezTo>
                  <a:cubicBezTo>
                    <a:pt x="70" y="26"/>
                    <a:pt x="58" y="22"/>
                    <a:pt x="47" y="22"/>
                  </a:cubicBezTo>
                  <a:cubicBezTo>
                    <a:pt x="36" y="22"/>
                    <a:pt x="30" y="26"/>
                    <a:pt x="30" y="33"/>
                  </a:cubicBezTo>
                  <a:cubicBezTo>
                    <a:pt x="30" y="40"/>
                    <a:pt x="34" y="44"/>
                    <a:pt x="49" y="45"/>
                  </a:cubicBezTo>
                  <a:cubicBezTo>
                    <a:pt x="61" y="46"/>
                    <a:pt x="61" y="46"/>
                    <a:pt x="61" y="46"/>
                  </a:cubicBezTo>
                  <a:cubicBezTo>
                    <a:pt x="84" y="48"/>
                    <a:pt x="95" y="60"/>
                    <a:pt x="95" y="79"/>
                  </a:cubicBezTo>
                  <a:cubicBezTo>
                    <a:pt x="95" y="101"/>
                    <a:pt x="79" y="117"/>
                    <a:pt x="49" y="117"/>
                  </a:cubicBezTo>
                  <a:cubicBezTo>
                    <a:pt x="26" y="117"/>
                    <a:pt x="10" y="107"/>
                    <a:pt x="1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Freeform 10"/>
            <p:cNvSpPr>
              <a:spLocks/>
            </p:cNvSpPr>
            <p:nvPr userDrawn="1"/>
          </p:nvSpPr>
          <p:spPr bwMode="auto">
            <a:xfrm>
              <a:off x="1789301" y="1435130"/>
              <a:ext cx="99200" cy="264534"/>
            </a:xfrm>
            <a:custGeom>
              <a:avLst/>
              <a:gdLst>
                <a:gd name="T0" fmla="*/ 42 w 56"/>
                <a:gd name="T1" fmla="*/ 147 h 147"/>
                <a:gd name="T2" fmla="*/ 11 w 56"/>
                <a:gd name="T3" fmla="*/ 115 h 147"/>
                <a:gd name="T4" fmla="*/ 11 w 56"/>
                <a:gd name="T5" fmla="*/ 56 h 147"/>
                <a:gd name="T6" fmla="*/ 10 w 56"/>
                <a:gd name="T7" fmla="*/ 54 h 147"/>
                <a:gd name="T8" fmla="*/ 2 w 56"/>
                <a:gd name="T9" fmla="*/ 54 h 147"/>
                <a:gd name="T10" fmla="*/ 0 w 56"/>
                <a:gd name="T11" fmla="*/ 52 h 147"/>
                <a:gd name="T12" fmla="*/ 0 w 56"/>
                <a:gd name="T13" fmla="*/ 37 h 147"/>
                <a:gd name="T14" fmla="*/ 2 w 56"/>
                <a:gd name="T15" fmla="*/ 34 h 147"/>
                <a:gd name="T16" fmla="*/ 10 w 56"/>
                <a:gd name="T17" fmla="*/ 34 h 147"/>
                <a:gd name="T18" fmla="*/ 11 w 56"/>
                <a:gd name="T19" fmla="*/ 33 h 147"/>
                <a:gd name="T20" fmla="*/ 11 w 56"/>
                <a:gd name="T21" fmla="*/ 2 h 147"/>
                <a:gd name="T22" fmla="*/ 13 w 56"/>
                <a:gd name="T23" fmla="*/ 0 h 147"/>
                <a:gd name="T24" fmla="*/ 35 w 56"/>
                <a:gd name="T25" fmla="*/ 0 h 147"/>
                <a:gd name="T26" fmla="*/ 37 w 56"/>
                <a:gd name="T27" fmla="*/ 2 h 147"/>
                <a:gd name="T28" fmla="*/ 37 w 56"/>
                <a:gd name="T29" fmla="*/ 33 h 147"/>
                <a:gd name="T30" fmla="*/ 38 w 56"/>
                <a:gd name="T31" fmla="*/ 34 h 147"/>
                <a:gd name="T32" fmla="*/ 53 w 56"/>
                <a:gd name="T33" fmla="*/ 34 h 147"/>
                <a:gd name="T34" fmla="*/ 56 w 56"/>
                <a:gd name="T35" fmla="*/ 37 h 147"/>
                <a:gd name="T36" fmla="*/ 56 w 56"/>
                <a:gd name="T37" fmla="*/ 52 h 147"/>
                <a:gd name="T38" fmla="*/ 53 w 56"/>
                <a:gd name="T39" fmla="*/ 54 h 147"/>
                <a:gd name="T40" fmla="*/ 38 w 56"/>
                <a:gd name="T41" fmla="*/ 54 h 147"/>
                <a:gd name="T42" fmla="*/ 37 w 56"/>
                <a:gd name="T43" fmla="*/ 56 h 147"/>
                <a:gd name="T44" fmla="*/ 37 w 56"/>
                <a:gd name="T45" fmla="*/ 114 h 147"/>
                <a:gd name="T46" fmla="*/ 47 w 56"/>
                <a:gd name="T47" fmla="*/ 124 h 147"/>
                <a:gd name="T48" fmla="*/ 53 w 56"/>
                <a:gd name="T49" fmla="*/ 124 h 147"/>
                <a:gd name="T50" fmla="*/ 56 w 56"/>
                <a:gd name="T51" fmla="*/ 127 h 147"/>
                <a:gd name="T52" fmla="*/ 56 w 56"/>
                <a:gd name="T53" fmla="*/ 145 h 147"/>
                <a:gd name="T54" fmla="*/ 53 w 56"/>
                <a:gd name="T55" fmla="*/ 147 h 147"/>
                <a:gd name="T56" fmla="*/ 42 w 56"/>
                <a:gd name="T57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" h="147">
                  <a:moveTo>
                    <a:pt x="42" y="147"/>
                  </a:moveTo>
                  <a:cubicBezTo>
                    <a:pt x="20" y="147"/>
                    <a:pt x="11" y="136"/>
                    <a:pt x="11" y="115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5"/>
                    <a:pt x="11" y="54"/>
                    <a:pt x="10" y="54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1" y="54"/>
                    <a:pt x="0" y="54"/>
                    <a:pt x="0" y="5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5"/>
                    <a:pt x="1" y="34"/>
                    <a:pt x="2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1" y="34"/>
                    <a:pt x="11" y="34"/>
                    <a:pt x="11" y="3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2" y="0"/>
                    <a:pt x="13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0"/>
                    <a:pt x="37" y="1"/>
                    <a:pt x="37" y="2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4"/>
                    <a:pt x="37" y="34"/>
                    <a:pt x="38" y="34"/>
                  </a:cubicBezTo>
                  <a:cubicBezTo>
                    <a:pt x="53" y="34"/>
                    <a:pt x="53" y="34"/>
                    <a:pt x="53" y="34"/>
                  </a:cubicBezTo>
                  <a:cubicBezTo>
                    <a:pt x="55" y="34"/>
                    <a:pt x="56" y="35"/>
                    <a:pt x="56" y="3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6" y="54"/>
                    <a:pt x="55" y="54"/>
                    <a:pt x="53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7" y="54"/>
                    <a:pt x="37" y="55"/>
                    <a:pt x="37" y="56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7" y="122"/>
                    <a:pt x="40" y="124"/>
                    <a:pt x="47" y="124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55" y="124"/>
                    <a:pt x="56" y="125"/>
                    <a:pt x="56" y="127"/>
                  </a:cubicBezTo>
                  <a:cubicBezTo>
                    <a:pt x="56" y="145"/>
                    <a:pt x="56" y="145"/>
                    <a:pt x="56" y="145"/>
                  </a:cubicBezTo>
                  <a:cubicBezTo>
                    <a:pt x="56" y="146"/>
                    <a:pt x="55" y="147"/>
                    <a:pt x="53" y="147"/>
                  </a:cubicBezTo>
                  <a:lnTo>
                    <a:pt x="42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Freeform 11"/>
            <p:cNvSpPr>
              <a:spLocks/>
            </p:cNvSpPr>
            <p:nvPr userDrawn="1"/>
          </p:nvSpPr>
          <p:spPr bwMode="auto">
            <a:xfrm>
              <a:off x="1925702" y="1492997"/>
              <a:ext cx="142600" cy="204601"/>
            </a:xfrm>
            <a:custGeom>
              <a:avLst/>
              <a:gdLst>
                <a:gd name="T0" fmla="*/ 3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3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6 w 80"/>
                <a:gd name="T15" fmla="*/ 14 h 114"/>
                <a:gd name="T16" fmla="*/ 55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4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3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3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32" y="6"/>
                    <a:pt x="41" y="0"/>
                    <a:pt x="55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4" y="28"/>
                  </a:cubicBezTo>
                  <a:cubicBezTo>
                    <a:pt x="59" y="25"/>
                    <a:pt x="53" y="23"/>
                    <a:pt x="47" y="23"/>
                  </a:cubicBezTo>
                  <a:cubicBezTo>
                    <a:pt x="33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3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Freeform 12"/>
            <p:cNvSpPr>
              <a:spLocks/>
            </p:cNvSpPr>
            <p:nvPr userDrawn="1"/>
          </p:nvSpPr>
          <p:spPr bwMode="auto">
            <a:xfrm>
              <a:off x="2084836" y="1497130"/>
              <a:ext cx="183934" cy="274867"/>
            </a:xfrm>
            <a:custGeom>
              <a:avLst/>
              <a:gdLst>
                <a:gd name="T0" fmla="*/ 17 w 104"/>
                <a:gd name="T1" fmla="*/ 154 h 154"/>
                <a:gd name="T2" fmla="*/ 14 w 104"/>
                <a:gd name="T3" fmla="*/ 151 h 154"/>
                <a:gd name="T4" fmla="*/ 14 w 104"/>
                <a:gd name="T5" fmla="*/ 133 h 154"/>
                <a:gd name="T6" fmla="*/ 17 w 104"/>
                <a:gd name="T7" fmla="*/ 131 h 154"/>
                <a:gd name="T8" fmla="*/ 21 w 104"/>
                <a:gd name="T9" fmla="*/ 131 h 154"/>
                <a:gd name="T10" fmla="*/ 38 w 104"/>
                <a:gd name="T11" fmla="*/ 117 h 154"/>
                <a:gd name="T12" fmla="*/ 41 w 104"/>
                <a:gd name="T13" fmla="*/ 108 h 154"/>
                <a:gd name="T14" fmla="*/ 0 w 104"/>
                <a:gd name="T15" fmla="*/ 3 h 154"/>
                <a:gd name="T16" fmla="*/ 2 w 104"/>
                <a:gd name="T17" fmla="*/ 0 h 154"/>
                <a:gd name="T18" fmla="*/ 25 w 104"/>
                <a:gd name="T19" fmla="*/ 0 h 154"/>
                <a:gd name="T20" fmla="*/ 28 w 104"/>
                <a:gd name="T21" fmla="*/ 3 h 154"/>
                <a:gd name="T22" fmla="*/ 53 w 104"/>
                <a:gd name="T23" fmla="*/ 76 h 154"/>
                <a:gd name="T24" fmla="*/ 53 w 104"/>
                <a:gd name="T25" fmla="*/ 76 h 154"/>
                <a:gd name="T26" fmla="*/ 77 w 104"/>
                <a:gd name="T27" fmla="*/ 3 h 154"/>
                <a:gd name="T28" fmla="*/ 80 w 104"/>
                <a:gd name="T29" fmla="*/ 0 h 154"/>
                <a:gd name="T30" fmla="*/ 102 w 104"/>
                <a:gd name="T31" fmla="*/ 0 h 154"/>
                <a:gd name="T32" fmla="*/ 104 w 104"/>
                <a:gd name="T33" fmla="*/ 3 h 154"/>
                <a:gd name="T34" fmla="*/ 61 w 104"/>
                <a:gd name="T35" fmla="*/ 119 h 154"/>
                <a:gd name="T36" fmla="*/ 24 w 104"/>
                <a:gd name="T37" fmla="*/ 154 h 154"/>
                <a:gd name="T38" fmla="*/ 17 w 104"/>
                <a:gd name="T39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4" h="154">
                  <a:moveTo>
                    <a:pt x="17" y="154"/>
                  </a:moveTo>
                  <a:cubicBezTo>
                    <a:pt x="15" y="154"/>
                    <a:pt x="14" y="153"/>
                    <a:pt x="14" y="151"/>
                  </a:cubicBezTo>
                  <a:cubicBezTo>
                    <a:pt x="14" y="133"/>
                    <a:pt x="14" y="133"/>
                    <a:pt x="14" y="133"/>
                  </a:cubicBezTo>
                  <a:cubicBezTo>
                    <a:pt x="14" y="131"/>
                    <a:pt x="15" y="131"/>
                    <a:pt x="17" y="131"/>
                  </a:cubicBezTo>
                  <a:cubicBezTo>
                    <a:pt x="21" y="131"/>
                    <a:pt x="21" y="131"/>
                    <a:pt x="21" y="131"/>
                  </a:cubicBezTo>
                  <a:cubicBezTo>
                    <a:pt x="30" y="131"/>
                    <a:pt x="34" y="127"/>
                    <a:pt x="38" y="117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8" y="3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77" y="3"/>
                    <a:pt x="77" y="3"/>
                    <a:pt x="77" y="3"/>
                  </a:cubicBezTo>
                  <a:cubicBezTo>
                    <a:pt x="78" y="1"/>
                    <a:pt x="79" y="0"/>
                    <a:pt x="80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4" y="0"/>
                    <a:pt x="104" y="1"/>
                    <a:pt x="104" y="3"/>
                  </a:cubicBezTo>
                  <a:cubicBezTo>
                    <a:pt x="61" y="119"/>
                    <a:pt x="61" y="119"/>
                    <a:pt x="61" y="119"/>
                  </a:cubicBezTo>
                  <a:cubicBezTo>
                    <a:pt x="52" y="145"/>
                    <a:pt x="42" y="154"/>
                    <a:pt x="24" y="154"/>
                  </a:cubicBezTo>
                  <a:lnTo>
                    <a:pt x="17" y="1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Freeform 13"/>
            <p:cNvSpPr>
              <a:spLocks noEditPoints="1"/>
            </p:cNvSpPr>
            <p:nvPr userDrawn="1"/>
          </p:nvSpPr>
          <p:spPr bwMode="auto">
            <a:xfrm>
              <a:off x="2353503" y="1492997"/>
              <a:ext cx="177734" cy="208734"/>
            </a:xfrm>
            <a:custGeom>
              <a:avLst/>
              <a:gdLst>
                <a:gd name="T0" fmla="*/ 4 w 100"/>
                <a:gd name="T1" fmla="*/ 86 h 117"/>
                <a:gd name="T2" fmla="*/ 0 w 100"/>
                <a:gd name="T3" fmla="*/ 58 h 117"/>
                <a:gd name="T4" fmla="*/ 4 w 100"/>
                <a:gd name="T5" fmla="*/ 31 h 117"/>
                <a:gd name="T6" fmla="*/ 50 w 100"/>
                <a:gd name="T7" fmla="*/ 0 h 117"/>
                <a:gd name="T8" fmla="*/ 96 w 100"/>
                <a:gd name="T9" fmla="*/ 31 h 117"/>
                <a:gd name="T10" fmla="*/ 100 w 100"/>
                <a:gd name="T11" fmla="*/ 58 h 117"/>
                <a:gd name="T12" fmla="*/ 96 w 100"/>
                <a:gd name="T13" fmla="*/ 86 h 117"/>
                <a:gd name="T14" fmla="*/ 50 w 100"/>
                <a:gd name="T15" fmla="*/ 117 h 117"/>
                <a:gd name="T16" fmla="*/ 4 w 100"/>
                <a:gd name="T17" fmla="*/ 86 h 117"/>
                <a:gd name="T18" fmla="*/ 71 w 100"/>
                <a:gd name="T19" fmla="*/ 79 h 117"/>
                <a:gd name="T20" fmla="*/ 73 w 100"/>
                <a:gd name="T21" fmla="*/ 58 h 117"/>
                <a:gd name="T22" fmla="*/ 71 w 100"/>
                <a:gd name="T23" fmla="*/ 38 h 117"/>
                <a:gd name="T24" fmla="*/ 50 w 100"/>
                <a:gd name="T25" fmla="*/ 23 h 117"/>
                <a:gd name="T26" fmla="*/ 29 w 100"/>
                <a:gd name="T27" fmla="*/ 38 h 117"/>
                <a:gd name="T28" fmla="*/ 27 w 100"/>
                <a:gd name="T29" fmla="*/ 58 h 117"/>
                <a:gd name="T30" fmla="*/ 29 w 100"/>
                <a:gd name="T31" fmla="*/ 79 h 117"/>
                <a:gd name="T32" fmla="*/ 50 w 100"/>
                <a:gd name="T33" fmla="*/ 93 h 117"/>
                <a:gd name="T34" fmla="*/ 71 w 100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0" h="117">
                  <a:moveTo>
                    <a:pt x="4" y="86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6"/>
                    <a:pt x="2" y="38"/>
                    <a:pt x="4" y="31"/>
                  </a:cubicBezTo>
                  <a:cubicBezTo>
                    <a:pt x="10" y="11"/>
                    <a:pt x="28" y="0"/>
                    <a:pt x="50" y="0"/>
                  </a:cubicBezTo>
                  <a:cubicBezTo>
                    <a:pt x="73" y="0"/>
                    <a:pt x="90" y="11"/>
                    <a:pt x="96" y="31"/>
                  </a:cubicBezTo>
                  <a:cubicBezTo>
                    <a:pt x="99" y="38"/>
                    <a:pt x="100" y="46"/>
                    <a:pt x="100" y="58"/>
                  </a:cubicBezTo>
                  <a:cubicBezTo>
                    <a:pt x="100" y="70"/>
                    <a:pt x="99" y="78"/>
                    <a:pt x="96" y="86"/>
                  </a:cubicBezTo>
                  <a:cubicBezTo>
                    <a:pt x="90" y="105"/>
                    <a:pt x="73" y="117"/>
                    <a:pt x="50" y="117"/>
                  </a:cubicBezTo>
                  <a:cubicBezTo>
                    <a:pt x="28" y="117"/>
                    <a:pt x="10" y="105"/>
                    <a:pt x="4" y="86"/>
                  </a:cubicBezTo>
                  <a:close/>
                  <a:moveTo>
                    <a:pt x="71" y="79"/>
                  </a:moveTo>
                  <a:cubicBezTo>
                    <a:pt x="73" y="73"/>
                    <a:pt x="73" y="68"/>
                    <a:pt x="73" y="58"/>
                  </a:cubicBezTo>
                  <a:cubicBezTo>
                    <a:pt x="73" y="49"/>
                    <a:pt x="73" y="44"/>
                    <a:pt x="71" y="38"/>
                  </a:cubicBezTo>
                  <a:cubicBezTo>
                    <a:pt x="68" y="28"/>
                    <a:pt x="61" y="23"/>
                    <a:pt x="50" y="23"/>
                  </a:cubicBezTo>
                  <a:cubicBezTo>
                    <a:pt x="40" y="23"/>
                    <a:pt x="32" y="28"/>
                    <a:pt x="29" y="38"/>
                  </a:cubicBezTo>
                  <a:cubicBezTo>
                    <a:pt x="27" y="44"/>
                    <a:pt x="27" y="49"/>
                    <a:pt x="27" y="58"/>
                  </a:cubicBezTo>
                  <a:cubicBezTo>
                    <a:pt x="27" y="68"/>
                    <a:pt x="27" y="73"/>
                    <a:pt x="29" y="79"/>
                  </a:cubicBezTo>
                  <a:cubicBezTo>
                    <a:pt x="32" y="88"/>
                    <a:pt x="40" y="93"/>
                    <a:pt x="50" y="93"/>
                  </a:cubicBezTo>
                  <a:cubicBezTo>
                    <a:pt x="61" y="93"/>
                    <a:pt x="68" y="88"/>
                    <a:pt x="71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Freeform 14"/>
            <p:cNvSpPr>
              <a:spLocks/>
            </p:cNvSpPr>
            <p:nvPr userDrawn="1"/>
          </p:nvSpPr>
          <p:spPr bwMode="auto">
            <a:xfrm>
              <a:off x="2553970" y="1414463"/>
              <a:ext cx="109534" cy="283134"/>
            </a:xfrm>
            <a:custGeom>
              <a:avLst/>
              <a:gdLst>
                <a:gd name="T0" fmla="*/ 14 w 61"/>
                <a:gd name="T1" fmla="*/ 158 h 158"/>
                <a:gd name="T2" fmla="*/ 12 w 61"/>
                <a:gd name="T3" fmla="*/ 156 h 158"/>
                <a:gd name="T4" fmla="*/ 12 w 61"/>
                <a:gd name="T5" fmla="*/ 68 h 158"/>
                <a:gd name="T6" fmla="*/ 10 w 61"/>
                <a:gd name="T7" fmla="*/ 66 h 158"/>
                <a:gd name="T8" fmla="*/ 3 w 61"/>
                <a:gd name="T9" fmla="*/ 66 h 158"/>
                <a:gd name="T10" fmla="*/ 0 w 61"/>
                <a:gd name="T11" fmla="*/ 64 h 158"/>
                <a:gd name="T12" fmla="*/ 0 w 61"/>
                <a:gd name="T13" fmla="*/ 49 h 158"/>
                <a:gd name="T14" fmla="*/ 3 w 61"/>
                <a:gd name="T15" fmla="*/ 46 h 158"/>
                <a:gd name="T16" fmla="*/ 10 w 61"/>
                <a:gd name="T17" fmla="*/ 46 h 158"/>
                <a:gd name="T18" fmla="*/ 12 w 61"/>
                <a:gd name="T19" fmla="*/ 45 h 158"/>
                <a:gd name="T20" fmla="*/ 12 w 61"/>
                <a:gd name="T21" fmla="*/ 38 h 158"/>
                <a:gd name="T22" fmla="*/ 49 w 61"/>
                <a:gd name="T23" fmla="*/ 0 h 158"/>
                <a:gd name="T24" fmla="*/ 59 w 61"/>
                <a:gd name="T25" fmla="*/ 0 h 158"/>
                <a:gd name="T26" fmla="*/ 61 w 61"/>
                <a:gd name="T27" fmla="*/ 3 h 158"/>
                <a:gd name="T28" fmla="*/ 61 w 61"/>
                <a:gd name="T29" fmla="*/ 21 h 158"/>
                <a:gd name="T30" fmla="*/ 59 w 61"/>
                <a:gd name="T31" fmla="*/ 24 h 158"/>
                <a:gd name="T32" fmla="*/ 52 w 61"/>
                <a:gd name="T33" fmla="*/ 24 h 158"/>
                <a:gd name="T34" fmla="*/ 37 w 61"/>
                <a:gd name="T35" fmla="*/ 37 h 158"/>
                <a:gd name="T36" fmla="*/ 37 w 61"/>
                <a:gd name="T37" fmla="*/ 45 h 158"/>
                <a:gd name="T38" fmla="*/ 39 w 61"/>
                <a:gd name="T39" fmla="*/ 46 h 158"/>
                <a:gd name="T40" fmla="*/ 59 w 61"/>
                <a:gd name="T41" fmla="*/ 46 h 158"/>
                <a:gd name="T42" fmla="*/ 61 w 61"/>
                <a:gd name="T43" fmla="*/ 49 h 158"/>
                <a:gd name="T44" fmla="*/ 61 w 61"/>
                <a:gd name="T45" fmla="*/ 64 h 158"/>
                <a:gd name="T46" fmla="*/ 59 w 61"/>
                <a:gd name="T47" fmla="*/ 66 h 158"/>
                <a:gd name="T48" fmla="*/ 39 w 61"/>
                <a:gd name="T49" fmla="*/ 66 h 158"/>
                <a:gd name="T50" fmla="*/ 37 w 61"/>
                <a:gd name="T51" fmla="*/ 68 h 158"/>
                <a:gd name="T52" fmla="*/ 37 w 61"/>
                <a:gd name="T53" fmla="*/ 156 h 158"/>
                <a:gd name="T54" fmla="*/ 35 w 61"/>
                <a:gd name="T55" fmla="*/ 158 h 158"/>
                <a:gd name="T56" fmla="*/ 14 w 61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158">
                  <a:moveTo>
                    <a:pt x="14" y="158"/>
                  </a:moveTo>
                  <a:cubicBezTo>
                    <a:pt x="12" y="158"/>
                    <a:pt x="12" y="157"/>
                    <a:pt x="12" y="156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7"/>
                    <a:pt x="11" y="66"/>
                    <a:pt x="10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3" y="46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11" y="46"/>
                    <a:pt x="12" y="46"/>
                    <a:pt x="12" y="45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12"/>
                    <a:pt x="24" y="0"/>
                    <a:pt x="4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60" y="0"/>
                    <a:pt x="61" y="1"/>
                    <a:pt x="61" y="3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61" y="23"/>
                    <a:pt x="60" y="24"/>
                    <a:pt x="59" y="24"/>
                  </a:cubicBezTo>
                  <a:cubicBezTo>
                    <a:pt x="52" y="24"/>
                    <a:pt x="52" y="24"/>
                    <a:pt x="52" y="24"/>
                  </a:cubicBezTo>
                  <a:cubicBezTo>
                    <a:pt x="40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8" y="46"/>
                    <a:pt x="39" y="46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60" y="46"/>
                    <a:pt x="61" y="47"/>
                    <a:pt x="61" y="49"/>
                  </a:cubicBezTo>
                  <a:cubicBezTo>
                    <a:pt x="61" y="64"/>
                    <a:pt x="61" y="64"/>
                    <a:pt x="61" y="64"/>
                  </a:cubicBezTo>
                  <a:cubicBezTo>
                    <a:pt x="61" y="66"/>
                    <a:pt x="60" y="66"/>
                    <a:pt x="59" y="66"/>
                  </a:cubicBezTo>
                  <a:cubicBezTo>
                    <a:pt x="39" y="66"/>
                    <a:pt x="39" y="66"/>
                    <a:pt x="39" y="66"/>
                  </a:cubicBezTo>
                  <a:cubicBezTo>
                    <a:pt x="38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7" y="158"/>
                    <a:pt x="35" y="158"/>
                  </a:cubicBezTo>
                  <a:lnTo>
                    <a:pt x="14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Freeform 15"/>
            <p:cNvSpPr>
              <a:spLocks/>
            </p:cNvSpPr>
            <p:nvPr userDrawn="1"/>
          </p:nvSpPr>
          <p:spPr bwMode="auto">
            <a:xfrm>
              <a:off x="2762704" y="1414463"/>
              <a:ext cx="208734" cy="283134"/>
            </a:xfrm>
            <a:custGeom>
              <a:avLst/>
              <a:gdLst>
                <a:gd name="T0" fmla="*/ 0 w 117"/>
                <a:gd name="T1" fmla="*/ 3 h 158"/>
                <a:gd name="T2" fmla="*/ 2 w 117"/>
                <a:gd name="T3" fmla="*/ 0 h 158"/>
                <a:gd name="T4" fmla="*/ 25 w 117"/>
                <a:gd name="T5" fmla="*/ 0 h 158"/>
                <a:gd name="T6" fmla="*/ 27 w 117"/>
                <a:gd name="T7" fmla="*/ 3 h 158"/>
                <a:gd name="T8" fmla="*/ 27 w 117"/>
                <a:gd name="T9" fmla="*/ 65 h 158"/>
                <a:gd name="T10" fmla="*/ 29 w 117"/>
                <a:gd name="T11" fmla="*/ 66 h 158"/>
                <a:gd name="T12" fmla="*/ 89 w 117"/>
                <a:gd name="T13" fmla="*/ 66 h 158"/>
                <a:gd name="T14" fmla="*/ 90 w 117"/>
                <a:gd name="T15" fmla="*/ 65 h 158"/>
                <a:gd name="T16" fmla="*/ 90 w 117"/>
                <a:gd name="T17" fmla="*/ 3 h 158"/>
                <a:gd name="T18" fmla="*/ 92 w 117"/>
                <a:gd name="T19" fmla="*/ 0 h 158"/>
                <a:gd name="T20" fmla="*/ 115 w 117"/>
                <a:gd name="T21" fmla="*/ 0 h 158"/>
                <a:gd name="T22" fmla="*/ 117 w 117"/>
                <a:gd name="T23" fmla="*/ 3 h 158"/>
                <a:gd name="T24" fmla="*/ 117 w 117"/>
                <a:gd name="T25" fmla="*/ 156 h 158"/>
                <a:gd name="T26" fmla="*/ 115 w 117"/>
                <a:gd name="T27" fmla="*/ 158 h 158"/>
                <a:gd name="T28" fmla="*/ 92 w 117"/>
                <a:gd name="T29" fmla="*/ 158 h 158"/>
                <a:gd name="T30" fmla="*/ 90 w 117"/>
                <a:gd name="T31" fmla="*/ 156 h 158"/>
                <a:gd name="T32" fmla="*/ 90 w 117"/>
                <a:gd name="T33" fmla="*/ 92 h 158"/>
                <a:gd name="T34" fmla="*/ 89 w 117"/>
                <a:gd name="T35" fmla="*/ 91 h 158"/>
                <a:gd name="T36" fmla="*/ 29 w 117"/>
                <a:gd name="T37" fmla="*/ 91 h 158"/>
                <a:gd name="T38" fmla="*/ 27 w 117"/>
                <a:gd name="T39" fmla="*/ 92 h 158"/>
                <a:gd name="T40" fmla="*/ 27 w 117"/>
                <a:gd name="T41" fmla="*/ 156 h 158"/>
                <a:gd name="T42" fmla="*/ 25 w 117"/>
                <a:gd name="T43" fmla="*/ 158 h 158"/>
                <a:gd name="T44" fmla="*/ 2 w 117"/>
                <a:gd name="T45" fmla="*/ 158 h 158"/>
                <a:gd name="T46" fmla="*/ 0 w 117"/>
                <a:gd name="T47" fmla="*/ 156 h 158"/>
                <a:gd name="T48" fmla="*/ 0 w 117"/>
                <a:gd name="T49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7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7" y="3"/>
                  </a:cubicBezTo>
                  <a:cubicBezTo>
                    <a:pt x="27" y="65"/>
                    <a:pt x="27" y="65"/>
                    <a:pt x="27" y="65"/>
                  </a:cubicBezTo>
                  <a:cubicBezTo>
                    <a:pt x="27" y="66"/>
                    <a:pt x="28" y="66"/>
                    <a:pt x="29" y="66"/>
                  </a:cubicBezTo>
                  <a:cubicBezTo>
                    <a:pt x="89" y="66"/>
                    <a:pt x="89" y="66"/>
                    <a:pt x="89" y="66"/>
                  </a:cubicBezTo>
                  <a:cubicBezTo>
                    <a:pt x="89" y="66"/>
                    <a:pt x="90" y="66"/>
                    <a:pt x="90" y="65"/>
                  </a:cubicBezTo>
                  <a:cubicBezTo>
                    <a:pt x="90" y="3"/>
                    <a:pt x="90" y="3"/>
                    <a:pt x="90" y="3"/>
                  </a:cubicBezTo>
                  <a:cubicBezTo>
                    <a:pt x="90" y="1"/>
                    <a:pt x="91" y="0"/>
                    <a:pt x="92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6" y="0"/>
                    <a:pt x="117" y="1"/>
                    <a:pt x="117" y="3"/>
                  </a:cubicBezTo>
                  <a:cubicBezTo>
                    <a:pt x="117" y="156"/>
                    <a:pt x="117" y="156"/>
                    <a:pt x="117" y="156"/>
                  </a:cubicBezTo>
                  <a:cubicBezTo>
                    <a:pt x="117" y="157"/>
                    <a:pt x="116" y="158"/>
                    <a:pt x="115" y="158"/>
                  </a:cubicBezTo>
                  <a:cubicBezTo>
                    <a:pt x="92" y="158"/>
                    <a:pt x="92" y="158"/>
                    <a:pt x="92" y="158"/>
                  </a:cubicBezTo>
                  <a:cubicBezTo>
                    <a:pt x="91" y="158"/>
                    <a:pt x="90" y="157"/>
                    <a:pt x="90" y="156"/>
                  </a:cubicBezTo>
                  <a:cubicBezTo>
                    <a:pt x="90" y="92"/>
                    <a:pt x="90" y="92"/>
                    <a:pt x="90" y="92"/>
                  </a:cubicBezTo>
                  <a:cubicBezTo>
                    <a:pt x="90" y="91"/>
                    <a:pt x="89" y="91"/>
                    <a:pt x="89" y="91"/>
                  </a:cubicBezTo>
                  <a:cubicBezTo>
                    <a:pt x="29" y="91"/>
                    <a:pt x="29" y="91"/>
                    <a:pt x="29" y="91"/>
                  </a:cubicBezTo>
                  <a:cubicBezTo>
                    <a:pt x="28" y="91"/>
                    <a:pt x="27" y="91"/>
                    <a:pt x="27" y="92"/>
                  </a:cubicBezTo>
                  <a:cubicBezTo>
                    <a:pt x="27" y="156"/>
                    <a:pt x="27" y="156"/>
                    <a:pt x="27" y="156"/>
                  </a:cubicBezTo>
                  <a:cubicBezTo>
                    <a:pt x="27" y="157"/>
                    <a:pt x="26" y="158"/>
                    <a:pt x="25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" name="Freeform 16"/>
            <p:cNvSpPr>
              <a:spLocks noEditPoints="1"/>
            </p:cNvSpPr>
            <p:nvPr userDrawn="1"/>
          </p:nvSpPr>
          <p:spPr bwMode="auto">
            <a:xfrm>
              <a:off x="3014838" y="1492997"/>
              <a:ext cx="175667" cy="208734"/>
            </a:xfrm>
            <a:custGeom>
              <a:avLst/>
              <a:gdLst>
                <a:gd name="T0" fmla="*/ 4 w 99"/>
                <a:gd name="T1" fmla="*/ 85 h 117"/>
                <a:gd name="T2" fmla="*/ 0 w 99"/>
                <a:gd name="T3" fmla="*/ 58 h 117"/>
                <a:gd name="T4" fmla="*/ 4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64 h 117"/>
                <a:gd name="T12" fmla="*/ 97 w 99"/>
                <a:gd name="T13" fmla="*/ 66 h 117"/>
                <a:gd name="T14" fmla="*/ 28 w 99"/>
                <a:gd name="T15" fmla="*/ 66 h 117"/>
                <a:gd name="T16" fmla="*/ 26 w 99"/>
                <a:gd name="T17" fmla="*/ 68 h 117"/>
                <a:gd name="T18" fmla="*/ 28 w 99"/>
                <a:gd name="T19" fmla="*/ 76 h 117"/>
                <a:gd name="T20" fmla="*/ 53 w 99"/>
                <a:gd name="T21" fmla="*/ 93 h 117"/>
                <a:gd name="T22" fmla="*/ 79 w 99"/>
                <a:gd name="T23" fmla="*/ 83 h 117"/>
                <a:gd name="T24" fmla="*/ 83 w 99"/>
                <a:gd name="T25" fmla="*/ 82 h 117"/>
                <a:gd name="T26" fmla="*/ 96 w 99"/>
                <a:gd name="T27" fmla="*/ 94 h 117"/>
                <a:gd name="T28" fmla="*/ 97 w 99"/>
                <a:gd name="T29" fmla="*/ 98 h 117"/>
                <a:gd name="T30" fmla="*/ 51 w 99"/>
                <a:gd name="T31" fmla="*/ 117 h 117"/>
                <a:gd name="T32" fmla="*/ 4 w 99"/>
                <a:gd name="T33" fmla="*/ 85 h 117"/>
                <a:gd name="T34" fmla="*/ 71 w 99"/>
                <a:gd name="T35" fmla="*/ 36 h 117"/>
                <a:gd name="T36" fmla="*/ 50 w 99"/>
                <a:gd name="T37" fmla="*/ 22 h 117"/>
                <a:gd name="T38" fmla="*/ 28 w 99"/>
                <a:gd name="T39" fmla="*/ 36 h 117"/>
                <a:gd name="T40" fmla="*/ 26 w 99"/>
                <a:gd name="T41" fmla="*/ 46 h 117"/>
                <a:gd name="T42" fmla="*/ 28 w 99"/>
                <a:gd name="T43" fmla="*/ 47 h 117"/>
                <a:gd name="T44" fmla="*/ 71 w 99"/>
                <a:gd name="T45" fmla="*/ 47 h 117"/>
                <a:gd name="T46" fmla="*/ 73 w 99"/>
                <a:gd name="T47" fmla="*/ 46 h 117"/>
                <a:gd name="T48" fmla="*/ 71 w 99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117">
                  <a:moveTo>
                    <a:pt x="4" y="85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7"/>
                    <a:pt x="2" y="38"/>
                    <a:pt x="4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8" y="38"/>
                    <a:pt x="99" y="46"/>
                    <a:pt x="99" y="64"/>
                  </a:cubicBezTo>
                  <a:cubicBezTo>
                    <a:pt x="99" y="66"/>
                    <a:pt x="98" y="66"/>
                    <a:pt x="97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7" y="66"/>
                    <a:pt x="26" y="67"/>
                    <a:pt x="26" y="68"/>
                  </a:cubicBezTo>
                  <a:cubicBezTo>
                    <a:pt x="26" y="71"/>
                    <a:pt x="27" y="74"/>
                    <a:pt x="28" y="76"/>
                  </a:cubicBezTo>
                  <a:cubicBezTo>
                    <a:pt x="32" y="87"/>
                    <a:pt x="40" y="93"/>
                    <a:pt x="53" y="93"/>
                  </a:cubicBezTo>
                  <a:cubicBezTo>
                    <a:pt x="65" y="93"/>
                    <a:pt x="74" y="89"/>
                    <a:pt x="79" y="83"/>
                  </a:cubicBezTo>
                  <a:cubicBezTo>
                    <a:pt x="80" y="82"/>
                    <a:pt x="81" y="81"/>
                    <a:pt x="83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7" y="98"/>
                  </a:cubicBezTo>
                  <a:cubicBezTo>
                    <a:pt x="87" y="109"/>
                    <a:pt x="71" y="117"/>
                    <a:pt x="51" y="117"/>
                  </a:cubicBezTo>
                  <a:cubicBezTo>
                    <a:pt x="27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50" y="22"/>
                  </a:cubicBezTo>
                  <a:cubicBezTo>
                    <a:pt x="39" y="22"/>
                    <a:pt x="31" y="27"/>
                    <a:pt x="28" y="36"/>
                  </a:cubicBezTo>
                  <a:cubicBezTo>
                    <a:pt x="27" y="39"/>
                    <a:pt x="26" y="42"/>
                    <a:pt x="26" y="46"/>
                  </a:cubicBezTo>
                  <a:cubicBezTo>
                    <a:pt x="26" y="47"/>
                    <a:pt x="27" y="47"/>
                    <a:pt x="28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3" y="47"/>
                    <a:pt x="73" y="46"/>
                  </a:cubicBezTo>
                  <a:cubicBezTo>
                    <a:pt x="73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Freeform 17"/>
            <p:cNvSpPr>
              <a:spLocks noEditPoints="1"/>
            </p:cNvSpPr>
            <p:nvPr userDrawn="1"/>
          </p:nvSpPr>
          <p:spPr bwMode="auto">
            <a:xfrm>
              <a:off x="3221506" y="1492997"/>
              <a:ext cx="165334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5 w 93"/>
                <a:gd name="T13" fmla="*/ 47 h 117"/>
                <a:gd name="T14" fmla="*/ 67 w 93"/>
                <a:gd name="T15" fmla="*/ 47 h 117"/>
                <a:gd name="T16" fmla="*/ 69 w 93"/>
                <a:gd name="T17" fmla="*/ 46 h 117"/>
                <a:gd name="T18" fmla="*/ 69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7 w 93"/>
                <a:gd name="T27" fmla="*/ 14 h 117"/>
                <a:gd name="T28" fmla="*/ 7 w 93"/>
                <a:gd name="T29" fmla="*/ 11 h 117"/>
                <a:gd name="T30" fmla="*/ 47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9 w 93"/>
                <a:gd name="T41" fmla="*/ 76 h 117"/>
                <a:gd name="T42" fmla="*/ 69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5 w 93"/>
                <a:gd name="T49" fmla="*/ 82 h 117"/>
                <a:gd name="T50" fmla="*/ 44 w 93"/>
                <a:gd name="T51" fmla="*/ 95 h 117"/>
                <a:gd name="T52" fmla="*/ 69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1" y="22"/>
                    <a:pt x="24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7" y="0"/>
                  </a:cubicBezTo>
                  <a:cubicBezTo>
                    <a:pt x="81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5" y="71"/>
                    <a:pt x="25" y="82"/>
                  </a:cubicBezTo>
                  <a:cubicBezTo>
                    <a:pt x="25" y="91"/>
                    <a:pt x="31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" name="Freeform 18"/>
            <p:cNvSpPr>
              <a:spLocks/>
            </p:cNvSpPr>
            <p:nvPr userDrawn="1"/>
          </p:nvSpPr>
          <p:spPr bwMode="auto">
            <a:xfrm>
              <a:off x="3434373" y="1414463"/>
              <a:ext cx="76467" cy="285201"/>
            </a:xfrm>
            <a:custGeom>
              <a:avLst/>
              <a:gdLst>
                <a:gd name="T0" fmla="*/ 30 w 43"/>
                <a:gd name="T1" fmla="*/ 159 h 159"/>
                <a:gd name="T2" fmla="*/ 0 w 43"/>
                <a:gd name="T3" fmla="*/ 127 h 159"/>
                <a:gd name="T4" fmla="*/ 0 w 43"/>
                <a:gd name="T5" fmla="*/ 3 h 159"/>
                <a:gd name="T6" fmla="*/ 2 w 43"/>
                <a:gd name="T7" fmla="*/ 0 h 159"/>
                <a:gd name="T8" fmla="*/ 23 w 43"/>
                <a:gd name="T9" fmla="*/ 0 h 159"/>
                <a:gd name="T10" fmla="*/ 26 w 43"/>
                <a:gd name="T11" fmla="*/ 3 h 159"/>
                <a:gd name="T12" fmla="*/ 26 w 43"/>
                <a:gd name="T13" fmla="*/ 126 h 159"/>
                <a:gd name="T14" fmla="*/ 35 w 43"/>
                <a:gd name="T15" fmla="*/ 136 h 159"/>
                <a:gd name="T16" fmla="*/ 41 w 43"/>
                <a:gd name="T17" fmla="*/ 136 h 159"/>
                <a:gd name="T18" fmla="*/ 43 w 43"/>
                <a:gd name="T19" fmla="*/ 139 h 159"/>
                <a:gd name="T20" fmla="*/ 43 w 43"/>
                <a:gd name="T21" fmla="*/ 157 h 159"/>
                <a:gd name="T22" fmla="*/ 41 w 43"/>
                <a:gd name="T23" fmla="*/ 159 h 159"/>
                <a:gd name="T24" fmla="*/ 30 w 43"/>
                <a:gd name="T2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159">
                  <a:moveTo>
                    <a:pt x="30" y="159"/>
                  </a:moveTo>
                  <a:cubicBezTo>
                    <a:pt x="9" y="159"/>
                    <a:pt x="0" y="149"/>
                    <a:pt x="0" y="12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126"/>
                    <a:pt x="26" y="126"/>
                    <a:pt x="26" y="126"/>
                  </a:cubicBezTo>
                  <a:cubicBezTo>
                    <a:pt x="26" y="134"/>
                    <a:pt x="29" y="136"/>
                    <a:pt x="35" y="136"/>
                  </a:cubicBezTo>
                  <a:cubicBezTo>
                    <a:pt x="41" y="136"/>
                    <a:pt x="41" y="136"/>
                    <a:pt x="41" y="136"/>
                  </a:cubicBezTo>
                  <a:cubicBezTo>
                    <a:pt x="42" y="136"/>
                    <a:pt x="43" y="137"/>
                    <a:pt x="43" y="139"/>
                  </a:cubicBezTo>
                  <a:cubicBezTo>
                    <a:pt x="43" y="157"/>
                    <a:pt x="43" y="157"/>
                    <a:pt x="43" y="157"/>
                  </a:cubicBezTo>
                  <a:cubicBezTo>
                    <a:pt x="43" y="158"/>
                    <a:pt x="42" y="159"/>
                    <a:pt x="41" y="159"/>
                  </a:cubicBezTo>
                  <a:lnTo>
                    <a:pt x="30" y="1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" name="Freeform 19"/>
            <p:cNvSpPr>
              <a:spLocks/>
            </p:cNvSpPr>
            <p:nvPr userDrawn="1"/>
          </p:nvSpPr>
          <p:spPr bwMode="auto">
            <a:xfrm>
              <a:off x="3525306" y="1435130"/>
              <a:ext cx="99200" cy="264534"/>
            </a:xfrm>
            <a:custGeom>
              <a:avLst/>
              <a:gdLst>
                <a:gd name="T0" fmla="*/ 42 w 56"/>
                <a:gd name="T1" fmla="*/ 147 h 147"/>
                <a:gd name="T2" fmla="*/ 11 w 56"/>
                <a:gd name="T3" fmla="*/ 115 h 147"/>
                <a:gd name="T4" fmla="*/ 11 w 56"/>
                <a:gd name="T5" fmla="*/ 56 h 147"/>
                <a:gd name="T6" fmla="*/ 10 w 56"/>
                <a:gd name="T7" fmla="*/ 54 h 147"/>
                <a:gd name="T8" fmla="*/ 2 w 56"/>
                <a:gd name="T9" fmla="*/ 54 h 147"/>
                <a:gd name="T10" fmla="*/ 0 w 56"/>
                <a:gd name="T11" fmla="*/ 52 h 147"/>
                <a:gd name="T12" fmla="*/ 0 w 56"/>
                <a:gd name="T13" fmla="*/ 37 h 147"/>
                <a:gd name="T14" fmla="*/ 2 w 56"/>
                <a:gd name="T15" fmla="*/ 34 h 147"/>
                <a:gd name="T16" fmla="*/ 10 w 56"/>
                <a:gd name="T17" fmla="*/ 34 h 147"/>
                <a:gd name="T18" fmla="*/ 11 w 56"/>
                <a:gd name="T19" fmla="*/ 33 h 147"/>
                <a:gd name="T20" fmla="*/ 11 w 56"/>
                <a:gd name="T21" fmla="*/ 2 h 147"/>
                <a:gd name="T22" fmla="*/ 13 w 56"/>
                <a:gd name="T23" fmla="*/ 0 h 147"/>
                <a:gd name="T24" fmla="*/ 35 w 56"/>
                <a:gd name="T25" fmla="*/ 0 h 147"/>
                <a:gd name="T26" fmla="*/ 37 w 56"/>
                <a:gd name="T27" fmla="*/ 2 h 147"/>
                <a:gd name="T28" fmla="*/ 37 w 56"/>
                <a:gd name="T29" fmla="*/ 33 h 147"/>
                <a:gd name="T30" fmla="*/ 38 w 56"/>
                <a:gd name="T31" fmla="*/ 34 h 147"/>
                <a:gd name="T32" fmla="*/ 53 w 56"/>
                <a:gd name="T33" fmla="*/ 34 h 147"/>
                <a:gd name="T34" fmla="*/ 56 w 56"/>
                <a:gd name="T35" fmla="*/ 37 h 147"/>
                <a:gd name="T36" fmla="*/ 56 w 56"/>
                <a:gd name="T37" fmla="*/ 52 h 147"/>
                <a:gd name="T38" fmla="*/ 53 w 56"/>
                <a:gd name="T39" fmla="*/ 54 h 147"/>
                <a:gd name="T40" fmla="*/ 38 w 56"/>
                <a:gd name="T41" fmla="*/ 54 h 147"/>
                <a:gd name="T42" fmla="*/ 37 w 56"/>
                <a:gd name="T43" fmla="*/ 56 h 147"/>
                <a:gd name="T44" fmla="*/ 37 w 56"/>
                <a:gd name="T45" fmla="*/ 114 h 147"/>
                <a:gd name="T46" fmla="*/ 47 w 56"/>
                <a:gd name="T47" fmla="*/ 124 h 147"/>
                <a:gd name="T48" fmla="*/ 53 w 56"/>
                <a:gd name="T49" fmla="*/ 124 h 147"/>
                <a:gd name="T50" fmla="*/ 56 w 56"/>
                <a:gd name="T51" fmla="*/ 127 h 147"/>
                <a:gd name="T52" fmla="*/ 56 w 56"/>
                <a:gd name="T53" fmla="*/ 145 h 147"/>
                <a:gd name="T54" fmla="*/ 53 w 56"/>
                <a:gd name="T55" fmla="*/ 147 h 147"/>
                <a:gd name="T56" fmla="*/ 42 w 56"/>
                <a:gd name="T57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" h="147">
                  <a:moveTo>
                    <a:pt x="42" y="147"/>
                  </a:moveTo>
                  <a:cubicBezTo>
                    <a:pt x="20" y="147"/>
                    <a:pt x="11" y="136"/>
                    <a:pt x="11" y="115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5"/>
                    <a:pt x="11" y="54"/>
                    <a:pt x="10" y="54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1" y="54"/>
                    <a:pt x="0" y="54"/>
                    <a:pt x="0" y="5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5"/>
                    <a:pt x="1" y="34"/>
                    <a:pt x="2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1" y="34"/>
                    <a:pt x="11" y="34"/>
                    <a:pt x="11" y="3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2" y="0"/>
                    <a:pt x="13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0"/>
                    <a:pt x="37" y="1"/>
                    <a:pt x="37" y="2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4"/>
                    <a:pt x="37" y="34"/>
                    <a:pt x="38" y="34"/>
                  </a:cubicBezTo>
                  <a:cubicBezTo>
                    <a:pt x="53" y="34"/>
                    <a:pt x="53" y="34"/>
                    <a:pt x="53" y="34"/>
                  </a:cubicBezTo>
                  <a:cubicBezTo>
                    <a:pt x="55" y="34"/>
                    <a:pt x="56" y="35"/>
                    <a:pt x="56" y="3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6" y="54"/>
                    <a:pt x="55" y="54"/>
                    <a:pt x="53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7" y="54"/>
                    <a:pt x="37" y="55"/>
                    <a:pt x="37" y="56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7" y="122"/>
                    <a:pt x="40" y="124"/>
                    <a:pt x="47" y="124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55" y="124"/>
                    <a:pt x="56" y="125"/>
                    <a:pt x="56" y="127"/>
                  </a:cubicBezTo>
                  <a:cubicBezTo>
                    <a:pt x="56" y="145"/>
                    <a:pt x="56" y="145"/>
                    <a:pt x="56" y="145"/>
                  </a:cubicBezTo>
                  <a:cubicBezTo>
                    <a:pt x="56" y="146"/>
                    <a:pt x="55" y="147"/>
                    <a:pt x="53" y="147"/>
                  </a:cubicBezTo>
                  <a:lnTo>
                    <a:pt x="42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" name="Freeform 20"/>
            <p:cNvSpPr>
              <a:spLocks/>
            </p:cNvSpPr>
            <p:nvPr userDrawn="1"/>
          </p:nvSpPr>
          <p:spPr bwMode="auto">
            <a:xfrm>
              <a:off x="3663773" y="1414463"/>
              <a:ext cx="167400" cy="283134"/>
            </a:xfrm>
            <a:custGeom>
              <a:avLst/>
              <a:gdLst>
                <a:gd name="T0" fmla="*/ 71 w 94"/>
                <a:gd name="T1" fmla="*/ 158 h 158"/>
                <a:gd name="T2" fmla="*/ 69 w 94"/>
                <a:gd name="T3" fmla="*/ 156 h 158"/>
                <a:gd name="T4" fmla="*/ 69 w 94"/>
                <a:gd name="T5" fmla="*/ 91 h 158"/>
                <a:gd name="T6" fmla="*/ 47 w 94"/>
                <a:gd name="T7" fmla="*/ 67 h 158"/>
                <a:gd name="T8" fmla="*/ 26 w 94"/>
                <a:gd name="T9" fmla="*/ 91 h 158"/>
                <a:gd name="T10" fmla="*/ 26 w 94"/>
                <a:gd name="T11" fmla="*/ 156 h 158"/>
                <a:gd name="T12" fmla="*/ 24 w 94"/>
                <a:gd name="T13" fmla="*/ 158 h 158"/>
                <a:gd name="T14" fmla="*/ 3 w 94"/>
                <a:gd name="T15" fmla="*/ 158 h 158"/>
                <a:gd name="T16" fmla="*/ 0 w 94"/>
                <a:gd name="T17" fmla="*/ 156 h 158"/>
                <a:gd name="T18" fmla="*/ 0 w 94"/>
                <a:gd name="T19" fmla="*/ 3 h 158"/>
                <a:gd name="T20" fmla="*/ 3 w 94"/>
                <a:gd name="T21" fmla="*/ 0 h 158"/>
                <a:gd name="T22" fmla="*/ 24 w 94"/>
                <a:gd name="T23" fmla="*/ 0 h 158"/>
                <a:gd name="T24" fmla="*/ 26 w 94"/>
                <a:gd name="T25" fmla="*/ 3 h 158"/>
                <a:gd name="T26" fmla="*/ 26 w 94"/>
                <a:gd name="T27" fmla="*/ 57 h 158"/>
                <a:gd name="T28" fmla="*/ 26 w 94"/>
                <a:gd name="T29" fmla="*/ 57 h 158"/>
                <a:gd name="T30" fmla="*/ 56 w 94"/>
                <a:gd name="T31" fmla="*/ 44 h 158"/>
                <a:gd name="T32" fmla="*/ 94 w 94"/>
                <a:gd name="T33" fmla="*/ 85 h 158"/>
                <a:gd name="T34" fmla="*/ 94 w 94"/>
                <a:gd name="T35" fmla="*/ 156 h 158"/>
                <a:gd name="T36" fmla="*/ 92 w 94"/>
                <a:gd name="T37" fmla="*/ 158 h 158"/>
                <a:gd name="T38" fmla="*/ 71 w 94"/>
                <a:gd name="T3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58">
                  <a:moveTo>
                    <a:pt x="71" y="158"/>
                  </a:moveTo>
                  <a:cubicBezTo>
                    <a:pt x="69" y="158"/>
                    <a:pt x="69" y="157"/>
                    <a:pt x="69" y="156"/>
                  </a:cubicBezTo>
                  <a:cubicBezTo>
                    <a:pt x="69" y="91"/>
                    <a:pt x="69" y="91"/>
                    <a:pt x="69" y="91"/>
                  </a:cubicBezTo>
                  <a:cubicBezTo>
                    <a:pt x="69" y="77"/>
                    <a:pt x="61" y="67"/>
                    <a:pt x="47" y="67"/>
                  </a:cubicBezTo>
                  <a:cubicBezTo>
                    <a:pt x="34" y="67"/>
                    <a:pt x="26" y="77"/>
                    <a:pt x="26" y="91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cubicBezTo>
                    <a:pt x="3" y="158"/>
                    <a:pt x="3" y="158"/>
                    <a:pt x="3" y="158"/>
                  </a:cubicBezTo>
                  <a:cubicBezTo>
                    <a:pt x="1" y="158"/>
                    <a:pt x="0" y="157"/>
                    <a:pt x="0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31" y="50"/>
                    <a:pt x="41" y="44"/>
                    <a:pt x="56" y="44"/>
                  </a:cubicBezTo>
                  <a:cubicBezTo>
                    <a:pt x="80" y="44"/>
                    <a:pt x="94" y="61"/>
                    <a:pt x="94" y="85"/>
                  </a:cubicBezTo>
                  <a:cubicBezTo>
                    <a:pt x="94" y="156"/>
                    <a:pt x="94" y="156"/>
                    <a:pt x="94" y="156"/>
                  </a:cubicBezTo>
                  <a:cubicBezTo>
                    <a:pt x="94" y="157"/>
                    <a:pt x="94" y="158"/>
                    <a:pt x="92" y="158"/>
                  </a:cubicBezTo>
                  <a:lnTo>
                    <a:pt x="71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" name="Freeform 21"/>
            <p:cNvSpPr>
              <a:spLocks/>
            </p:cNvSpPr>
            <p:nvPr userDrawn="1"/>
          </p:nvSpPr>
          <p:spPr bwMode="auto">
            <a:xfrm>
              <a:off x="3880774" y="1647997"/>
              <a:ext cx="45467" cy="95067"/>
            </a:xfrm>
            <a:custGeom>
              <a:avLst/>
              <a:gdLst>
                <a:gd name="T0" fmla="*/ 0 w 26"/>
                <a:gd name="T1" fmla="*/ 2 h 54"/>
                <a:gd name="T2" fmla="*/ 2 w 26"/>
                <a:gd name="T3" fmla="*/ 0 h 54"/>
                <a:gd name="T4" fmla="*/ 24 w 26"/>
                <a:gd name="T5" fmla="*/ 0 h 54"/>
                <a:gd name="T6" fmla="*/ 26 w 26"/>
                <a:gd name="T7" fmla="*/ 2 h 54"/>
                <a:gd name="T8" fmla="*/ 26 w 26"/>
                <a:gd name="T9" fmla="*/ 27 h 54"/>
                <a:gd name="T10" fmla="*/ 24 w 26"/>
                <a:gd name="T11" fmla="*/ 32 h 54"/>
                <a:gd name="T12" fmla="*/ 5 w 26"/>
                <a:gd name="T13" fmla="*/ 52 h 54"/>
                <a:gd name="T14" fmla="*/ 2 w 26"/>
                <a:gd name="T15" fmla="*/ 54 h 54"/>
                <a:gd name="T16" fmla="*/ 0 w 26"/>
                <a:gd name="T17" fmla="*/ 51 h 54"/>
                <a:gd name="T18" fmla="*/ 0 w 26"/>
                <a:gd name="T19" fmla="*/ 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54">
                  <a:moveTo>
                    <a:pt x="0" y="2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2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6" y="30"/>
                    <a:pt x="26" y="31"/>
                    <a:pt x="24" y="32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4" y="53"/>
                    <a:pt x="3" y="54"/>
                    <a:pt x="2" y="54"/>
                  </a:cubicBezTo>
                  <a:cubicBezTo>
                    <a:pt x="0" y="54"/>
                    <a:pt x="0" y="53"/>
                    <a:pt x="0" y="51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" name="Freeform 22"/>
            <p:cNvSpPr>
              <a:spLocks/>
            </p:cNvSpPr>
            <p:nvPr userDrawn="1"/>
          </p:nvSpPr>
          <p:spPr bwMode="auto">
            <a:xfrm>
              <a:off x="4041974" y="1414463"/>
              <a:ext cx="183934" cy="283134"/>
            </a:xfrm>
            <a:custGeom>
              <a:avLst/>
              <a:gdLst>
                <a:gd name="T0" fmla="*/ 0 w 103"/>
                <a:gd name="T1" fmla="*/ 3 h 158"/>
                <a:gd name="T2" fmla="*/ 2 w 103"/>
                <a:gd name="T3" fmla="*/ 0 h 158"/>
                <a:gd name="T4" fmla="*/ 25 w 103"/>
                <a:gd name="T5" fmla="*/ 0 h 158"/>
                <a:gd name="T6" fmla="*/ 27 w 103"/>
                <a:gd name="T7" fmla="*/ 3 h 158"/>
                <a:gd name="T8" fmla="*/ 27 w 103"/>
                <a:gd name="T9" fmla="*/ 132 h 158"/>
                <a:gd name="T10" fmla="*/ 29 w 103"/>
                <a:gd name="T11" fmla="*/ 133 h 158"/>
                <a:gd name="T12" fmla="*/ 101 w 103"/>
                <a:gd name="T13" fmla="*/ 133 h 158"/>
                <a:gd name="T14" fmla="*/ 103 w 103"/>
                <a:gd name="T15" fmla="*/ 136 h 158"/>
                <a:gd name="T16" fmla="*/ 103 w 103"/>
                <a:gd name="T17" fmla="*/ 156 h 158"/>
                <a:gd name="T18" fmla="*/ 101 w 103"/>
                <a:gd name="T19" fmla="*/ 158 h 158"/>
                <a:gd name="T20" fmla="*/ 2 w 103"/>
                <a:gd name="T21" fmla="*/ 158 h 158"/>
                <a:gd name="T22" fmla="*/ 0 w 103"/>
                <a:gd name="T23" fmla="*/ 156 h 158"/>
                <a:gd name="T24" fmla="*/ 0 w 103"/>
                <a:gd name="T25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3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7" y="3"/>
                  </a:cubicBezTo>
                  <a:cubicBezTo>
                    <a:pt x="27" y="132"/>
                    <a:pt x="27" y="132"/>
                    <a:pt x="27" y="132"/>
                  </a:cubicBezTo>
                  <a:cubicBezTo>
                    <a:pt x="27" y="133"/>
                    <a:pt x="28" y="133"/>
                    <a:pt x="29" y="133"/>
                  </a:cubicBezTo>
                  <a:cubicBezTo>
                    <a:pt x="101" y="133"/>
                    <a:pt x="101" y="133"/>
                    <a:pt x="101" y="133"/>
                  </a:cubicBezTo>
                  <a:cubicBezTo>
                    <a:pt x="102" y="133"/>
                    <a:pt x="103" y="134"/>
                    <a:pt x="103" y="136"/>
                  </a:cubicBezTo>
                  <a:cubicBezTo>
                    <a:pt x="103" y="156"/>
                    <a:pt x="103" y="156"/>
                    <a:pt x="103" y="156"/>
                  </a:cubicBezTo>
                  <a:cubicBezTo>
                    <a:pt x="103" y="157"/>
                    <a:pt x="102" y="158"/>
                    <a:pt x="101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" name="Freeform 23"/>
            <p:cNvSpPr>
              <a:spLocks noEditPoints="1"/>
            </p:cNvSpPr>
            <p:nvPr userDrawn="1"/>
          </p:nvSpPr>
          <p:spPr bwMode="auto">
            <a:xfrm>
              <a:off x="4254842" y="1492997"/>
              <a:ext cx="167400" cy="208734"/>
            </a:xfrm>
            <a:custGeom>
              <a:avLst/>
              <a:gdLst>
                <a:gd name="T0" fmla="*/ 72 w 94"/>
                <a:gd name="T1" fmla="*/ 114 h 117"/>
                <a:gd name="T2" fmla="*/ 70 w 94"/>
                <a:gd name="T3" fmla="*/ 112 h 117"/>
                <a:gd name="T4" fmla="*/ 70 w 94"/>
                <a:gd name="T5" fmla="*/ 104 h 117"/>
                <a:gd name="T6" fmla="*/ 69 w 94"/>
                <a:gd name="T7" fmla="*/ 104 h 117"/>
                <a:gd name="T8" fmla="*/ 38 w 94"/>
                <a:gd name="T9" fmla="*/ 117 h 117"/>
                <a:gd name="T10" fmla="*/ 0 w 94"/>
                <a:gd name="T11" fmla="*/ 82 h 117"/>
                <a:gd name="T12" fmla="*/ 45 w 94"/>
                <a:gd name="T13" fmla="*/ 47 h 117"/>
                <a:gd name="T14" fmla="*/ 68 w 94"/>
                <a:gd name="T15" fmla="*/ 47 h 117"/>
                <a:gd name="T16" fmla="*/ 69 w 94"/>
                <a:gd name="T17" fmla="*/ 46 h 117"/>
                <a:gd name="T18" fmla="*/ 69 w 94"/>
                <a:gd name="T19" fmla="*/ 40 h 117"/>
                <a:gd name="T20" fmla="*/ 44 w 94"/>
                <a:gd name="T21" fmla="*/ 22 h 117"/>
                <a:gd name="T22" fmla="*/ 19 w 94"/>
                <a:gd name="T23" fmla="*/ 29 h 117"/>
                <a:gd name="T24" fmla="*/ 16 w 94"/>
                <a:gd name="T25" fmla="*/ 29 h 117"/>
                <a:gd name="T26" fmla="*/ 7 w 94"/>
                <a:gd name="T27" fmla="*/ 14 h 117"/>
                <a:gd name="T28" fmla="*/ 8 w 94"/>
                <a:gd name="T29" fmla="*/ 11 h 117"/>
                <a:gd name="T30" fmla="*/ 47 w 94"/>
                <a:gd name="T31" fmla="*/ 0 h 117"/>
                <a:gd name="T32" fmla="*/ 94 w 94"/>
                <a:gd name="T33" fmla="*/ 39 h 117"/>
                <a:gd name="T34" fmla="*/ 94 w 94"/>
                <a:gd name="T35" fmla="*/ 112 h 117"/>
                <a:gd name="T36" fmla="*/ 91 w 94"/>
                <a:gd name="T37" fmla="*/ 114 h 117"/>
                <a:gd name="T38" fmla="*/ 72 w 94"/>
                <a:gd name="T39" fmla="*/ 114 h 117"/>
                <a:gd name="T40" fmla="*/ 69 w 94"/>
                <a:gd name="T41" fmla="*/ 76 h 117"/>
                <a:gd name="T42" fmla="*/ 69 w 94"/>
                <a:gd name="T43" fmla="*/ 68 h 117"/>
                <a:gd name="T44" fmla="*/ 68 w 94"/>
                <a:gd name="T45" fmla="*/ 66 h 117"/>
                <a:gd name="T46" fmla="*/ 49 w 94"/>
                <a:gd name="T47" fmla="*/ 66 h 117"/>
                <a:gd name="T48" fmla="*/ 25 w 94"/>
                <a:gd name="T49" fmla="*/ 82 h 117"/>
                <a:gd name="T50" fmla="*/ 44 w 94"/>
                <a:gd name="T51" fmla="*/ 95 h 117"/>
                <a:gd name="T52" fmla="*/ 69 w 94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4" h="117">
                  <a:moveTo>
                    <a:pt x="72" y="114"/>
                  </a:moveTo>
                  <a:cubicBezTo>
                    <a:pt x="71" y="114"/>
                    <a:pt x="70" y="113"/>
                    <a:pt x="70" y="11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4" y="117"/>
                    <a:pt x="38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9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2" y="22"/>
                    <a:pt x="24" y="25"/>
                    <a:pt x="19" y="29"/>
                  </a:cubicBezTo>
                  <a:cubicBezTo>
                    <a:pt x="18" y="30"/>
                    <a:pt x="16" y="30"/>
                    <a:pt x="16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7" y="11"/>
                    <a:pt x="8" y="11"/>
                  </a:cubicBezTo>
                  <a:cubicBezTo>
                    <a:pt x="17" y="4"/>
                    <a:pt x="29" y="0"/>
                    <a:pt x="47" y="0"/>
                  </a:cubicBezTo>
                  <a:cubicBezTo>
                    <a:pt x="81" y="0"/>
                    <a:pt x="94" y="11"/>
                    <a:pt x="94" y="39"/>
                  </a:cubicBezTo>
                  <a:cubicBezTo>
                    <a:pt x="94" y="112"/>
                    <a:pt x="94" y="112"/>
                    <a:pt x="94" y="112"/>
                  </a:cubicBezTo>
                  <a:cubicBezTo>
                    <a:pt x="94" y="113"/>
                    <a:pt x="93" y="114"/>
                    <a:pt x="91" y="114"/>
                  </a:cubicBezTo>
                  <a:lnTo>
                    <a:pt x="72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9" y="66"/>
                    <a:pt x="68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3" y="66"/>
                    <a:pt x="25" y="71"/>
                    <a:pt x="25" y="82"/>
                  </a:cubicBezTo>
                  <a:cubicBezTo>
                    <a:pt x="25" y="91"/>
                    <a:pt x="32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" name="Freeform 24"/>
            <p:cNvSpPr>
              <a:spLocks noEditPoints="1"/>
            </p:cNvSpPr>
            <p:nvPr userDrawn="1"/>
          </p:nvSpPr>
          <p:spPr bwMode="auto">
            <a:xfrm>
              <a:off x="4469776" y="1414463"/>
              <a:ext cx="175667" cy="287267"/>
            </a:xfrm>
            <a:custGeom>
              <a:avLst/>
              <a:gdLst>
                <a:gd name="T0" fmla="*/ 26 w 98"/>
                <a:gd name="T1" fmla="*/ 147 h 161"/>
                <a:gd name="T2" fmla="*/ 26 w 98"/>
                <a:gd name="T3" fmla="*/ 147 h 161"/>
                <a:gd name="T4" fmla="*/ 26 w 98"/>
                <a:gd name="T5" fmla="*/ 156 h 161"/>
                <a:gd name="T6" fmla="*/ 23 w 98"/>
                <a:gd name="T7" fmla="*/ 158 h 161"/>
                <a:gd name="T8" fmla="*/ 2 w 98"/>
                <a:gd name="T9" fmla="*/ 158 h 161"/>
                <a:gd name="T10" fmla="*/ 0 w 98"/>
                <a:gd name="T11" fmla="*/ 156 h 161"/>
                <a:gd name="T12" fmla="*/ 0 w 98"/>
                <a:gd name="T13" fmla="*/ 3 h 161"/>
                <a:gd name="T14" fmla="*/ 2 w 98"/>
                <a:gd name="T15" fmla="*/ 0 h 161"/>
                <a:gd name="T16" fmla="*/ 23 w 98"/>
                <a:gd name="T17" fmla="*/ 0 h 161"/>
                <a:gd name="T18" fmla="*/ 26 w 98"/>
                <a:gd name="T19" fmla="*/ 3 h 161"/>
                <a:gd name="T20" fmla="*/ 26 w 98"/>
                <a:gd name="T21" fmla="*/ 57 h 161"/>
                <a:gd name="T22" fmla="*/ 26 w 98"/>
                <a:gd name="T23" fmla="*/ 57 h 161"/>
                <a:gd name="T24" fmla="*/ 56 w 98"/>
                <a:gd name="T25" fmla="*/ 44 h 161"/>
                <a:gd name="T26" fmla="*/ 94 w 98"/>
                <a:gd name="T27" fmla="*/ 71 h 161"/>
                <a:gd name="T28" fmla="*/ 98 w 98"/>
                <a:gd name="T29" fmla="*/ 102 h 161"/>
                <a:gd name="T30" fmla="*/ 94 w 98"/>
                <a:gd name="T31" fmla="*/ 134 h 161"/>
                <a:gd name="T32" fmla="*/ 56 w 98"/>
                <a:gd name="T33" fmla="*/ 161 h 161"/>
                <a:gd name="T34" fmla="*/ 26 w 98"/>
                <a:gd name="T35" fmla="*/ 147 h 161"/>
                <a:gd name="T36" fmla="*/ 69 w 98"/>
                <a:gd name="T37" fmla="*/ 123 h 161"/>
                <a:gd name="T38" fmla="*/ 72 w 98"/>
                <a:gd name="T39" fmla="*/ 102 h 161"/>
                <a:gd name="T40" fmla="*/ 69 w 98"/>
                <a:gd name="T41" fmla="*/ 81 h 161"/>
                <a:gd name="T42" fmla="*/ 49 w 98"/>
                <a:gd name="T43" fmla="*/ 67 h 161"/>
                <a:gd name="T44" fmla="*/ 28 w 98"/>
                <a:gd name="T45" fmla="*/ 81 h 161"/>
                <a:gd name="T46" fmla="*/ 26 w 98"/>
                <a:gd name="T47" fmla="*/ 102 h 161"/>
                <a:gd name="T48" fmla="*/ 28 w 98"/>
                <a:gd name="T49" fmla="*/ 123 h 161"/>
                <a:gd name="T50" fmla="*/ 49 w 98"/>
                <a:gd name="T51" fmla="*/ 137 h 161"/>
                <a:gd name="T52" fmla="*/ 69 w 98"/>
                <a:gd name="T53" fmla="*/ 12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8" h="161">
                  <a:moveTo>
                    <a:pt x="26" y="147"/>
                  </a:moveTo>
                  <a:cubicBezTo>
                    <a:pt x="26" y="147"/>
                    <a:pt x="26" y="147"/>
                    <a:pt x="26" y="147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3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31" y="49"/>
                    <a:pt x="40" y="44"/>
                    <a:pt x="56" y="44"/>
                  </a:cubicBezTo>
                  <a:cubicBezTo>
                    <a:pt x="75" y="44"/>
                    <a:pt x="88" y="53"/>
                    <a:pt x="94" y="71"/>
                  </a:cubicBezTo>
                  <a:cubicBezTo>
                    <a:pt x="97" y="79"/>
                    <a:pt x="98" y="87"/>
                    <a:pt x="98" y="102"/>
                  </a:cubicBezTo>
                  <a:cubicBezTo>
                    <a:pt x="98" y="117"/>
                    <a:pt x="97" y="125"/>
                    <a:pt x="94" y="134"/>
                  </a:cubicBezTo>
                  <a:cubicBezTo>
                    <a:pt x="88" y="151"/>
                    <a:pt x="75" y="161"/>
                    <a:pt x="56" y="161"/>
                  </a:cubicBezTo>
                  <a:cubicBezTo>
                    <a:pt x="40" y="161"/>
                    <a:pt x="31" y="155"/>
                    <a:pt x="26" y="147"/>
                  </a:cubicBezTo>
                  <a:close/>
                  <a:moveTo>
                    <a:pt x="69" y="123"/>
                  </a:moveTo>
                  <a:cubicBezTo>
                    <a:pt x="71" y="118"/>
                    <a:pt x="72" y="112"/>
                    <a:pt x="72" y="102"/>
                  </a:cubicBezTo>
                  <a:cubicBezTo>
                    <a:pt x="72" y="92"/>
                    <a:pt x="71" y="86"/>
                    <a:pt x="69" y="81"/>
                  </a:cubicBezTo>
                  <a:cubicBezTo>
                    <a:pt x="66" y="72"/>
                    <a:pt x="59" y="67"/>
                    <a:pt x="49" y="67"/>
                  </a:cubicBezTo>
                  <a:cubicBezTo>
                    <a:pt x="38" y="67"/>
                    <a:pt x="31" y="72"/>
                    <a:pt x="28" y="81"/>
                  </a:cubicBezTo>
                  <a:cubicBezTo>
                    <a:pt x="26" y="86"/>
                    <a:pt x="26" y="92"/>
                    <a:pt x="26" y="102"/>
                  </a:cubicBezTo>
                  <a:cubicBezTo>
                    <a:pt x="26" y="112"/>
                    <a:pt x="26" y="118"/>
                    <a:pt x="28" y="123"/>
                  </a:cubicBezTo>
                  <a:cubicBezTo>
                    <a:pt x="31" y="132"/>
                    <a:pt x="38" y="137"/>
                    <a:pt x="49" y="137"/>
                  </a:cubicBezTo>
                  <a:cubicBezTo>
                    <a:pt x="59" y="137"/>
                    <a:pt x="66" y="132"/>
                    <a:pt x="69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" name="Freeform 25"/>
            <p:cNvSpPr>
              <a:spLocks noEditPoints="1"/>
            </p:cNvSpPr>
            <p:nvPr userDrawn="1"/>
          </p:nvSpPr>
          <p:spPr bwMode="auto">
            <a:xfrm>
              <a:off x="4676443" y="1492997"/>
              <a:ext cx="177734" cy="208734"/>
            </a:xfrm>
            <a:custGeom>
              <a:avLst/>
              <a:gdLst>
                <a:gd name="T0" fmla="*/ 4 w 100"/>
                <a:gd name="T1" fmla="*/ 86 h 117"/>
                <a:gd name="T2" fmla="*/ 0 w 100"/>
                <a:gd name="T3" fmla="*/ 58 h 117"/>
                <a:gd name="T4" fmla="*/ 4 w 100"/>
                <a:gd name="T5" fmla="*/ 31 h 117"/>
                <a:gd name="T6" fmla="*/ 50 w 100"/>
                <a:gd name="T7" fmla="*/ 0 h 117"/>
                <a:gd name="T8" fmla="*/ 96 w 100"/>
                <a:gd name="T9" fmla="*/ 31 h 117"/>
                <a:gd name="T10" fmla="*/ 100 w 100"/>
                <a:gd name="T11" fmla="*/ 58 h 117"/>
                <a:gd name="T12" fmla="*/ 96 w 100"/>
                <a:gd name="T13" fmla="*/ 86 h 117"/>
                <a:gd name="T14" fmla="*/ 50 w 100"/>
                <a:gd name="T15" fmla="*/ 117 h 117"/>
                <a:gd name="T16" fmla="*/ 4 w 100"/>
                <a:gd name="T17" fmla="*/ 86 h 117"/>
                <a:gd name="T18" fmla="*/ 71 w 100"/>
                <a:gd name="T19" fmla="*/ 79 h 117"/>
                <a:gd name="T20" fmla="*/ 73 w 100"/>
                <a:gd name="T21" fmla="*/ 58 h 117"/>
                <a:gd name="T22" fmla="*/ 71 w 100"/>
                <a:gd name="T23" fmla="*/ 38 h 117"/>
                <a:gd name="T24" fmla="*/ 50 w 100"/>
                <a:gd name="T25" fmla="*/ 23 h 117"/>
                <a:gd name="T26" fmla="*/ 29 w 100"/>
                <a:gd name="T27" fmla="*/ 38 h 117"/>
                <a:gd name="T28" fmla="*/ 27 w 100"/>
                <a:gd name="T29" fmla="*/ 58 h 117"/>
                <a:gd name="T30" fmla="*/ 29 w 100"/>
                <a:gd name="T31" fmla="*/ 79 h 117"/>
                <a:gd name="T32" fmla="*/ 50 w 100"/>
                <a:gd name="T33" fmla="*/ 93 h 117"/>
                <a:gd name="T34" fmla="*/ 71 w 100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0" h="117">
                  <a:moveTo>
                    <a:pt x="4" y="86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6"/>
                    <a:pt x="2" y="38"/>
                    <a:pt x="4" y="31"/>
                  </a:cubicBezTo>
                  <a:cubicBezTo>
                    <a:pt x="10" y="11"/>
                    <a:pt x="28" y="0"/>
                    <a:pt x="50" y="0"/>
                  </a:cubicBezTo>
                  <a:cubicBezTo>
                    <a:pt x="73" y="0"/>
                    <a:pt x="90" y="11"/>
                    <a:pt x="96" y="31"/>
                  </a:cubicBezTo>
                  <a:cubicBezTo>
                    <a:pt x="99" y="38"/>
                    <a:pt x="100" y="46"/>
                    <a:pt x="100" y="58"/>
                  </a:cubicBezTo>
                  <a:cubicBezTo>
                    <a:pt x="100" y="70"/>
                    <a:pt x="99" y="78"/>
                    <a:pt x="96" y="86"/>
                  </a:cubicBezTo>
                  <a:cubicBezTo>
                    <a:pt x="90" y="105"/>
                    <a:pt x="73" y="117"/>
                    <a:pt x="50" y="117"/>
                  </a:cubicBezTo>
                  <a:cubicBezTo>
                    <a:pt x="28" y="117"/>
                    <a:pt x="10" y="105"/>
                    <a:pt x="4" y="86"/>
                  </a:cubicBezTo>
                  <a:close/>
                  <a:moveTo>
                    <a:pt x="71" y="79"/>
                  </a:moveTo>
                  <a:cubicBezTo>
                    <a:pt x="73" y="73"/>
                    <a:pt x="73" y="68"/>
                    <a:pt x="73" y="58"/>
                  </a:cubicBezTo>
                  <a:cubicBezTo>
                    <a:pt x="73" y="49"/>
                    <a:pt x="73" y="44"/>
                    <a:pt x="71" y="38"/>
                  </a:cubicBezTo>
                  <a:cubicBezTo>
                    <a:pt x="68" y="28"/>
                    <a:pt x="61" y="23"/>
                    <a:pt x="50" y="23"/>
                  </a:cubicBezTo>
                  <a:cubicBezTo>
                    <a:pt x="40" y="23"/>
                    <a:pt x="32" y="28"/>
                    <a:pt x="29" y="38"/>
                  </a:cubicBezTo>
                  <a:cubicBezTo>
                    <a:pt x="27" y="44"/>
                    <a:pt x="27" y="49"/>
                    <a:pt x="27" y="58"/>
                  </a:cubicBezTo>
                  <a:cubicBezTo>
                    <a:pt x="27" y="68"/>
                    <a:pt x="27" y="73"/>
                    <a:pt x="29" y="79"/>
                  </a:cubicBezTo>
                  <a:cubicBezTo>
                    <a:pt x="32" y="88"/>
                    <a:pt x="40" y="93"/>
                    <a:pt x="50" y="93"/>
                  </a:cubicBezTo>
                  <a:cubicBezTo>
                    <a:pt x="61" y="93"/>
                    <a:pt x="68" y="88"/>
                    <a:pt x="71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" name="Freeform 26"/>
            <p:cNvSpPr>
              <a:spLocks/>
            </p:cNvSpPr>
            <p:nvPr userDrawn="1"/>
          </p:nvSpPr>
          <p:spPr bwMode="auto">
            <a:xfrm>
              <a:off x="4891377" y="1497130"/>
              <a:ext cx="167400" cy="204601"/>
            </a:xfrm>
            <a:custGeom>
              <a:avLst/>
              <a:gdLst>
                <a:gd name="T0" fmla="*/ 70 w 94"/>
                <a:gd name="T1" fmla="*/ 112 h 115"/>
                <a:gd name="T2" fmla="*/ 68 w 94"/>
                <a:gd name="T3" fmla="*/ 110 h 115"/>
                <a:gd name="T4" fmla="*/ 68 w 94"/>
                <a:gd name="T5" fmla="*/ 102 h 115"/>
                <a:gd name="T6" fmla="*/ 68 w 94"/>
                <a:gd name="T7" fmla="*/ 102 h 115"/>
                <a:gd name="T8" fmla="*/ 39 w 94"/>
                <a:gd name="T9" fmla="*/ 115 h 115"/>
                <a:gd name="T10" fmla="*/ 0 w 94"/>
                <a:gd name="T11" fmla="*/ 73 h 115"/>
                <a:gd name="T12" fmla="*/ 0 w 94"/>
                <a:gd name="T13" fmla="*/ 3 h 115"/>
                <a:gd name="T14" fmla="*/ 3 w 94"/>
                <a:gd name="T15" fmla="*/ 0 h 115"/>
                <a:gd name="T16" fmla="*/ 24 w 94"/>
                <a:gd name="T17" fmla="*/ 0 h 115"/>
                <a:gd name="T18" fmla="*/ 26 w 94"/>
                <a:gd name="T19" fmla="*/ 3 h 115"/>
                <a:gd name="T20" fmla="*/ 26 w 94"/>
                <a:gd name="T21" fmla="*/ 67 h 115"/>
                <a:gd name="T22" fmla="*/ 47 w 94"/>
                <a:gd name="T23" fmla="*/ 91 h 115"/>
                <a:gd name="T24" fmla="*/ 68 w 94"/>
                <a:gd name="T25" fmla="*/ 67 h 115"/>
                <a:gd name="T26" fmla="*/ 68 w 94"/>
                <a:gd name="T27" fmla="*/ 3 h 115"/>
                <a:gd name="T28" fmla="*/ 70 w 94"/>
                <a:gd name="T29" fmla="*/ 0 h 115"/>
                <a:gd name="T30" fmla="*/ 91 w 94"/>
                <a:gd name="T31" fmla="*/ 0 h 115"/>
                <a:gd name="T32" fmla="*/ 94 w 94"/>
                <a:gd name="T33" fmla="*/ 3 h 115"/>
                <a:gd name="T34" fmla="*/ 94 w 94"/>
                <a:gd name="T35" fmla="*/ 110 h 115"/>
                <a:gd name="T36" fmla="*/ 91 w 94"/>
                <a:gd name="T37" fmla="*/ 112 h 115"/>
                <a:gd name="T38" fmla="*/ 70 w 94"/>
                <a:gd name="T39" fmla="*/ 11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15">
                  <a:moveTo>
                    <a:pt x="70" y="112"/>
                  </a:moveTo>
                  <a:cubicBezTo>
                    <a:pt x="69" y="112"/>
                    <a:pt x="68" y="111"/>
                    <a:pt x="68" y="110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2" y="109"/>
                    <a:pt x="53" y="115"/>
                    <a:pt x="39" y="115"/>
                  </a:cubicBezTo>
                  <a:cubicBezTo>
                    <a:pt x="15" y="115"/>
                    <a:pt x="0" y="97"/>
                    <a:pt x="0" y="7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81"/>
                    <a:pt x="33" y="91"/>
                    <a:pt x="47" y="91"/>
                  </a:cubicBezTo>
                  <a:cubicBezTo>
                    <a:pt x="60" y="91"/>
                    <a:pt x="68" y="81"/>
                    <a:pt x="68" y="67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8" y="1"/>
                    <a:pt x="69" y="0"/>
                    <a:pt x="70" y="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93" y="0"/>
                    <a:pt x="94" y="1"/>
                    <a:pt x="94" y="3"/>
                  </a:cubicBezTo>
                  <a:cubicBezTo>
                    <a:pt x="94" y="110"/>
                    <a:pt x="94" y="110"/>
                    <a:pt x="94" y="110"/>
                  </a:cubicBezTo>
                  <a:cubicBezTo>
                    <a:pt x="94" y="111"/>
                    <a:pt x="93" y="112"/>
                    <a:pt x="91" y="112"/>
                  </a:cubicBezTo>
                  <a:lnTo>
                    <a:pt x="7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" name="Freeform 27"/>
            <p:cNvSpPr>
              <a:spLocks/>
            </p:cNvSpPr>
            <p:nvPr userDrawn="1"/>
          </p:nvSpPr>
          <p:spPr bwMode="auto">
            <a:xfrm>
              <a:off x="5108377" y="1492997"/>
              <a:ext cx="142600" cy="204601"/>
            </a:xfrm>
            <a:custGeom>
              <a:avLst/>
              <a:gdLst>
                <a:gd name="T0" fmla="*/ 3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3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7 w 80"/>
                <a:gd name="T15" fmla="*/ 14 h 114"/>
                <a:gd name="T16" fmla="*/ 56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4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3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3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32" y="6"/>
                    <a:pt x="41" y="0"/>
                    <a:pt x="56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4" y="28"/>
                  </a:cubicBezTo>
                  <a:cubicBezTo>
                    <a:pt x="59" y="25"/>
                    <a:pt x="53" y="23"/>
                    <a:pt x="47" y="23"/>
                  </a:cubicBezTo>
                  <a:cubicBezTo>
                    <a:pt x="33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3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" name="Freeform 28"/>
            <p:cNvSpPr>
              <a:spLocks noEditPoints="1"/>
            </p:cNvSpPr>
            <p:nvPr userDrawn="1"/>
          </p:nvSpPr>
          <p:spPr bwMode="auto">
            <a:xfrm>
              <a:off x="5331578" y="1492997"/>
              <a:ext cx="167400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" name="Freeform 29"/>
            <p:cNvSpPr>
              <a:spLocks/>
            </p:cNvSpPr>
            <p:nvPr userDrawn="1"/>
          </p:nvSpPr>
          <p:spPr bwMode="auto">
            <a:xfrm>
              <a:off x="5546512" y="1492997"/>
              <a:ext cx="167400" cy="204601"/>
            </a:xfrm>
            <a:custGeom>
              <a:avLst/>
              <a:gdLst>
                <a:gd name="T0" fmla="*/ 71 w 94"/>
                <a:gd name="T1" fmla="*/ 114 h 114"/>
                <a:gd name="T2" fmla="*/ 68 w 94"/>
                <a:gd name="T3" fmla="*/ 112 h 114"/>
                <a:gd name="T4" fmla="*/ 68 w 94"/>
                <a:gd name="T5" fmla="*/ 47 h 114"/>
                <a:gd name="T6" fmla="*/ 47 w 94"/>
                <a:gd name="T7" fmla="*/ 23 h 114"/>
                <a:gd name="T8" fmla="*/ 26 w 94"/>
                <a:gd name="T9" fmla="*/ 47 h 114"/>
                <a:gd name="T10" fmla="*/ 26 w 94"/>
                <a:gd name="T11" fmla="*/ 112 h 114"/>
                <a:gd name="T12" fmla="*/ 24 w 94"/>
                <a:gd name="T13" fmla="*/ 114 h 114"/>
                <a:gd name="T14" fmla="*/ 2 w 94"/>
                <a:gd name="T15" fmla="*/ 114 h 114"/>
                <a:gd name="T16" fmla="*/ 0 w 94"/>
                <a:gd name="T17" fmla="*/ 112 h 114"/>
                <a:gd name="T18" fmla="*/ 0 w 94"/>
                <a:gd name="T19" fmla="*/ 5 h 114"/>
                <a:gd name="T20" fmla="*/ 2 w 94"/>
                <a:gd name="T21" fmla="*/ 2 h 114"/>
                <a:gd name="T22" fmla="*/ 24 w 94"/>
                <a:gd name="T23" fmla="*/ 2 h 114"/>
                <a:gd name="T24" fmla="*/ 26 w 94"/>
                <a:gd name="T25" fmla="*/ 5 h 114"/>
                <a:gd name="T26" fmla="*/ 26 w 94"/>
                <a:gd name="T27" fmla="*/ 13 h 114"/>
                <a:gd name="T28" fmla="*/ 26 w 94"/>
                <a:gd name="T29" fmla="*/ 13 h 114"/>
                <a:gd name="T30" fmla="*/ 56 w 94"/>
                <a:gd name="T31" fmla="*/ 0 h 114"/>
                <a:gd name="T32" fmla="*/ 94 w 94"/>
                <a:gd name="T33" fmla="*/ 41 h 114"/>
                <a:gd name="T34" fmla="*/ 94 w 94"/>
                <a:gd name="T35" fmla="*/ 112 h 114"/>
                <a:gd name="T36" fmla="*/ 92 w 94"/>
                <a:gd name="T37" fmla="*/ 114 h 114"/>
                <a:gd name="T38" fmla="*/ 71 w 94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14">
                  <a:moveTo>
                    <a:pt x="71" y="114"/>
                  </a:moveTo>
                  <a:cubicBezTo>
                    <a:pt x="69" y="114"/>
                    <a:pt x="68" y="113"/>
                    <a:pt x="68" y="112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8" y="33"/>
                    <a:pt x="61" y="23"/>
                    <a:pt x="47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2" y="114"/>
                    <a:pt x="2" y="114"/>
                    <a:pt x="2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79" y="0"/>
                    <a:pt x="94" y="17"/>
                    <a:pt x="94" y="41"/>
                  </a:cubicBezTo>
                  <a:cubicBezTo>
                    <a:pt x="94" y="112"/>
                    <a:pt x="94" y="112"/>
                    <a:pt x="94" y="112"/>
                  </a:cubicBezTo>
                  <a:cubicBezTo>
                    <a:pt x="94" y="113"/>
                    <a:pt x="93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" name="Freeform 30"/>
            <p:cNvSpPr>
              <a:spLocks noEditPoints="1"/>
            </p:cNvSpPr>
            <p:nvPr userDrawn="1"/>
          </p:nvSpPr>
          <p:spPr bwMode="auto">
            <a:xfrm>
              <a:off x="5753179" y="1414463"/>
              <a:ext cx="175667" cy="287267"/>
            </a:xfrm>
            <a:custGeom>
              <a:avLst/>
              <a:gdLst>
                <a:gd name="T0" fmla="*/ 75 w 99"/>
                <a:gd name="T1" fmla="*/ 158 h 161"/>
                <a:gd name="T2" fmla="*/ 73 w 99"/>
                <a:gd name="T3" fmla="*/ 156 h 161"/>
                <a:gd name="T4" fmla="*/ 73 w 99"/>
                <a:gd name="T5" fmla="*/ 147 h 161"/>
                <a:gd name="T6" fmla="*/ 73 w 99"/>
                <a:gd name="T7" fmla="*/ 147 h 161"/>
                <a:gd name="T8" fmla="*/ 43 w 99"/>
                <a:gd name="T9" fmla="*/ 161 h 161"/>
                <a:gd name="T10" fmla="*/ 4 w 99"/>
                <a:gd name="T11" fmla="*/ 134 h 161"/>
                <a:gd name="T12" fmla="*/ 0 w 99"/>
                <a:gd name="T13" fmla="*/ 102 h 161"/>
                <a:gd name="T14" fmla="*/ 4 w 99"/>
                <a:gd name="T15" fmla="*/ 71 h 161"/>
                <a:gd name="T16" fmla="*/ 43 w 99"/>
                <a:gd name="T17" fmla="*/ 44 h 161"/>
                <a:gd name="T18" fmla="*/ 73 w 99"/>
                <a:gd name="T19" fmla="*/ 57 h 161"/>
                <a:gd name="T20" fmla="*/ 73 w 99"/>
                <a:gd name="T21" fmla="*/ 57 h 161"/>
                <a:gd name="T22" fmla="*/ 73 w 99"/>
                <a:gd name="T23" fmla="*/ 3 h 161"/>
                <a:gd name="T24" fmla="*/ 75 w 99"/>
                <a:gd name="T25" fmla="*/ 0 h 161"/>
                <a:gd name="T26" fmla="*/ 97 w 99"/>
                <a:gd name="T27" fmla="*/ 0 h 161"/>
                <a:gd name="T28" fmla="*/ 99 w 99"/>
                <a:gd name="T29" fmla="*/ 3 h 161"/>
                <a:gd name="T30" fmla="*/ 99 w 99"/>
                <a:gd name="T31" fmla="*/ 156 h 161"/>
                <a:gd name="T32" fmla="*/ 97 w 99"/>
                <a:gd name="T33" fmla="*/ 158 h 161"/>
                <a:gd name="T34" fmla="*/ 75 w 99"/>
                <a:gd name="T35" fmla="*/ 158 h 161"/>
                <a:gd name="T36" fmla="*/ 71 w 99"/>
                <a:gd name="T37" fmla="*/ 123 h 161"/>
                <a:gd name="T38" fmla="*/ 73 w 99"/>
                <a:gd name="T39" fmla="*/ 102 h 161"/>
                <a:gd name="T40" fmla="*/ 71 w 99"/>
                <a:gd name="T41" fmla="*/ 81 h 161"/>
                <a:gd name="T42" fmla="*/ 50 w 99"/>
                <a:gd name="T43" fmla="*/ 67 h 161"/>
                <a:gd name="T44" fmla="*/ 29 w 99"/>
                <a:gd name="T45" fmla="*/ 81 h 161"/>
                <a:gd name="T46" fmla="*/ 27 w 99"/>
                <a:gd name="T47" fmla="*/ 102 h 161"/>
                <a:gd name="T48" fmla="*/ 29 w 99"/>
                <a:gd name="T49" fmla="*/ 123 h 161"/>
                <a:gd name="T50" fmla="*/ 50 w 99"/>
                <a:gd name="T51" fmla="*/ 137 h 161"/>
                <a:gd name="T52" fmla="*/ 71 w 99"/>
                <a:gd name="T53" fmla="*/ 12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9" h="161">
                  <a:moveTo>
                    <a:pt x="75" y="158"/>
                  </a:moveTo>
                  <a:cubicBezTo>
                    <a:pt x="74" y="158"/>
                    <a:pt x="73" y="157"/>
                    <a:pt x="73" y="156"/>
                  </a:cubicBezTo>
                  <a:cubicBezTo>
                    <a:pt x="73" y="147"/>
                    <a:pt x="73" y="147"/>
                    <a:pt x="73" y="147"/>
                  </a:cubicBezTo>
                  <a:cubicBezTo>
                    <a:pt x="73" y="147"/>
                    <a:pt x="73" y="147"/>
                    <a:pt x="73" y="147"/>
                  </a:cubicBezTo>
                  <a:cubicBezTo>
                    <a:pt x="67" y="155"/>
                    <a:pt x="58" y="161"/>
                    <a:pt x="43" y="161"/>
                  </a:cubicBezTo>
                  <a:cubicBezTo>
                    <a:pt x="24" y="161"/>
                    <a:pt x="10" y="151"/>
                    <a:pt x="4" y="134"/>
                  </a:cubicBezTo>
                  <a:cubicBezTo>
                    <a:pt x="2" y="125"/>
                    <a:pt x="0" y="117"/>
                    <a:pt x="0" y="102"/>
                  </a:cubicBezTo>
                  <a:cubicBezTo>
                    <a:pt x="0" y="87"/>
                    <a:pt x="2" y="79"/>
                    <a:pt x="4" y="71"/>
                  </a:cubicBezTo>
                  <a:cubicBezTo>
                    <a:pt x="10" y="53"/>
                    <a:pt x="24" y="44"/>
                    <a:pt x="43" y="44"/>
                  </a:cubicBezTo>
                  <a:cubicBezTo>
                    <a:pt x="58" y="44"/>
                    <a:pt x="67" y="49"/>
                    <a:pt x="73" y="57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73" y="3"/>
                    <a:pt x="73" y="3"/>
                    <a:pt x="73" y="3"/>
                  </a:cubicBezTo>
                  <a:cubicBezTo>
                    <a:pt x="73" y="1"/>
                    <a:pt x="74" y="0"/>
                    <a:pt x="75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8" y="0"/>
                    <a:pt x="99" y="1"/>
                    <a:pt x="99" y="3"/>
                  </a:cubicBezTo>
                  <a:cubicBezTo>
                    <a:pt x="99" y="156"/>
                    <a:pt x="99" y="156"/>
                    <a:pt x="99" y="156"/>
                  </a:cubicBezTo>
                  <a:cubicBezTo>
                    <a:pt x="99" y="157"/>
                    <a:pt x="98" y="158"/>
                    <a:pt x="97" y="158"/>
                  </a:cubicBezTo>
                  <a:lnTo>
                    <a:pt x="75" y="158"/>
                  </a:lnTo>
                  <a:close/>
                  <a:moveTo>
                    <a:pt x="71" y="123"/>
                  </a:moveTo>
                  <a:cubicBezTo>
                    <a:pt x="72" y="118"/>
                    <a:pt x="73" y="112"/>
                    <a:pt x="73" y="102"/>
                  </a:cubicBezTo>
                  <a:cubicBezTo>
                    <a:pt x="73" y="92"/>
                    <a:pt x="72" y="86"/>
                    <a:pt x="71" y="81"/>
                  </a:cubicBezTo>
                  <a:cubicBezTo>
                    <a:pt x="68" y="72"/>
                    <a:pt x="60" y="67"/>
                    <a:pt x="50" y="67"/>
                  </a:cubicBezTo>
                  <a:cubicBezTo>
                    <a:pt x="39" y="67"/>
                    <a:pt x="32" y="72"/>
                    <a:pt x="29" y="81"/>
                  </a:cubicBezTo>
                  <a:cubicBezTo>
                    <a:pt x="28" y="86"/>
                    <a:pt x="27" y="92"/>
                    <a:pt x="27" y="102"/>
                  </a:cubicBezTo>
                  <a:cubicBezTo>
                    <a:pt x="27" y="112"/>
                    <a:pt x="28" y="118"/>
                    <a:pt x="29" y="123"/>
                  </a:cubicBezTo>
                  <a:cubicBezTo>
                    <a:pt x="32" y="132"/>
                    <a:pt x="39" y="137"/>
                    <a:pt x="50" y="137"/>
                  </a:cubicBezTo>
                  <a:cubicBezTo>
                    <a:pt x="60" y="137"/>
                    <a:pt x="68" y="132"/>
                    <a:pt x="71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" name="Freeform 31"/>
            <p:cNvSpPr>
              <a:spLocks/>
            </p:cNvSpPr>
            <p:nvPr userDrawn="1"/>
          </p:nvSpPr>
          <p:spPr bwMode="auto">
            <a:xfrm>
              <a:off x="6023913" y="1414463"/>
              <a:ext cx="328601" cy="283134"/>
            </a:xfrm>
            <a:custGeom>
              <a:avLst/>
              <a:gdLst>
                <a:gd name="T0" fmla="*/ 125 w 184"/>
                <a:gd name="T1" fmla="*/ 158 h 158"/>
                <a:gd name="T2" fmla="*/ 122 w 184"/>
                <a:gd name="T3" fmla="*/ 156 h 158"/>
                <a:gd name="T4" fmla="*/ 92 w 184"/>
                <a:gd name="T5" fmla="*/ 48 h 158"/>
                <a:gd name="T6" fmla="*/ 92 w 184"/>
                <a:gd name="T7" fmla="*/ 48 h 158"/>
                <a:gd name="T8" fmla="*/ 61 w 184"/>
                <a:gd name="T9" fmla="*/ 156 h 158"/>
                <a:gd name="T10" fmla="*/ 59 w 184"/>
                <a:gd name="T11" fmla="*/ 158 h 158"/>
                <a:gd name="T12" fmla="*/ 41 w 184"/>
                <a:gd name="T13" fmla="*/ 158 h 158"/>
                <a:gd name="T14" fmla="*/ 39 w 184"/>
                <a:gd name="T15" fmla="*/ 156 h 158"/>
                <a:gd name="T16" fmla="*/ 0 w 184"/>
                <a:gd name="T17" fmla="*/ 3 h 158"/>
                <a:gd name="T18" fmla="*/ 2 w 184"/>
                <a:gd name="T19" fmla="*/ 0 h 158"/>
                <a:gd name="T20" fmla="*/ 23 w 184"/>
                <a:gd name="T21" fmla="*/ 0 h 158"/>
                <a:gd name="T22" fmla="*/ 26 w 184"/>
                <a:gd name="T23" fmla="*/ 3 h 158"/>
                <a:gd name="T24" fmla="*/ 51 w 184"/>
                <a:gd name="T25" fmla="*/ 109 h 158"/>
                <a:gd name="T26" fmla="*/ 52 w 184"/>
                <a:gd name="T27" fmla="*/ 109 h 158"/>
                <a:gd name="T28" fmla="*/ 81 w 184"/>
                <a:gd name="T29" fmla="*/ 3 h 158"/>
                <a:gd name="T30" fmla="*/ 84 w 184"/>
                <a:gd name="T31" fmla="*/ 0 h 158"/>
                <a:gd name="T32" fmla="*/ 100 w 184"/>
                <a:gd name="T33" fmla="*/ 0 h 158"/>
                <a:gd name="T34" fmla="*/ 103 w 184"/>
                <a:gd name="T35" fmla="*/ 3 h 158"/>
                <a:gd name="T36" fmla="*/ 133 w 184"/>
                <a:gd name="T37" fmla="*/ 109 h 158"/>
                <a:gd name="T38" fmla="*/ 133 w 184"/>
                <a:gd name="T39" fmla="*/ 109 h 158"/>
                <a:gd name="T40" fmla="*/ 158 w 184"/>
                <a:gd name="T41" fmla="*/ 3 h 158"/>
                <a:gd name="T42" fmla="*/ 161 w 184"/>
                <a:gd name="T43" fmla="*/ 0 h 158"/>
                <a:gd name="T44" fmla="*/ 182 w 184"/>
                <a:gd name="T45" fmla="*/ 0 h 158"/>
                <a:gd name="T46" fmla="*/ 184 w 184"/>
                <a:gd name="T47" fmla="*/ 3 h 158"/>
                <a:gd name="T48" fmla="*/ 146 w 184"/>
                <a:gd name="T49" fmla="*/ 156 h 158"/>
                <a:gd name="T50" fmla="*/ 143 w 184"/>
                <a:gd name="T51" fmla="*/ 158 h 158"/>
                <a:gd name="T52" fmla="*/ 125 w 184"/>
                <a:gd name="T53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4" h="158">
                  <a:moveTo>
                    <a:pt x="125" y="158"/>
                  </a:moveTo>
                  <a:cubicBezTo>
                    <a:pt x="124" y="158"/>
                    <a:pt x="123" y="157"/>
                    <a:pt x="122" y="156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61" y="156"/>
                    <a:pt x="61" y="156"/>
                    <a:pt x="61" y="156"/>
                  </a:cubicBezTo>
                  <a:cubicBezTo>
                    <a:pt x="61" y="157"/>
                    <a:pt x="60" y="158"/>
                    <a:pt x="59" y="158"/>
                  </a:cubicBezTo>
                  <a:cubicBezTo>
                    <a:pt x="41" y="158"/>
                    <a:pt x="41" y="158"/>
                    <a:pt x="41" y="158"/>
                  </a:cubicBezTo>
                  <a:cubicBezTo>
                    <a:pt x="40" y="158"/>
                    <a:pt x="39" y="157"/>
                    <a:pt x="39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51" y="109"/>
                    <a:pt x="51" y="109"/>
                    <a:pt x="51" y="109"/>
                  </a:cubicBezTo>
                  <a:cubicBezTo>
                    <a:pt x="52" y="109"/>
                    <a:pt x="52" y="109"/>
                    <a:pt x="52" y="109"/>
                  </a:cubicBezTo>
                  <a:cubicBezTo>
                    <a:pt x="81" y="3"/>
                    <a:pt x="81" y="3"/>
                    <a:pt x="81" y="3"/>
                  </a:cubicBezTo>
                  <a:cubicBezTo>
                    <a:pt x="82" y="1"/>
                    <a:pt x="83" y="0"/>
                    <a:pt x="84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2" y="0"/>
                    <a:pt x="102" y="1"/>
                    <a:pt x="103" y="3"/>
                  </a:cubicBezTo>
                  <a:cubicBezTo>
                    <a:pt x="133" y="109"/>
                    <a:pt x="133" y="109"/>
                    <a:pt x="133" y="109"/>
                  </a:cubicBezTo>
                  <a:cubicBezTo>
                    <a:pt x="133" y="109"/>
                    <a:pt x="133" y="109"/>
                    <a:pt x="133" y="109"/>
                  </a:cubicBezTo>
                  <a:cubicBezTo>
                    <a:pt x="158" y="3"/>
                    <a:pt x="158" y="3"/>
                    <a:pt x="158" y="3"/>
                  </a:cubicBezTo>
                  <a:cubicBezTo>
                    <a:pt x="158" y="1"/>
                    <a:pt x="159" y="0"/>
                    <a:pt x="161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4" y="0"/>
                    <a:pt x="184" y="1"/>
                    <a:pt x="184" y="3"/>
                  </a:cubicBezTo>
                  <a:cubicBezTo>
                    <a:pt x="146" y="156"/>
                    <a:pt x="146" y="156"/>
                    <a:pt x="146" y="156"/>
                  </a:cubicBezTo>
                  <a:cubicBezTo>
                    <a:pt x="145" y="157"/>
                    <a:pt x="144" y="158"/>
                    <a:pt x="143" y="158"/>
                  </a:cubicBezTo>
                  <a:lnTo>
                    <a:pt x="125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" name="Freeform 32"/>
            <p:cNvSpPr>
              <a:spLocks noEditPoints="1"/>
            </p:cNvSpPr>
            <p:nvPr userDrawn="1"/>
          </p:nvSpPr>
          <p:spPr bwMode="auto">
            <a:xfrm>
              <a:off x="6360781" y="1492997"/>
              <a:ext cx="175667" cy="208734"/>
            </a:xfrm>
            <a:custGeom>
              <a:avLst/>
              <a:gdLst>
                <a:gd name="T0" fmla="*/ 4 w 99"/>
                <a:gd name="T1" fmla="*/ 85 h 117"/>
                <a:gd name="T2" fmla="*/ 0 w 99"/>
                <a:gd name="T3" fmla="*/ 58 h 117"/>
                <a:gd name="T4" fmla="*/ 3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64 h 117"/>
                <a:gd name="T12" fmla="*/ 96 w 99"/>
                <a:gd name="T13" fmla="*/ 66 h 117"/>
                <a:gd name="T14" fmla="*/ 27 w 99"/>
                <a:gd name="T15" fmla="*/ 66 h 117"/>
                <a:gd name="T16" fmla="*/ 26 w 99"/>
                <a:gd name="T17" fmla="*/ 68 h 117"/>
                <a:gd name="T18" fmla="*/ 27 w 99"/>
                <a:gd name="T19" fmla="*/ 76 h 117"/>
                <a:gd name="T20" fmla="*/ 52 w 99"/>
                <a:gd name="T21" fmla="*/ 93 h 117"/>
                <a:gd name="T22" fmla="*/ 79 w 99"/>
                <a:gd name="T23" fmla="*/ 83 h 117"/>
                <a:gd name="T24" fmla="*/ 82 w 99"/>
                <a:gd name="T25" fmla="*/ 82 h 117"/>
                <a:gd name="T26" fmla="*/ 96 w 99"/>
                <a:gd name="T27" fmla="*/ 94 h 117"/>
                <a:gd name="T28" fmla="*/ 96 w 99"/>
                <a:gd name="T29" fmla="*/ 98 h 117"/>
                <a:gd name="T30" fmla="*/ 50 w 99"/>
                <a:gd name="T31" fmla="*/ 117 h 117"/>
                <a:gd name="T32" fmla="*/ 4 w 99"/>
                <a:gd name="T33" fmla="*/ 85 h 117"/>
                <a:gd name="T34" fmla="*/ 71 w 99"/>
                <a:gd name="T35" fmla="*/ 36 h 117"/>
                <a:gd name="T36" fmla="*/ 49 w 99"/>
                <a:gd name="T37" fmla="*/ 22 h 117"/>
                <a:gd name="T38" fmla="*/ 27 w 99"/>
                <a:gd name="T39" fmla="*/ 36 h 117"/>
                <a:gd name="T40" fmla="*/ 26 w 99"/>
                <a:gd name="T41" fmla="*/ 46 h 117"/>
                <a:gd name="T42" fmla="*/ 27 w 99"/>
                <a:gd name="T43" fmla="*/ 47 h 117"/>
                <a:gd name="T44" fmla="*/ 71 w 99"/>
                <a:gd name="T45" fmla="*/ 47 h 117"/>
                <a:gd name="T46" fmla="*/ 72 w 99"/>
                <a:gd name="T47" fmla="*/ 46 h 117"/>
                <a:gd name="T48" fmla="*/ 71 w 99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117">
                  <a:moveTo>
                    <a:pt x="4" y="85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7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7" y="38"/>
                    <a:pt x="99" y="46"/>
                    <a:pt x="99" y="64"/>
                  </a:cubicBezTo>
                  <a:cubicBezTo>
                    <a:pt x="99" y="66"/>
                    <a:pt x="98" y="66"/>
                    <a:pt x="96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6" y="66"/>
                    <a:pt x="26" y="67"/>
                    <a:pt x="26" y="68"/>
                  </a:cubicBezTo>
                  <a:cubicBezTo>
                    <a:pt x="26" y="71"/>
                    <a:pt x="27" y="74"/>
                    <a:pt x="27" y="76"/>
                  </a:cubicBezTo>
                  <a:cubicBezTo>
                    <a:pt x="31" y="87"/>
                    <a:pt x="40" y="93"/>
                    <a:pt x="52" y="93"/>
                  </a:cubicBezTo>
                  <a:cubicBezTo>
                    <a:pt x="65" y="93"/>
                    <a:pt x="73" y="89"/>
                    <a:pt x="79" y="83"/>
                  </a:cubicBezTo>
                  <a:cubicBezTo>
                    <a:pt x="80" y="82"/>
                    <a:pt x="81" y="81"/>
                    <a:pt x="82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6" y="98"/>
                  </a:cubicBezTo>
                  <a:cubicBezTo>
                    <a:pt x="87" y="109"/>
                    <a:pt x="71" y="117"/>
                    <a:pt x="50" y="117"/>
                  </a:cubicBezTo>
                  <a:cubicBezTo>
                    <a:pt x="27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49" y="22"/>
                  </a:cubicBezTo>
                  <a:cubicBezTo>
                    <a:pt x="39" y="22"/>
                    <a:pt x="30" y="27"/>
                    <a:pt x="27" y="36"/>
                  </a:cubicBezTo>
                  <a:cubicBezTo>
                    <a:pt x="26" y="39"/>
                    <a:pt x="26" y="42"/>
                    <a:pt x="26" y="46"/>
                  </a:cubicBezTo>
                  <a:cubicBezTo>
                    <a:pt x="26" y="47"/>
                    <a:pt x="26" y="47"/>
                    <a:pt x="27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2" y="47"/>
                    <a:pt x="72" y="46"/>
                  </a:cubicBezTo>
                  <a:cubicBezTo>
                    <a:pt x="72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" name="Freeform 33"/>
            <p:cNvSpPr>
              <a:spLocks/>
            </p:cNvSpPr>
            <p:nvPr userDrawn="1"/>
          </p:nvSpPr>
          <p:spPr bwMode="auto">
            <a:xfrm>
              <a:off x="6573648" y="1414463"/>
              <a:ext cx="76467" cy="285201"/>
            </a:xfrm>
            <a:custGeom>
              <a:avLst/>
              <a:gdLst>
                <a:gd name="T0" fmla="*/ 31 w 43"/>
                <a:gd name="T1" fmla="*/ 159 h 159"/>
                <a:gd name="T2" fmla="*/ 0 w 43"/>
                <a:gd name="T3" fmla="*/ 127 h 159"/>
                <a:gd name="T4" fmla="*/ 0 w 43"/>
                <a:gd name="T5" fmla="*/ 3 h 159"/>
                <a:gd name="T6" fmla="*/ 3 w 43"/>
                <a:gd name="T7" fmla="*/ 0 h 159"/>
                <a:gd name="T8" fmla="*/ 24 w 43"/>
                <a:gd name="T9" fmla="*/ 0 h 159"/>
                <a:gd name="T10" fmla="*/ 26 w 43"/>
                <a:gd name="T11" fmla="*/ 3 h 159"/>
                <a:gd name="T12" fmla="*/ 26 w 43"/>
                <a:gd name="T13" fmla="*/ 126 h 159"/>
                <a:gd name="T14" fmla="*/ 36 w 43"/>
                <a:gd name="T15" fmla="*/ 136 h 159"/>
                <a:gd name="T16" fmla="*/ 41 w 43"/>
                <a:gd name="T17" fmla="*/ 136 h 159"/>
                <a:gd name="T18" fmla="*/ 43 w 43"/>
                <a:gd name="T19" fmla="*/ 139 h 159"/>
                <a:gd name="T20" fmla="*/ 43 w 43"/>
                <a:gd name="T21" fmla="*/ 157 h 159"/>
                <a:gd name="T22" fmla="*/ 41 w 43"/>
                <a:gd name="T23" fmla="*/ 159 h 159"/>
                <a:gd name="T24" fmla="*/ 31 w 43"/>
                <a:gd name="T2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159">
                  <a:moveTo>
                    <a:pt x="31" y="159"/>
                  </a:moveTo>
                  <a:cubicBezTo>
                    <a:pt x="9" y="159"/>
                    <a:pt x="0" y="149"/>
                    <a:pt x="0" y="12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126"/>
                    <a:pt x="26" y="126"/>
                    <a:pt x="26" y="126"/>
                  </a:cubicBezTo>
                  <a:cubicBezTo>
                    <a:pt x="26" y="134"/>
                    <a:pt x="29" y="136"/>
                    <a:pt x="36" y="136"/>
                  </a:cubicBezTo>
                  <a:cubicBezTo>
                    <a:pt x="41" y="136"/>
                    <a:pt x="41" y="136"/>
                    <a:pt x="41" y="136"/>
                  </a:cubicBezTo>
                  <a:cubicBezTo>
                    <a:pt x="42" y="136"/>
                    <a:pt x="43" y="137"/>
                    <a:pt x="43" y="139"/>
                  </a:cubicBezTo>
                  <a:cubicBezTo>
                    <a:pt x="43" y="157"/>
                    <a:pt x="43" y="157"/>
                    <a:pt x="43" y="157"/>
                  </a:cubicBezTo>
                  <a:cubicBezTo>
                    <a:pt x="43" y="158"/>
                    <a:pt x="42" y="159"/>
                    <a:pt x="41" y="159"/>
                  </a:cubicBezTo>
                  <a:lnTo>
                    <a:pt x="31" y="1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" name="Freeform 34"/>
            <p:cNvSpPr>
              <a:spLocks/>
            </p:cNvSpPr>
            <p:nvPr userDrawn="1"/>
          </p:nvSpPr>
          <p:spPr bwMode="auto">
            <a:xfrm>
              <a:off x="6668715" y="1414463"/>
              <a:ext cx="107467" cy="283134"/>
            </a:xfrm>
            <a:custGeom>
              <a:avLst/>
              <a:gdLst>
                <a:gd name="T0" fmla="*/ 13 w 60"/>
                <a:gd name="T1" fmla="*/ 158 h 158"/>
                <a:gd name="T2" fmla="*/ 11 w 60"/>
                <a:gd name="T3" fmla="*/ 156 h 158"/>
                <a:gd name="T4" fmla="*/ 11 w 60"/>
                <a:gd name="T5" fmla="*/ 68 h 158"/>
                <a:gd name="T6" fmla="*/ 9 w 60"/>
                <a:gd name="T7" fmla="*/ 66 h 158"/>
                <a:gd name="T8" fmla="*/ 2 w 60"/>
                <a:gd name="T9" fmla="*/ 66 h 158"/>
                <a:gd name="T10" fmla="*/ 0 w 60"/>
                <a:gd name="T11" fmla="*/ 64 h 158"/>
                <a:gd name="T12" fmla="*/ 0 w 60"/>
                <a:gd name="T13" fmla="*/ 49 h 158"/>
                <a:gd name="T14" fmla="*/ 2 w 60"/>
                <a:gd name="T15" fmla="*/ 46 h 158"/>
                <a:gd name="T16" fmla="*/ 9 w 60"/>
                <a:gd name="T17" fmla="*/ 46 h 158"/>
                <a:gd name="T18" fmla="*/ 11 w 60"/>
                <a:gd name="T19" fmla="*/ 45 h 158"/>
                <a:gd name="T20" fmla="*/ 11 w 60"/>
                <a:gd name="T21" fmla="*/ 38 h 158"/>
                <a:gd name="T22" fmla="*/ 48 w 60"/>
                <a:gd name="T23" fmla="*/ 0 h 158"/>
                <a:gd name="T24" fmla="*/ 58 w 60"/>
                <a:gd name="T25" fmla="*/ 0 h 158"/>
                <a:gd name="T26" fmla="*/ 60 w 60"/>
                <a:gd name="T27" fmla="*/ 3 h 158"/>
                <a:gd name="T28" fmla="*/ 60 w 60"/>
                <a:gd name="T29" fmla="*/ 21 h 158"/>
                <a:gd name="T30" fmla="*/ 58 w 60"/>
                <a:gd name="T31" fmla="*/ 24 h 158"/>
                <a:gd name="T32" fmla="*/ 51 w 60"/>
                <a:gd name="T33" fmla="*/ 24 h 158"/>
                <a:gd name="T34" fmla="*/ 37 w 60"/>
                <a:gd name="T35" fmla="*/ 37 h 158"/>
                <a:gd name="T36" fmla="*/ 37 w 60"/>
                <a:gd name="T37" fmla="*/ 45 h 158"/>
                <a:gd name="T38" fmla="*/ 38 w 60"/>
                <a:gd name="T39" fmla="*/ 46 h 158"/>
                <a:gd name="T40" fmla="*/ 58 w 60"/>
                <a:gd name="T41" fmla="*/ 46 h 158"/>
                <a:gd name="T42" fmla="*/ 60 w 60"/>
                <a:gd name="T43" fmla="*/ 49 h 158"/>
                <a:gd name="T44" fmla="*/ 60 w 60"/>
                <a:gd name="T45" fmla="*/ 64 h 158"/>
                <a:gd name="T46" fmla="*/ 58 w 60"/>
                <a:gd name="T47" fmla="*/ 66 h 158"/>
                <a:gd name="T48" fmla="*/ 38 w 60"/>
                <a:gd name="T49" fmla="*/ 66 h 158"/>
                <a:gd name="T50" fmla="*/ 37 w 60"/>
                <a:gd name="T51" fmla="*/ 68 h 158"/>
                <a:gd name="T52" fmla="*/ 37 w 60"/>
                <a:gd name="T53" fmla="*/ 156 h 158"/>
                <a:gd name="T54" fmla="*/ 34 w 60"/>
                <a:gd name="T55" fmla="*/ 158 h 158"/>
                <a:gd name="T56" fmla="*/ 13 w 60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0" h="158">
                  <a:moveTo>
                    <a:pt x="13" y="158"/>
                  </a:moveTo>
                  <a:cubicBezTo>
                    <a:pt x="12" y="158"/>
                    <a:pt x="11" y="157"/>
                    <a:pt x="11" y="156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1" y="67"/>
                    <a:pt x="10" y="66"/>
                    <a:pt x="9" y="66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0" y="46"/>
                    <a:pt x="11" y="46"/>
                    <a:pt x="11" y="4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12"/>
                    <a:pt x="24" y="0"/>
                    <a:pt x="4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9" y="0"/>
                    <a:pt x="60" y="1"/>
                    <a:pt x="60" y="3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3"/>
                    <a:pt x="59" y="24"/>
                    <a:pt x="58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39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7" y="46"/>
                    <a:pt x="3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9" y="46"/>
                    <a:pt x="60" y="47"/>
                    <a:pt x="60" y="49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0" y="66"/>
                    <a:pt x="59" y="66"/>
                    <a:pt x="5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7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6" y="158"/>
                    <a:pt x="34" y="158"/>
                  </a:cubicBezTo>
                  <a:lnTo>
                    <a:pt x="1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" name="Freeform 35"/>
            <p:cNvSpPr>
              <a:spLocks noEditPoints="1"/>
            </p:cNvSpPr>
            <p:nvPr userDrawn="1"/>
          </p:nvSpPr>
          <p:spPr bwMode="auto">
            <a:xfrm>
              <a:off x="6798916" y="1492997"/>
              <a:ext cx="165334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" name="Freeform 36"/>
            <p:cNvSpPr>
              <a:spLocks/>
            </p:cNvSpPr>
            <p:nvPr userDrawn="1"/>
          </p:nvSpPr>
          <p:spPr bwMode="auto">
            <a:xfrm>
              <a:off x="7011783" y="1492997"/>
              <a:ext cx="142600" cy="204601"/>
            </a:xfrm>
            <a:custGeom>
              <a:avLst/>
              <a:gdLst>
                <a:gd name="T0" fmla="*/ 2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2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6 w 80"/>
                <a:gd name="T15" fmla="*/ 14 h 114"/>
                <a:gd name="T16" fmla="*/ 55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3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2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2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32" y="6"/>
                    <a:pt x="41" y="0"/>
                    <a:pt x="55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3" y="28"/>
                  </a:cubicBezTo>
                  <a:cubicBezTo>
                    <a:pt x="58" y="25"/>
                    <a:pt x="53" y="23"/>
                    <a:pt x="47" y="23"/>
                  </a:cubicBezTo>
                  <a:cubicBezTo>
                    <a:pt x="32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2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" name="Freeform 37"/>
            <p:cNvSpPr>
              <a:spLocks noEditPoints="1"/>
            </p:cNvSpPr>
            <p:nvPr userDrawn="1"/>
          </p:nvSpPr>
          <p:spPr bwMode="auto">
            <a:xfrm>
              <a:off x="7166783" y="1492997"/>
              <a:ext cx="175667" cy="208734"/>
            </a:xfrm>
            <a:custGeom>
              <a:avLst/>
              <a:gdLst>
                <a:gd name="T0" fmla="*/ 4 w 98"/>
                <a:gd name="T1" fmla="*/ 85 h 117"/>
                <a:gd name="T2" fmla="*/ 0 w 98"/>
                <a:gd name="T3" fmla="*/ 58 h 117"/>
                <a:gd name="T4" fmla="*/ 3 w 98"/>
                <a:gd name="T5" fmla="*/ 31 h 117"/>
                <a:gd name="T6" fmla="*/ 49 w 98"/>
                <a:gd name="T7" fmla="*/ 0 h 117"/>
                <a:gd name="T8" fmla="*/ 95 w 98"/>
                <a:gd name="T9" fmla="*/ 31 h 117"/>
                <a:gd name="T10" fmla="*/ 98 w 98"/>
                <a:gd name="T11" fmla="*/ 64 h 117"/>
                <a:gd name="T12" fmla="*/ 96 w 98"/>
                <a:gd name="T13" fmla="*/ 66 h 117"/>
                <a:gd name="T14" fmla="*/ 27 w 98"/>
                <a:gd name="T15" fmla="*/ 66 h 117"/>
                <a:gd name="T16" fmla="*/ 26 w 98"/>
                <a:gd name="T17" fmla="*/ 68 h 117"/>
                <a:gd name="T18" fmla="*/ 27 w 98"/>
                <a:gd name="T19" fmla="*/ 76 h 117"/>
                <a:gd name="T20" fmla="*/ 52 w 98"/>
                <a:gd name="T21" fmla="*/ 93 h 117"/>
                <a:gd name="T22" fmla="*/ 79 w 98"/>
                <a:gd name="T23" fmla="*/ 83 h 117"/>
                <a:gd name="T24" fmla="*/ 82 w 98"/>
                <a:gd name="T25" fmla="*/ 82 h 117"/>
                <a:gd name="T26" fmla="*/ 96 w 98"/>
                <a:gd name="T27" fmla="*/ 94 h 117"/>
                <a:gd name="T28" fmla="*/ 96 w 98"/>
                <a:gd name="T29" fmla="*/ 98 h 117"/>
                <a:gd name="T30" fmla="*/ 50 w 98"/>
                <a:gd name="T31" fmla="*/ 117 h 117"/>
                <a:gd name="T32" fmla="*/ 4 w 98"/>
                <a:gd name="T33" fmla="*/ 85 h 117"/>
                <a:gd name="T34" fmla="*/ 71 w 98"/>
                <a:gd name="T35" fmla="*/ 36 h 117"/>
                <a:gd name="T36" fmla="*/ 49 w 98"/>
                <a:gd name="T37" fmla="*/ 22 h 117"/>
                <a:gd name="T38" fmla="*/ 27 w 98"/>
                <a:gd name="T39" fmla="*/ 36 h 117"/>
                <a:gd name="T40" fmla="*/ 26 w 98"/>
                <a:gd name="T41" fmla="*/ 46 h 117"/>
                <a:gd name="T42" fmla="*/ 27 w 98"/>
                <a:gd name="T43" fmla="*/ 47 h 117"/>
                <a:gd name="T44" fmla="*/ 71 w 98"/>
                <a:gd name="T45" fmla="*/ 47 h 117"/>
                <a:gd name="T46" fmla="*/ 72 w 98"/>
                <a:gd name="T47" fmla="*/ 46 h 117"/>
                <a:gd name="T48" fmla="*/ 71 w 98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8" h="117">
                  <a:moveTo>
                    <a:pt x="4" y="85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7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7" y="38"/>
                    <a:pt x="98" y="46"/>
                    <a:pt x="98" y="64"/>
                  </a:cubicBezTo>
                  <a:cubicBezTo>
                    <a:pt x="98" y="66"/>
                    <a:pt x="98" y="66"/>
                    <a:pt x="96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6" y="66"/>
                    <a:pt x="26" y="67"/>
                    <a:pt x="26" y="68"/>
                  </a:cubicBezTo>
                  <a:cubicBezTo>
                    <a:pt x="26" y="71"/>
                    <a:pt x="26" y="74"/>
                    <a:pt x="27" y="76"/>
                  </a:cubicBezTo>
                  <a:cubicBezTo>
                    <a:pt x="31" y="87"/>
                    <a:pt x="40" y="93"/>
                    <a:pt x="52" y="93"/>
                  </a:cubicBezTo>
                  <a:cubicBezTo>
                    <a:pt x="65" y="93"/>
                    <a:pt x="73" y="89"/>
                    <a:pt x="79" y="83"/>
                  </a:cubicBezTo>
                  <a:cubicBezTo>
                    <a:pt x="80" y="82"/>
                    <a:pt x="81" y="81"/>
                    <a:pt x="82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6" y="98"/>
                  </a:cubicBezTo>
                  <a:cubicBezTo>
                    <a:pt x="86" y="109"/>
                    <a:pt x="71" y="117"/>
                    <a:pt x="50" y="117"/>
                  </a:cubicBezTo>
                  <a:cubicBezTo>
                    <a:pt x="26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49" y="22"/>
                  </a:cubicBezTo>
                  <a:cubicBezTo>
                    <a:pt x="39" y="22"/>
                    <a:pt x="30" y="27"/>
                    <a:pt x="27" y="36"/>
                  </a:cubicBezTo>
                  <a:cubicBezTo>
                    <a:pt x="26" y="39"/>
                    <a:pt x="26" y="42"/>
                    <a:pt x="26" y="46"/>
                  </a:cubicBezTo>
                  <a:cubicBezTo>
                    <a:pt x="26" y="47"/>
                    <a:pt x="26" y="47"/>
                    <a:pt x="27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2" y="47"/>
                    <a:pt x="72" y="46"/>
                  </a:cubicBezTo>
                  <a:cubicBezTo>
                    <a:pt x="72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" name="Freeform 38"/>
            <p:cNvSpPr>
              <a:spLocks noEditPoints="1"/>
            </p:cNvSpPr>
            <p:nvPr userDrawn="1"/>
          </p:nvSpPr>
          <p:spPr bwMode="auto">
            <a:xfrm>
              <a:off x="7439584" y="1492997"/>
              <a:ext cx="177734" cy="208734"/>
            </a:xfrm>
            <a:custGeom>
              <a:avLst/>
              <a:gdLst>
                <a:gd name="T0" fmla="*/ 3 w 99"/>
                <a:gd name="T1" fmla="*/ 86 h 117"/>
                <a:gd name="T2" fmla="*/ 0 w 99"/>
                <a:gd name="T3" fmla="*/ 58 h 117"/>
                <a:gd name="T4" fmla="*/ 3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58 h 117"/>
                <a:gd name="T12" fmla="*/ 95 w 99"/>
                <a:gd name="T13" fmla="*/ 86 h 117"/>
                <a:gd name="T14" fmla="*/ 49 w 99"/>
                <a:gd name="T15" fmla="*/ 117 h 117"/>
                <a:gd name="T16" fmla="*/ 3 w 99"/>
                <a:gd name="T17" fmla="*/ 86 h 117"/>
                <a:gd name="T18" fmla="*/ 70 w 99"/>
                <a:gd name="T19" fmla="*/ 79 h 117"/>
                <a:gd name="T20" fmla="*/ 73 w 99"/>
                <a:gd name="T21" fmla="*/ 58 h 117"/>
                <a:gd name="T22" fmla="*/ 70 w 99"/>
                <a:gd name="T23" fmla="*/ 38 h 117"/>
                <a:gd name="T24" fmla="*/ 49 w 99"/>
                <a:gd name="T25" fmla="*/ 23 h 117"/>
                <a:gd name="T26" fmla="*/ 28 w 99"/>
                <a:gd name="T27" fmla="*/ 38 h 117"/>
                <a:gd name="T28" fmla="*/ 26 w 99"/>
                <a:gd name="T29" fmla="*/ 58 h 117"/>
                <a:gd name="T30" fmla="*/ 28 w 99"/>
                <a:gd name="T31" fmla="*/ 79 h 117"/>
                <a:gd name="T32" fmla="*/ 49 w 99"/>
                <a:gd name="T33" fmla="*/ 93 h 117"/>
                <a:gd name="T34" fmla="*/ 70 w 99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9" h="117">
                  <a:moveTo>
                    <a:pt x="3" y="86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6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1"/>
                    <a:pt x="95" y="31"/>
                  </a:cubicBezTo>
                  <a:cubicBezTo>
                    <a:pt x="98" y="38"/>
                    <a:pt x="99" y="46"/>
                    <a:pt x="99" y="58"/>
                  </a:cubicBezTo>
                  <a:cubicBezTo>
                    <a:pt x="99" y="70"/>
                    <a:pt x="98" y="78"/>
                    <a:pt x="95" y="86"/>
                  </a:cubicBezTo>
                  <a:cubicBezTo>
                    <a:pt x="89" y="105"/>
                    <a:pt x="72" y="117"/>
                    <a:pt x="49" y="117"/>
                  </a:cubicBezTo>
                  <a:cubicBezTo>
                    <a:pt x="27" y="117"/>
                    <a:pt x="10" y="105"/>
                    <a:pt x="3" y="86"/>
                  </a:cubicBezTo>
                  <a:close/>
                  <a:moveTo>
                    <a:pt x="70" y="79"/>
                  </a:moveTo>
                  <a:cubicBezTo>
                    <a:pt x="72" y="73"/>
                    <a:pt x="73" y="68"/>
                    <a:pt x="73" y="58"/>
                  </a:cubicBezTo>
                  <a:cubicBezTo>
                    <a:pt x="73" y="49"/>
                    <a:pt x="72" y="44"/>
                    <a:pt x="70" y="38"/>
                  </a:cubicBezTo>
                  <a:cubicBezTo>
                    <a:pt x="67" y="28"/>
                    <a:pt x="60" y="23"/>
                    <a:pt x="49" y="23"/>
                  </a:cubicBezTo>
                  <a:cubicBezTo>
                    <a:pt x="39" y="23"/>
                    <a:pt x="32" y="28"/>
                    <a:pt x="28" y="38"/>
                  </a:cubicBezTo>
                  <a:cubicBezTo>
                    <a:pt x="27" y="44"/>
                    <a:pt x="26" y="49"/>
                    <a:pt x="26" y="58"/>
                  </a:cubicBezTo>
                  <a:cubicBezTo>
                    <a:pt x="26" y="68"/>
                    <a:pt x="27" y="73"/>
                    <a:pt x="28" y="79"/>
                  </a:cubicBezTo>
                  <a:cubicBezTo>
                    <a:pt x="32" y="88"/>
                    <a:pt x="39" y="93"/>
                    <a:pt x="49" y="93"/>
                  </a:cubicBezTo>
                  <a:cubicBezTo>
                    <a:pt x="60" y="93"/>
                    <a:pt x="67" y="88"/>
                    <a:pt x="70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" name="Freeform 39"/>
            <p:cNvSpPr>
              <a:spLocks/>
            </p:cNvSpPr>
            <p:nvPr userDrawn="1"/>
          </p:nvSpPr>
          <p:spPr bwMode="auto">
            <a:xfrm>
              <a:off x="7642118" y="1414463"/>
              <a:ext cx="107467" cy="283134"/>
            </a:xfrm>
            <a:custGeom>
              <a:avLst/>
              <a:gdLst>
                <a:gd name="T0" fmla="*/ 13 w 60"/>
                <a:gd name="T1" fmla="*/ 158 h 158"/>
                <a:gd name="T2" fmla="*/ 11 w 60"/>
                <a:gd name="T3" fmla="*/ 156 h 158"/>
                <a:gd name="T4" fmla="*/ 11 w 60"/>
                <a:gd name="T5" fmla="*/ 68 h 158"/>
                <a:gd name="T6" fmla="*/ 9 w 60"/>
                <a:gd name="T7" fmla="*/ 66 h 158"/>
                <a:gd name="T8" fmla="*/ 2 w 60"/>
                <a:gd name="T9" fmla="*/ 66 h 158"/>
                <a:gd name="T10" fmla="*/ 0 w 60"/>
                <a:gd name="T11" fmla="*/ 64 h 158"/>
                <a:gd name="T12" fmla="*/ 0 w 60"/>
                <a:gd name="T13" fmla="*/ 49 h 158"/>
                <a:gd name="T14" fmla="*/ 2 w 60"/>
                <a:gd name="T15" fmla="*/ 46 h 158"/>
                <a:gd name="T16" fmla="*/ 9 w 60"/>
                <a:gd name="T17" fmla="*/ 46 h 158"/>
                <a:gd name="T18" fmla="*/ 11 w 60"/>
                <a:gd name="T19" fmla="*/ 45 h 158"/>
                <a:gd name="T20" fmla="*/ 11 w 60"/>
                <a:gd name="T21" fmla="*/ 38 h 158"/>
                <a:gd name="T22" fmla="*/ 48 w 60"/>
                <a:gd name="T23" fmla="*/ 0 h 158"/>
                <a:gd name="T24" fmla="*/ 58 w 60"/>
                <a:gd name="T25" fmla="*/ 0 h 158"/>
                <a:gd name="T26" fmla="*/ 60 w 60"/>
                <a:gd name="T27" fmla="*/ 3 h 158"/>
                <a:gd name="T28" fmla="*/ 60 w 60"/>
                <a:gd name="T29" fmla="*/ 21 h 158"/>
                <a:gd name="T30" fmla="*/ 58 w 60"/>
                <a:gd name="T31" fmla="*/ 24 h 158"/>
                <a:gd name="T32" fmla="*/ 51 w 60"/>
                <a:gd name="T33" fmla="*/ 24 h 158"/>
                <a:gd name="T34" fmla="*/ 37 w 60"/>
                <a:gd name="T35" fmla="*/ 37 h 158"/>
                <a:gd name="T36" fmla="*/ 37 w 60"/>
                <a:gd name="T37" fmla="*/ 45 h 158"/>
                <a:gd name="T38" fmla="*/ 38 w 60"/>
                <a:gd name="T39" fmla="*/ 46 h 158"/>
                <a:gd name="T40" fmla="*/ 58 w 60"/>
                <a:gd name="T41" fmla="*/ 46 h 158"/>
                <a:gd name="T42" fmla="*/ 60 w 60"/>
                <a:gd name="T43" fmla="*/ 49 h 158"/>
                <a:gd name="T44" fmla="*/ 60 w 60"/>
                <a:gd name="T45" fmla="*/ 64 h 158"/>
                <a:gd name="T46" fmla="*/ 58 w 60"/>
                <a:gd name="T47" fmla="*/ 66 h 158"/>
                <a:gd name="T48" fmla="*/ 38 w 60"/>
                <a:gd name="T49" fmla="*/ 66 h 158"/>
                <a:gd name="T50" fmla="*/ 37 w 60"/>
                <a:gd name="T51" fmla="*/ 68 h 158"/>
                <a:gd name="T52" fmla="*/ 37 w 60"/>
                <a:gd name="T53" fmla="*/ 156 h 158"/>
                <a:gd name="T54" fmla="*/ 34 w 60"/>
                <a:gd name="T55" fmla="*/ 158 h 158"/>
                <a:gd name="T56" fmla="*/ 13 w 60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0" h="158">
                  <a:moveTo>
                    <a:pt x="13" y="158"/>
                  </a:moveTo>
                  <a:cubicBezTo>
                    <a:pt x="12" y="158"/>
                    <a:pt x="11" y="157"/>
                    <a:pt x="11" y="156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1" y="67"/>
                    <a:pt x="10" y="66"/>
                    <a:pt x="9" y="66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0" y="46"/>
                    <a:pt x="11" y="46"/>
                    <a:pt x="11" y="4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12"/>
                    <a:pt x="23" y="0"/>
                    <a:pt x="4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9" y="0"/>
                    <a:pt x="60" y="1"/>
                    <a:pt x="60" y="3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3"/>
                    <a:pt x="59" y="24"/>
                    <a:pt x="58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39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7" y="46"/>
                    <a:pt x="3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9" y="46"/>
                    <a:pt x="60" y="47"/>
                    <a:pt x="60" y="49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0" y="66"/>
                    <a:pt x="59" y="66"/>
                    <a:pt x="5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7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6" y="158"/>
                    <a:pt x="34" y="158"/>
                  </a:cubicBezTo>
                  <a:lnTo>
                    <a:pt x="1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" name="Freeform 40"/>
            <p:cNvSpPr>
              <a:spLocks/>
            </p:cNvSpPr>
            <p:nvPr userDrawn="1"/>
          </p:nvSpPr>
          <p:spPr bwMode="auto">
            <a:xfrm>
              <a:off x="7826052" y="1414463"/>
              <a:ext cx="171534" cy="287267"/>
            </a:xfrm>
            <a:custGeom>
              <a:avLst/>
              <a:gdLst>
                <a:gd name="T0" fmla="*/ 1 w 96"/>
                <a:gd name="T1" fmla="*/ 138 h 161"/>
                <a:gd name="T2" fmla="*/ 18 w 96"/>
                <a:gd name="T3" fmla="*/ 126 h 161"/>
                <a:gd name="T4" fmla="*/ 21 w 96"/>
                <a:gd name="T5" fmla="*/ 126 h 161"/>
                <a:gd name="T6" fmla="*/ 42 w 96"/>
                <a:gd name="T7" fmla="*/ 136 h 161"/>
                <a:gd name="T8" fmla="*/ 68 w 96"/>
                <a:gd name="T9" fmla="*/ 105 h 161"/>
                <a:gd name="T10" fmla="*/ 68 w 96"/>
                <a:gd name="T11" fmla="*/ 3 h 161"/>
                <a:gd name="T12" fmla="*/ 71 w 96"/>
                <a:gd name="T13" fmla="*/ 0 h 161"/>
                <a:gd name="T14" fmla="*/ 93 w 96"/>
                <a:gd name="T15" fmla="*/ 0 h 161"/>
                <a:gd name="T16" fmla="*/ 96 w 96"/>
                <a:gd name="T17" fmla="*/ 3 h 161"/>
                <a:gd name="T18" fmla="*/ 96 w 96"/>
                <a:gd name="T19" fmla="*/ 105 h 161"/>
                <a:gd name="T20" fmla="*/ 41 w 96"/>
                <a:gd name="T21" fmla="*/ 161 h 161"/>
                <a:gd name="T22" fmla="*/ 0 w 96"/>
                <a:gd name="T23" fmla="*/ 142 h 161"/>
                <a:gd name="T24" fmla="*/ 1 w 96"/>
                <a:gd name="T25" fmla="*/ 1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6" h="161">
                  <a:moveTo>
                    <a:pt x="1" y="138"/>
                  </a:moveTo>
                  <a:cubicBezTo>
                    <a:pt x="18" y="126"/>
                    <a:pt x="18" y="126"/>
                    <a:pt x="18" y="126"/>
                  </a:cubicBezTo>
                  <a:cubicBezTo>
                    <a:pt x="19" y="125"/>
                    <a:pt x="20" y="125"/>
                    <a:pt x="21" y="126"/>
                  </a:cubicBezTo>
                  <a:cubicBezTo>
                    <a:pt x="25" y="131"/>
                    <a:pt x="33" y="136"/>
                    <a:pt x="42" y="136"/>
                  </a:cubicBezTo>
                  <a:cubicBezTo>
                    <a:pt x="59" y="136"/>
                    <a:pt x="68" y="126"/>
                    <a:pt x="68" y="105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8" y="1"/>
                    <a:pt x="69" y="0"/>
                    <a:pt x="71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5" y="0"/>
                    <a:pt x="96" y="1"/>
                    <a:pt x="96" y="3"/>
                  </a:cubicBezTo>
                  <a:cubicBezTo>
                    <a:pt x="96" y="105"/>
                    <a:pt x="96" y="105"/>
                    <a:pt x="96" y="105"/>
                  </a:cubicBezTo>
                  <a:cubicBezTo>
                    <a:pt x="96" y="141"/>
                    <a:pt x="75" y="161"/>
                    <a:pt x="41" y="161"/>
                  </a:cubicBezTo>
                  <a:cubicBezTo>
                    <a:pt x="23" y="161"/>
                    <a:pt x="7" y="152"/>
                    <a:pt x="0" y="142"/>
                  </a:cubicBezTo>
                  <a:cubicBezTo>
                    <a:pt x="0" y="140"/>
                    <a:pt x="0" y="139"/>
                    <a:pt x="1" y="1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" name="Freeform 41"/>
            <p:cNvSpPr>
              <a:spLocks noEditPoints="1"/>
            </p:cNvSpPr>
            <p:nvPr userDrawn="1"/>
          </p:nvSpPr>
          <p:spPr bwMode="auto">
            <a:xfrm>
              <a:off x="8034786" y="1492997"/>
              <a:ext cx="167400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8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6" name="Freeform 42"/>
            <p:cNvSpPr>
              <a:spLocks noEditPoints="1"/>
            </p:cNvSpPr>
            <p:nvPr userDrawn="1"/>
          </p:nvSpPr>
          <p:spPr bwMode="auto">
            <a:xfrm>
              <a:off x="8249720" y="1492997"/>
              <a:ext cx="173600" cy="279001"/>
            </a:xfrm>
            <a:custGeom>
              <a:avLst/>
              <a:gdLst>
                <a:gd name="T0" fmla="*/ 2 w 98"/>
                <a:gd name="T1" fmla="*/ 156 h 156"/>
                <a:gd name="T2" fmla="*/ 0 w 98"/>
                <a:gd name="T3" fmla="*/ 153 h 156"/>
                <a:gd name="T4" fmla="*/ 0 w 98"/>
                <a:gd name="T5" fmla="*/ 5 h 156"/>
                <a:gd name="T6" fmla="*/ 2 w 98"/>
                <a:gd name="T7" fmla="*/ 2 h 156"/>
                <a:gd name="T8" fmla="*/ 24 w 98"/>
                <a:gd name="T9" fmla="*/ 2 h 156"/>
                <a:gd name="T10" fmla="*/ 26 w 98"/>
                <a:gd name="T11" fmla="*/ 5 h 156"/>
                <a:gd name="T12" fmla="*/ 26 w 98"/>
                <a:gd name="T13" fmla="*/ 13 h 156"/>
                <a:gd name="T14" fmla="*/ 26 w 98"/>
                <a:gd name="T15" fmla="*/ 13 h 156"/>
                <a:gd name="T16" fmla="*/ 56 w 98"/>
                <a:gd name="T17" fmla="*/ 0 h 156"/>
                <a:gd name="T18" fmla="*/ 94 w 98"/>
                <a:gd name="T19" fmla="*/ 27 h 156"/>
                <a:gd name="T20" fmla="*/ 98 w 98"/>
                <a:gd name="T21" fmla="*/ 58 h 156"/>
                <a:gd name="T22" fmla="*/ 94 w 98"/>
                <a:gd name="T23" fmla="*/ 90 h 156"/>
                <a:gd name="T24" fmla="*/ 56 w 98"/>
                <a:gd name="T25" fmla="*/ 117 h 156"/>
                <a:gd name="T26" fmla="*/ 26 w 98"/>
                <a:gd name="T27" fmla="*/ 103 h 156"/>
                <a:gd name="T28" fmla="*/ 26 w 98"/>
                <a:gd name="T29" fmla="*/ 103 h 156"/>
                <a:gd name="T30" fmla="*/ 26 w 98"/>
                <a:gd name="T31" fmla="*/ 153 h 156"/>
                <a:gd name="T32" fmla="*/ 24 w 98"/>
                <a:gd name="T33" fmla="*/ 156 h 156"/>
                <a:gd name="T34" fmla="*/ 2 w 98"/>
                <a:gd name="T35" fmla="*/ 156 h 156"/>
                <a:gd name="T36" fmla="*/ 70 w 98"/>
                <a:gd name="T37" fmla="*/ 79 h 156"/>
                <a:gd name="T38" fmla="*/ 72 w 98"/>
                <a:gd name="T39" fmla="*/ 58 h 156"/>
                <a:gd name="T40" fmla="*/ 70 w 98"/>
                <a:gd name="T41" fmla="*/ 37 h 156"/>
                <a:gd name="T42" fmla="*/ 49 w 98"/>
                <a:gd name="T43" fmla="*/ 23 h 156"/>
                <a:gd name="T44" fmla="*/ 28 w 98"/>
                <a:gd name="T45" fmla="*/ 37 h 156"/>
                <a:gd name="T46" fmla="*/ 26 w 98"/>
                <a:gd name="T47" fmla="*/ 58 h 156"/>
                <a:gd name="T48" fmla="*/ 28 w 98"/>
                <a:gd name="T49" fmla="*/ 79 h 156"/>
                <a:gd name="T50" fmla="*/ 49 w 98"/>
                <a:gd name="T51" fmla="*/ 93 h 156"/>
                <a:gd name="T52" fmla="*/ 70 w 98"/>
                <a:gd name="T53" fmla="*/ 79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8" h="156">
                  <a:moveTo>
                    <a:pt x="2" y="156"/>
                  </a:moveTo>
                  <a:cubicBezTo>
                    <a:pt x="1" y="156"/>
                    <a:pt x="0" y="155"/>
                    <a:pt x="0" y="15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5"/>
                    <a:pt x="41" y="0"/>
                    <a:pt x="56" y="0"/>
                  </a:cubicBezTo>
                  <a:cubicBezTo>
                    <a:pt x="75" y="0"/>
                    <a:pt x="89" y="9"/>
                    <a:pt x="94" y="27"/>
                  </a:cubicBezTo>
                  <a:cubicBezTo>
                    <a:pt x="97" y="35"/>
                    <a:pt x="98" y="43"/>
                    <a:pt x="98" y="58"/>
                  </a:cubicBezTo>
                  <a:cubicBezTo>
                    <a:pt x="98" y="73"/>
                    <a:pt x="97" y="81"/>
                    <a:pt x="94" y="90"/>
                  </a:cubicBezTo>
                  <a:cubicBezTo>
                    <a:pt x="89" y="107"/>
                    <a:pt x="75" y="117"/>
                    <a:pt x="56" y="117"/>
                  </a:cubicBezTo>
                  <a:cubicBezTo>
                    <a:pt x="41" y="117"/>
                    <a:pt x="31" y="111"/>
                    <a:pt x="26" y="103"/>
                  </a:cubicBezTo>
                  <a:cubicBezTo>
                    <a:pt x="26" y="103"/>
                    <a:pt x="26" y="103"/>
                    <a:pt x="26" y="10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6" y="155"/>
                    <a:pt x="25" y="156"/>
                    <a:pt x="24" y="156"/>
                  </a:cubicBezTo>
                  <a:lnTo>
                    <a:pt x="2" y="156"/>
                  </a:lnTo>
                  <a:close/>
                  <a:moveTo>
                    <a:pt x="70" y="79"/>
                  </a:moveTo>
                  <a:cubicBezTo>
                    <a:pt x="71" y="74"/>
                    <a:pt x="72" y="68"/>
                    <a:pt x="72" y="58"/>
                  </a:cubicBezTo>
                  <a:cubicBezTo>
                    <a:pt x="72" y="48"/>
                    <a:pt x="71" y="42"/>
                    <a:pt x="70" y="37"/>
                  </a:cubicBezTo>
                  <a:cubicBezTo>
                    <a:pt x="67" y="28"/>
                    <a:pt x="60" y="23"/>
                    <a:pt x="49" y="23"/>
                  </a:cubicBezTo>
                  <a:cubicBezTo>
                    <a:pt x="38" y="23"/>
                    <a:pt x="31" y="28"/>
                    <a:pt x="28" y="37"/>
                  </a:cubicBezTo>
                  <a:cubicBezTo>
                    <a:pt x="27" y="42"/>
                    <a:pt x="26" y="48"/>
                    <a:pt x="26" y="58"/>
                  </a:cubicBezTo>
                  <a:cubicBezTo>
                    <a:pt x="26" y="68"/>
                    <a:pt x="27" y="74"/>
                    <a:pt x="28" y="79"/>
                  </a:cubicBezTo>
                  <a:cubicBezTo>
                    <a:pt x="31" y="88"/>
                    <a:pt x="38" y="93"/>
                    <a:pt x="49" y="93"/>
                  </a:cubicBezTo>
                  <a:cubicBezTo>
                    <a:pt x="60" y="93"/>
                    <a:pt x="67" y="88"/>
                    <a:pt x="70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" name="Freeform 43"/>
            <p:cNvSpPr>
              <a:spLocks noEditPoints="1"/>
            </p:cNvSpPr>
            <p:nvPr userDrawn="1"/>
          </p:nvSpPr>
          <p:spPr bwMode="auto">
            <a:xfrm>
              <a:off x="8456387" y="1492997"/>
              <a:ext cx="165334" cy="208734"/>
            </a:xfrm>
            <a:custGeom>
              <a:avLst/>
              <a:gdLst>
                <a:gd name="T0" fmla="*/ 72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8 w 93"/>
                <a:gd name="T9" fmla="*/ 117 h 117"/>
                <a:gd name="T10" fmla="*/ 0 w 93"/>
                <a:gd name="T11" fmla="*/ 82 h 117"/>
                <a:gd name="T12" fmla="*/ 45 w 93"/>
                <a:gd name="T13" fmla="*/ 47 h 117"/>
                <a:gd name="T14" fmla="*/ 67 w 93"/>
                <a:gd name="T15" fmla="*/ 47 h 117"/>
                <a:gd name="T16" fmla="*/ 69 w 93"/>
                <a:gd name="T17" fmla="*/ 46 h 117"/>
                <a:gd name="T18" fmla="*/ 69 w 93"/>
                <a:gd name="T19" fmla="*/ 40 h 117"/>
                <a:gd name="T20" fmla="*/ 44 w 93"/>
                <a:gd name="T21" fmla="*/ 22 h 117"/>
                <a:gd name="T22" fmla="*/ 19 w 93"/>
                <a:gd name="T23" fmla="*/ 29 h 117"/>
                <a:gd name="T24" fmla="*/ 15 w 93"/>
                <a:gd name="T25" fmla="*/ 29 h 117"/>
                <a:gd name="T26" fmla="*/ 7 w 93"/>
                <a:gd name="T27" fmla="*/ 14 h 117"/>
                <a:gd name="T28" fmla="*/ 7 w 93"/>
                <a:gd name="T29" fmla="*/ 11 h 117"/>
                <a:gd name="T30" fmla="*/ 47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2 w 93"/>
                <a:gd name="T39" fmla="*/ 114 h 117"/>
                <a:gd name="T40" fmla="*/ 69 w 93"/>
                <a:gd name="T41" fmla="*/ 76 h 117"/>
                <a:gd name="T42" fmla="*/ 69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5 w 93"/>
                <a:gd name="T49" fmla="*/ 82 h 117"/>
                <a:gd name="T50" fmla="*/ 44 w 93"/>
                <a:gd name="T51" fmla="*/ 95 h 117"/>
                <a:gd name="T52" fmla="*/ 69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2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3" y="117"/>
                    <a:pt x="38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1" y="22"/>
                    <a:pt x="24" y="25"/>
                    <a:pt x="19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7" y="0"/>
                  </a:cubicBezTo>
                  <a:cubicBezTo>
                    <a:pt x="81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2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5" y="71"/>
                    <a:pt x="25" y="82"/>
                  </a:cubicBezTo>
                  <a:cubicBezTo>
                    <a:pt x="25" y="91"/>
                    <a:pt x="31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" name="Freeform 44"/>
            <p:cNvSpPr>
              <a:spLocks/>
            </p:cNvSpPr>
            <p:nvPr userDrawn="1"/>
          </p:nvSpPr>
          <p:spPr bwMode="auto">
            <a:xfrm>
              <a:off x="8669254" y="1492997"/>
              <a:ext cx="169467" cy="204601"/>
            </a:xfrm>
            <a:custGeom>
              <a:avLst/>
              <a:gdLst>
                <a:gd name="T0" fmla="*/ 71 w 95"/>
                <a:gd name="T1" fmla="*/ 114 h 114"/>
                <a:gd name="T2" fmla="*/ 69 w 95"/>
                <a:gd name="T3" fmla="*/ 112 h 114"/>
                <a:gd name="T4" fmla="*/ 69 w 95"/>
                <a:gd name="T5" fmla="*/ 47 h 114"/>
                <a:gd name="T6" fmla="*/ 48 w 95"/>
                <a:gd name="T7" fmla="*/ 23 h 114"/>
                <a:gd name="T8" fmla="*/ 26 w 95"/>
                <a:gd name="T9" fmla="*/ 47 h 114"/>
                <a:gd name="T10" fmla="*/ 26 w 95"/>
                <a:gd name="T11" fmla="*/ 112 h 114"/>
                <a:gd name="T12" fmla="*/ 24 w 95"/>
                <a:gd name="T13" fmla="*/ 114 h 114"/>
                <a:gd name="T14" fmla="*/ 3 w 95"/>
                <a:gd name="T15" fmla="*/ 114 h 114"/>
                <a:gd name="T16" fmla="*/ 0 w 95"/>
                <a:gd name="T17" fmla="*/ 112 h 114"/>
                <a:gd name="T18" fmla="*/ 0 w 95"/>
                <a:gd name="T19" fmla="*/ 5 h 114"/>
                <a:gd name="T20" fmla="*/ 3 w 95"/>
                <a:gd name="T21" fmla="*/ 2 h 114"/>
                <a:gd name="T22" fmla="*/ 24 w 95"/>
                <a:gd name="T23" fmla="*/ 2 h 114"/>
                <a:gd name="T24" fmla="*/ 26 w 95"/>
                <a:gd name="T25" fmla="*/ 5 h 114"/>
                <a:gd name="T26" fmla="*/ 26 w 95"/>
                <a:gd name="T27" fmla="*/ 13 h 114"/>
                <a:gd name="T28" fmla="*/ 27 w 95"/>
                <a:gd name="T29" fmla="*/ 13 h 114"/>
                <a:gd name="T30" fmla="*/ 56 w 95"/>
                <a:gd name="T31" fmla="*/ 0 h 114"/>
                <a:gd name="T32" fmla="*/ 95 w 95"/>
                <a:gd name="T33" fmla="*/ 41 h 114"/>
                <a:gd name="T34" fmla="*/ 95 w 95"/>
                <a:gd name="T35" fmla="*/ 112 h 114"/>
                <a:gd name="T36" fmla="*/ 92 w 95"/>
                <a:gd name="T37" fmla="*/ 114 h 114"/>
                <a:gd name="T38" fmla="*/ 71 w 95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5" h="114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9" y="33"/>
                    <a:pt x="62" y="23"/>
                    <a:pt x="48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80" y="0"/>
                    <a:pt x="95" y="17"/>
                    <a:pt x="95" y="41"/>
                  </a:cubicBezTo>
                  <a:cubicBezTo>
                    <a:pt x="95" y="112"/>
                    <a:pt x="95" y="112"/>
                    <a:pt x="95" y="112"/>
                  </a:cubicBezTo>
                  <a:cubicBezTo>
                    <a:pt x="95" y="113"/>
                    <a:pt x="94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" name="Freeform 45"/>
            <p:cNvSpPr>
              <a:spLocks/>
            </p:cNvSpPr>
            <p:nvPr userDrawn="1"/>
          </p:nvSpPr>
          <p:spPr bwMode="auto">
            <a:xfrm>
              <a:off x="900632" y="1414463"/>
              <a:ext cx="250067" cy="283134"/>
            </a:xfrm>
            <a:custGeom>
              <a:avLst/>
              <a:gdLst>
                <a:gd name="T0" fmla="*/ 0 w 140"/>
                <a:gd name="T1" fmla="*/ 3 h 158"/>
                <a:gd name="T2" fmla="*/ 2 w 140"/>
                <a:gd name="T3" fmla="*/ 0 h 158"/>
                <a:gd name="T4" fmla="*/ 23 w 140"/>
                <a:gd name="T5" fmla="*/ 0 h 158"/>
                <a:gd name="T6" fmla="*/ 27 w 140"/>
                <a:gd name="T7" fmla="*/ 3 h 158"/>
                <a:gd name="T8" fmla="*/ 70 w 140"/>
                <a:gd name="T9" fmla="*/ 100 h 158"/>
                <a:gd name="T10" fmla="*/ 71 w 140"/>
                <a:gd name="T11" fmla="*/ 100 h 158"/>
                <a:gd name="T12" fmla="*/ 113 w 140"/>
                <a:gd name="T13" fmla="*/ 3 h 158"/>
                <a:gd name="T14" fmla="*/ 117 w 140"/>
                <a:gd name="T15" fmla="*/ 0 h 158"/>
                <a:gd name="T16" fmla="*/ 138 w 140"/>
                <a:gd name="T17" fmla="*/ 0 h 158"/>
                <a:gd name="T18" fmla="*/ 140 w 140"/>
                <a:gd name="T19" fmla="*/ 3 h 158"/>
                <a:gd name="T20" fmla="*/ 140 w 140"/>
                <a:gd name="T21" fmla="*/ 156 h 158"/>
                <a:gd name="T22" fmla="*/ 138 w 140"/>
                <a:gd name="T23" fmla="*/ 158 h 158"/>
                <a:gd name="T24" fmla="*/ 118 w 140"/>
                <a:gd name="T25" fmla="*/ 158 h 158"/>
                <a:gd name="T26" fmla="*/ 115 w 140"/>
                <a:gd name="T27" fmla="*/ 156 h 158"/>
                <a:gd name="T28" fmla="*/ 115 w 140"/>
                <a:gd name="T29" fmla="*/ 59 h 158"/>
                <a:gd name="T30" fmla="*/ 114 w 140"/>
                <a:gd name="T31" fmla="*/ 59 h 158"/>
                <a:gd name="T32" fmla="*/ 81 w 140"/>
                <a:gd name="T33" fmla="*/ 133 h 158"/>
                <a:gd name="T34" fmla="*/ 77 w 140"/>
                <a:gd name="T35" fmla="*/ 136 h 158"/>
                <a:gd name="T36" fmla="*/ 63 w 140"/>
                <a:gd name="T37" fmla="*/ 136 h 158"/>
                <a:gd name="T38" fmla="*/ 59 w 140"/>
                <a:gd name="T39" fmla="*/ 133 h 158"/>
                <a:gd name="T40" fmla="*/ 25 w 140"/>
                <a:gd name="T41" fmla="*/ 59 h 158"/>
                <a:gd name="T42" fmla="*/ 25 w 140"/>
                <a:gd name="T43" fmla="*/ 59 h 158"/>
                <a:gd name="T44" fmla="*/ 25 w 140"/>
                <a:gd name="T45" fmla="*/ 156 h 158"/>
                <a:gd name="T46" fmla="*/ 22 w 140"/>
                <a:gd name="T47" fmla="*/ 158 h 158"/>
                <a:gd name="T48" fmla="*/ 2 w 140"/>
                <a:gd name="T49" fmla="*/ 158 h 158"/>
                <a:gd name="T50" fmla="*/ 0 w 140"/>
                <a:gd name="T51" fmla="*/ 156 h 158"/>
                <a:gd name="T52" fmla="*/ 0 w 140"/>
                <a:gd name="T53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0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7" y="3"/>
                  </a:cubicBezTo>
                  <a:cubicBezTo>
                    <a:pt x="70" y="100"/>
                    <a:pt x="70" y="100"/>
                    <a:pt x="70" y="100"/>
                  </a:cubicBezTo>
                  <a:cubicBezTo>
                    <a:pt x="71" y="100"/>
                    <a:pt x="71" y="100"/>
                    <a:pt x="71" y="100"/>
                  </a:cubicBezTo>
                  <a:cubicBezTo>
                    <a:pt x="113" y="3"/>
                    <a:pt x="113" y="3"/>
                    <a:pt x="113" y="3"/>
                  </a:cubicBezTo>
                  <a:cubicBezTo>
                    <a:pt x="114" y="1"/>
                    <a:pt x="115" y="0"/>
                    <a:pt x="117" y="0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40" y="1"/>
                    <a:pt x="140" y="3"/>
                  </a:cubicBezTo>
                  <a:cubicBezTo>
                    <a:pt x="140" y="156"/>
                    <a:pt x="140" y="156"/>
                    <a:pt x="140" y="156"/>
                  </a:cubicBezTo>
                  <a:cubicBezTo>
                    <a:pt x="140" y="157"/>
                    <a:pt x="139" y="158"/>
                    <a:pt x="138" y="158"/>
                  </a:cubicBezTo>
                  <a:cubicBezTo>
                    <a:pt x="118" y="158"/>
                    <a:pt x="118" y="158"/>
                    <a:pt x="118" y="158"/>
                  </a:cubicBezTo>
                  <a:cubicBezTo>
                    <a:pt x="116" y="158"/>
                    <a:pt x="115" y="157"/>
                    <a:pt x="115" y="156"/>
                  </a:cubicBezTo>
                  <a:cubicBezTo>
                    <a:pt x="115" y="59"/>
                    <a:pt x="115" y="59"/>
                    <a:pt x="115" y="59"/>
                  </a:cubicBezTo>
                  <a:cubicBezTo>
                    <a:pt x="114" y="59"/>
                    <a:pt x="114" y="59"/>
                    <a:pt x="114" y="59"/>
                  </a:cubicBezTo>
                  <a:cubicBezTo>
                    <a:pt x="81" y="133"/>
                    <a:pt x="81" y="133"/>
                    <a:pt x="81" y="133"/>
                  </a:cubicBezTo>
                  <a:cubicBezTo>
                    <a:pt x="80" y="136"/>
                    <a:pt x="79" y="136"/>
                    <a:pt x="77" y="136"/>
                  </a:cubicBezTo>
                  <a:cubicBezTo>
                    <a:pt x="63" y="136"/>
                    <a:pt x="63" y="136"/>
                    <a:pt x="63" y="136"/>
                  </a:cubicBezTo>
                  <a:cubicBezTo>
                    <a:pt x="61" y="136"/>
                    <a:pt x="60" y="136"/>
                    <a:pt x="59" y="133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5" y="59"/>
                    <a:pt x="25" y="59"/>
                    <a:pt x="25" y="59"/>
                  </a:cubicBezTo>
                  <a:cubicBezTo>
                    <a:pt x="25" y="156"/>
                    <a:pt x="25" y="156"/>
                    <a:pt x="25" y="156"/>
                  </a:cubicBezTo>
                  <a:cubicBezTo>
                    <a:pt x="25" y="157"/>
                    <a:pt x="24" y="158"/>
                    <a:pt x="22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" name="Freeform 46"/>
            <p:cNvSpPr>
              <a:spLocks noEditPoints="1"/>
            </p:cNvSpPr>
            <p:nvPr userDrawn="1"/>
          </p:nvSpPr>
          <p:spPr bwMode="auto">
            <a:xfrm>
              <a:off x="1202367" y="1414463"/>
              <a:ext cx="45467" cy="283134"/>
            </a:xfrm>
            <a:custGeom>
              <a:avLst/>
              <a:gdLst>
                <a:gd name="T0" fmla="*/ 2 w 26"/>
                <a:gd name="T1" fmla="*/ 25 h 158"/>
                <a:gd name="T2" fmla="*/ 0 w 26"/>
                <a:gd name="T3" fmla="*/ 23 h 158"/>
                <a:gd name="T4" fmla="*/ 0 w 26"/>
                <a:gd name="T5" fmla="*/ 3 h 158"/>
                <a:gd name="T6" fmla="*/ 2 w 26"/>
                <a:gd name="T7" fmla="*/ 0 h 158"/>
                <a:gd name="T8" fmla="*/ 24 w 26"/>
                <a:gd name="T9" fmla="*/ 0 h 158"/>
                <a:gd name="T10" fmla="*/ 26 w 26"/>
                <a:gd name="T11" fmla="*/ 3 h 158"/>
                <a:gd name="T12" fmla="*/ 26 w 26"/>
                <a:gd name="T13" fmla="*/ 23 h 158"/>
                <a:gd name="T14" fmla="*/ 24 w 26"/>
                <a:gd name="T15" fmla="*/ 25 h 158"/>
                <a:gd name="T16" fmla="*/ 2 w 26"/>
                <a:gd name="T17" fmla="*/ 25 h 158"/>
                <a:gd name="T18" fmla="*/ 2 w 26"/>
                <a:gd name="T19" fmla="*/ 158 h 158"/>
                <a:gd name="T20" fmla="*/ 0 w 26"/>
                <a:gd name="T21" fmla="*/ 156 h 158"/>
                <a:gd name="T22" fmla="*/ 0 w 26"/>
                <a:gd name="T23" fmla="*/ 49 h 158"/>
                <a:gd name="T24" fmla="*/ 2 w 26"/>
                <a:gd name="T25" fmla="*/ 46 h 158"/>
                <a:gd name="T26" fmla="*/ 24 w 26"/>
                <a:gd name="T27" fmla="*/ 46 h 158"/>
                <a:gd name="T28" fmla="*/ 26 w 26"/>
                <a:gd name="T29" fmla="*/ 49 h 158"/>
                <a:gd name="T30" fmla="*/ 26 w 26"/>
                <a:gd name="T31" fmla="*/ 156 h 158"/>
                <a:gd name="T32" fmla="*/ 24 w 26"/>
                <a:gd name="T33" fmla="*/ 158 h 158"/>
                <a:gd name="T34" fmla="*/ 2 w 26"/>
                <a:gd name="T35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58">
                  <a:moveTo>
                    <a:pt x="2" y="25"/>
                  </a:moveTo>
                  <a:cubicBezTo>
                    <a:pt x="1" y="25"/>
                    <a:pt x="0" y="24"/>
                    <a:pt x="0" y="2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6" y="24"/>
                    <a:pt x="25" y="25"/>
                    <a:pt x="24" y="25"/>
                  </a:cubicBezTo>
                  <a:lnTo>
                    <a:pt x="2" y="25"/>
                  </a:lnTo>
                  <a:close/>
                  <a:moveTo>
                    <a:pt x="2" y="158"/>
                  </a:moveTo>
                  <a:cubicBezTo>
                    <a:pt x="1" y="158"/>
                    <a:pt x="0" y="157"/>
                    <a:pt x="0" y="156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5" y="46"/>
                    <a:pt x="26" y="47"/>
                    <a:pt x="26" y="49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lnTo>
                    <a:pt x="2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1" name="Freeform 47"/>
            <p:cNvSpPr>
              <a:spLocks/>
            </p:cNvSpPr>
            <p:nvPr userDrawn="1"/>
          </p:nvSpPr>
          <p:spPr bwMode="auto">
            <a:xfrm>
              <a:off x="1297433" y="1492997"/>
              <a:ext cx="167400" cy="204601"/>
            </a:xfrm>
            <a:custGeom>
              <a:avLst/>
              <a:gdLst>
                <a:gd name="T0" fmla="*/ 71 w 95"/>
                <a:gd name="T1" fmla="*/ 114 h 114"/>
                <a:gd name="T2" fmla="*/ 69 w 95"/>
                <a:gd name="T3" fmla="*/ 112 h 114"/>
                <a:gd name="T4" fmla="*/ 69 w 95"/>
                <a:gd name="T5" fmla="*/ 47 h 114"/>
                <a:gd name="T6" fmla="*/ 48 w 95"/>
                <a:gd name="T7" fmla="*/ 23 h 114"/>
                <a:gd name="T8" fmla="*/ 26 w 95"/>
                <a:gd name="T9" fmla="*/ 47 h 114"/>
                <a:gd name="T10" fmla="*/ 26 w 95"/>
                <a:gd name="T11" fmla="*/ 112 h 114"/>
                <a:gd name="T12" fmla="*/ 24 w 95"/>
                <a:gd name="T13" fmla="*/ 114 h 114"/>
                <a:gd name="T14" fmla="*/ 3 w 95"/>
                <a:gd name="T15" fmla="*/ 114 h 114"/>
                <a:gd name="T16" fmla="*/ 0 w 95"/>
                <a:gd name="T17" fmla="*/ 112 h 114"/>
                <a:gd name="T18" fmla="*/ 0 w 95"/>
                <a:gd name="T19" fmla="*/ 5 h 114"/>
                <a:gd name="T20" fmla="*/ 3 w 95"/>
                <a:gd name="T21" fmla="*/ 2 h 114"/>
                <a:gd name="T22" fmla="*/ 24 w 95"/>
                <a:gd name="T23" fmla="*/ 2 h 114"/>
                <a:gd name="T24" fmla="*/ 26 w 95"/>
                <a:gd name="T25" fmla="*/ 5 h 114"/>
                <a:gd name="T26" fmla="*/ 26 w 95"/>
                <a:gd name="T27" fmla="*/ 13 h 114"/>
                <a:gd name="T28" fmla="*/ 26 w 95"/>
                <a:gd name="T29" fmla="*/ 13 h 114"/>
                <a:gd name="T30" fmla="*/ 56 w 95"/>
                <a:gd name="T31" fmla="*/ 0 h 114"/>
                <a:gd name="T32" fmla="*/ 95 w 95"/>
                <a:gd name="T33" fmla="*/ 41 h 114"/>
                <a:gd name="T34" fmla="*/ 95 w 95"/>
                <a:gd name="T35" fmla="*/ 112 h 114"/>
                <a:gd name="T36" fmla="*/ 92 w 95"/>
                <a:gd name="T37" fmla="*/ 114 h 114"/>
                <a:gd name="T38" fmla="*/ 71 w 95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5" h="114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9" y="33"/>
                    <a:pt x="61" y="23"/>
                    <a:pt x="48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80" y="0"/>
                    <a:pt x="95" y="17"/>
                    <a:pt x="95" y="41"/>
                  </a:cubicBezTo>
                  <a:cubicBezTo>
                    <a:pt x="95" y="112"/>
                    <a:pt x="95" y="112"/>
                    <a:pt x="95" y="112"/>
                  </a:cubicBezTo>
                  <a:cubicBezTo>
                    <a:pt x="95" y="113"/>
                    <a:pt x="94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2" name="Freeform 48"/>
            <p:cNvSpPr>
              <a:spLocks noEditPoints="1"/>
            </p:cNvSpPr>
            <p:nvPr userDrawn="1"/>
          </p:nvSpPr>
          <p:spPr bwMode="auto">
            <a:xfrm>
              <a:off x="1512367" y="1414463"/>
              <a:ext cx="45467" cy="283134"/>
            </a:xfrm>
            <a:custGeom>
              <a:avLst/>
              <a:gdLst>
                <a:gd name="T0" fmla="*/ 3 w 26"/>
                <a:gd name="T1" fmla="*/ 25 h 158"/>
                <a:gd name="T2" fmla="*/ 0 w 26"/>
                <a:gd name="T3" fmla="*/ 23 h 158"/>
                <a:gd name="T4" fmla="*/ 0 w 26"/>
                <a:gd name="T5" fmla="*/ 3 h 158"/>
                <a:gd name="T6" fmla="*/ 3 w 26"/>
                <a:gd name="T7" fmla="*/ 0 h 158"/>
                <a:gd name="T8" fmla="*/ 24 w 26"/>
                <a:gd name="T9" fmla="*/ 0 h 158"/>
                <a:gd name="T10" fmla="*/ 26 w 26"/>
                <a:gd name="T11" fmla="*/ 3 h 158"/>
                <a:gd name="T12" fmla="*/ 26 w 26"/>
                <a:gd name="T13" fmla="*/ 23 h 158"/>
                <a:gd name="T14" fmla="*/ 24 w 26"/>
                <a:gd name="T15" fmla="*/ 25 h 158"/>
                <a:gd name="T16" fmla="*/ 3 w 26"/>
                <a:gd name="T17" fmla="*/ 25 h 158"/>
                <a:gd name="T18" fmla="*/ 3 w 26"/>
                <a:gd name="T19" fmla="*/ 158 h 158"/>
                <a:gd name="T20" fmla="*/ 0 w 26"/>
                <a:gd name="T21" fmla="*/ 156 h 158"/>
                <a:gd name="T22" fmla="*/ 0 w 26"/>
                <a:gd name="T23" fmla="*/ 49 h 158"/>
                <a:gd name="T24" fmla="*/ 3 w 26"/>
                <a:gd name="T25" fmla="*/ 46 h 158"/>
                <a:gd name="T26" fmla="*/ 24 w 26"/>
                <a:gd name="T27" fmla="*/ 46 h 158"/>
                <a:gd name="T28" fmla="*/ 26 w 26"/>
                <a:gd name="T29" fmla="*/ 49 h 158"/>
                <a:gd name="T30" fmla="*/ 26 w 26"/>
                <a:gd name="T31" fmla="*/ 156 h 158"/>
                <a:gd name="T32" fmla="*/ 24 w 26"/>
                <a:gd name="T33" fmla="*/ 158 h 158"/>
                <a:gd name="T34" fmla="*/ 3 w 26"/>
                <a:gd name="T35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58">
                  <a:moveTo>
                    <a:pt x="3" y="25"/>
                  </a:moveTo>
                  <a:cubicBezTo>
                    <a:pt x="1" y="25"/>
                    <a:pt x="0" y="24"/>
                    <a:pt x="0" y="2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6" y="24"/>
                    <a:pt x="25" y="25"/>
                    <a:pt x="24" y="25"/>
                  </a:cubicBezTo>
                  <a:lnTo>
                    <a:pt x="3" y="25"/>
                  </a:lnTo>
                  <a:close/>
                  <a:moveTo>
                    <a:pt x="3" y="158"/>
                  </a:moveTo>
                  <a:cubicBezTo>
                    <a:pt x="1" y="158"/>
                    <a:pt x="0" y="157"/>
                    <a:pt x="0" y="156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3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5" y="46"/>
                    <a:pt x="26" y="47"/>
                    <a:pt x="26" y="49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lnTo>
                    <a:pt x="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" name="Freeform 49"/>
            <p:cNvSpPr>
              <a:spLocks/>
            </p:cNvSpPr>
            <p:nvPr userDrawn="1"/>
          </p:nvSpPr>
          <p:spPr bwMode="auto">
            <a:xfrm>
              <a:off x="1595034" y="1492997"/>
              <a:ext cx="167400" cy="208734"/>
            </a:xfrm>
            <a:custGeom>
              <a:avLst/>
              <a:gdLst>
                <a:gd name="T0" fmla="*/ 1 w 95"/>
                <a:gd name="T1" fmla="*/ 99 h 117"/>
                <a:gd name="T2" fmla="*/ 1 w 95"/>
                <a:gd name="T3" fmla="*/ 96 h 117"/>
                <a:gd name="T4" fmla="*/ 14 w 95"/>
                <a:gd name="T5" fmla="*/ 82 h 117"/>
                <a:gd name="T6" fmla="*/ 17 w 95"/>
                <a:gd name="T7" fmla="*/ 82 h 117"/>
                <a:gd name="T8" fmla="*/ 50 w 95"/>
                <a:gd name="T9" fmla="*/ 95 h 117"/>
                <a:gd name="T10" fmla="*/ 70 w 95"/>
                <a:gd name="T11" fmla="*/ 81 h 117"/>
                <a:gd name="T12" fmla="*/ 52 w 95"/>
                <a:gd name="T13" fmla="*/ 69 h 117"/>
                <a:gd name="T14" fmla="*/ 40 w 95"/>
                <a:gd name="T15" fmla="*/ 68 h 117"/>
                <a:gd name="T16" fmla="*/ 5 w 95"/>
                <a:gd name="T17" fmla="*/ 35 h 117"/>
                <a:gd name="T18" fmla="*/ 49 w 95"/>
                <a:gd name="T19" fmla="*/ 0 h 117"/>
                <a:gd name="T20" fmla="*/ 91 w 95"/>
                <a:gd name="T21" fmla="*/ 13 h 117"/>
                <a:gd name="T22" fmla="*/ 91 w 95"/>
                <a:gd name="T23" fmla="*/ 17 h 117"/>
                <a:gd name="T24" fmla="*/ 80 w 95"/>
                <a:gd name="T25" fmla="*/ 30 h 117"/>
                <a:gd name="T26" fmla="*/ 77 w 95"/>
                <a:gd name="T27" fmla="*/ 31 h 117"/>
                <a:gd name="T28" fmla="*/ 47 w 95"/>
                <a:gd name="T29" fmla="*/ 22 h 117"/>
                <a:gd name="T30" fmla="*/ 30 w 95"/>
                <a:gd name="T31" fmla="*/ 33 h 117"/>
                <a:gd name="T32" fmla="*/ 49 w 95"/>
                <a:gd name="T33" fmla="*/ 45 h 117"/>
                <a:gd name="T34" fmla="*/ 61 w 95"/>
                <a:gd name="T35" fmla="*/ 46 h 117"/>
                <a:gd name="T36" fmla="*/ 95 w 95"/>
                <a:gd name="T37" fmla="*/ 79 h 117"/>
                <a:gd name="T38" fmla="*/ 49 w 95"/>
                <a:gd name="T39" fmla="*/ 117 h 117"/>
                <a:gd name="T40" fmla="*/ 1 w 95"/>
                <a:gd name="T41" fmla="*/ 9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17">
                  <a:moveTo>
                    <a:pt x="1" y="99"/>
                  </a:moveTo>
                  <a:cubicBezTo>
                    <a:pt x="0" y="98"/>
                    <a:pt x="0" y="97"/>
                    <a:pt x="1" y="96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15" y="81"/>
                    <a:pt x="16" y="81"/>
                    <a:pt x="17" y="82"/>
                  </a:cubicBezTo>
                  <a:cubicBezTo>
                    <a:pt x="25" y="89"/>
                    <a:pt x="38" y="95"/>
                    <a:pt x="50" y="95"/>
                  </a:cubicBezTo>
                  <a:cubicBezTo>
                    <a:pt x="63" y="95"/>
                    <a:pt x="70" y="89"/>
                    <a:pt x="70" y="81"/>
                  </a:cubicBezTo>
                  <a:cubicBezTo>
                    <a:pt x="70" y="75"/>
                    <a:pt x="66" y="70"/>
                    <a:pt x="52" y="69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17" y="66"/>
                    <a:pt x="5" y="54"/>
                    <a:pt x="5" y="35"/>
                  </a:cubicBezTo>
                  <a:cubicBezTo>
                    <a:pt x="5" y="13"/>
                    <a:pt x="21" y="0"/>
                    <a:pt x="49" y="0"/>
                  </a:cubicBezTo>
                  <a:cubicBezTo>
                    <a:pt x="66" y="0"/>
                    <a:pt x="81" y="6"/>
                    <a:pt x="91" y="13"/>
                  </a:cubicBezTo>
                  <a:cubicBezTo>
                    <a:pt x="92" y="14"/>
                    <a:pt x="92" y="16"/>
                    <a:pt x="91" y="17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79" y="32"/>
                    <a:pt x="78" y="32"/>
                    <a:pt x="77" y="31"/>
                  </a:cubicBezTo>
                  <a:cubicBezTo>
                    <a:pt x="70" y="26"/>
                    <a:pt x="58" y="22"/>
                    <a:pt x="47" y="22"/>
                  </a:cubicBezTo>
                  <a:cubicBezTo>
                    <a:pt x="36" y="22"/>
                    <a:pt x="30" y="26"/>
                    <a:pt x="30" y="33"/>
                  </a:cubicBezTo>
                  <a:cubicBezTo>
                    <a:pt x="30" y="40"/>
                    <a:pt x="34" y="44"/>
                    <a:pt x="49" y="45"/>
                  </a:cubicBezTo>
                  <a:cubicBezTo>
                    <a:pt x="61" y="46"/>
                    <a:pt x="61" y="46"/>
                    <a:pt x="61" y="46"/>
                  </a:cubicBezTo>
                  <a:cubicBezTo>
                    <a:pt x="84" y="48"/>
                    <a:pt x="95" y="60"/>
                    <a:pt x="95" y="79"/>
                  </a:cubicBezTo>
                  <a:cubicBezTo>
                    <a:pt x="95" y="101"/>
                    <a:pt x="79" y="117"/>
                    <a:pt x="49" y="117"/>
                  </a:cubicBezTo>
                  <a:cubicBezTo>
                    <a:pt x="26" y="117"/>
                    <a:pt x="10" y="107"/>
                    <a:pt x="1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" name="Freeform 50"/>
            <p:cNvSpPr>
              <a:spLocks/>
            </p:cNvSpPr>
            <p:nvPr userDrawn="1"/>
          </p:nvSpPr>
          <p:spPr bwMode="auto">
            <a:xfrm>
              <a:off x="1789301" y="1435130"/>
              <a:ext cx="99200" cy="264534"/>
            </a:xfrm>
            <a:custGeom>
              <a:avLst/>
              <a:gdLst>
                <a:gd name="T0" fmla="*/ 42 w 56"/>
                <a:gd name="T1" fmla="*/ 147 h 147"/>
                <a:gd name="T2" fmla="*/ 11 w 56"/>
                <a:gd name="T3" fmla="*/ 115 h 147"/>
                <a:gd name="T4" fmla="*/ 11 w 56"/>
                <a:gd name="T5" fmla="*/ 56 h 147"/>
                <a:gd name="T6" fmla="*/ 10 w 56"/>
                <a:gd name="T7" fmla="*/ 54 h 147"/>
                <a:gd name="T8" fmla="*/ 2 w 56"/>
                <a:gd name="T9" fmla="*/ 54 h 147"/>
                <a:gd name="T10" fmla="*/ 0 w 56"/>
                <a:gd name="T11" fmla="*/ 52 h 147"/>
                <a:gd name="T12" fmla="*/ 0 w 56"/>
                <a:gd name="T13" fmla="*/ 37 h 147"/>
                <a:gd name="T14" fmla="*/ 2 w 56"/>
                <a:gd name="T15" fmla="*/ 34 h 147"/>
                <a:gd name="T16" fmla="*/ 10 w 56"/>
                <a:gd name="T17" fmla="*/ 34 h 147"/>
                <a:gd name="T18" fmla="*/ 11 w 56"/>
                <a:gd name="T19" fmla="*/ 33 h 147"/>
                <a:gd name="T20" fmla="*/ 11 w 56"/>
                <a:gd name="T21" fmla="*/ 2 h 147"/>
                <a:gd name="T22" fmla="*/ 13 w 56"/>
                <a:gd name="T23" fmla="*/ 0 h 147"/>
                <a:gd name="T24" fmla="*/ 35 w 56"/>
                <a:gd name="T25" fmla="*/ 0 h 147"/>
                <a:gd name="T26" fmla="*/ 37 w 56"/>
                <a:gd name="T27" fmla="*/ 2 h 147"/>
                <a:gd name="T28" fmla="*/ 37 w 56"/>
                <a:gd name="T29" fmla="*/ 33 h 147"/>
                <a:gd name="T30" fmla="*/ 38 w 56"/>
                <a:gd name="T31" fmla="*/ 34 h 147"/>
                <a:gd name="T32" fmla="*/ 53 w 56"/>
                <a:gd name="T33" fmla="*/ 34 h 147"/>
                <a:gd name="T34" fmla="*/ 56 w 56"/>
                <a:gd name="T35" fmla="*/ 37 h 147"/>
                <a:gd name="T36" fmla="*/ 56 w 56"/>
                <a:gd name="T37" fmla="*/ 52 h 147"/>
                <a:gd name="T38" fmla="*/ 53 w 56"/>
                <a:gd name="T39" fmla="*/ 54 h 147"/>
                <a:gd name="T40" fmla="*/ 38 w 56"/>
                <a:gd name="T41" fmla="*/ 54 h 147"/>
                <a:gd name="T42" fmla="*/ 37 w 56"/>
                <a:gd name="T43" fmla="*/ 56 h 147"/>
                <a:gd name="T44" fmla="*/ 37 w 56"/>
                <a:gd name="T45" fmla="*/ 114 h 147"/>
                <a:gd name="T46" fmla="*/ 47 w 56"/>
                <a:gd name="T47" fmla="*/ 124 h 147"/>
                <a:gd name="T48" fmla="*/ 53 w 56"/>
                <a:gd name="T49" fmla="*/ 124 h 147"/>
                <a:gd name="T50" fmla="*/ 56 w 56"/>
                <a:gd name="T51" fmla="*/ 127 h 147"/>
                <a:gd name="T52" fmla="*/ 56 w 56"/>
                <a:gd name="T53" fmla="*/ 145 h 147"/>
                <a:gd name="T54" fmla="*/ 53 w 56"/>
                <a:gd name="T55" fmla="*/ 147 h 147"/>
                <a:gd name="T56" fmla="*/ 42 w 56"/>
                <a:gd name="T57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" h="147">
                  <a:moveTo>
                    <a:pt x="42" y="147"/>
                  </a:moveTo>
                  <a:cubicBezTo>
                    <a:pt x="20" y="147"/>
                    <a:pt x="11" y="136"/>
                    <a:pt x="11" y="115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5"/>
                    <a:pt x="11" y="54"/>
                    <a:pt x="10" y="54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1" y="54"/>
                    <a:pt x="0" y="54"/>
                    <a:pt x="0" y="5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5"/>
                    <a:pt x="1" y="34"/>
                    <a:pt x="2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1" y="34"/>
                    <a:pt x="11" y="34"/>
                    <a:pt x="11" y="3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2" y="0"/>
                    <a:pt x="13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0"/>
                    <a:pt x="37" y="1"/>
                    <a:pt x="37" y="2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4"/>
                    <a:pt x="37" y="34"/>
                    <a:pt x="38" y="34"/>
                  </a:cubicBezTo>
                  <a:cubicBezTo>
                    <a:pt x="53" y="34"/>
                    <a:pt x="53" y="34"/>
                    <a:pt x="53" y="34"/>
                  </a:cubicBezTo>
                  <a:cubicBezTo>
                    <a:pt x="55" y="34"/>
                    <a:pt x="56" y="35"/>
                    <a:pt x="56" y="3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6" y="54"/>
                    <a:pt x="55" y="54"/>
                    <a:pt x="53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7" y="54"/>
                    <a:pt x="37" y="55"/>
                    <a:pt x="37" y="56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7" y="122"/>
                    <a:pt x="40" y="124"/>
                    <a:pt x="47" y="124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55" y="124"/>
                    <a:pt x="56" y="125"/>
                    <a:pt x="56" y="127"/>
                  </a:cubicBezTo>
                  <a:cubicBezTo>
                    <a:pt x="56" y="145"/>
                    <a:pt x="56" y="145"/>
                    <a:pt x="56" y="145"/>
                  </a:cubicBezTo>
                  <a:cubicBezTo>
                    <a:pt x="56" y="146"/>
                    <a:pt x="55" y="147"/>
                    <a:pt x="53" y="147"/>
                  </a:cubicBezTo>
                  <a:lnTo>
                    <a:pt x="42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" name="Freeform 51"/>
            <p:cNvSpPr>
              <a:spLocks/>
            </p:cNvSpPr>
            <p:nvPr userDrawn="1"/>
          </p:nvSpPr>
          <p:spPr bwMode="auto">
            <a:xfrm>
              <a:off x="1925702" y="1492997"/>
              <a:ext cx="142600" cy="204601"/>
            </a:xfrm>
            <a:custGeom>
              <a:avLst/>
              <a:gdLst>
                <a:gd name="T0" fmla="*/ 3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3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6 w 80"/>
                <a:gd name="T15" fmla="*/ 14 h 114"/>
                <a:gd name="T16" fmla="*/ 55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4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3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3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32" y="6"/>
                    <a:pt x="41" y="0"/>
                    <a:pt x="55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4" y="28"/>
                  </a:cubicBezTo>
                  <a:cubicBezTo>
                    <a:pt x="59" y="25"/>
                    <a:pt x="53" y="23"/>
                    <a:pt x="47" y="23"/>
                  </a:cubicBezTo>
                  <a:cubicBezTo>
                    <a:pt x="33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3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" name="Freeform 52"/>
            <p:cNvSpPr>
              <a:spLocks/>
            </p:cNvSpPr>
            <p:nvPr userDrawn="1"/>
          </p:nvSpPr>
          <p:spPr bwMode="auto">
            <a:xfrm>
              <a:off x="2084836" y="1497130"/>
              <a:ext cx="183934" cy="274867"/>
            </a:xfrm>
            <a:custGeom>
              <a:avLst/>
              <a:gdLst>
                <a:gd name="T0" fmla="*/ 17 w 104"/>
                <a:gd name="T1" fmla="*/ 154 h 154"/>
                <a:gd name="T2" fmla="*/ 14 w 104"/>
                <a:gd name="T3" fmla="*/ 151 h 154"/>
                <a:gd name="T4" fmla="*/ 14 w 104"/>
                <a:gd name="T5" fmla="*/ 133 h 154"/>
                <a:gd name="T6" fmla="*/ 17 w 104"/>
                <a:gd name="T7" fmla="*/ 131 h 154"/>
                <a:gd name="T8" fmla="*/ 21 w 104"/>
                <a:gd name="T9" fmla="*/ 131 h 154"/>
                <a:gd name="T10" fmla="*/ 38 w 104"/>
                <a:gd name="T11" fmla="*/ 117 h 154"/>
                <a:gd name="T12" fmla="*/ 41 w 104"/>
                <a:gd name="T13" fmla="*/ 108 h 154"/>
                <a:gd name="T14" fmla="*/ 0 w 104"/>
                <a:gd name="T15" fmla="*/ 3 h 154"/>
                <a:gd name="T16" fmla="*/ 2 w 104"/>
                <a:gd name="T17" fmla="*/ 0 h 154"/>
                <a:gd name="T18" fmla="*/ 25 w 104"/>
                <a:gd name="T19" fmla="*/ 0 h 154"/>
                <a:gd name="T20" fmla="*/ 28 w 104"/>
                <a:gd name="T21" fmla="*/ 3 h 154"/>
                <a:gd name="T22" fmla="*/ 53 w 104"/>
                <a:gd name="T23" fmla="*/ 76 h 154"/>
                <a:gd name="T24" fmla="*/ 53 w 104"/>
                <a:gd name="T25" fmla="*/ 76 h 154"/>
                <a:gd name="T26" fmla="*/ 77 w 104"/>
                <a:gd name="T27" fmla="*/ 3 h 154"/>
                <a:gd name="T28" fmla="*/ 80 w 104"/>
                <a:gd name="T29" fmla="*/ 0 h 154"/>
                <a:gd name="T30" fmla="*/ 102 w 104"/>
                <a:gd name="T31" fmla="*/ 0 h 154"/>
                <a:gd name="T32" fmla="*/ 104 w 104"/>
                <a:gd name="T33" fmla="*/ 3 h 154"/>
                <a:gd name="T34" fmla="*/ 61 w 104"/>
                <a:gd name="T35" fmla="*/ 119 h 154"/>
                <a:gd name="T36" fmla="*/ 24 w 104"/>
                <a:gd name="T37" fmla="*/ 154 h 154"/>
                <a:gd name="T38" fmla="*/ 17 w 104"/>
                <a:gd name="T39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4" h="154">
                  <a:moveTo>
                    <a:pt x="17" y="154"/>
                  </a:moveTo>
                  <a:cubicBezTo>
                    <a:pt x="15" y="154"/>
                    <a:pt x="14" y="153"/>
                    <a:pt x="14" y="151"/>
                  </a:cubicBezTo>
                  <a:cubicBezTo>
                    <a:pt x="14" y="133"/>
                    <a:pt x="14" y="133"/>
                    <a:pt x="14" y="133"/>
                  </a:cubicBezTo>
                  <a:cubicBezTo>
                    <a:pt x="14" y="131"/>
                    <a:pt x="15" y="131"/>
                    <a:pt x="17" y="131"/>
                  </a:cubicBezTo>
                  <a:cubicBezTo>
                    <a:pt x="21" y="131"/>
                    <a:pt x="21" y="131"/>
                    <a:pt x="21" y="131"/>
                  </a:cubicBezTo>
                  <a:cubicBezTo>
                    <a:pt x="30" y="131"/>
                    <a:pt x="34" y="127"/>
                    <a:pt x="38" y="117"/>
                  </a:cubicBezTo>
                  <a:cubicBezTo>
                    <a:pt x="41" y="108"/>
                    <a:pt x="41" y="108"/>
                    <a:pt x="41" y="108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8" y="3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77" y="3"/>
                    <a:pt x="77" y="3"/>
                    <a:pt x="77" y="3"/>
                  </a:cubicBezTo>
                  <a:cubicBezTo>
                    <a:pt x="78" y="1"/>
                    <a:pt x="79" y="0"/>
                    <a:pt x="80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4" y="0"/>
                    <a:pt x="104" y="1"/>
                    <a:pt x="104" y="3"/>
                  </a:cubicBezTo>
                  <a:cubicBezTo>
                    <a:pt x="61" y="119"/>
                    <a:pt x="61" y="119"/>
                    <a:pt x="61" y="119"/>
                  </a:cubicBezTo>
                  <a:cubicBezTo>
                    <a:pt x="52" y="145"/>
                    <a:pt x="42" y="154"/>
                    <a:pt x="24" y="154"/>
                  </a:cubicBezTo>
                  <a:lnTo>
                    <a:pt x="17" y="1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" name="Freeform 53"/>
            <p:cNvSpPr>
              <a:spLocks noEditPoints="1"/>
            </p:cNvSpPr>
            <p:nvPr userDrawn="1"/>
          </p:nvSpPr>
          <p:spPr bwMode="auto">
            <a:xfrm>
              <a:off x="2353503" y="1492997"/>
              <a:ext cx="177734" cy="208734"/>
            </a:xfrm>
            <a:custGeom>
              <a:avLst/>
              <a:gdLst>
                <a:gd name="T0" fmla="*/ 4 w 100"/>
                <a:gd name="T1" fmla="*/ 86 h 117"/>
                <a:gd name="T2" fmla="*/ 0 w 100"/>
                <a:gd name="T3" fmla="*/ 58 h 117"/>
                <a:gd name="T4" fmla="*/ 4 w 100"/>
                <a:gd name="T5" fmla="*/ 31 h 117"/>
                <a:gd name="T6" fmla="*/ 50 w 100"/>
                <a:gd name="T7" fmla="*/ 0 h 117"/>
                <a:gd name="T8" fmla="*/ 96 w 100"/>
                <a:gd name="T9" fmla="*/ 31 h 117"/>
                <a:gd name="T10" fmla="*/ 100 w 100"/>
                <a:gd name="T11" fmla="*/ 58 h 117"/>
                <a:gd name="T12" fmla="*/ 96 w 100"/>
                <a:gd name="T13" fmla="*/ 86 h 117"/>
                <a:gd name="T14" fmla="*/ 50 w 100"/>
                <a:gd name="T15" fmla="*/ 117 h 117"/>
                <a:gd name="T16" fmla="*/ 4 w 100"/>
                <a:gd name="T17" fmla="*/ 86 h 117"/>
                <a:gd name="T18" fmla="*/ 71 w 100"/>
                <a:gd name="T19" fmla="*/ 79 h 117"/>
                <a:gd name="T20" fmla="*/ 73 w 100"/>
                <a:gd name="T21" fmla="*/ 58 h 117"/>
                <a:gd name="T22" fmla="*/ 71 w 100"/>
                <a:gd name="T23" fmla="*/ 38 h 117"/>
                <a:gd name="T24" fmla="*/ 50 w 100"/>
                <a:gd name="T25" fmla="*/ 23 h 117"/>
                <a:gd name="T26" fmla="*/ 29 w 100"/>
                <a:gd name="T27" fmla="*/ 38 h 117"/>
                <a:gd name="T28" fmla="*/ 27 w 100"/>
                <a:gd name="T29" fmla="*/ 58 h 117"/>
                <a:gd name="T30" fmla="*/ 29 w 100"/>
                <a:gd name="T31" fmla="*/ 79 h 117"/>
                <a:gd name="T32" fmla="*/ 50 w 100"/>
                <a:gd name="T33" fmla="*/ 93 h 117"/>
                <a:gd name="T34" fmla="*/ 71 w 100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0" h="117">
                  <a:moveTo>
                    <a:pt x="4" y="86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6"/>
                    <a:pt x="2" y="38"/>
                    <a:pt x="4" y="31"/>
                  </a:cubicBezTo>
                  <a:cubicBezTo>
                    <a:pt x="10" y="11"/>
                    <a:pt x="28" y="0"/>
                    <a:pt x="50" y="0"/>
                  </a:cubicBezTo>
                  <a:cubicBezTo>
                    <a:pt x="73" y="0"/>
                    <a:pt x="90" y="11"/>
                    <a:pt x="96" y="31"/>
                  </a:cubicBezTo>
                  <a:cubicBezTo>
                    <a:pt x="99" y="38"/>
                    <a:pt x="100" y="46"/>
                    <a:pt x="100" y="58"/>
                  </a:cubicBezTo>
                  <a:cubicBezTo>
                    <a:pt x="100" y="70"/>
                    <a:pt x="99" y="78"/>
                    <a:pt x="96" y="86"/>
                  </a:cubicBezTo>
                  <a:cubicBezTo>
                    <a:pt x="90" y="105"/>
                    <a:pt x="73" y="117"/>
                    <a:pt x="50" y="117"/>
                  </a:cubicBezTo>
                  <a:cubicBezTo>
                    <a:pt x="28" y="117"/>
                    <a:pt x="10" y="105"/>
                    <a:pt x="4" y="86"/>
                  </a:cubicBezTo>
                  <a:close/>
                  <a:moveTo>
                    <a:pt x="71" y="79"/>
                  </a:moveTo>
                  <a:cubicBezTo>
                    <a:pt x="73" y="73"/>
                    <a:pt x="73" y="68"/>
                    <a:pt x="73" y="58"/>
                  </a:cubicBezTo>
                  <a:cubicBezTo>
                    <a:pt x="73" y="49"/>
                    <a:pt x="73" y="44"/>
                    <a:pt x="71" y="38"/>
                  </a:cubicBezTo>
                  <a:cubicBezTo>
                    <a:pt x="68" y="28"/>
                    <a:pt x="61" y="23"/>
                    <a:pt x="50" y="23"/>
                  </a:cubicBezTo>
                  <a:cubicBezTo>
                    <a:pt x="40" y="23"/>
                    <a:pt x="32" y="28"/>
                    <a:pt x="29" y="38"/>
                  </a:cubicBezTo>
                  <a:cubicBezTo>
                    <a:pt x="27" y="44"/>
                    <a:pt x="27" y="49"/>
                    <a:pt x="27" y="58"/>
                  </a:cubicBezTo>
                  <a:cubicBezTo>
                    <a:pt x="27" y="68"/>
                    <a:pt x="27" y="73"/>
                    <a:pt x="29" y="79"/>
                  </a:cubicBezTo>
                  <a:cubicBezTo>
                    <a:pt x="32" y="88"/>
                    <a:pt x="40" y="93"/>
                    <a:pt x="50" y="93"/>
                  </a:cubicBezTo>
                  <a:cubicBezTo>
                    <a:pt x="61" y="93"/>
                    <a:pt x="68" y="88"/>
                    <a:pt x="71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8" name="Freeform 54"/>
            <p:cNvSpPr>
              <a:spLocks/>
            </p:cNvSpPr>
            <p:nvPr userDrawn="1"/>
          </p:nvSpPr>
          <p:spPr bwMode="auto">
            <a:xfrm>
              <a:off x="2553970" y="1414463"/>
              <a:ext cx="109534" cy="283134"/>
            </a:xfrm>
            <a:custGeom>
              <a:avLst/>
              <a:gdLst>
                <a:gd name="T0" fmla="*/ 14 w 61"/>
                <a:gd name="T1" fmla="*/ 158 h 158"/>
                <a:gd name="T2" fmla="*/ 12 w 61"/>
                <a:gd name="T3" fmla="*/ 156 h 158"/>
                <a:gd name="T4" fmla="*/ 12 w 61"/>
                <a:gd name="T5" fmla="*/ 68 h 158"/>
                <a:gd name="T6" fmla="*/ 10 w 61"/>
                <a:gd name="T7" fmla="*/ 66 h 158"/>
                <a:gd name="T8" fmla="*/ 3 w 61"/>
                <a:gd name="T9" fmla="*/ 66 h 158"/>
                <a:gd name="T10" fmla="*/ 0 w 61"/>
                <a:gd name="T11" fmla="*/ 64 h 158"/>
                <a:gd name="T12" fmla="*/ 0 w 61"/>
                <a:gd name="T13" fmla="*/ 49 h 158"/>
                <a:gd name="T14" fmla="*/ 3 w 61"/>
                <a:gd name="T15" fmla="*/ 46 h 158"/>
                <a:gd name="T16" fmla="*/ 10 w 61"/>
                <a:gd name="T17" fmla="*/ 46 h 158"/>
                <a:gd name="T18" fmla="*/ 12 w 61"/>
                <a:gd name="T19" fmla="*/ 45 h 158"/>
                <a:gd name="T20" fmla="*/ 12 w 61"/>
                <a:gd name="T21" fmla="*/ 38 h 158"/>
                <a:gd name="T22" fmla="*/ 49 w 61"/>
                <a:gd name="T23" fmla="*/ 0 h 158"/>
                <a:gd name="T24" fmla="*/ 59 w 61"/>
                <a:gd name="T25" fmla="*/ 0 h 158"/>
                <a:gd name="T26" fmla="*/ 61 w 61"/>
                <a:gd name="T27" fmla="*/ 3 h 158"/>
                <a:gd name="T28" fmla="*/ 61 w 61"/>
                <a:gd name="T29" fmla="*/ 21 h 158"/>
                <a:gd name="T30" fmla="*/ 59 w 61"/>
                <a:gd name="T31" fmla="*/ 24 h 158"/>
                <a:gd name="T32" fmla="*/ 52 w 61"/>
                <a:gd name="T33" fmla="*/ 24 h 158"/>
                <a:gd name="T34" fmla="*/ 37 w 61"/>
                <a:gd name="T35" fmla="*/ 37 h 158"/>
                <a:gd name="T36" fmla="*/ 37 w 61"/>
                <a:gd name="T37" fmla="*/ 45 h 158"/>
                <a:gd name="T38" fmla="*/ 39 w 61"/>
                <a:gd name="T39" fmla="*/ 46 h 158"/>
                <a:gd name="T40" fmla="*/ 59 w 61"/>
                <a:gd name="T41" fmla="*/ 46 h 158"/>
                <a:gd name="T42" fmla="*/ 61 w 61"/>
                <a:gd name="T43" fmla="*/ 49 h 158"/>
                <a:gd name="T44" fmla="*/ 61 w 61"/>
                <a:gd name="T45" fmla="*/ 64 h 158"/>
                <a:gd name="T46" fmla="*/ 59 w 61"/>
                <a:gd name="T47" fmla="*/ 66 h 158"/>
                <a:gd name="T48" fmla="*/ 39 w 61"/>
                <a:gd name="T49" fmla="*/ 66 h 158"/>
                <a:gd name="T50" fmla="*/ 37 w 61"/>
                <a:gd name="T51" fmla="*/ 68 h 158"/>
                <a:gd name="T52" fmla="*/ 37 w 61"/>
                <a:gd name="T53" fmla="*/ 156 h 158"/>
                <a:gd name="T54" fmla="*/ 35 w 61"/>
                <a:gd name="T55" fmla="*/ 158 h 158"/>
                <a:gd name="T56" fmla="*/ 14 w 61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158">
                  <a:moveTo>
                    <a:pt x="14" y="158"/>
                  </a:moveTo>
                  <a:cubicBezTo>
                    <a:pt x="12" y="158"/>
                    <a:pt x="12" y="157"/>
                    <a:pt x="12" y="156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67"/>
                    <a:pt x="11" y="66"/>
                    <a:pt x="10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3" y="46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11" y="46"/>
                    <a:pt x="12" y="46"/>
                    <a:pt x="12" y="45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12"/>
                    <a:pt x="24" y="0"/>
                    <a:pt x="4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60" y="0"/>
                    <a:pt x="61" y="1"/>
                    <a:pt x="61" y="3"/>
                  </a:cubicBezTo>
                  <a:cubicBezTo>
                    <a:pt x="61" y="21"/>
                    <a:pt x="61" y="21"/>
                    <a:pt x="61" y="21"/>
                  </a:cubicBezTo>
                  <a:cubicBezTo>
                    <a:pt x="61" y="23"/>
                    <a:pt x="60" y="24"/>
                    <a:pt x="59" y="24"/>
                  </a:cubicBezTo>
                  <a:cubicBezTo>
                    <a:pt x="52" y="24"/>
                    <a:pt x="52" y="24"/>
                    <a:pt x="52" y="24"/>
                  </a:cubicBezTo>
                  <a:cubicBezTo>
                    <a:pt x="40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8" y="46"/>
                    <a:pt x="39" y="46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60" y="46"/>
                    <a:pt x="61" y="47"/>
                    <a:pt x="61" y="49"/>
                  </a:cubicBezTo>
                  <a:cubicBezTo>
                    <a:pt x="61" y="64"/>
                    <a:pt x="61" y="64"/>
                    <a:pt x="61" y="64"/>
                  </a:cubicBezTo>
                  <a:cubicBezTo>
                    <a:pt x="61" y="66"/>
                    <a:pt x="60" y="66"/>
                    <a:pt x="59" y="66"/>
                  </a:cubicBezTo>
                  <a:cubicBezTo>
                    <a:pt x="39" y="66"/>
                    <a:pt x="39" y="66"/>
                    <a:pt x="39" y="66"/>
                  </a:cubicBezTo>
                  <a:cubicBezTo>
                    <a:pt x="38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7" y="158"/>
                    <a:pt x="35" y="158"/>
                  </a:cubicBezTo>
                  <a:lnTo>
                    <a:pt x="14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9" name="Freeform 55"/>
            <p:cNvSpPr>
              <a:spLocks/>
            </p:cNvSpPr>
            <p:nvPr userDrawn="1"/>
          </p:nvSpPr>
          <p:spPr bwMode="auto">
            <a:xfrm>
              <a:off x="2762704" y="1414463"/>
              <a:ext cx="208734" cy="283134"/>
            </a:xfrm>
            <a:custGeom>
              <a:avLst/>
              <a:gdLst>
                <a:gd name="T0" fmla="*/ 0 w 117"/>
                <a:gd name="T1" fmla="*/ 3 h 158"/>
                <a:gd name="T2" fmla="*/ 2 w 117"/>
                <a:gd name="T3" fmla="*/ 0 h 158"/>
                <a:gd name="T4" fmla="*/ 25 w 117"/>
                <a:gd name="T5" fmla="*/ 0 h 158"/>
                <a:gd name="T6" fmla="*/ 27 w 117"/>
                <a:gd name="T7" fmla="*/ 3 h 158"/>
                <a:gd name="T8" fmla="*/ 27 w 117"/>
                <a:gd name="T9" fmla="*/ 65 h 158"/>
                <a:gd name="T10" fmla="*/ 29 w 117"/>
                <a:gd name="T11" fmla="*/ 66 h 158"/>
                <a:gd name="T12" fmla="*/ 89 w 117"/>
                <a:gd name="T13" fmla="*/ 66 h 158"/>
                <a:gd name="T14" fmla="*/ 90 w 117"/>
                <a:gd name="T15" fmla="*/ 65 h 158"/>
                <a:gd name="T16" fmla="*/ 90 w 117"/>
                <a:gd name="T17" fmla="*/ 3 h 158"/>
                <a:gd name="T18" fmla="*/ 92 w 117"/>
                <a:gd name="T19" fmla="*/ 0 h 158"/>
                <a:gd name="T20" fmla="*/ 115 w 117"/>
                <a:gd name="T21" fmla="*/ 0 h 158"/>
                <a:gd name="T22" fmla="*/ 117 w 117"/>
                <a:gd name="T23" fmla="*/ 3 h 158"/>
                <a:gd name="T24" fmla="*/ 117 w 117"/>
                <a:gd name="T25" fmla="*/ 156 h 158"/>
                <a:gd name="T26" fmla="*/ 115 w 117"/>
                <a:gd name="T27" fmla="*/ 158 h 158"/>
                <a:gd name="T28" fmla="*/ 92 w 117"/>
                <a:gd name="T29" fmla="*/ 158 h 158"/>
                <a:gd name="T30" fmla="*/ 90 w 117"/>
                <a:gd name="T31" fmla="*/ 156 h 158"/>
                <a:gd name="T32" fmla="*/ 90 w 117"/>
                <a:gd name="T33" fmla="*/ 92 h 158"/>
                <a:gd name="T34" fmla="*/ 89 w 117"/>
                <a:gd name="T35" fmla="*/ 91 h 158"/>
                <a:gd name="T36" fmla="*/ 29 w 117"/>
                <a:gd name="T37" fmla="*/ 91 h 158"/>
                <a:gd name="T38" fmla="*/ 27 w 117"/>
                <a:gd name="T39" fmla="*/ 92 h 158"/>
                <a:gd name="T40" fmla="*/ 27 w 117"/>
                <a:gd name="T41" fmla="*/ 156 h 158"/>
                <a:gd name="T42" fmla="*/ 25 w 117"/>
                <a:gd name="T43" fmla="*/ 158 h 158"/>
                <a:gd name="T44" fmla="*/ 2 w 117"/>
                <a:gd name="T45" fmla="*/ 158 h 158"/>
                <a:gd name="T46" fmla="*/ 0 w 117"/>
                <a:gd name="T47" fmla="*/ 156 h 158"/>
                <a:gd name="T48" fmla="*/ 0 w 117"/>
                <a:gd name="T49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7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7" y="3"/>
                  </a:cubicBezTo>
                  <a:cubicBezTo>
                    <a:pt x="27" y="65"/>
                    <a:pt x="27" y="65"/>
                    <a:pt x="27" y="65"/>
                  </a:cubicBezTo>
                  <a:cubicBezTo>
                    <a:pt x="27" y="66"/>
                    <a:pt x="28" y="66"/>
                    <a:pt x="29" y="66"/>
                  </a:cubicBezTo>
                  <a:cubicBezTo>
                    <a:pt x="89" y="66"/>
                    <a:pt x="89" y="66"/>
                    <a:pt x="89" y="66"/>
                  </a:cubicBezTo>
                  <a:cubicBezTo>
                    <a:pt x="89" y="66"/>
                    <a:pt x="90" y="66"/>
                    <a:pt x="90" y="65"/>
                  </a:cubicBezTo>
                  <a:cubicBezTo>
                    <a:pt x="90" y="3"/>
                    <a:pt x="90" y="3"/>
                    <a:pt x="90" y="3"/>
                  </a:cubicBezTo>
                  <a:cubicBezTo>
                    <a:pt x="90" y="1"/>
                    <a:pt x="91" y="0"/>
                    <a:pt x="92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6" y="0"/>
                    <a:pt x="117" y="1"/>
                    <a:pt x="117" y="3"/>
                  </a:cubicBezTo>
                  <a:cubicBezTo>
                    <a:pt x="117" y="156"/>
                    <a:pt x="117" y="156"/>
                    <a:pt x="117" y="156"/>
                  </a:cubicBezTo>
                  <a:cubicBezTo>
                    <a:pt x="117" y="157"/>
                    <a:pt x="116" y="158"/>
                    <a:pt x="115" y="158"/>
                  </a:cubicBezTo>
                  <a:cubicBezTo>
                    <a:pt x="92" y="158"/>
                    <a:pt x="92" y="158"/>
                    <a:pt x="92" y="158"/>
                  </a:cubicBezTo>
                  <a:cubicBezTo>
                    <a:pt x="91" y="158"/>
                    <a:pt x="90" y="157"/>
                    <a:pt x="90" y="156"/>
                  </a:cubicBezTo>
                  <a:cubicBezTo>
                    <a:pt x="90" y="92"/>
                    <a:pt x="90" y="92"/>
                    <a:pt x="90" y="92"/>
                  </a:cubicBezTo>
                  <a:cubicBezTo>
                    <a:pt x="90" y="91"/>
                    <a:pt x="89" y="91"/>
                    <a:pt x="89" y="91"/>
                  </a:cubicBezTo>
                  <a:cubicBezTo>
                    <a:pt x="29" y="91"/>
                    <a:pt x="29" y="91"/>
                    <a:pt x="29" y="91"/>
                  </a:cubicBezTo>
                  <a:cubicBezTo>
                    <a:pt x="28" y="91"/>
                    <a:pt x="27" y="91"/>
                    <a:pt x="27" y="92"/>
                  </a:cubicBezTo>
                  <a:cubicBezTo>
                    <a:pt x="27" y="156"/>
                    <a:pt x="27" y="156"/>
                    <a:pt x="27" y="156"/>
                  </a:cubicBezTo>
                  <a:cubicBezTo>
                    <a:pt x="27" y="157"/>
                    <a:pt x="26" y="158"/>
                    <a:pt x="25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" name="Freeform 56"/>
            <p:cNvSpPr>
              <a:spLocks noEditPoints="1"/>
            </p:cNvSpPr>
            <p:nvPr userDrawn="1"/>
          </p:nvSpPr>
          <p:spPr bwMode="auto">
            <a:xfrm>
              <a:off x="3014838" y="1492997"/>
              <a:ext cx="175667" cy="208734"/>
            </a:xfrm>
            <a:custGeom>
              <a:avLst/>
              <a:gdLst>
                <a:gd name="T0" fmla="*/ 4 w 99"/>
                <a:gd name="T1" fmla="*/ 85 h 117"/>
                <a:gd name="T2" fmla="*/ 0 w 99"/>
                <a:gd name="T3" fmla="*/ 58 h 117"/>
                <a:gd name="T4" fmla="*/ 4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64 h 117"/>
                <a:gd name="T12" fmla="*/ 97 w 99"/>
                <a:gd name="T13" fmla="*/ 66 h 117"/>
                <a:gd name="T14" fmla="*/ 28 w 99"/>
                <a:gd name="T15" fmla="*/ 66 h 117"/>
                <a:gd name="T16" fmla="*/ 26 w 99"/>
                <a:gd name="T17" fmla="*/ 68 h 117"/>
                <a:gd name="T18" fmla="*/ 28 w 99"/>
                <a:gd name="T19" fmla="*/ 76 h 117"/>
                <a:gd name="T20" fmla="*/ 53 w 99"/>
                <a:gd name="T21" fmla="*/ 93 h 117"/>
                <a:gd name="T22" fmla="*/ 79 w 99"/>
                <a:gd name="T23" fmla="*/ 83 h 117"/>
                <a:gd name="T24" fmla="*/ 83 w 99"/>
                <a:gd name="T25" fmla="*/ 82 h 117"/>
                <a:gd name="T26" fmla="*/ 96 w 99"/>
                <a:gd name="T27" fmla="*/ 94 h 117"/>
                <a:gd name="T28" fmla="*/ 97 w 99"/>
                <a:gd name="T29" fmla="*/ 98 h 117"/>
                <a:gd name="T30" fmla="*/ 51 w 99"/>
                <a:gd name="T31" fmla="*/ 117 h 117"/>
                <a:gd name="T32" fmla="*/ 4 w 99"/>
                <a:gd name="T33" fmla="*/ 85 h 117"/>
                <a:gd name="T34" fmla="*/ 71 w 99"/>
                <a:gd name="T35" fmla="*/ 36 h 117"/>
                <a:gd name="T36" fmla="*/ 50 w 99"/>
                <a:gd name="T37" fmla="*/ 22 h 117"/>
                <a:gd name="T38" fmla="*/ 28 w 99"/>
                <a:gd name="T39" fmla="*/ 36 h 117"/>
                <a:gd name="T40" fmla="*/ 26 w 99"/>
                <a:gd name="T41" fmla="*/ 46 h 117"/>
                <a:gd name="T42" fmla="*/ 28 w 99"/>
                <a:gd name="T43" fmla="*/ 47 h 117"/>
                <a:gd name="T44" fmla="*/ 71 w 99"/>
                <a:gd name="T45" fmla="*/ 47 h 117"/>
                <a:gd name="T46" fmla="*/ 73 w 99"/>
                <a:gd name="T47" fmla="*/ 46 h 117"/>
                <a:gd name="T48" fmla="*/ 71 w 99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117">
                  <a:moveTo>
                    <a:pt x="4" y="85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7"/>
                    <a:pt x="2" y="38"/>
                    <a:pt x="4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8" y="38"/>
                    <a:pt x="99" y="46"/>
                    <a:pt x="99" y="64"/>
                  </a:cubicBezTo>
                  <a:cubicBezTo>
                    <a:pt x="99" y="66"/>
                    <a:pt x="98" y="66"/>
                    <a:pt x="97" y="66"/>
                  </a:cubicBezTo>
                  <a:cubicBezTo>
                    <a:pt x="28" y="66"/>
                    <a:pt x="28" y="66"/>
                    <a:pt x="28" y="66"/>
                  </a:cubicBezTo>
                  <a:cubicBezTo>
                    <a:pt x="27" y="66"/>
                    <a:pt x="26" y="67"/>
                    <a:pt x="26" y="68"/>
                  </a:cubicBezTo>
                  <a:cubicBezTo>
                    <a:pt x="26" y="71"/>
                    <a:pt x="27" y="74"/>
                    <a:pt x="28" y="76"/>
                  </a:cubicBezTo>
                  <a:cubicBezTo>
                    <a:pt x="32" y="87"/>
                    <a:pt x="40" y="93"/>
                    <a:pt x="53" y="93"/>
                  </a:cubicBezTo>
                  <a:cubicBezTo>
                    <a:pt x="65" y="93"/>
                    <a:pt x="74" y="89"/>
                    <a:pt x="79" y="83"/>
                  </a:cubicBezTo>
                  <a:cubicBezTo>
                    <a:pt x="80" y="82"/>
                    <a:pt x="81" y="81"/>
                    <a:pt x="83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7" y="98"/>
                  </a:cubicBezTo>
                  <a:cubicBezTo>
                    <a:pt x="87" y="109"/>
                    <a:pt x="71" y="117"/>
                    <a:pt x="51" y="117"/>
                  </a:cubicBezTo>
                  <a:cubicBezTo>
                    <a:pt x="27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50" y="22"/>
                  </a:cubicBezTo>
                  <a:cubicBezTo>
                    <a:pt x="39" y="22"/>
                    <a:pt x="31" y="27"/>
                    <a:pt x="28" y="36"/>
                  </a:cubicBezTo>
                  <a:cubicBezTo>
                    <a:pt x="27" y="39"/>
                    <a:pt x="26" y="42"/>
                    <a:pt x="26" y="46"/>
                  </a:cubicBezTo>
                  <a:cubicBezTo>
                    <a:pt x="26" y="47"/>
                    <a:pt x="27" y="47"/>
                    <a:pt x="28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3" y="47"/>
                    <a:pt x="73" y="46"/>
                  </a:cubicBezTo>
                  <a:cubicBezTo>
                    <a:pt x="73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" name="Freeform 57"/>
            <p:cNvSpPr>
              <a:spLocks noEditPoints="1"/>
            </p:cNvSpPr>
            <p:nvPr userDrawn="1"/>
          </p:nvSpPr>
          <p:spPr bwMode="auto">
            <a:xfrm>
              <a:off x="3221506" y="1492997"/>
              <a:ext cx="165334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5 w 93"/>
                <a:gd name="T13" fmla="*/ 47 h 117"/>
                <a:gd name="T14" fmla="*/ 67 w 93"/>
                <a:gd name="T15" fmla="*/ 47 h 117"/>
                <a:gd name="T16" fmla="*/ 69 w 93"/>
                <a:gd name="T17" fmla="*/ 46 h 117"/>
                <a:gd name="T18" fmla="*/ 69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7 w 93"/>
                <a:gd name="T27" fmla="*/ 14 h 117"/>
                <a:gd name="T28" fmla="*/ 7 w 93"/>
                <a:gd name="T29" fmla="*/ 11 h 117"/>
                <a:gd name="T30" fmla="*/ 47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9 w 93"/>
                <a:gd name="T41" fmla="*/ 76 h 117"/>
                <a:gd name="T42" fmla="*/ 69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5 w 93"/>
                <a:gd name="T49" fmla="*/ 82 h 117"/>
                <a:gd name="T50" fmla="*/ 44 w 93"/>
                <a:gd name="T51" fmla="*/ 95 h 117"/>
                <a:gd name="T52" fmla="*/ 69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1" y="22"/>
                    <a:pt x="24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7" y="0"/>
                  </a:cubicBezTo>
                  <a:cubicBezTo>
                    <a:pt x="81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5" y="71"/>
                    <a:pt x="25" y="82"/>
                  </a:cubicBezTo>
                  <a:cubicBezTo>
                    <a:pt x="25" y="91"/>
                    <a:pt x="31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" name="Freeform 58"/>
            <p:cNvSpPr>
              <a:spLocks/>
            </p:cNvSpPr>
            <p:nvPr userDrawn="1"/>
          </p:nvSpPr>
          <p:spPr bwMode="auto">
            <a:xfrm>
              <a:off x="3434373" y="1414463"/>
              <a:ext cx="76467" cy="285201"/>
            </a:xfrm>
            <a:custGeom>
              <a:avLst/>
              <a:gdLst>
                <a:gd name="T0" fmla="*/ 30 w 43"/>
                <a:gd name="T1" fmla="*/ 159 h 159"/>
                <a:gd name="T2" fmla="*/ 0 w 43"/>
                <a:gd name="T3" fmla="*/ 127 h 159"/>
                <a:gd name="T4" fmla="*/ 0 w 43"/>
                <a:gd name="T5" fmla="*/ 3 h 159"/>
                <a:gd name="T6" fmla="*/ 2 w 43"/>
                <a:gd name="T7" fmla="*/ 0 h 159"/>
                <a:gd name="T8" fmla="*/ 23 w 43"/>
                <a:gd name="T9" fmla="*/ 0 h 159"/>
                <a:gd name="T10" fmla="*/ 26 w 43"/>
                <a:gd name="T11" fmla="*/ 3 h 159"/>
                <a:gd name="T12" fmla="*/ 26 w 43"/>
                <a:gd name="T13" fmla="*/ 126 h 159"/>
                <a:gd name="T14" fmla="*/ 35 w 43"/>
                <a:gd name="T15" fmla="*/ 136 h 159"/>
                <a:gd name="T16" fmla="*/ 41 w 43"/>
                <a:gd name="T17" fmla="*/ 136 h 159"/>
                <a:gd name="T18" fmla="*/ 43 w 43"/>
                <a:gd name="T19" fmla="*/ 139 h 159"/>
                <a:gd name="T20" fmla="*/ 43 w 43"/>
                <a:gd name="T21" fmla="*/ 157 h 159"/>
                <a:gd name="T22" fmla="*/ 41 w 43"/>
                <a:gd name="T23" fmla="*/ 159 h 159"/>
                <a:gd name="T24" fmla="*/ 30 w 43"/>
                <a:gd name="T2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159">
                  <a:moveTo>
                    <a:pt x="30" y="159"/>
                  </a:moveTo>
                  <a:cubicBezTo>
                    <a:pt x="9" y="159"/>
                    <a:pt x="0" y="149"/>
                    <a:pt x="0" y="12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126"/>
                    <a:pt x="26" y="126"/>
                    <a:pt x="26" y="126"/>
                  </a:cubicBezTo>
                  <a:cubicBezTo>
                    <a:pt x="26" y="134"/>
                    <a:pt x="29" y="136"/>
                    <a:pt x="35" y="136"/>
                  </a:cubicBezTo>
                  <a:cubicBezTo>
                    <a:pt x="41" y="136"/>
                    <a:pt x="41" y="136"/>
                    <a:pt x="41" y="136"/>
                  </a:cubicBezTo>
                  <a:cubicBezTo>
                    <a:pt x="42" y="136"/>
                    <a:pt x="43" y="137"/>
                    <a:pt x="43" y="139"/>
                  </a:cubicBezTo>
                  <a:cubicBezTo>
                    <a:pt x="43" y="157"/>
                    <a:pt x="43" y="157"/>
                    <a:pt x="43" y="157"/>
                  </a:cubicBezTo>
                  <a:cubicBezTo>
                    <a:pt x="43" y="158"/>
                    <a:pt x="42" y="159"/>
                    <a:pt x="41" y="159"/>
                  </a:cubicBezTo>
                  <a:lnTo>
                    <a:pt x="30" y="1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" name="Freeform 59"/>
            <p:cNvSpPr>
              <a:spLocks/>
            </p:cNvSpPr>
            <p:nvPr userDrawn="1"/>
          </p:nvSpPr>
          <p:spPr bwMode="auto">
            <a:xfrm>
              <a:off x="3525306" y="1435130"/>
              <a:ext cx="99200" cy="264534"/>
            </a:xfrm>
            <a:custGeom>
              <a:avLst/>
              <a:gdLst>
                <a:gd name="T0" fmla="*/ 42 w 56"/>
                <a:gd name="T1" fmla="*/ 147 h 147"/>
                <a:gd name="T2" fmla="*/ 11 w 56"/>
                <a:gd name="T3" fmla="*/ 115 h 147"/>
                <a:gd name="T4" fmla="*/ 11 w 56"/>
                <a:gd name="T5" fmla="*/ 56 h 147"/>
                <a:gd name="T6" fmla="*/ 10 w 56"/>
                <a:gd name="T7" fmla="*/ 54 h 147"/>
                <a:gd name="T8" fmla="*/ 2 w 56"/>
                <a:gd name="T9" fmla="*/ 54 h 147"/>
                <a:gd name="T10" fmla="*/ 0 w 56"/>
                <a:gd name="T11" fmla="*/ 52 h 147"/>
                <a:gd name="T12" fmla="*/ 0 w 56"/>
                <a:gd name="T13" fmla="*/ 37 h 147"/>
                <a:gd name="T14" fmla="*/ 2 w 56"/>
                <a:gd name="T15" fmla="*/ 34 h 147"/>
                <a:gd name="T16" fmla="*/ 10 w 56"/>
                <a:gd name="T17" fmla="*/ 34 h 147"/>
                <a:gd name="T18" fmla="*/ 11 w 56"/>
                <a:gd name="T19" fmla="*/ 33 h 147"/>
                <a:gd name="T20" fmla="*/ 11 w 56"/>
                <a:gd name="T21" fmla="*/ 2 h 147"/>
                <a:gd name="T22" fmla="*/ 13 w 56"/>
                <a:gd name="T23" fmla="*/ 0 h 147"/>
                <a:gd name="T24" fmla="*/ 35 w 56"/>
                <a:gd name="T25" fmla="*/ 0 h 147"/>
                <a:gd name="T26" fmla="*/ 37 w 56"/>
                <a:gd name="T27" fmla="*/ 2 h 147"/>
                <a:gd name="T28" fmla="*/ 37 w 56"/>
                <a:gd name="T29" fmla="*/ 33 h 147"/>
                <a:gd name="T30" fmla="*/ 38 w 56"/>
                <a:gd name="T31" fmla="*/ 34 h 147"/>
                <a:gd name="T32" fmla="*/ 53 w 56"/>
                <a:gd name="T33" fmla="*/ 34 h 147"/>
                <a:gd name="T34" fmla="*/ 56 w 56"/>
                <a:gd name="T35" fmla="*/ 37 h 147"/>
                <a:gd name="T36" fmla="*/ 56 w 56"/>
                <a:gd name="T37" fmla="*/ 52 h 147"/>
                <a:gd name="T38" fmla="*/ 53 w 56"/>
                <a:gd name="T39" fmla="*/ 54 h 147"/>
                <a:gd name="T40" fmla="*/ 38 w 56"/>
                <a:gd name="T41" fmla="*/ 54 h 147"/>
                <a:gd name="T42" fmla="*/ 37 w 56"/>
                <a:gd name="T43" fmla="*/ 56 h 147"/>
                <a:gd name="T44" fmla="*/ 37 w 56"/>
                <a:gd name="T45" fmla="*/ 114 h 147"/>
                <a:gd name="T46" fmla="*/ 47 w 56"/>
                <a:gd name="T47" fmla="*/ 124 h 147"/>
                <a:gd name="T48" fmla="*/ 53 w 56"/>
                <a:gd name="T49" fmla="*/ 124 h 147"/>
                <a:gd name="T50" fmla="*/ 56 w 56"/>
                <a:gd name="T51" fmla="*/ 127 h 147"/>
                <a:gd name="T52" fmla="*/ 56 w 56"/>
                <a:gd name="T53" fmla="*/ 145 h 147"/>
                <a:gd name="T54" fmla="*/ 53 w 56"/>
                <a:gd name="T55" fmla="*/ 147 h 147"/>
                <a:gd name="T56" fmla="*/ 42 w 56"/>
                <a:gd name="T57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" h="147">
                  <a:moveTo>
                    <a:pt x="42" y="147"/>
                  </a:moveTo>
                  <a:cubicBezTo>
                    <a:pt x="20" y="147"/>
                    <a:pt x="11" y="136"/>
                    <a:pt x="11" y="115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11" y="55"/>
                    <a:pt x="11" y="54"/>
                    <a:pt x="10" y="54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1" y="54"/>
                    <a:pt x="0" y="54"/>
                    <a:pt x="0" y="5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5"/>
                    <a:pt x="1" y="34"/>
                    <a:pt x="2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1" y="34"/>
                    <a:pt x="11" y="34"/>
                    <a:pt x="11" y="3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2" y="0"/>
                    <a:pt x="13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0"/>
                    <a:pt x="37" y="1"/>
                    <a:pt x="37" y="2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34"/>
                    <a:pt x="37" y="34"/>
                    <a:pt x="38" y="34"/>
                  </a:cubicBezTo>
                  <a:cubicBezTo>
                    <a:pt x="53" y="34"/>
                    <a:pt x="53" y="34"/>
                    <a:pt x="53" y="34"/>
                  </a:cubicBezTo>
                  <a:cubicBezTo>
                    <a:pt x="55" y="34"/>
                    <a:pt x="56" y="35"/>
                    <a:pt x="56" y="37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56" y="54"/>
                    <a:pt x="55" y="54"/>
                    <a:pt x="53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7" y="54"/>
                    <a:pt x="37" y="55"/>
                    <a:pt x="37" y="56"/>
                  </a:cubicBezTo>
                  <a:cubicBezTo>
                    <a:pt x="37" y="114"/>
                    <a:pt x="37" y="114"/>
                    <a:pt x="37" y="114"/>
                  </a:cubicBezTo>
                  <a:cubicBezTo>
                    <a:pt x="37" y="122"/>
                    <a:pt x="40" y="124"/>
                    <a:pt x="47" y="124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55" y="124"/>
                    <a:pt x="56" y="125"/>
                    <a:pt x="56" y="127"/>
                  </a:cubicBezTo>
                  <a:cubicBezTo>
                    <a:pt x="56" y="145"/>
                    <a:pt x="56" y="145"/>
                    <a:pt x="56" y="145"/>
                  </a:cubicBezTo>
                  <a:cubicBezTo>
                    <a:pt x="56" y="146"/>
                    <a:pt x="55" y="147"/>
                    <a:pt x="53" y="147"/>
                  </a:cubicBezTo>
                  <a:lnTo>
                    <a:pt x="42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" name="Freeform 60"/>
            <p:cNvSpPr>
              <a:spLocks/>
            </p:cNvSpPr>
            <p:nvPr userDrawn="1"/>
          </p:nvSpPr>
          <p:spPr bwMode="auto">
            <a:xfrm>
              <a:off x="3663773" y="1414463"/>
              <a:ext cx="167400" cy="283134"/>
            </a:xfrm>
            <a:custGeom>
              <a:avLst/>
              <a:gdLst>
                <a:gd name="T0" fmla="*/ 71 w 94"/>
                <a:gd name="T1" fmla="*/ 158 h 158"/>
                <a:gd name="T2" fmla="*/ 69 w 94"/>
                <a:gd name="T3" fmla="*/ 156 h 158"/>
                <a:gd name="T4" fmla="*/ 69 w 94"/>
                <a:gd name="T5" fmla="*/ 91 h 158"/>
                <a:gd name="T6" fmla="*/ 47 w 94"/>
                <a:gd name="T7" fmla="*/ 67 h 158"/>
                <a:gd name="T8" fmla="*/ 26 w 94"/>
                <a:gd name="T9" fmla="*/ 91 h 158"/>
                <a:gd name="T10" fmla="*/ 26 w 94"/>
                <a:gd name="T11" fmla="*/ 156 h 158"/>
                <a:gd name="T12" fmla="*/ 24 w 94"/>
                <a:gd name="T13" fmla="*/ 158 h 158"/>
                <a:gd name="T14" fmla="*/ 3 w 94"/>
                <a:gd name="T15" fmla="*/ 158 h 158"/>
                <a:gd name="T16" fmla="*/ 0 w 94"/>
                <a:gd name="T17" fmla="*/ 156 h 158"/>
                <a:gd name="T18" fmla="*/ 0 w 94"/>
                <a:gd name="T19" fmla="*/ 3 h 158"/>
                <a:gd name="T20" fmla="*/ 3 w 94"/>
                <a:gd name="T21" fmla="*/ 0 h 158"/>
                <a:gd name="T22" fmla="*/ 24 w 94"/>
                <a:gd name="T23" fmla="*/ 0 h 158"/>
                <a:gd name="T24" fmla="*/ 26 w 94"/>
                <a:gd name="T25" fmla="*/ 3 h 158"/>
                <a:gd name="T26" fmla="*/ 26 w 94"/>
                <a:gd name="T27" fmla="*/ 57 h 158"/>
                <a:gd name="T28" fmla="*/ 26 w 94"/>
                <a:gd name="T29" fmla="*/ 57 h 158"/>
                <a:gd name="T30" fmla="*/ 56 w 94"/>
                <a:gd name="T31" fmla="*/ 44 h 158"/>
                <a:gd name="T32" fmla="*/ 94 w 94"/>
                <a:gd name="T33" fmla="*/ 85 h 158"/>
                <a:gd name="T34" fmla="*/ 94 w 94"/>
                <a:gd name="T35" fmla="*/ 156 h 158"/>
                <a:gd name="T36" fmla="*/ 92 w 94"/>
                <a:gd name="T37" fmla="*/ 158 h 158"/>
                <a:gd name="T38" fmla="*/ 71 w 94"/>
                <a:gd name="T3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58">
                  <a:moveTo>
                    <a:pt x="71" y="158"/>
                  </a:moveTo>
                  <a:cubicBezTo>
                    <a:pt x="69" y="158"/>
                    <a:pt x="69" y="157"/>
                    <a:pt x="69" y="156"/>
                  </a:cubicBezTo>
                  <a:cubicBezTo>
                    <a:pt x="69" y="91"/>
                    <a:pt x="69" y="91"/>
                    <a:pt x="69" y="91"/>
                  </a:cubicBezTo>
                  <a:cubicBezTo>
                    <a:pt x="69" y="77"/>
                    <a:pt x="61" y="67"/>
                    <a:pt x="47" y="67"/>
                  </a:cubicBezTo>
                  <a:cubicBezTo>
                    <a:pt x="34" y="67"/>
                    <a:pt x="26" y="77"/>
                    <a:pt x="26" y="91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4" y="158"/>
                  </a:cubicBezTo>
                  <a:cubicBezTo>
                    <a:pt x="3" y="158"/>
                    <a:pt x="3" y="158"/>
                    <a:pt x="3" y="158"/>
                  </a:cubicBezTo>
                  <a:cubicBezTo>
                    <a:pt x="1" y="158"/>
                    <a:pt x="0" y="157"/>
                    <a:pt x="0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31" y="50"/>
                    <a:pt x="41" y="44"/>
                    <a:pt x="56" y="44"/>
                  </a:cubicBezTo>
                  <a:cubicBezTo>
                    <a:pt x="80" y="44"/>
                    <a:pt x="94" y="61"/>
                    <a:pt x="94" y="85"/>
                  </a:cubicBezTo>
                  <a:cubicBezTo>
                    <a:pt x="94" y="156"/>
                    <a:pt x="94" y="156"/>
                    <a:pt x="94" y="156"/>
                  </a:cubicBezTo>
                  <a:cubicBezTo>
                    <a:pt x="94" y="157"/>
                    <a:pt x="94" y="158"/>
                    <a:pt x="92" y="158"/>
                  </a:cubicBezTo>
                  <a:lnTo>
                    <a:pt x="71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" name="Freeform 61"/>
            <p:cNvSpPr>
              <a:spLocks/>
            </p:cNvSpPr>
            <p:nvPr userDrawn="1"/>
          </p:nvSpPr>
          <p:spPr bwMode="auto">
            <a:xfrm>
              <a:off x="3880774" y="1647997"/>
              <a:ext cx="45467" cy="95067"/>
            </a:xfrm>
            <a:custGeom>
              <a:avLst/>
              <a:gdLst>
                <a:gd name="T0" fmla="*/ 0 w 26"/>
                <a:gd name="T1" fmla="*/ 2 h 54"/>
                <a:gd name="T2" fmla="*/ 2 w 26"/>
                <a:gd name="T3" fmla="*/ 0 h 54"/>
                <a:gd name="T4" fmla="*/ 24 w 26"/>
                <a:gd name="T5" fmla="*/ 0 h 54"/>
                <a:gd name="T6" fmla="*/ 26 w 26"/>
                <a:gd name="T7" fmla="*/ 2 h 54"/>
                <a:gd name="T8" fmla="*/ 26 w 26"/>
                <a:gd name="T9" fmla="*/ 27 h 54"/>
                <a:gd name="T10" fmla="*/ 24 w 26"/>
                <a:gd name="T11" fmla="*/ 32 h 54"/>
                <a:gd name="T12" fmla="*/ 5 w 26"/>
                <a:gd name="T13" fmla="*/ 52 h 54"/>
                <a:gd name="T14" fmla="*/ 2 w 26"/>
                <a:gd name="T15" fmla="*/ 54 h 54"/>
                <a:gd name="T16" fmla="*/ 0 w 26"/>
                <a:gd name="T17" fmla="*/ 51 h 54"/>
                <a:gd name="T18" fmla="*/ 0 w 26"/>
                <a:gd name="T19" fmla="*/ 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54">
                  <a:moveTo>
                    <a:pt x="0" y="2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2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6" y="30"/>
                    <a:pt x="26" y="31"/>
                    <a:pt x="24" y="32"/>
                  </a:cubicBezTo>
                  <a:cubicBezTo>
                    <a:pt x="5" y="52"/>
                    <a:pt x="5" y="52"/>
                    <a:pt x="5" y="52"/>
                  </a:cubicBezTo>
                  <a:cubicBezTo>
                    <a:pt x="4" y="53"/>
                    <a:pt x="3" y="54"/>
                    <a:pt x="2" y="54"/>
                  </a:cubicBezTo>
                  <a:cubicBezTo>
                    <a:pt x="0" y="54"/>
                    <a:pt x="0" y="53"/>
                    <a:pt x="0" y="51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" name="Freeform 62"/>
            <p:cNvSpPr>
              <a:spLocks/>
            </p:cNvSpPr>
            <p:nvPr userDrawn="1"/>
          </p:nvSpPr>
          <p:spPr bwMode="auto">
            <a:xfrm>
              <a:off x="4041974" y="1414463"/>
              <a:ext cx="183934" cy="283134"/>
            </a:xfrm>
            <a:custGeom>
              <a:avLst/>
              <a:gdLst>
                <a:gd name="T0" fmla="*/ 0 w 103"/>
                <a:gd name="T1" fmla="*/ 3 h 158"/>
                <a:gd name="T2" fmla="*/ 2 w 103"/>
                <a:gd name="T3" fmla="*/ 0 h 158"/>
                <a:gd name="T4" fmla="*/ 25 w 103"/>
                <a:gd name="T5" fmla="*/ 0 h 158"/>
                <a:gd name="T6" fmla="*/ 27 w 103"/>
                <a:gd name="T7" fmla="*/ 3 h 158"/>
                <a:gd name="T8" fmla="*/ 27 w 103"/>
                <a:gd name="T9" fmla="*/ 132 h 158"/>
                <a:gd name="T10" fmla="*/ 29 w 103"/>
                <a:gd name="T11" fmla="*/ 133 h 158"/>
                <a:gd name="T12" fmla="*/ 101 w 103"/>
                <a:gd name="T13" fmla="*/ 133 h 158"/>
                <a:gd name="T14" fmla="*/ 103 w 103"/>
                <a:gd name="T15" fmla="*/ 136 h 158"/>
                <a:gd name="T16" fmla="*/ 103 w 103"/>
                <a:gd name="T17" fmla="*/ 156 h 158"/>
                <a:gd name="T18" fmla="*/ 101 w 103"/>
                <a:gd name="T19" fmla="*/ 158 h 158"/>
                <a:gd name="T20" fmla="*/ 2 w 103"/>
                <a:gd name="T21" fmla="*/ 158 h 158"/>
                <a:gd name="T22" fmla="*/ 0 w 103"/>
                <a:gd name="T23" fmla="*/ 156 h 158"/>
                <a:gd name="T24" fmla="*/ 0 w 103"/>
                <a:gd name="T25" fmla="*/ 3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3" h="158">
                  <a:moveTo>
                    <a:pt x="0" y="3"/>
                  </a:moveTo>
                  <a:cubicBezTo>
                    <a:pt x="0" y="1"/>
                    <a:pt x="1" y="0"/>
                    <a:pt x="2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6" y="0"/>
                    <a:pt x="27" y="1"/>
                    <a:pt x="27" y="3"/>
                  </a:cubicBezTo>
                  <a:cubicBezTo>
                    <a:pt x="27" y="132"/>
                    <a:pt x="27" y="132"/>
                    <a:pt x="27" y="132"/>
                  </a:cubicBezTo>
                  <a:cubicBezTo>
                    <a:pt x="27" y="133"/>
                    <a:pt x="28" y="133"/>
                    <a:pt x="29" y="133"/>
                  </a:cubicBezTo>
                  <a:cubicBezTo>
                    <a:pt x="101" y="133"/>
                    <a:pt x="101" y="133"/>
                    <a:pt x="101" y="133"/>
                  </a:cubicBezTo>
                  <a:cubicBezTo>
                    <a:pt x="102" y="133"/>
                    <a:pt x="103" y="134"/>
                    <a:pt x="103" y="136"/>
                  </a:cubicBezTo>
                  <a:cubicBezTo>
                    <a:pt x="103" y="156"/>
                    <a:pt x="103" y="156"/>
                    <a:pt x="103" y="156"/>
                  </a:cubicBezTo>
                  <a:cubicBezTo>
                    <a:pt x="103" y="157"/>
                    <a:pt x="102" y="158"/>
                    <a:pt x="101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" name="Freeform 63"/>
            <p:cNvSpPr>
              <a:spLocks noEditPoints="1"/>
            </p:cNvSpPr>
            <p:nvPr userDrawn="1"/>
          </p:nvSpPr>
          <p:spPr bwMode="auto">
            <a:xfrm>
              <a:off x="4254842" y="1492997"/>
              <a:ext cx="167400" cy="208734"/>
            </a:xfrm>
            <a:custGeom>
              <a:avLst/>
              <a:gdLst>
                <a:gd name="T0" fmla="*/ 72 w 94"/>
                <a:gd name="T1" fmla="*/ 114 h 117"/>
                <a:gd name="T2" fmla="*/ 70 w 94"/>
                <a:gd name="T3" fmla="*/ 112 h 117"/>
                <a:gd name="T4" fmla="*/ 70 w 94"/>
                <a:gd name="T5" fmla="*/ 104 h 117"/>
                <a:gd name="T6" fmla="*/ 69 w 94"/>
                <a:gd name="T7" fmla="*/ 104 h 117"/>
                <a:gd name="T8" fmla="*/ 38 w 94"/>
                <a:gd name="T9" fmla="*/ 117 h 117"/>
                <a:gd name="T10" fmla="*/ 0 w 94"/>
                <a:gd name="T11" fmla="*/ 82 h 117"/>
                <a:gd name="T12" fmla="*/ 45 w 94"/>
                <a:gd name="T13" fmla="*/ 47 h 117"/>
                <a:gd name="T14" fmla="*/ 68 w 94"/>
                <a:gd name="T15" fmla="*/ 47 h 117"/>
                <a:gd name="T16" fmla="*/ 69 w 94"/>
                <a:gd name="T17" fmla="*/ 46 h 117"/>
                <a:gd name="T18" fmla="*/ 69 w 94"/>
                <a:gd name="T19" fmla="*/ 40 h 117"/>
                <a:gd name="T20" fmla="*/ 44 w 94"/>
                <a:gd name="T21" fmla="*/ 22 h 117"/>
                <a:gd name="T22" fmla="*/ 19 w 94"/>
                <a:gd name="T23" fmla="*/ 29 h 117"/>
                <a:gd name="T24" fmla="*/ 16 w 94"/>
                <a:gd name="T25" fmla="*/ 29 h 117"/>
                <a:gd name="T26" fmla="*/ 7 w 94"/>
                <a:gd name="T27" fmla="*/ 14 h 117"/>
                <a:gd name="T28" fmla="*/ 8 w 94"/>
                <a:gd name="T29" fmla="*/ 11 h 117"/>
                <a:gd name="T30" fmla="*/ 47 w 94"/>
                <a:gd name="T31" fmla="*/ 0 h 117"/>
                <a:gd name="T32" fmla="*/ 94 w 94"/>
                <a:gd name="T33" fmla="*/ 39 h 117"/>
                <a:gd name="T34" fmla="*/ 94 w 94"/>
                <a:gd name="T35" fmla="*/ 112 h 117"/>
                <a:gd name="T36" fmla="*/ 91 w 94"/>
                <a:gd name="T37" fmla="*/ 114 h 117"/>
                <a:gd name="T38" fmla="*/ 72 w 94"/>
                <a:gd name="T39" fmla="*/ 114 h 117"/>
                <a:gd name="T40" fmla="*/ 69 w 94"/>
                <a:gd name="T41" fmla="*/ 76 h 117"/>
                <a:gd name="T42" fmla="*/ 69 w 94"/>
                <a:gd name="T43" fmla="*/ 68 h 117"/>
                <a:gd name="T44" fmla="*/ 68 w 94"/>
                <a:gd name="T45" fmla="*/ 66 h 117"/>
                <a:gd name="T46" fmla="*/ 49 w 94"/>
                <a:gd name="T47" fmla="*/ 66 h 117"/>
                <a:gd name="T48" fmla="*/ 25 w 94"/>
                <a:gd name="T49" fmla="*/ 82 h 117"/>
                <a:gd name="T50" fmla="*/ 44 w 94"/>
                <a:gd name="T51" fmla="*/ 95 h 117"/>
                <a:gd name="T52" fmla="*/ 69 w 94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4" h="117">
                  <a:moveTo>
                    <a:pt x="72" y="114"/>
                  </a:moveTo>
                  <a:cubicBezTo>
                    <a:pt x="71" y="114"/>
                    <a:pt x="70" y="113"/>
                    <a:pt x="70" y="11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4" y="117"/>
                    <a:pt x="38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9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2" y="22"/>
                    <a:pt x="24" y="25"/>
                    <a:pt x="19" y="29"/>
                  </a:cubicBezTo>
                  <a:cubicBezTo>
                    <a:pt x="18" y="30"/>
                    <a:pt x="16" y="30"/>
                    <a:pt x="16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7" y="11"/>
                    <a:pt x="8" y="11"/>
                  </a:cubicBezTo>
                  <a:cubicBezTo>
                    <a:pt x="17" y="4"/>
                    <a:pt x="29" y="0"/>
                    <a:pt x="47" y="0"/>
                  </a:cubicBezTo>
                  <a:cubicBezTo>
                    <a:pt x="81" y="0"/>
                    <a:pt x="94" y="11"/>
                    <a:pt x="94" y="39"/>
                  </a:cubicBezTo>
                  <a:cubicBezTo>
                    <a:pt x="94" y="112"/>
                    <a:pt x="94" y="112"/>
                    <a:pt x="94" y="112"/>
                  </a:cubicBezTo>
                  <a:cubicBezTo>
                    <a:pt x="94" y="113"/>
                    <a:pt x="93" y="114"/>
                    <a:pt x="91" y="114"/>
                  </a:cubicBezTo>
                  <a:lnTo>
                    <a:pt x="72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9" y="66"/>
                    <a:pt x="68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3" y="66"/>
                    <a:pt x="25" y="71"/>
                    <a:pt x="25" y="82"/>
                  </a:cubicBezTo>
                  <a:cubicBezTo>
                    <a:pt x="25" y="91"/>
                    <a:pt x="32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8" name="Freeform 64"/>
            <p:cNvSpPr>
              <a:spLocks noEditPoints="1"/>
            </p:cNvSpPr>
            <p:nvPr userDrawn="1"/>
          </p:nvSpPr>
          <p:spPr bwMode="auto">
            <a:xfrm>
              <a:off x="4469776" y="1414463"/>
              <a:ext cx="175667" cy="287267"/>
            </a:xfrm>
            <a:custGeom>
              <a:avLst/>
              <a:gdLst>
                <a:gd name="T0" fmla="*/ 26 w 98"/>
                <a:gd name="T1" fmla="*/ 147 h 161"/>
                <a:gd name="T2" fmla="*/ 26 w 98"/>
                <a:gd name="T3" fmla="*/ 147 h 161"/>
                <a:gd name="T4" fmla="*/ 26 w 98"/>
                <a:gd name="T5" fmla="*/ 156 h 161"/>
                <a:gd name="T6" fmla="*/ 23 w 98"/>
                <a:gd name="T7" fmla="*/ 158 h 161"/>
                <a:gd name="T8" fmla="*/ 2 w 98"/>
                <a:gd name="T9" fmla="*/ 158 h 161"/>
                <a:gd name="T10" fmla="*/ 0 w 98"/>
                <a:gd name="T11" fmla="*/ 156 h 161"/>
                <a:gd name="T12" fmla="*/ 0 w 98"/>
                <a:gd name="T13" fmla="*/ 3 h 161"/>
                <a:gd name="T14" fmla="*/ 2 w 98"/>
                <a:gd name="T15" fmla="*/ 0 h 161"/>
                <a:gd name="T16" fmla="*/ 23 w 98"/>
                <a:gd name="T17" fmla="*/ 0 h 161"/>
                <a:gd name="T18" fmla="*/ 26 w 98"/>
                <a:gd name="T19" fmla="*/ 3 h 161"/>
                <a:gd name="T20" fmla="*/ 26 w 98"/>
                <a:gd name="T21" fmla="*/ 57 h 161"/>
                <a:gd name="T22" fmla="*/ 26 w 98"/>
                <a:gd name="T23" fmla="*/ 57 h 161"/>
                <a:gd name="T24" fmla="*/ 56 w 98"/>
                <a:gd name="T25" fmla="*/ 44 h 161"/>
                <a:gd name="T26" fmla="*/ 94 w 98"/>
                <a:gd name="T27" fmla="*/ 71 h 161"/>
                <a:gd name="T28" fmla="*/ 98 w 98"/>
                <a:gd name="T29" fmla="*/ 102 h 161"/>
                <a:gd name="T30" fmla="*/ 94 w 98"/>
                <a:gd name="T31" fmla="*/ 134 h 161"/>
                <a:gd name="T32" fmla="*/ 56 w 98"/>
                <a:gd name="T33" fmla="*/ 161 h 161"/>
                <a:gd name="T34" fmla="*/ 26 w 98"/>
                <a:gd name="T35" fmla="*/ 147 h 161"/>
                <a:gd name="T36" fmla="*/ 69 w 98"/>
                <a:gd name="T37" fmla="*/ 123 h 161"/>
                <a:gd name="T38" fmla="*/ 72 w 98"/>
                <a:gd name="T39" fmla="*/ 102 h 161"/>
                <a:gd name="T40" fmla="*/ 69 w 98"/>
                <a:gd name="T41" fmla="*/ 81 h 161"/>
                <a:gd name="T42" fmla="*/ 49 w 98"/>
                <a:gd name="T43" fmla="*/ 67 h 161"/>
                <a:gd name="T44" fmla="*/ 28 w 98"/>
                <a:gd name="T45" fmla="*/ 81 h 161"/>
                <a:gd name="T46" fmla="*/ 26 w 98"/>
                <a:gd name="T47" fmla="*/ 102 h 161"/>
                <a:gd name="T48" fmla="*/ 28 w 98"/>
                <a:gd name="T49" fmla="*/ 123 h 161"/>
                <a:gd name="T50" fmla="*/ 49 w 98"/>
                <a:gd name="T51" fmla="*/ 137 h 161"/>
                <a:gd name="T52" fmla="*/ 69 w 98"/>
                <a:gd name="T53" fmla="*/ 12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8" h="161">
                  <a:moveTo>
                    <a:pt x="26" y="147"/>
                  </a:moveTo>
                  <a:cubicBezTo>
                    <a:pt x="26" y="147"/>
                    <a:pt x="26" y="147"/>
                    <a:pt x="26" y="147"/>
                  </a:cubicBezTo>
                  <a:cubicBezTo>
                    <a:pt x="26" y="156"/>
                    <a:pt x="26" y="156"/>
                    <a:pt x="26" y="156"/>
                  </a:cubicBezTo>
                  <a:cubicBezTo>
                    <a:pt x="26" y="157"/>
                    <a:pt x="25" y="158"/>
                    <a:pt x="23" y="158"/>
                  </a:cubicBezTo>
                  <a:cubicBezTo>
                    <a:pt x="2" y="158"/>
                    <a:pt x="2" y="158"/>
                    <a:pt x="2" y="158"/>
                  </a:cubicBezTo>
                  <a:cubicBezTo>
                    <a:pt x="1" y="158"/>
                    <a:pt x="0" y="157"/>
                    <a:pt x="0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26" y="57"/>
                    <a:pt x="26" y="57"/>
                    <a:pt x="26" y="57"/>
                  </a:cubicBezTo>
                  <a:cubicBezTo>
                    <a:pt x="31" y="49"/>
                    <a:pt x="40" y="44"/>
                    <a:pt x="56" y="44"/>
                  </a:cubicBezTo>
                  <a:cubicBezTo>
                    <a:pt x="75" y="44"/>
                    <a:pt x="88" y="53"/>
                    <a:pt x="94" y="71"/>
                  </a:cubicBezTo>
                  <a:cubicBezTo>
                    <a:pt x="97" y="79"/>
                    <a:pt x="98" y="87"/>
                    <a:pt x="98" y="102"/>
                  </a:cubicBezTo>
                  <a:cubicBezTo>
                    <a:pt x="98" y="117"/>
                    <a:pt x="97" y="125"/>
                    <a:pt x="94" y="134"/>
                  </a:cubicBezTo>
                  <a:cubicBezTo>
                    <a:pt x="88" y="151"/>
                    <a:pt x="75" y="161"/>
                    <a:pt x="56" y="161"/>
                  </a:cubicBezTo>
                  <a:cubicBezTo>
                    <a:pt x="40" y="161"/>
                    <a:pt x="31" y="155"/>
                    <a:pt x="26" y="147"/>
                  </a:cubicBezTo>
                  <a:close/>
                  <a:moveTo>
                    <a:pt x="69" y="123"/>
                  </a:moveTo>
                  <a:cubicBezTo>
                    <a:pt x="71" y="118"/>
                    <a:pt x="72" y="112"/>
                    <a:pt x="72" y="102"/>
                  </a:cubicBezTo>
                  <a:cubicBezTo>
                    <a:pt x="72" y="92"/>
                    <a:pt x="71" y="86"/>
                    <a:pt x="69" y="81"/>
                  </a:cubicBezTo>
                  <a:cubicBezTo>
                    <a:pt x="66" y="72"/>
                    <a:pt x="59" y="67"/>
                    <a:pt x="49" y="67"/>
                  </a:cubicBezTo>
                  <a:cubicBezTo>
                    <a:pt x="38" y="67"/>
                    <a:pt x="31" y="72"/>
                    <a:pt x="28" y="81"/>
                  </a:cubicBezTo>
                  <a:cubicBezTo>
                    <a:pt x="26" y="86"/>
                    <a:pt x="26" y="92"/>
                    <a:pt x="26" y="102"/>
                  </a:cubicBezTo>
                  <a:cubicBezTo>
                    <a:pt x="26" y="112"/>
                    <a:pt x="26" y="118"/>
                    <a:pt x="28" y="123"/>
                  </a:cubicBezTo>
                  <a:cubicBezTo>
                    <a:pt x="31" y="132"/>
                    <a:pt x="38" y="137"/>
                    <a:pt x="49" y="137"/>
                  </a:cubicBezTo>
                  <a:cubicBezTo>
                    <a:pt x="59" y="137"/>
                    <a:pt x="66" y="132"/>
                    <a:pt x="69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9" name="Freeform 65"/>
            <p:cNvSpPr>
              <a:spLocks noEditPoints="1"/>
            </p:cNvSpPr>
            <p:nvPr userDrawn="1"/>
          </p:nvSpPr>
          <p:spPr bwMode="auto">
            <a:xfrm>
              <a:off x="4676443" y="1492997"/>
              <a:ext cx="177734" cy="208734"/>
            </a:xfrm>
            <a:custGeom>
              <a:avLst/>
              <a:gdLst>
                <a:gd name="T0" fmla="*/ 4 w 100"/>
                <a:gd name="T1" fmla="*/ 86 h 117"/>
                <a:gd name="T2" fmla="*/ 0 w 100"/>
                <a:gd name="T3" fmla="*/ 58 h 117"/>
                <a:gd name="T4" fmla="*/ 4 w 100"/>
                <a:gd name="T5" fmla="*/ 31 h 117"/>
                <a:gd name="T6" fmla="*/ 50 w 100"/>
                <a:gd name="T7" fmla="*/ 0 h 117"/>
                <a:gd name="T8" fmla="*/ 96 w 100"/>
                <a:gd name="T9" fmla="*/ 31 h 117"/>
                <a:gd name="T10" fmla="*/ 100 w 100"/>
                <a:gd name="T11" fmla="*/ 58 h 117"/>
                <a:gd name="T12" fmla="*/ 96 w 100"/>
                <a:gd name="T13" fmla="*/ 86 h 117"/>
                <a:gd name="T14" fmla="*/ 50 w 100"/>
                <a:gd name="T15" fmla="*/ 117 h 117"/>
                <a:gd name="T16" fmla="*/ 4 w 100"/>
                <a:gd name="T17" fmla="*/ 86 h 117"/>
                <a:gd name="T18" fmla="*/ 71 w 100"/>
                <a:gd name="T19" fmla="*/ 79 h 117"/>
                <a:gd name="T20" fmla="*/ 73 w 100"/>
                <a:gd name="T21" fmla="*/ 58 h 117"/>
                <a:gd name="T22" fmla="*/ 71 w 100"/>
                <a:gd name="T23" fmla="*/ 38 h 117"/>
                <a:gd name="T24" fmla="*/ 50 w 100"/>
                <a:gd name="T25" fmla="*/ 23 h 117"/>
                <a:gd name="T26" fmla="*/ 29 w 100"/>
                <a:gd name="T27" fmla="*/ 38 h 117"/>
                <a:gd name="T28" fmla="*/ 27 w 100"/>
                <a:gd name="T29" fmla="*/ 58 h 117"/>
                <a:gd name="T30" fmla="*/ 29 w 100"/>
                <a:gd name="T31" fmla="*/ 79 h 117"/>
                <a:gd name="T32" fmla="*/ 50 w 100"/>
                <a:gd name="T33" fmla="*/ 93 h 117"/>
                <a:gd name="T34" fmla="*/ 71 w 100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0" h="117">
                  <a:moveTo>
                    <a:pt x="4" y="86"/>
                  </a:moveTo>
                  <a:cubicBezTo>
                    <a:pt x="2" y="78"/>
                    <a:pt x="0" y="70"/>
                    <a:pt x="0" y="58"/>
                  </a:cubicBezTo>
                  <a:cubicBezTo>
                    <a:pt x="0" y="46"/>
                    <a:pt x="2" y="38"/>
                    <a:pt x="4" y="31"/>
                  </a:cubicBezTo>
                  <a:cubicBezTo>
                    <a:pt x="10" y="11"/>
                    <a:pt x="28" y="0"/>
                    <a:pt x="50" y="0"/>
                  </a:cubicBezTo>
                  <a:cubicBezTo>
                    <a:pt x="73" y="0"/>
                    <a:pt x="90" y="11"/>
                    <a:pt x="96" y="31"/>
                  </a:cubicBezTo>
                  <a:cubicBezTo>
                    <a:pt x="99" y="38"/>
                    <a:pt x="100" y="46"/>
                    <a:pt x="100" y="58"/>
                  </a:cubicBezTo>
                  <a:cubicBezTo>
                    <a:pt x="100" y="70"/>
                    <a:pt x="99" y="78"/>
                    <a:pt x="96" y="86"/>
                  </a:cubicBezTo>
                  <a:cubicBezTo>
                    <a:pt x="90" y="105"/>
                    <a:pt x="73" y="117"/>
                    <a:pt x="50" y="117"/>
                  </a:cubicBezTo>
                  <a:cubicBezTo>
                    <a:pt x="28" y="117"/>
                    <a:pt x="10" y="105"/>
                    <a:pt x="4" y="86"/>
                  </a:cubicBezTo>
                  <a:close/>
                  <a:moveTo>
                    <a:pt x="71" y="79"/>
                  </a:moveTo>
                  <a:cubicBezTo>
                    <a:pt x="73" y="73"/>
                    <a:pt x="73" y="68"/>
                    <a:pt x="73" y="58"/>
                  </a:cubicBezTo>
                  <a:cubicBezTo>
                    <a:pt x="73" y="49"/>
                    <a:pt x="73" y="44"/>
                    <a:pt x="71" y="38"/>
                  </a:cubicBezTo>
                  <a:cubicBezTo>
                    <a:pt x="68" y="28"/>
                    <a:pt x="61" y="23"/>
                    <a:pt x="50" y="23"/>
                  </a:cubicBezTo>
                  <a:cubicBezTo>
                    <a:pt x="40" y="23"/>
                    <a:pt x="32" y="28"/>
                    <a:pt x="29" y="38"/>
                  </a:cubicBezTo>
                  <a:cubicBezTo>
                    <a:pt x="27" y="44"/>
                    <a:pt x="27" y="49"/>
                    <a:pt x="27" y="58"/>
                  </a:cubicBezTo>
                  <a:cubicBezTo>
                    <a:pt x="27" y="68"/>
                    <a:pt x="27" y="73"/>
                    <a:pt x="29" y="79"/>
                  </a:cubicBezTo>
                  <a:cubicBezTo>
                    <a:pt x="32" y="88"/>
                    <a:pt x="40" y="93"/>
                    <a:pt x="50" y="93"/>
                  </a:cubicBezTo>
                  <a:cubicBezTo>
                    <a:pt x="61" y="93"/>
                    <a:pt x="68" y="88"/>
                    <a:pt x="71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0" name="Freeform 66"/>
            <p:cNvSpPr>
              <a:spLocks/>
            </p:cNvSpPr>
            <p:nvPr userDrawn="1"/>
          </p:nvSpPr>
          <p:spPr bwMode="auto">
            <a:xfrm>
              <a:off x="4891377" y="1497130"/>
              <a:ext cx="167400" cy="204601"/>
            </a:xfrm>
            <a:custGeom>
              <a:avLst/>
              <a:gdLst>
                <a:gd name="T0" fmla="*/ 70 w 94"/>
                <a:gd name="T1" fmla="*/ 112 h 115"/>
                <a:gd name="T2" fmla="*/ 68 w 94"/>
                <a:gd name="T3" fmla="*/ 110 h 115"/>
                <a:gd name="T4" fmla="*/ 68 w 94"/>
                <a:gd name="T5" fmla="*/ 102 h 115"/>
                <a:gd name="T6" fmla="*/ 68 w 94"/>
                <a:gd name="T7" fmla="*/ 102 h 115"/>
                <a:gd name="T8" fmla="*/ 39 w 94"/>
                <a:gd name="T9" fmla="*/ 115 h 115"/>
                <a:gd name="T10" fmla="*/ 0 w 94"/>
                <a:gd name="T11" fmla="*/ 73 h 115"/>
                <a:gd name="T12" fmla="*/ 0 w 94"/>
                <a:gd name="T13" fmla="*/ 3 h 115"/>
                <a:gd name="T14" fmla="*/ 3 w 94"/>
                <a:gd name="T15" fmla="*/ 0 h 115"/>
                <a:gd name="T16" fmla="*/ 24 w 94"/>
                <a:gd name="T17" fmla="*/ 0 h 115"/>
                <a:gd name="T18" fmla="*/ 26 w 94"/>
                <a:gd name="T19" fmla="*/ 3 h 115"/>
                <a:gd name="T20" fmla="*/ 26 w 94"/>
                <a:gd name="T21" fmla="*/ 67 h 115"/>
                <a:gd name="T22" fmla="*/ 47 w 94"/>
                <a:gd name="T23" fmla="*/ 91 h 115"/>
                <a:gd name="T24" fmla="*/ 68 w 94"/>
                <a:gd name="T25" fmla="*/ 67 h 115"/>
                <a:gd name="T26" fmla="*/ 68 w 94"/>
                <a:gd name="T27" fmla="*/ 3 h 115"/>
                <a:gd name="T28" fmla="*/ 70 w 94"/>
                <a:gd name="T29" fmla="*/ 0 h 115"/>
                <a:gd name="T30" fmla="*/ 91 w 94"/>
                <a:gd name="T31" fmla="*/ 0 h 115"/>
                <a:gd name="T32" fmla="*/ 94 w 94"/>
                <a:gd name="T33" fmla="*/ 3 h 115"/>
                <a:gd name="T34" fmla="*/ 94 w 94"/>
                <a:gd name="T35" fmla="*/ 110 h 115"/>
                <a:gd name="T36" fmla="*/ 91 w 94"/>
                <a:gd name="T37" fmla="*/ 112 h 115"/>
                <a:gd name="T38" fmla="*/ 70 w 94"/>
                <a:gd name="T39" fmla="*/ 11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15">
                  <a:moveTo>
                    <a:pt x="70" y="112"/>
                  </a:moveTo>
                  <a:cubicBezTo>
                    <a:pt x="69" y="112"/>
                    <a:pt x="68" y="111"/>
                    <a:pt x="68" y="110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8" y="102"/>
                    <a:pt x="68" y="102"/>
                    <a:pt x="68" y="102"/>
                  </a:cubicBezTo>
                  <a:cubicBezTo>
                    <a:pt x="62" y="109"/>
                    <a:pt x="53" y="115"/>
                    <a:pt x="39" y="115"/>
                  </a:cubicBezTo>
                  <a:cubicBezTo>
                    <a:pt x="15" y="115"/>
                    <a:pt x="0" y="97"/>
                    <a:pt x="0" y="7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26" y="81"/>
                    <a:pt x="33" y="91"/>
                    <a:pt x="47" y="91"/>
                  </a:cubicBezTo>
                  <a:cubicBezTo>
                    <a:pt x="60" y="91"/>
                    <a:pt x="68" y="81"/>
                    <a:pt x="68" y="67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8" y="1"/>
                    <a:pt x="69" y="0"/>
                    <a:pt x="70" y="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93" y="0"/>
                    <a:pt x="94" y="1"/>
                    <a:pt x="94" y="3"/>
                  </a:cubicBezTo>
                  <a:cubicBezTo>
                    <a:pt x="94" y="110"/>
                    <a:pt x="94" y="110"/>
                    <a:pt x="94" y="110"/>
                  </a:cubicBezTo>
                  <a:cubicBezTo>
                    <a:pt x="94" y="111"/>
                    <a:pt x="93" y="112"/>
                    <a:pt x="91" y="112"/>
                  </a:cubicBezTo>
                  <a:lnTo>
                    <a:pt x="7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" name="Freeform 67"/>
            <p:cNvSpPr>
              <a:spLocks/>
            </p:cNvSpPr>
            <p:nvPr userDrawn="1"/>
          </p:nvSpPr>
          <p:spPr bwMode="auto">
            <a:xfrm>
              <a:off x="5108377" y="1492997"/>
              <a:ext cx="142600" cy="204601"/>
            </a:xfrm>
            <a:custGeom>
              <a:avLst/>
              <a:gdLst>
                <a:gd name="T0" fmla="*/ 3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3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7 w 80"/>
                <a:gd name="T15" fmla="*/ 14 h 114"/>
                <a:gd name="T16" fmla="*/ 56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4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3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3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32" y="6"/>
                    <a:pt x="41" y="0"/>
                    <a:pt x="56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4" y="28"/>
                  </a:cubicBezTo>
                  <a:cubicBezTo>
                    <a:pt x="59" y="25"/>
                    <a:pt x="53" y="23"/>
                    <a:pt x="47" y="23"/>
                  </a:cubicBezTo>
                  <a:cubicBezTo>
                    <a:pt x="33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3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" name="Freeform 68"/>
            <p:cNvSpPr>
              <a:spLocks noEditPoints="1"/>
            </p:cNvSpPr>
            <p:nvPr userDrawn="1"/>
          </p:nvSpPr>
          <p:spPr bwMode="auto">
            <a:xfrm>
              <a:off x="5331578" y="1492997"/>
              <a:ext cx="167400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3" name="Freeform 69"/>
            <p:cNvSpPr>
              <a:spLocks/>
            </p:cNvSpPr>
            <p:nvPr userDrawn="1"/>
          </p:nvSpPr>
          <p:spPr bwMode="auto">
            <a:xfrm>
              <a:off x="5546512" y="1492997"/>
              <a:ext cx="167400" cy="204601"/>
            </a:xfrm>
            <a:custGeom>
              <a:avLst/>
              <a:gdLst>
                <a:gd name="T0" fmla="*/ 71 w 94"/>
                <a:gd name="T1" fmla="*/ 114 h 114"/>
                <a:gd name="T2" fmla="*/ 68 w 94"/>
                <a:gd name="T3" fmla="*/ 112 h 114"/>
                <a:gd name="T4" fmla="*/ 68 w 94"/>
                <a:gd name="T5" fmla="*/ 47 h 114"/>
                <a:gd name="T6" fmla="*/ 47 w 94"/>
                <a:gd name="T7" fmla="*/ 23 h 114"/>
                <a:gd name="T8" fmla="*/ 26 w 94"/>
                <a:gd name="T9" fmla="*/ 47 h 114"/>
                <a:gd name="T10" fmla="*/ 26 w 94"/>
                <a:gd name="T11" fmla="*/ 112 h 114"/>
                <a:gd name="T12" fmla="*/ 24 w 94"/>
                <a:gd name="T13" fmla="*/ 114 h 114"/>
                <a:gd name="T14" fmla="*/ 2 w 94"/>
                <a:gd name="T15" fmla="*/ 114 h 114"/>
                <a:gd name="T16" fmla="*/ 0 w 94"/>
                <a:gd name="T17" fmla="*/ 112 h 114"/>
                <a:gd name="T18" fmla="*/ 0 w 94"/>
                <a:gd name="T19" fmla="*/ 5 h 114"/>
                <a:gd name="T20" fmla="*/ 2 w 94"/>
                <a:gd name="T21" fmla="*/ 2 h 114"/>
                <a:gd name="T22" fmla="*/ 24 w 94"/>
                <a:gd name="T23" fmla="*/ 2 h 114"/>
                <a:gd name="T24" fmla="*/ 26 w 94"/>
                <a:gd name="T25" fmla="*/ 5 h 114"/>
                <a:gd name="T26" fmla="*/ 26 w 94"/>
                <a:gd name="T27" fmla="*/ 13 h 114"/>
                <a:gd name="T28" fmla="*/ 26 w 94"/>
                <a:gd name="T29" fmla="*/ 13 h 114"/>
                <a:gd name="T30" fmla="*/ 56 w 94"/>
                <a:gd name="T31" fmla="*/ 0 h 114"/>
                <a:gd name="T32" fmla="*/ 94 w 94"/>
                <a:gd name="T33" fmla="*/ 41 h 114"/>
                <a:gd name="T34" fmla="*/ 94 w 94"/>
                <a:gd name="T35" fmla="*/ 112 h 114"/>
                <a:gd name="T36" fmla="*/ 92 w 94"/>
                <a:gd name="T37" fmla="*/ 114 h 114"/>
                <a:gd name="T38" fmla="*/ 71 w 94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4" h="114">
                  <a:moveTo>
                    <a:pt x="71" y="114"/>
                  </a:moveTo>
                  <a:cubicBezTo>
                    <a:pt x="69" y="114"/>
                    <a:pt x="68" y="113"/>
                    <a:pt x="68" y="112"/>
                  </a:cubicBezTo>
                  <a:cubicBezTo>
                    <a:pt x="68" y="47"/>
                    <a:pt x="68" y="47"/>
                    <a:pt x="68" y="47"/>
                  </a:cubicBezTo>
                  <a:cubicBezTo>
                    <a:pt x="68" y="33"/>
                    <a:pt x="61" y="23"/>
                    <a:pt x="47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2" y="114"/>
                    <a:pt x="2" y="114"/>
                    <a:pt x="2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79" y="0"/>
                    <a:pt x="94" y="17"/>
                    <a:pt x="94" y="41"/>
                  </a:cubicBezTo>
                  <a:cubicBezTo>
                    <a:pt x="94" y="112"/>
                    <a:pt x="94" y="112"/>
                    <a:pt x="94" y="112"/>
                  </a:cubicBezTo>
                  <a:cubicBezTo>
                    <a:pt x="94" y="113"/>
                    <a:pt x="93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" name="Freeform 70"/>
            <p:cNvSpPr>
              <a:spLocks noEditPoints="1"/>
            </p:cNvSpPr>
            <p:nvPr userDrawn="1"/>
          </p:nvSpPr>
          <p:spPr bwMode="auto">
            <a:xfrm>
              <a:off x="5753179" y="1414463"/>
              <a:ext cx="175667" cy="287267"/>
            </a:xfrm>
            <a:custGeom>
              <a:avLst/>
              <a:gdLst>
                <a:gd name="T0" fmla="*/ 75 w 99"/>
                <a:gd name="T1" fmla="*/ 158 h 161"/>
                <a:gd name="T2" fmla="*/ 73 w 99"/>
                <a:gd name="T3" fmla="*/ 156 h 161"/>
                <a:gd name="T4" fmla="*/ 73 w 99"/>
                <a:gd name="T5" fmla="*/ 147 h 161"/>
                <a:gd name="T6" fmla="*/ 73 w 99"/>
                <a:gd name="T7" fmla="*/ 147 h 161"/>
                <a:gd name="T8" fmla="*/ 43 w 99"/>
                <a:gd name="T9" fmla="*/ 161 h 161"/>
                <a:gd name="T10" fmla="*/ 4 w 99"/>
                <a:gd name="T11" fmla="*/ 134 h 161"/>
                <a:gd name="T12" fmla="*/ 0 w 99"/>
                <a:gd name="T13" fmla="*/ 102 h 161"/>
                <a:gd name="T14" fmla="*/ 4 w 99"/>
                <a:gd name="T15" fmla="*/ 71 h 161"/>
                <a:gd name="T16" fmla="*/ 43 w 99"/>
                <a:gd name="T17" fmla="*/ 44 h 161"/>
                <a:gd name="T18" fmla="*/ 73 w 99"/>
                <a:gd name="T19" fmla="*/ 57 h 161"/>
                <a:gd name="T20" fmla="*/ 73 w 99"/>
                <a:gd name="T21" fmla="*/ 57 h 161"/>
                <a:gd name="T22" fmla="*/ 73 w 99"/>
                <a:gd name="T23" fmla="*/ 3 h 161"/>
                <a:gd name="T24" fmla="*/ 75 w 99"/>
                <a:gd name="T25" fmla="*/ 0 h 161"/>
                <a:gd name="T26" fmla="*/ 97 w 99"/>
                <a:gd name="T27" fmla="*/ 0 h 161"/>
                <a:gd name="T28" fmla="*/ 99 w 99"/>
                <a:gd name="T29" fmla="*/ 3 h 161"/>
                <a:gd name="T30" fmla="*/ 99 w 99"/>
                <a:gd name="T31" fmla="*/ 156 h 161"/>
                <a:gd name="T32" fmla="*/ 97 w 99"/>
                <a:gd name="T33" fmla="*/ 158 h 161"/>
                <a:gd name="T34" fmla="*/ 75 w 99"/>
                <a:gd name="T35" fmla="*/ 158 h 161"/>
                <a:gd name="T36" fmla="*/ 71 w 99"/>
                <a:gd name="T37" fmla="*/ 123 h 161"/>
                <a:gd name="T38" fmla="*/ 73 w 99"/>
                <a:gd name="T39" fmla="*/ 102 h 161"/>
                <a:gd name="T40" fmla="*/ 71 w 99"/>
                <a:gd name="T41" fmla="*/ 81 h 161"/>
                <a:gd name="T42" fmla="*/ 50 w 99"/>
                <a:gd name="T43" fmla="*/ 67 h 161"/>
                <a:gd name="T44" fmla="*/ 29 w 99"/>
                <a:gd name="T45" fmla="*/ 81 h 161"/>
                <a:gd name="T46" fmla="*/ 27 w 99"/>
                <a:gd name="T47" fmla="*/ 102 h 161"/>
                <a:gd name="T48" fmla="*/ 29 w 99"/>
                <a:gd name="T49" fmla="*/ 123 h 161"/>
                <a:gd name="T50" fmla="*/ 50 w 99"/>
                <a:gd name="T51" fmla="*/ 137 h 161"/>
                <a:gd name="T52" fmla="*/ 71 w 99"/>
                <a:gd name="T53" fmla="*/ 123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9" h="161">
                  <a:moveTo>
                    <a:pt x="75" y="158"/>
                  </a:moveTo>
                  <a:cubicBezTo>
                    <a:pt x="74" y="158"/>
                    <a:pt x="73" y="157"/>
                    <a:pt x="73" y="156"/>
                  </a:cubicBezTo>
                  <a:cubicBezTo>
                    <a:pt x="73" y="147"/>
                    <a:pt x="73" y="147"/>
                    <a:pt x="73" y="147"/>
                  </a:cubicBezTo>
                  <a:cubicBezTo>
                    <a:pt x="73" y="147"/>
                    <a:pt x="73" y="147"/>
                    <a:pt x="73" y="147"/>
                  </a:cubicBezTo>
                  <a:cubicBezTo>
                    <a:pt x="67" y="155"/>
                    <a:pt x="58" y="161"/>
                    <a:pt x="43" y="161"/>
                  </a:cubicBezTo>
                  <a:cubicBezTo>
                    <a:pt x="24" y="161"/>
                    <a:pt x="10" y="151"/>
                    <a:pt x="4" y="134"/>
                  </a:cubicBezTo>
                  <a:cubicBezTo>
                    <a:pt x="2" y="125"/>
                    <a:pt x="0" y="117"/>
                    <a:pt x="0" y="102"/>
                  </a:cubicBezTo>
                  <a:cubicBezTo>
                    <a:pt x="0" y="87"/>
                    <a:pt x="2" y="79"/>
                    <a:pt x="4" y="71"/>
                  </a:cubicBezTo>
                  <a:cubicBezTo>
                    <a:pt x="10" y="53"/>
                    <a:pt x="24" y="44"/>
                    <a:pt x="43" y="44"/>
                  </a:cubicBezTo>
                  <a:cubicBezTo>
                    <a:pt x="58" y="44"/>
                    <a:pt x="67" y="49"/>
                    <a:pt x="73" y="57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73" y="3"/>
                    <a:pt x="73" y="3"/>
                    <a:pt x="73" y="3"/>
                  </a:cubicBezTo>
                  <a:cubicBezTo>
                    <a:pt x="73" y="1"/>
                    <a:pt x="74" y="0"/>
                    <a:pt x="75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98" y="0"/>
                    <a:pt x="99" y="1"/>
                    <a:pt x="99" y="3"/>
                  </a:cubicBezTo>
                  <a:cubicBezTo>
                    <a:pt x="99" y="156"/>
                    <a:pt x="99" y="156"/>
                    <a:pt x="99" y="156"/>
                  </a:cubicBezTo>
                  <a:cubicBezTo>
                    <a:pt x="99" y="157"/>
                    <a:pt x="98" y="158"/>
                    <a:pt x="97" y="158"/>
                  </a:cubicBezTo>
                  <a:lnTo>
                    <a:pt x="75" y="158"/>
                  </a:lnTo>
                  <a:close/>
                  <a:moveTo>
                    <a:pt x="71" y="123"/>
                  </a:moveTo>
                  <a:cubicBezTo>
                    <a:pt x="72" y="118"/>
                    <a:pt x="73" y="112"/>
                    <a:pt x="73" y="102"/>
                  </a:cubicBezTo>
                  <a:cubicBezTo>
                    <a:pt x="73" y="92"/>
                    <a:pt x="72" y="86"/>
                    <a:pt x="71" y="81"/>
                  </a:cubicBezTo>
                  <a:cubicBezTo>
                    <a:pt x="68" y="72"/>
                    <a:pt x="60" y="67"/>
                    <a:pt x="50" y="67"/>
                  </a:cubicBezTo>
                  <a:cubicBezTo>
                    <a:pt x="39" y="67"/>
                    <a:pt x="32" y="72"/>
                    <a:pt x="29" y="81"/>
                  </a:cubicBezTo>
                  <a:cubicBezTo>
                    <a:pt x="28" y="86"/>
                    <a:pt x="27" y="92"/>
                    <a:pt x="27" y="102"/>
                  </a:cubicBezTo>
                  <a:cubicBezTo>
                    <a:pt x="27" y="112"/>
                    <a:pt x="28" y="118"/>
                    <a:pt x="29" y="123"/>
                  </a:cubicBezTo>
                  <a:cubicBezTo>
                    <a:pt x="32" y="132"/>
                    <a:pt x="39" y="137"/>
                    <a:pt x="50" y="137"/>
                  </a:cubicBezTo>
                  <a:cubicBezTo>
                    <a:pt x="60" y="137"/>
                    <a:pt x="68" y="132"/>
                    <a:pt x="71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" name="Freeform 71"/>
            <p:cNvSpPr>
              <a:spLocks/>
            </p:cNvSpPr>
            <p:nvPr userDrawn="1"/>
          </p:nvSpPr>
          <p:spPr bwMode="auto">
            <a:xfrm>
              <a:off x="6023913" y="1414463"/>
              <a:ext cx="328601" cy="283134"/>
            </a:xfrm>
            <a:custGeom>
              <a:avLst/>
              <a:gdLst>
                <a:gd name="T0" fmla="*/ 125 w 184"/>
                <a:gd name="T1" fmla="*/ 158 h 158"/>
                <a:gd name="T2" fmla="*/ 122 w 184"/>
                <a:gd name="T3" fmla="*/ 156 h 158"/>
                <a:gd name="T4" fmla="*/ 92 w 184"/>
                <a:gd name="T5" fmla="*/ 48 h 158"/>
                <a:gd name="T6" fmla="*/ 92 w 184"/>
                <a:gd name="T7" fmla="*/ 48 h 158"/>
                <a:gd name="T8" fmla="*/ 61 w 184"/>
                <a:gd name="T9" fmla="*/ 156 h 158"/>
                <a:gd name="T10" fmla="*/ 59 w 184"/>
                <a:gd name="T11" fmla="*/ 158 h 158"/>
                <a:gd name="T12" fmla="*/ 41 w 184"/>
                <a:gd name="T13" fmla="*/ 158 h 158"/>
                <a:gd name="T14" fmla="*/ 39 w 184"/>
                <a:gd name="T15" fmla="*/ 156 h 158"/>
                <a:gd name="T16" fmla="*/ 0 w 184"/>
                <a:gd name="T17" fmla="*/ 3 h 158"/>
                <a:gd name="T18" fmla="*/ 2 w 184"/>
                <a:gd name="T19" fmla="*/ 0 h 158"/>
                <a:gd name="T20" fmla="*/ 23 w 184"/>
                <a:gd name="T21" fmla="*/ 0 h 158"/>
                <a:gd name="T22" fmla="*/ 26 w 184"/>
                <a:gd name="T23" fmla="*/ 3 h 158"/>
                <a:gd name="T24" fmla="*/ 51 w 184"/>
                <a:gd name="T25" fmla="*/ 109 h 158"/>
                <a:gd name="T26" fmla="*/ 52 w 184"/>
                <a:gd name="T27" fmla="*/ 109 h 158"/>
                <a:gd name="T28" fmla="*/ 81 w 184"/>
                <a:gd name="T29" fmla="*/ 3 h 158"/>
                <a:gd name="T30" fmla="*/ 84 w 184"/>
                <a:gd name="T31" fmla="*/ 0 h 158"/>
                <a:gd name="T32" fmla="*/ 100 w 184"/>
                <a:gd name="T33" fmla="*/ 0 h 158"/>
                <a:gd name="T34" fmla="*/ 103 w 184"/>
                <a:gd name="T35" fmla="*/ 3 h 158"/>
                <a:gd name="T36" fmla="*/ 133 w 184"/>
                <a:gd name="T37" fmla="*/ 109 h 158"/>
                <a:gd name="T38" fmla="*/ 133 w 184"/>
                <a:gd name="T39" fmla="*/ 109 h 158"/>
                <a:gd name="T40" fmla="*/ 158 w 184"/>
                <a:gd name="T41" fmla="*/ 3 h 158"/>
                <a:gd name="T42" fmla="*/ 161 w 184"/>
                <a:gd name="T43" fmla="*/ 0 h 158"/>
                <a:gd name="T44" fmla="*/ 182 w 184"/>
                <a:gd name="T45" fmla="*/ 0 h 158"/>
                <a:gd name="T46" fmla="*/ 184 w 184"/>
                <a:gd name="T47" fmla="*/ 3 h 158"/>
                <a:gd name="T48" fmla="*/ 146 w 184"/>
                <a:gd name="T49" fmla="*/ 156 h 158"/>
                <a:gd name="T50" fmla="*/ 143 w 184"/>
                <a:gd name="T51" fmla="*/ 158 h 158"/>
                <a:gd name="T52" fmla="*/ 125 w 184"/>
                <a:gd name="T53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4" h="158">
                  <a:moveTo>
                    <a:pt x="125" y="158"/>
                  </a:moveTo>
                  <a:cubicBezTo>
                    <a:pt x="124" y="158"/>
                    <a:pt x="123" y="157"/>
                    <a:pt x="122" y="156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92" y="48"/>
                    <a:pt x="92" y="48"/>
                    <a:pt x="92" y="48"/>
                  </a:cubicBezTo>
                  <a:cubicBezTo>
                    <a:pt x="61" y="156"/>
                    <a:pt x="61" y="156"/>
                    <a:pt x="61" y="156"/>
                  </a:cubicBezTo>
                  <a:cubicBezTo>
                    <a:pt x="61" y="157"/>
                    <a:pt x="60" y="158"/>
                    <a:pt x="59" y="158"/>
                  </a:cubicBezTo>
                  <a:cubicBezTo>
                    <a:pt x="41" y="158"/>
                    <a:pt x="41" y="158"/>
                    <a:pt x="41" y="158"/>
                  </a:cubicBezTo>
                  <a:cubicBezTo>
                    <a:pt x="40" y="158"/>
                    <a:pt x="39" y="157"/>
                    <a:pt x="39" y="15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0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51" y="109"/>
                    <a:pt x="51" y="109"/>
                    <a:pt x="51" y="109"/>
                  </a:cubicBezTo>
                  <a:cubicBezTo>
                    <a:pt x="52" y="109"/>
                    <a:pt x="52" y="109"/>
                    <a:pt x="52" y="109"/>
                  </a:cubicBezTo>
                  <a:cubicBezTo>
                    <a:pt x="81" y="3"/>
                    <a:pt x="81" y="3"/>
                    <a:pt x="81" y="3"/>
                  </a:cubicBezTo>
                  <a:cubicBezTo>
                    <a:pt x="82" y="1"/>
                    <a:pt x="83" y="0"/>
                    <a:pt x="84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102" y="0"/>
                    <a:pt x="102" y="1"/>
                    <a:pt x="103" y="3"/>
                  </a:cubicBezTo>
                  <a:cubicBezTo>
                    <a:pt x="133" y="109"/>
                    <a:pt x="133" y="109"/>
                    <a:pt x="133" y="109"/>
                  </a:cubicBezTo>
                  <a:cubicBezTo>
                    <a:pt x="133" y="109"/>
                    <a:pt x="133" y="109"/>
                    <a:pt x="133" y="109"/>
                  </a:cubicBezTo>
                  <a:cubicBezTo>
                    <a:pt x="158" y="3"/>
                    <a:pt x="158" y="3"/>
                    <a:pt x="158" y="3"/>
                  </a:cubicBezTo>
                  <a:cubicBezTo>
                    <a:pt x="158" y="1"/>
                    <a:pt x="159" y="0"/>
                    <a:pt x="161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4" y="0"/>
                    <a:pt x="184" y="1"/>
                    <a:pt x="184" y="3"/>
                  </a:cubicBezTo>
                  <a:cubicBezTo>
                    <a:pt x="146" y="156"/>
                    <a:pt x="146" y="156"/>
                    <a:pt x="146" y="156"/>
                  </a:cubicBezTo>
                  <a:cubicBezTo>
                    <a:pt x="145" y="157"/>
                    <a:pt x="144" y="158"/>
                    <a:pt x="143" y="158"/>
                  </a:cubicBezTo>
                  <a:lnTo>
                    <a:pt x="125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6" name="Freeform 72"/>
            <p:cNvSpPr>
              <a:spLocks noEditPoints="1"/>
            </p:cNvSpPr>
            <p:nvPr userDrawn="1"/>
          </p:nvSpPr>
          <p:spPr bwMode="auto">
            <a:xfrm>
              <a:off x="6360781" y="1492997"/>
              <a:ext cx="175667" cy="208734"/>
            </a:xfrm>
            <a:custGeom>
              <a:avLst/>
              <a:gdLst>
                <a:gd name="T0" fmla="*/ 4 w 99"/>
                <a:gd name="T1" fmla="*/ 85 h 117"/>
                <a:gd name="T2" fmla="*/ 0 w 99"/>
                <a:gd name="T3" fmla="*/ 58 h 117"/>
                <a:gd name="T4" fmla="*/ 3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64 h 117"/>
                <a:gd name="T12" fmla="*/ 96 w 99"/>
                <a:gd name="T13" fmla="*/ 66 h 117"/>
                <a:gd name="T14" fmla="*/ 27 w 99"/>
                <a:gd name="T15" fmla="*/ 66 h 117"/>
                <a:gd name="T16" fmla="*/ 26 w 99"/>
                <a:gd name="T17" fmla="*/ 68 h 117"/>
                <a:gd name="T18" fmla="*/ 27 w 99"/>
                <a:gd name="T19" fmla="*/ 76 h 117"/>
                <a:gd name="T20" fmla="*/ 52 w 99"/>
                <a:gd name="T21" fmla="*/ 93 h 117"/>
                <a:gd name="T22" fmla="*/ 79 w 99"/>
                <a:gd name="T23" fmla="*/ 83 h 117"/>
                <a:gd name="T24" fmla="*/ 82 w 99"/>
                <a:gd name="T25" fmla="*/ 82 h 117"/>
                <a:gd name="T26" fmla="*/ 96 w 99"/>
                <a:gd name="T27" fmla="*/ 94 h 117"/>
                <a:gd name="T28" fmla="*/ 96 w 99"/>
                <a:gd name="T29" fmla="*/ 98 h 117"/>
                <a:gd name="T30" fmla="*/ 50 w 99"/>
                <a:gd name="T31" fmla="*/ 117 h 117"/>
                <a:gd name="T32" fmla="*/ 4 w 99"/>
                <a:gd name="T33" fmla="*/ 85 h 117"/>
                <a:gd name="T34" fmla="*/ 71 w 99"/>
                <a:gd name="T35" fmla="*/ 36 h 117"/>
                <a:gd name="T36" fmla="*/ 49 w 99"/>
                <a:gd name="T37" fmla="*/ 22 h 117"/>
                <a:gd name="T38" fmla="*/ 27 w 99"/>
                <a:gd name="T39" fmla="*/ 36 h 117"/>
                <a:gd name="T40" fmla="*/ 26 w 99"/>
                <a:gd name="T41" fmla="*/ 46 h 117"/>
                <a:gd name="T42" fmla="*/ 27 w 99"/>
                <a:gd name="T43" fmla="*/ 47 h 117"/>
                <a:gd name="T44" fmla="*/ 71 w 99"/>
                <a:gd name="T45" fmla="*/ 47 h 117"/>
                <a:gd name="T46" fmla="*/ 72 w 99"/>
                <a:gd name="T47" fmla="*/ 46 h 117"/>
                <a:gd name="T48" fmla="*/ 71 w 99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9" h="117">
                  <a:moveTo>
                    <a:pt x="4" y="85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7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7" y="38"/>
                    <a:pt x="99" y="46"/>
                    <a:pt x="99" y="64"/>
                  </a:cubicBezTo>
                  <a:cubicBezTo>
                    <a:pt x="99" y="66"/>
                    <a:pt x="98" y="66"/>
                    <a:pt x="96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6" y="66"/>
                    <a:pt x="26" y="67"/>
                    <a:pt x="26" y="68"/>
                  </a:cubicBezTo>
                  <a:cubicBezTo>
                    <a:pt x="26" y="71"/>
                    <a:pt x="27" y="74"/>
                    <a:pt x="27" y="76"/>
                  </a:cubicBezTo>
                  <a:cubicBezTo>
                    <a:pt x="31" y="87"/>
                    <a:pt x="40" y="93"/>
                    <a:pt x="52" y="93"/>
                  </a:cubicBezTo>
                  <a:cubicBezTo>
                    <a:pt x="65" y="93"/>
                    <a:pt x="73" y="89"/>
                    <a:pt x="79" y="83"/>
                  </a:cubicBezTo>
                  <a:cubicBezTo>
                    <a:pt x="80" y="82"/>
                    <a:pt x="81" y="81"/>
                    <a:pt x="82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6" y="98"/>
                  </a:cubicBezTo>
                  <a:cubicBezTo>
                    <a:pt x="87" y="109"/>
                    <a:pt x="71" y="117"/>
                    <a:pt x="50" y="117"/>
                  </a:cubicBezTo>
                  <a:cubicBezTo>
                    <a:pt x="27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49" y="22"/>
                  </a:cubicBezTo>
                  <a:cubicBezTo>
                    <a:pt x="39" y="22"/>
                    <a:pt x="30" y="27"/>
                    <a:pt x="27" y="36"/>
                  </a:cubicBezTo>
                  <a:cubicBezTo>
                    <a:pt x="26" y="39"/>
                    <a:pt x="26" y="42"/>
                    <a:pt x="26" y="46"/>
                  </a:cubicBezTo>
                  <a:cubicBezTo>
                    <a:pt x="26" y="47"/>
                    <a:pt x="26" y="47"/>
                    <a:pt x="27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2" y="47"/>
                    <a:pt x="72" y="46"/>
                  </a:cubicBezTo>
                  <a:cubicBezTo>
                    <a:pt x="72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7" name="Freeform 73"/>
            <p:cNvSpPr>
              <a:spLocks/>
            </p:cNvSpPr>
            <p:nvPr userDrawn="1"/>
          </p:nvSpPr>
          <p:spPr bwMode="auto">
            <a:xfrm>
              <a:off x="6573648" y="1414463"/>
              <a:ext cx="76467" cy="285201"/>
            </a:xfrm>
            <a:custGeom>
              <a:avLst/>
              <a:gdLst>
                <a:gd name="T0" fmla="*/ 31 w 43"/>
                <a:gd name="T1" fmla="*/ 159 h 159"/>
                <a:gd name="T2" fmla="*/ 0 w 43"/>
                <a:gd name="T3" fmla="*/ 127 h 159"/>
                <a:gd name="T4" fmla="*/ 0 w 43"/>
                <a:gd name="T5" fmla="*/ 3 h 159"/>
                <a:gd name="T6" fmla="*/ 3 w 43"/>
                <a:gd name="T7" fmla="*/ 0 h 159"/>
                <a:gd name="T8" fmla="*/ 24 w 43"/>
                <a:gd name="T9" fmla="*/ 0 h 159"/>
                <a:gd name="T10" fmla="*/ 26 w 43"/>
                <a:gd name="T11" fmla="*/ 3 h 159"/>
                <a:gd name="T12" fmla="*/ 26 w 43"/>
                <a:gd name="T13" fmla="*/ 126 h 159"/>
                <a:gd name="T14" fmla="*/ 36 w 43"/>
                <a:gd name="T15" fmla="*/ 136 h 159"/>
                <a:gd name="T16" fmla="*/ 41 w 43"/>
                <a:gd name="T17" fmla="*/ 136 h 159"/>
                <a:gd name="T18" fmla="*/ 43 w 43"/>
                <a:gd name="T19" fmla="*/ 139 h 159"/>
                <a:gd name="T20" fmla="*/ 43 w 43"/>
                <a:gd name="T21" fmla="*/ 157 h 159"/>
                <a:gd name="T22" fmla="*/ 41 w 43"/>
                <a:gd name="T23" fmla="*/ 159 h 159"/>
                <a:gd name="T24" fmla="*/ 31 w 43"/>
                <a:gd name="T25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" h="159">
                  <a:moveTo>
                    <a:pt x="31" y="159"/>
                  </a:moveTo>
                  <a:cubicBezTo>
                    <a:pt x="9" y="159"/>
                    <a:pt x="0" y="149"/>
                    <a:pt x="0" y="12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1"/>
                    <a:pt x="26" y="3"/>
                  </a:cubicBezTo>
                  <a:cubicBezTo>
                    <a:pt x="26" y="126"/>
                    <a:pt x="26" y="126"/>
                    <a:pt x="26" y="126"/>
                  </a:cubicBezTo>
                  <a:cubicBezTo>
                    <a:pt x="26" y="134"/>
                    <a:pt x="29" y="136"/>
                    <a:pt x="36" y="136"/>
                  </a:cubicBezTo>
                  <a:cubicBezTo>
                    <a:pt x="41" y="136"/>
                    <a:pt x="41" y="136"/>
                    <a:pt x="41" y="136"/>
                  </a:cubicBezTo>
                  <a:cubicBezTo>
                    <a:pt x="42" y="136"/>
                    <a:pt x="43" y="137"/>
                    <a:pt x="43" y="139"/>
                  </a:cubicBezTo>
                  <a:cubicBezTo>
                    <a:pt x="43" y="157"/>
                    <a:pt x="43" y="157"/>
                    <a:pt x="43" y="157"/>
                  </a:cubicBezTo>
                  <a:cubicBezTo>
                    <a:pt x="43" y="158"/>
                    <a:pt x="42" y="159"/>
                    <a:pt x="41" y="159"/>
                  </a:cubicBezTo>
                  <a:lnTo>
                    <a:pt x="31" y="1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8" name="Freeform 74"/>
            <p:cNvSpPr>
              <a:spLocks/>
            </p:cNvSpPr>
            <p:nvPr userDrawn="1"/>
          </p:nvSpPr>
          <p:spPr bwMode="auto">
            <a:xfrm>
              <a:off x="6668715" y="1414463"/>
              <a:ext cx="107467" cy="283134"/>
            </a:xfrm>
            <a:custGeom>
              <a:avLst/>
              <a:gdLst>
                <a:gd name="T0" fmla="*/ 13 w 60"/>
                <a:gd name="T1" fmla="*/ 158 h 158"/>
                <a:gd name="T2" fmla="*/ 11 w 60"/>
                <a:gd name="T3" fmla="*/ 156 h 158"/>
                <a:gd name="T4" fmla="*/ 11 w 60"/>
                <a:gd name="T5" fmla="*/ 68 h 158"/>
                <a:gd name="T6" fmla="*/ 9 w 60"/>
                <a:gd name="T7" fmla="*/ 66 h 158"/>
                <a:gd name="T8" fmla="*/ 2 w 60"/>
                <a:gd name="T9" fmla="*/ 66 h 158"/>
                <a:gd name="T10" fmla="*/ 0 w 60"/>
                <a:gd name="T11" fmla="*/ 64 h 158"/>
                <a:gd name="T12" fmla="*/ 0 w 60"/>
                <a:gd name="T13" fmla="*/ 49 h 158"/>
                <a:gd name="T14" fmla="*/ 2 w 60"/>
                <a:gd name="T15" fmla="*/ 46 h 158"/>
                <a:gd name="T16" fmla="*/ 9 w 60"/>
                <a:gd name="T17" fmla="*/ 46 h 158"/>
                <a:gd name="T18" fmla="*/ 11 w 60"/>
                <a:gd name="T19" fmla="*/ 45 h 158"/>
                <a:gd name="T20" fmla="*/ 11 w 60"/>
                <a:gd name="T21" fmla="*/ 38 h 158"/>
                <a:gd name="T22" fmla="*/ 48 w 60"/>
                <a:gd name="T23" fmla="*/ 0 h 158"/>
                <a:gd name="T24" fmla="*/ 58 w 60"/>
                <a:gd name="T25" fmla="*/ 0 h 158"/>
                <a:gd name="T26" fmla="*/ 60 w 60"/>
                <a:gd name="T27" fmla="*/ 3 h 158"/>
                <a:gd name="T28" fmla="*/ 60 w 60"/>
                <a:gd name="T29" fmla="*/ 21 h 158"/>
                <a:gd name="T30" fmla="*/ 58 w 60"/>
                <a:gd name="T31" fmla="*/ 24 h 158"/>
                <a:gd name="T32" fmla="*/ 51 w 60"/>
                <a:gd name="T33" fmla="*/ 24 h 158"/>
                <a:gd name="T34" fmla="*/ 37 w 60"/>
                <a:gd name="T35" fmla="*/ 37 h 158"/>
                <a:gd name="T36" fmla="*/ 37 w 60"/>
                <a:gd name="T37" fmla="*/ 45 h 158"/>
                <a:gd name="T38" fmla="*/ 38 w 60"/>
                <a:gd name="T39" fmla="*/ 46 h 158"/>
                <a:gd name="T40" fmla="*/ 58 w 60"/>
                <a:gd name="T41" fmla="*/ 46 h 158"/>
                <a:gd name="T42" fmla="*/ 60 w 60"/>
                <a:gd name="T43" fmla="*/ 49 h 158"/>
                <a:gd name="T44" fmla="*/ 60 w 60"/>
                <a:gd name="T45" fmla="*/ 64 h 158"/>
                <a:gd name="T46" fmla="*/ 58 w 60"/>
                <a:gd name="T47" fmla="*/ 66 h 158"/>
                <a:gd name="T48" fmla="*/ 38 w 60"/>
                <a:gd name="T49" fmla="*/ 66 h 158"/>
                <a:gd name="T50" fmla="*/ 37 w 60"/>
                <a:gd name="T51" fmla="*/ 68 h 158"/>
                <a:gd name="T52" fmla="*/ 37 w 60"/>
                <a:gd name="T53" fmla="*/ 156 h 158"/>
                <a:gd name="T54" fmla="*/ 34 w 60"/>
                <a:gd name="T55" fmla="*/ 158 h 158"/>
                <a:gd name="T56" fmla="*/ 13 w 60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0" h="158">
                  <a:moveTo>
                    <a:pt x="13" y="158"/>
                  </a:moveTo>
                  <a:cubicBezTo>
                    <a:pt x="12" y="158"/>
                    <a:pt x="11" y="157"/>
                    <a:pt x="11" y="156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1" y="67"/>
                    <a:pt x="10" y="66"/>
                    <a:pt x="9" y="66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0" y="46"/>
                    <a:pt x="11" y="46"/>
                    <a:pt x="11" y="4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12"/>
                    <a:pt x="24" y="0"/>
                    <a:pt x="4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9" y="0"/>
                    <a:pt x="60" y="1"/>
                    <a:pt x="60" y="3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3"/>
                    <a:pt x="59" y="24"/>
                    <a:pt x="58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39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7" y="46"/>
                    <a:pt x="3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9" y="46"/>
                    <a:pt x="60" y="47"/>
                    <a:pt x="60" y="49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0" y="66"/>
                    <a:pt x="59" y="66"/>
                    <a:pt x="5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7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6" y="158"/>
                    <a:pt x="34" y="158"/>
                  </a:cubicBezTo>
                  <a:lnTo>
                    <a:pt x="1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9" name="Freeform 75"/>
            <p:cNvSpPr>
              <a:spLocks noEditPoints="1"/>
            </p:cNvSpPr>
            <p:nvPr userDrawn="1"/>
          </p:nvSpPr>
          <p:spPr bwMode="auto">
            <a:xfrm>
              <a:off x="6798916" y="1492997"/>
              <a:ext cx="165334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0" name="Freeform 76"/>
            <p:cNvSpPr>
              <a:spLocks/>
            </p:cNvSpPr>
            <p:nvPr userDrawn="1"/>
          </p:nvSpPr>
          <p:spPr bwMode="auto">
            <a:xfrm>
              <a:off x="7011783" y="1492997"/>
              <a:ext cx="142600" cy="204601"/>
            </a:xfrm>
            <a:custGeom>
              <a:avLst/>
              <a:gdLst>
                <a:gd name="T0" fmla="*/ 2 w 80"/>
                <a:gd name="T1" fmla="*/ 114 h 114"/>
                <a:gd name="T2" fmla="*/ 0 w 80"/>
                <a:gd name="T3" fmla="*/ 112 h 114"/>
                <a:gd name="T4" fmla="*/ 0 w 80"/>
                <a:gd name="T5" fmla="*/ 5 h 114"/>
                <a:gd name="T6" fmla="*/ 2 w 80"/>
                <a:gd name="T7" fmla="*/ 2 h 114"/>
                <a:gd name="T8" fmla="*/ 24 w 80"/>
                <a:gd name="T9" fmla="*/ 2 h 114"/>
                <a:gd name="T10" fmla="*/ 26 w 80"/>
                <a:gd name="T11" fmla="*/ 5 h 114"/>
                <a:gd name="T12" fmla="*/ 26 w 80"/>
                <a:gd name="T13" fmla="*/ 14 h 114"/>
                <a:gd name="T14" fmla="*/ 26 w 80"/>
                <a:gd name="T15" fmla="*/ 14 h 114"/>
                <a:gd name="T16" fmla="*/ 55 w 80"/>
                <a:gd name="T17" fmla="*/ 0 h 114"/>
                <a:gd name="T18" fmla="*/ 79 w 80"/>
                <a:gd name="T19" fmla="*/ 9 h 114"/>
                <a:gd name="T20" fmla="*/ 79 w 80"/>
                <a:gd name="T21" fmla="*/ 12 h 114"/>
                <a:gd name="T22" fmla="*/ 67 w 80"/>
                <a:gd name="T23" fmla="*/ 28 h 114"/>
                <a:gd name="T24" fmla="*/ 63 w 80"/>
                <a:gd name="T25" fmla="*/ 28 h 114"/>
                <a:gd name="T26" fmla="*/ 47 w 80"/>
                <a:gd name="T27" fmla="*/ 23 h 114"/>
                <a:gd name="T28" fmla="*/ 26 w 80"/>
                <a:gd name="T29" fmla="*/ 51 h 114"/>
                <a:gd name="T30" fmla="*/ 26 w 80"/>
                <a:gd name="T31" fmla="*/ 112 h 114"/>
                <a:gd name="T32" fmla="*/ 24 w 80"/>
                <a:gd name="T33" fmla="*/ 114 h 114"/>
                <a:gd name="T34" fmla="*/ 2 w 80"/>
                <a:gd name="T3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0" h="114">
                  <a:moveTo>
                    <a:pt x="2" y="114"/>
                  </a:move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32" y="6"/>
                    <a:pt x="41" y="0"/>
                    <a:pt x="55" y="0"/>
                  </a:cubicBezTo>
                  <a:cubicBezTo>
                    <a:pt x="64" y="0"/>
                    <a:pt x="73" y="3"/>
                    <a:pt x="79" y="9"/>
                  </a:cubicBezTo>
                  <a:cubicBezTo>
                    <a:pt x="80" y="10"/>
                    <a:pt x="80" y="11"/>
                    <a:pt x="79" y="1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6" y="29"/>
                    <a:pt x="65" y="29"/>
                    <a:pt x="63" y="28"/>
                  </a:cubicBezTo>
                  <a:cubicBezTo>
                    <a:pt x="58" y="25"/>
                    <a:pt x="53" y="23"/>
                    <a:pt x="47" y="23"/>
                  </a:cubicBezTo>
                  <a:cubicBezTo>
                    <a:pt x="32" y="23"/>
                    <a:pt x="26" y="33"/>
                    <a:pt x="26" y="51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lnTo>
                    <a:pt x="2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1" name="Freeform 77"/>
            <p:cNvSpPr>
              <a:spLocks noEditPoints="1"/>
            </p:cNvSpPr>
            <p:nvPr userDrawn="1"/>
          </p:nvSpPr>
          <p:spPr bwMode="auto">
            <a:xfrm>
              <a:off x="7166783" y="1492997"/>
              <a:ext cx="175667" cy="208734"/>
            </a:xfrm>
            <a:custGeom>
              <a:avLst/>
              <a:gdLst>
                <a:gd name="T0" fmla="*/ 4 w 98"/>
                <a:gd name="T1" fmla="*/ 85 h 117"/>
                <a:gd name="T2" fmla="*/ 0 w 98"/>
                <a:gd name="T3" fmla="*/ 58 h 117"/>
                <a:gd name="T4" fmla="*/ 3 w 98"/>
                <a:gd name="T5" fmla="*/ 31 h 117"/>
                <a:gd name="T6" fmla="*/ 49 w 98"/>
                <a:gd name="T7" fmla="*/ 0 h 117"/>
                <a:gd name="T8" fmla="*/ 95 w 98"/>
                <a:gd name="T9" fmla="*/ 31 h 117"/>
                <a:gd name="T10" fmla="*/ 98 w 98"/>
                <a:gd name="T11" fmla="*/ 64 h 117"/>
                <a:gd name="T12" fmla="*/ 96 w 98"/>
                <a:gd name="T13" fmla="*/ 66 h 117"/>
                <a:gd name="T14" fmla="*/ 27 w 98"/>
                <a:gd name="T15" fmla="*/ 66 h 117"/>
                <a:gd name="T16" fmla="*/ 26 w 98"/>
                <a:gd name="T17" fmla="*/ 68 h 117"/>
                <a:gd name="T18" fmla="*/ 27 w 98"/>
                <a:gd name="T19" fmla="*/ 76 h 117"/>
                <a:gd name="T20" fmla="*/ 52 w 98"/>
                <a:gd name="T21" fmla="*/ 93 h 117"/>
                <a:gd name="T22" fmla="*/ 79 w 98"/>
                <a:gd name="T23" fmla="*/ 83 h 117"/>
                <a:gd name="T24" fmla="*/ 82 w 98"/>
                <a:gd name="T25" fmla="*/ 82 h 117"/>
                <a:gd name="T26" fmla="*/ 96 w 98"/>
                <a:gd name="T27" fmla="*/ 94 h 117"/>
                <a:gd name="T28" fmla="*/ 96 w 98"/>
                <a:gd name="T29" fmla="*/ 98 h 117"/>
                <a:gd name="T30" fmla="*/ 50 w 98"/>
                <a:gd name="T31" fmla="*/ 117 h 117"/>
                <a:gd name="T32" fmla="*/ 4 w 98"/>
                <a:gd name="T33" fmla="*/ 85 h 117"/>
                <a:gd name="T34" fmla="*/ 71 w 98"/>
                <a:gd name="T35" fmla="*/ 36 h 117"/>
                <a:gd name="T36" fmla="*/ 49 w 98"/>
                <a:gd name="T37" fmla="*/ 22 h 117"/>
                <a:gd name="T38" fmla="*/ 27 w 98"/>
                <a:gd name="T39" fmla="*/ 36 h 117"/>
                <a:gd name="T40" fmla="*/ 26 w 98"/>
                <a:gd name="T41" fmla="*/ 46 h 117"/>
                <a:gd name="T42" fmla="*/ 27 w 98"/>
                <a:gd name="T43" fmla="*/ 47 h 117"/>
                <a:gd name="T44" fmla="*/ 71 w 98"/>
                <a:gd name="T45" fmla="*/ 47 h 117"/>
                <a:gd name="T46" fmla="*/ 72 w 98"/>
                <a:gd name="T47" fmla="*/ 46 h 117"/>
                <a:gd name="T48" fmla="*/ 71 w 98"/>
                <a:gd name="T49" fmla="*/ 3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8" h="117">
                  <a:moveTo>
                    <a:pt x="4" y="85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7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2"/>
                    <a:pt x="95" y="31"/>
                  </a:cubicBezTo>
                  <a:cubicBezTo>
                    <a:pt x="97" y="38"/>
                    <a:pt x="98" y="46"/>
                    <a:pt x="98" y="64"/>
                  </a:cubicBezTo>
                  <a:cubicBezTo>
                    <a:pt x="98" y="66"/>
                    <a:pt x="98" y="66"/>
                    <a:pt x="96" y="66"/>
                  </a:cubicBezTo>
                  <a:cubicBezTo>
                    <a:pt x="27" y="66"/>
                    <a:pt x="27" y="66"/>
                    <a:pt x="27" y="66"/>
                  </a:cubicBezTo>
                  <a:cubicBezTo>
                    <a:pt x="26" y="66"/>
                    <a:pt x="26" y="67"/>
                    <a:pt x="26" y="68"/>
                  </a:cubicBezTo>
                  <a:cubicBezTo>
                    <a:pt x="26" y="71"/>
                    <a:pt x="26" y="74"/>
                    <a:pt x="27" y="76"/>
                  </a:cubicBezTo>
                  <a:cubicBezTo>
                    <a:pt x="31" y="87"/>
                    <a:pt x="40" y="93"/>
                    <a:pt x="52" y="93"/>
                  </a:cubicBezTo>
                  <a:cubicBezTo>
                    <a:pt x="65" y="93"/>
                    <a:pt x="73" y="89"/>
                    <a:pt x="79" y="83"/>
                  </a:cubicBezTo>
                  <a:cubicBezTo>
                    <a:pt x="80" y="82"/>
                    <a:pt x="81" y="81"/>
                    <a:pt x="82" y="82"/>
                  </a:cubicBezTo>
                  <a:cubicBezTo>
                    <a:pt x="96" y="94"/>
                    <a:pt x="96" y="94"/>
                    <a:pt x="96" y="94"/>
                  </a:cubicBezTo>
                  <a:cubicBezTo>
                    <a:pt x="97" y="95"/>
                    <a:pt x="97" y="96"/>
                    <a:pt x="96" y="98"/>
                  </a:cubicBezTo>
                  <a:cubicBezTo>
                    <a:pt x="86" y="109"/>
                    <a:pt x="71" y="117"/>
                    <a:pt x="50" y="117"/>
                  </a:cubicBezTo>
                  <a:cubicBezTo>
                    <a:pt x="26" y="117"/>
                    <a:pt x="10" y="105"/>
                    <a:pt x="4" y="85"/>
                  </a:cubicBezTo>
                  <a:close/>
                  <a:moveTo>
                    <a:pt x="71" y="36"/>
                  </a:moveTo>
                  <a:cubicBezTo>
                    <a:pt x="68" y="27"/>
                    <a:pt x="60" y="22"/>
                    <a:pt x="49" y="22"/>
                  </a:cubicBezTo>
                  <a:cubicBezTo>
                    <a:pt x="39" y="22"/>
                    <a:pt x="30" y="27"/>
                    <a:pt x="27" y="36"/>
                  </a:cubicBezTo>
                  <a:cubicBezTo>
                    <a:pt x="26" y="39"/>
                    <a:pt x="26" y="42"/>
                    <a:pt x="26" y="46"/>
                  </a:cubicBezTo>
                  <a:cubicBezTo>
                    <a:pt x="26" y="47"/>
                    <a:pt x="26" y="47"/>
                    <a:pt x="27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2" y="47"/>
                    <a:pt x="72" y="47"/>
                    <a:pt x="72" y="46"/>
                  </a:cubicBezTo>
                  <a:cubicBezTo>
                    <a:pt x="72" y="42"/>
                    <a:pt x="72" y="39"/>
                    <a:pt x="7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2" name="Freeform 78"/>
            <p:cNvSpPr>
              <a:spLocks noEditPoints="1"/>
            </p:cNvSpPr>
            <p:nvPr userDrawn="1"/>
          </p:nvSpPr>
          <p:spPr bwMode="auto">
            <a:xfrm>
              <a:off x="7439584" y="1492997"/>
              <a:ext cx="177734" cy="208734"/>
            </a:xfrm>
            <a:custGeom>
              <a:avLst/>
              <a:gdLst>
                <a:gd name="T0" fmla="*/ 3 w 99"/>
                <a:gd name="T1" fmla="*/ 86 h 117"/>
                <a:gd name="T2" fmla="*/ 0 w 99"/>
                <a:gd name="T3" fmla="*/ 58 h 117"/>
                <a:gd name="T4" fmla="*/ 3 w 99"/>
                <a:gd name="T5" fmla="*/ 31 h 117"/>
                <a:gd name="T6" fmla="*/ 49 w 99"/>
                <a:gd name="T7" fmla="*/ 0 h 117"/>
                <a:gd name="T8" fmla="*/ 95 w 99"/>
                <a:gd name="T9" fmla="*/ 31 h 117"/>
                <a:gd name="T10" fmla="*/ 99 w 99"/>
                <a:gd name="T11" fmla="*/ 58 h 117"/>
                <a:gd name="T12" fmla="*/ 95 w 99"/>
                <a:gd name="T13" fmla="*/ 86 h 117"/>
                <a:gd name="T14" fmla="*/ 49 w 99"/>
                <a:gd name="T15" fmla="*/ 117 h 117"/>
                <a:gd name="T16" fmla="*/ 3 w 99"/>
                <a:gd name="T17" fmla="*/ 86 h 117"/>
                <a:gd name="T18" fmla="*/ 70 w 99"/>
                <a:gd name="T19" fmla="*/ 79 h 117"/>
                <a:gd name="T20" fmla="*/ 73 w 99"/>
                <a:gd name="T21" fmla="*/ 58 h 117"/>
                <a:gd name="T22" fmla="*/ 70 w 99"/>
                <a:gd name="T23" fmla="*/ 38 h 117"/>
                <a:gd name="T24" fmla="*/ 49 w 99"/>
                <a:gd name="T25" fmla="*/ 23 h 117"/>
                <a:gd name="T26" fmla="*/ 28 w 99"/>
                <a:gd name="T27" fmla="*/ 38 h 117"/>
                <a:gd name="T28" fmla="*/ 26 w 99"/>
                <a:gd name="T29" fmla="*/ 58 h 117"/>
                <a:gd name="T30" fmla="*/ 28 w 99"/>
                <a:gd name="T31" fmla="*/ 79 h 117"/>
                <a:gd name="T32" fmla="*/ 49 w 99"/>
                <a:gd name="T33" fmla="*/ 93 h 117"/>
                <a:gd name="T34" fmla="*/ 70 w 99"/>
                <a:gd name="T35" fmla="*/ 79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9" h="117">
                  <a:moveTo>
                    <a:pt x="3" y="86"/>
                  </a:moveTo>
                  <a:cubicBezTo>
                    <a:pt x="1" y="78"/>
                    <a:pt x="0" y="70"/>
                    <a:pt x="0" y="58"/>
                  </a:cubicBezTo>
                  <a:cubicBezTo>
                    <a:pt x="0" y="46"/>
                    <a:pt x="1" y="38"/>
                    <a:pt x="3" y="31"/>
                  </a:cubicBezTo>
                  <a:cubicBezTo>
                    <a:pt x="10" y="11"/>
                    <a:pt x="27" y="0"/>
                    <a:pt x="49" y="0"/>
                  </a:cubicBezTo>
                  <a:cubicBezTo>
                    <a:pt x="72" y="0"/>
                    <a:pt x="89" y="11"/>
                    <a:pt x="95" y="31"/>
                  </a:cubicBezTo>
                  <a:cubicBezTo>
                    <a:pt x="98" y="38"/>
                    <a:pt x="99" y="46"/>
                    <a:pt x="99" y="58"/>
                  </a:cubicBezTo>
                  <a:cubicBezTo>
                    <a:pt x="99" y="70"/>
                    <a:pt x="98" y="78"/>
                    <a:pt x="95" y="86"/>
                  </a:cubicBezTo>
                  <a:cubicBezTo>
                    <a:pt x="89" y="105"/>
                    <a:pt x="72" y="117"/>
                    <a:pt x="49" y="117"/>
                  </a:cubicBezTo>
                  <a:cubicBezTo>
                    <a:pt x="27" y="117"/>
                    <a:pt x="10" y="105"/>
                    <a:pt x="3" y="86"/>
                  </a:cubicBezTo>
                  <a:close/>
                  <a:moveTo>
                    <a:pt x="70" y="79"/>
                  </a:moveTo>
                  <a:cubicBezTo>
                    <a:pt x="72" y="73"/>
                    <a:pt x="73" y="68"/>
                    <a:pt x="73" y="58"/>
                  </a:cubicBezTo>
                  <a:cubicBezTo>
                    <a:pt x="73" y="49"/>
                    <a:pt x="72" y="44"/>
                    <a:pt x="70" y="38"/>
                  </a:cubicBezTo>
                  <a:cubicBezTo>
                    <a:pt x="67" y="28"/>
                    <a:pt x="60" y="23"/>
                    <a:pt x="49" y="23"/>
                  </a:cubicBezTo>
                  <a:cubicBezTo>
                    <a:pt x="39" y="23"/>
                    <a:pt x="32" y="28"/>
                    <a:pt x="28" y="38"/>
                  </a:cubicBezTo>
                  <a:cubicBezTo>
                    <a:pt x="27" y="44"/>
                    <a:pt x="26" y="49"/>
                    <a:pt x="26" y="58"/>
                  </a:cubicBezTo>
                  <a:cubicBezTo>
                    <a:pt x="26" y="68"/>
                    <a:pt x="27" y="73"/>
                    <a:pt x="28" y="79"/>
                  </a:cubicBezTo>
                  <a:cubicBezTo>
                    <a:pt x="32" y="88"/>
                    <a:pt x="39" y="93"/>
                    <a:pt x="49" y="93"/>
                  </a:cubicBezTo>
                  <a:cubicBezTo>
                    <a:pt x="60" y="93"/>
                    <a:pt x="67" y="88"/>
                    <a:pt x="70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" name="Freeform 79"/>
            <p:cNvSpPr>
              <a:spLocks/>
            </p:cNvSpPr>
            <p:nvPr userDrawn="1"/>
          </p:nvSpPr>
          <p:spPr bwMode="auto">
            <a:xfrm>
              <a:off x="7642118" y="1414463"/>
              <a:ext cx="107467" cy="283134"/>
            </a:xfrm>
            <a:custGeom>
              <a:avLst/>
              <a:gdLst>
                <a:gd name="T0" fmla="*/ 13 w 60"/>
                <a:gd name="T1" fmla="*/ 158 h 158"/>
                <a:gd name="T2" fmla="*/ 11 w 60"/>
                <a:gd name="T3" fmla="*/ 156 h 158"/>
                <a:gd name="T4" fmla="*/ 11 w 60"/>
                <a:gd name="T5" fmla="*/ 68 h 158"/>
                <a:gd name="T6" fmla="*/ 9 w 60"/>
                <a:gd name="T7" fmla="*/ 66 h 158"/>
                <a:gd name="T8" fmla="*/ 2 w 60"/>
                <a:gd name="T9" fmla="*/ 66 h 158"/>
                <a:gd name="T10" fmla="*/ 0 w 60"/>
                <a:gd name="T11" fmla="*/ 64 h 158"/>
                <a:gd name="T12" fmla="*/ 0 w 60"/>
                <a:gd name="T13" fmla="*/ 49 h 158"/>
                <a:gd name="T14" fmla="*/ 2 w 60"/>
                <a:gd name="T15" fmla="*/ 46 h 158"/>
                <a:gd name="T16" fmla="*/ 9 w 60"/>
                <a:gd name="T17" fmla="*/ 46 h 158"/>
                <a:gd name="T18" fmla="*/ 11 w 60"/>
                <a:gd name="T19" fmla="*/ 45 h 158"/>
                <a:gd name="T20" fmla="*/ 11 w 60"/>
                <a:gd name="T21" fmla="*/ 38 h 158"/>
                <a:gd name="T22" fmla="*/ 48 w 60"/>
                <a:gd name="T23" fmla="*/ 0 h 158"/>
                <a:gd name="T24" fmla="*/ 58 w 60"/>
                <a:gd name="T25" fmla="*/ 0 h 158"/>
                <a:gd name="T26" fmla="*/ 60 w 60"/>
                <a:gd name="T27" fmla="*/ 3 h 158"/>
                <a:gd name="T28" fmla="*/ 60 w 60"/>
                <a:gd name="T29" fmla="*/ 21 h 158"/>
                <a:gd name="T30" fmla="*/ 58 w 60"/>
                <a:gd name="T31" fmla="*/ 24 h 158"/>
                <a:gd name="T32" fmla="*/ 51 w 60"/>
                <a:gd name="T33" fmla="*/ 24 h 158"/>
                <a:gd name="T34" fmla="*/ 37 w 60"/>
                <a:gd name="T35" fmla="*/ 37 h 158"/>
                <a:gd name="T36" fmla="*/ 37 w 60"/>
                <a:gd name="T37" fmla="*/ 45 h 158"/>
                <a:gd name="T38" fmla="*/ 38 w 60"/>
                <a:gd name="T39" fmla="*/ 46 h 158"/>
                <a:gd name="T40" fmla="*/ 58 w 60"/>
                <a:gd name="T41" fmla="*/ 46 h 158"/>
                <a:gd name="T42" fmla="*/ 60 w 60"/>
                <a:gd name="T43" fmla="*/ 49 h 158"/>
                <a:gd name="T44" fmla="*/ 60 w 60"/>
                <a:gd name="T45" fmla="*/ 64 h 158"/>
                <a:gd name="T46" fmla="*/ 58 w 60"/>
                <a:gd name="T47" fmla="*/ 66 h 158"/>
                <a:gd name="T48" fmla="*/ 38 w 60"/>
                <a:gd name="T49" fmla="*/ 66 h 158"/>
                <a:gd name="T50" fmla="*/ 37 w 60"/>
                <a:gd name="T51" fmla="*/ 68 h 158"/>
                <a:gd name="T52" fmla="*/ 37 w 60"/>
                <a:gd name="T53" fmla="*/ 156 h 158"/>
                <a:gd name="T54" fmla="*/ 34 w 60"/>
                <a:gd name="T55" fmla="*/ 158 h 158"/>
                <a:gd name="T56" fmla="*/ 13 w 60"/>
                <a:gd name="T57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0" h="158">
                  <a:moveTo>
                    <a:pt x="13" y="158"/>
                  </a:moveTo>
                  <a:cubicBezTo>
                    <a:pt x="12" y="158"/>
                    <a:pt x="11" y="157"/>
                    <a:pt x="11" y="156"/>
                  </a:cubicBezTo>
                  <a:cubicBezTo>
                    <a:pt x="11" y="68"/>
                    <a:pt x="11" y="68"/>
                    <a:pt x="11" y="68"/>
                  </a:cubicBezTo>
                  <a:cubicBezTo>
                    <a:pt x="11" y="67"/>
                    <a:pt x="10" y="66"/>
                    <a:pt x="9" y="66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7"/>
                    <a:pt x="1" y="46"/>
                    <a:pt x="2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10" y="46"/>
                    <a:pt x="11" y="46"/>
                    <a:pt x="11" y="45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12"/>
                    <a:pt x="23" y="0"/>
                    <a:pt x="4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9" y="0"/>
                    <a:pt x="60" y="1"/>
                    <a:pt x="60" y="3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3"/>
                    <a:pt x="59" y="24"/>
                    <a:pt x="58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39" y="24"/>
                    <a:pt x="37" y="26"/>
                    <a:pt x="37" y="37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6"/>
                    <a:pt x="37" y="46"/>
                    <a:pt x="3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9" y="46"/>
                    <a:pt x="60" y="47"/>
                    <a:pt x="60" y="49"/>
                  </a:cubicBezTo>
                  <a:cubicBezTo>
                    <a:pt x="60" y="64"/>
                    <a:pt x="60" y="64"/>
                    <a:pt x="60" y="64"/>
                  </a:cubicBezTo>
                  <a:cubicBezTo>
                    <a:pt x="60" y="66"/>
                    <a:pt x="59" y="66"/>
                    <a:pt x="58" y="66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7" y="66"/>
                    <a:pt x="37" y="67"/>
                    <a:pt x="37" y="68"/>
                  </a:cubicBezTo>
                  <a:cubicBezTo>
                    <a:pt x="37" y="156"/>
                    <a:pt x="37" y="156"/>
                    <a:pt x="37" y="156"/>
                  </a:cubicBezTo>
                  <a:cubicBezTo>
                    <a:pt x="37" y="157"/>
                    <a:pt x="36" y="158"/>
                    <a:pt x="34" y="158"/>
                  </a:cubicBezTo>
                  <a:lnTo>
                    <a:pt x="13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" name="Freeform 80"/>
            <p:cNvSpPr>
              <a:spLocks/>
            </p:cNvSpPr>
            <p:nvPr userDrawn="1"/>
          </p:nvSpPr>
          <p:spPr bwMode="auto">
            <a:xfrm>
              <a:off x="7826052" y="1414463"/>
              <a:ext cx="171534" cy="287267"/>
            </a:xfrm>
            <a:custGeom>
              <a:avLst/>
              <a:gdLst>
                <a:gd name="T0" fmla="*/ 1 w 96"/>
                <a:gd name="T1" fmla="*/ 138 h 161"/>
                <a:gd name="T2" fmla="*/ 18 w 96"/>
                <a:gd name="T3" fmla="*/ 126 h 161"/>
                <a:gd name="T4" fmla="*/ 21 w 96"/>
                <a:gd name="T5" fmla="*/ 126 h 161"/>
                <a:gd name="T6" fmla="*/ 42 w 96"/>
                <a:gd name="T7" fmla="*/ 136 h 161"/>
                <a:gd name="T8" fmla="*/ 68 w 96"/>
                <a:gd name="T9" fmla="*/ 105 h 161"/>
                <a:gd name="T10" fmla="*/ 68 w 96"/>
                <a:gd name="T11" fmla="*/ 3 h 161"/>
                <a:gd name="T12" fmla="*/ 71 w 96"/>
                <a:gd name="T13" fmla="*/ 0 h 161"/>
                <a:gd name="T14" fmla="*/ 93 w 96"/>
                <a:gd name="T15" fmla="*/ 0 h 161"/>
                <a:gd name="T16" fmla="*/ 96 w 96"/>
                <a:gd name="T17" fmla="*/ 3 h 161"/>
                <a:gd name="T18" fmla="*/ 96 w 96"/>
                <a:gd name="T19" fmla="*/ 105 h 161"/>
                <a:gd name="T20" fmla="*/ 41 w 96"/>
                <a:gd name="T21" fmla="*/ 161 h 161"/>
                <a:gd name="T22" fmla="*/ 0 w 96"/>
                <a:gd name="T23" fmla="*/ 142 h 161"/>
                <a:gd name="T24" fmla="*/ 1 w 96"/>
                <a:gd name="T25" fmla="*/ 1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6" h="161">
                  <a:moveTo>
                    <a:pt x="1" y="138"/>
                  </a:moveTo>
                  <a:cubicBezTo>
                    <a:pt x="18" y="126"/>
                    <a:pt x="18" y="126"/>
                    <a:pt x="18" y="126"/>
                  </a:cubicBezTo>
                  <a:cubicBezTo>
                    <a:pt x="19" y="125"/>
                    <a:pt x="20" y="125"/>
                    <a:pt x="21" y="126"/>
                  </a:cubicBezTo>
                  <a:cubicBezTo>
                    <a:pt x="25" y="131"/>
                    <a:pt x="33" y="136"/>
                    <a:pt x="42" y="136"/>
                  </a:cubicBezTo>
                  <a:cubicBezTo>
                    <a:pt x="59" y="136"/>
                    <a:pt x="68" y="126"/>
                    <a:pt x="68" y="105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8" y="1"/>
                    <a:pt x="69" y="0"/>
                    <a:pt x="71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95" y="0"/>
                    <a:pt x="96" y="1"/>
                    <a:pt x="96" y="3"/>
                  </a:cubicBezTo>
                  <a:cubicBezTo>
                    <a:pt x="96" y="105"/>
                    <a:pt x="96" y="105"/>
                    <a:pt x="96" y="105"/>
                  </a:cubicBezTo>
                  <a:cubicBezTo>
                    <a:pt x="96" y="141"/>
                    <a:pt x="75" y="161"/>
                    <a:pt x="41" y="161"/>
                  </a:cubicBezTo>
                  <a:cubicBezTo>
                    <a:pt x="23" y="161"/>
                    <a:pt x="7" y="152"/>
                    <a:pt x="0" y="142"/>
                  </a:cubicBezTo>
                  <a:cubicBezTo>
                    <a:pt x="0" y="140"/>
                    <a:pt x="0" y="139"/>
                    <a:pt x="1" y="1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" name="Freeform 81"/>
            <p:cNvSpPr>
              <a:spLocks noEditPoints="1"/>
            </p:cNvSpPr>
            <p:nvPr userDrawn="1"/>
          </p:nvSpPr>
          <p:spPr bwMode="auto">
            <a:xfrm>
              <a:off x="8034786" y="1492997"/>
              <a:ext cx="167400" cy="208734"/>
            </a:xfrm>
            <a:custGeom>
              <a:avLst/>
              <a:gdLst>
                <a:gd name="T0" fmla="*/ 71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7 w 93"/>
                <a:gd name="T9" fmla="*/ 117 h 117"/>
                <a:gd name="T10" fmla="*/ 0 w 93"/>
                <a:gd name="T11" fmla="*/ 82 h 117"/>
                <a:gd name="T12" fmla="*/ 44 w 93"/>
                <a:gd name="T13" fmla="*/ 47 h 117"/>
                <a:gd name="T14" fmla="*/ 67 w 93"/>
                <a:gd name="T15" fmla="*/ 47 h 117"/>
                <a:gd name="T16" fmla="*/ 68 w 93"/>
                <a:gd name="T17" fmla="*/ 46 h 117"/>
                <a:gd name="T18" fmla="*/ 68 w 93"/>
                <a:gd name="T19" fmla="*/ 40 h 117"/>
                <a:gd name="T20" fmla="*/ 44 w 93"/>
                <a:gd name="T21" fmla="*/ 22 h 117"/>
                <a:gd name="T22" fmla="*/ 18 w 93"/>
                <a:gd name="T23" fmla="*/ 29 h 117"/>
                <a:gd name="T24" fmla="*/ 15 w 93"/>
                <a:gd name="T25" fmla="*/ 29 h 117"/>
                <a:gd name="T26" fmla="*/ 6 w 93"/>
                <a:gd name="T27" fmla="*/ 14 h 117"/>
                <a:gd name="T28" fmla="*/ 7 w 93"/>
                <a:gd name="T29" fmla="*/ 11 h 117"/>
                <a:gd name="T30" fmla="*/ 46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1 w 93"/>
                <a:gd name="T39" fmla="*/ 114 h 117"/>
                <a:gd name="T40" fmla="*/ 68 w 93"/>
                <a:gd name="T41" fmla="*/ 76 h 117"/>
                <a:gd name="T42" fmla="*/ 68 w 93"/>
                <a:gd name="T43" fmla="*/ 68 h 117"/>
                <a:gd name="T44" fmla="*/ 67 w 93"/>
                <a:gd name="T45" fmla="*/ 66 h 117"/>
                <a:gd name="T46" fmla="*/ 48 w 93"/>
                <a:gd name="T47" fmla="*/ 66 h 117"/>
                <a:gd name="T48" fmla="*/ 24 w 93"/>
                <a:gd name="T49" fmla="*/ 82 h 117"/>
                <a:gd name="T50" fmla="*/ 44 w 93"/>
                <a:gd name="T51" fmla="*/ 95 h 117"/>
                <a:gd name="T52" fmla="*/ 68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3" y="111"/>
                    <a:pt x="53" y="117"/>
                    <a:pt x="37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4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8" y="47"/>
                    <a:pt x="68" y="46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28"/>
                    <a:pt x="62" y="22"/>
                    <a:pt x="44" y="22"/>
                  </a:cubicBezTo>
                  <a:cubicBezTo>
                    <a:pt x="31" y="22"/>
                    <a:pt x="23" y="25"/>
                    <a:pt x="18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6" y="0"/>
                  </a:cubicBezTo>
                  <a:cubicBezTo>
                    <a:pt x="80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1" y="114"/>
                  </a:lnTo>
                  <a:close/>
                  <a:moveTo>
                    <a:pt x="68" y="76"/>
                  </a:moveTo>
                  <a:cubicBezTo>
                    <a:pt x="68" y="68"/>
                    <a:pt x="68" y="68"/>
                    <a:pt x="68" y="68"/>
                  </a:cubicBezTo>
                  <a:cubicBezTo>
                    <a:pt x="68" y="67"/>
                    <a:pt x="68" y="66"/>
                    <a:pt x="67" y="66"/>
                  </a:cubicBezTo>
                  <a:cubicBezTo>
                    <a:pt x="48" y="66"/>
                    <a:pt x="48" y="66"/>
                    <a:pt x="48" y="66"/>
                  </a:cubicBezTo>
                  <a:cubicBezTo>
                    <a:pt x="32" y="66"/>
                    <a:pt x="24" y="71"/>
                    <a:pt x="24" y="82"/>
                  </a:cubicBezTo>
                  <a:cubicBezTo>
                    <a:pt x="24" y="91"/>
                    <a:pt x="31" y="95"/>
                    <a:pt x="44" y="95"/>
                  </a:cubicBezTo>
                  <a:cubicBezTo>
                    <a:pt x="60" y="95"/>
                    <a:pt x="68" y="89"/>
                    <a:pt x="68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" name="Freeform 82"/>
            <p:cNvSpPr>
              <a:spLocks noEditPoints="1"/>
            </p:cNvSpPr>
            <p:nvPr userDrawn="1"/>
          </p:nvSpPr>
          <p:spPr bwMode="auto">
            <a:xfrm>
              <a:off x="8249720" y="1492997"/>
              <a:ext cx="173600" cy="279001"/>
            </a:xfrm>
            <a:custGeom>
              <a:avLst/>
              <a:gdLst>
                <a:gd name="T0" fmla="*/ 2 w 98"/>
                <a:gd name="T1" fmla="*/ 156 h 156"/>
                <a:gd name="T2" fmla="*/ 0 w 98"/>
                <a:gd name="T3" fmla="*/ 153 h 156"/>
                <a:gd name="T4" fmla="*/ 0 w 98"/>
                <a:gd name="T5" fmla="*/ 5 h 156"/>
                <a:gd name="T6" fmla="*/ 2 w 98"/>
                <a:gd name="T7" fmla="*/ 2 h 156"/>
                <a:gd name="T8" fmla="*/ 24 w 98"/>
                <a:gd name="T9" fmla="*/ 2 h 156"/>
                <a:gd name="T10" fmla="*/ 26 w 98"/>
                <a:gd name="T11" fmla="*/ 5 h 156"/>
                <a:gd name="T12" fmla="*/ 26 w 98"/>
                <a:gd name="T13" fmla="*/ 13 h 156"/>
                <a:gd name="T14" fmla="*/ 26 w 98"/>
                <a:gd name="T15" fmla="*/ 13 h 156"/>
                <a:gd name="T16" fmla="*/ 56 w 98"/>
                <a:gd name="T17" fmla="*/ 0 h 156"/>
                <a:gd name="T18" fmla="*/ 94 w 98"/>
                <a:gd name="T19" fmla="*/ 27 h 156"/>
                <a:gd name="T20" fmla="*/ 98 w 98"/>
                <a:gd name="T21" fmla="*/ 58 h 156"/>
                <a:gd name="T22" fmla="*/ 94 w 98"/>
                <a:gd name="T23" fmla="*/ 90 h 156"/>
                <a:gd name="T24" fmla="*/ 56 w 98"/>
                <a:gd name="T25" fmla="*/ 117 h 156"/>
                <a:gd name="T26" fmla="*/ 26 w 98"/>
                <a:gd name="T27" fmla="*/ 103 h 156"/>
                <a:gd name="T28" fmla="*/ 26 w 98"/>
                <a:gd name="T29" fmla="*/ 103 h 156"/>
                <a:gd name="T30" fmla="*/ 26 w 98"/>
                <a:gd name="T31" fmla="*/ 153 h 156"/>
                <a:gd name="T32" fmla="*/ 24 w 98"/>
                <a:gd name="T33" fmla="*/ 156 h 156"/>
                <a:gd name="T34" fmla="*/ 2 w 98"/>
                <a:gd name="T35" fmla="*/ 156 h 156"/>
                <a:gd name="T36" fmla="*/ 70 w 98"/>
                <a:gd name="T37" fmla="*/ 79 h 156"/>
                <a:gd name="T38" fmla="*/ 72 w 98"/>
                <a:gd name="T39" fmla="*/ 58 h 156"/>
                <a:gd name="T40" fmla="*/ 70 w 98"/>
                <a:gd name="T41" fmla="*/ 37 h 156"/>
                <a:gd name="T42" fmla="*/ 49 w 98"/>
                <a:gd name="T43" fmla="*/ 23 h 156"/>
                <a:gd name="T44" fmla="*/ 28 w 98"/>
                <a:gd name="T45" fmla="*/ 37 h 156"/>
                <a:gd name="T46" fmla="*/ 26 w 98"/>
                <a:gd name="T47" fmla="*/ 58 h 156"/>
                <a:gd name="T48" fmla="*/ 28 w 98"/>
                <a:gd name="T49" fmla="*/ 79 h 156"/>
                <a:gd name="T50" fmla="*/ 49 w 98"/>
                <a:gd name="T51" fmla="*/ 93 h 156"/>
                <a:gd name="T52" fmla="*/ 70 w 98"/>
                <a:gd name="T53" fmla="*/ 79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8" h="156">
                  <a:moveTo>
                    <a:pt x="2" y="156"/>
                  </a:moveTo>
                  <a:cubicBezTo>
                    <a:pt x="1" y="156"/>
                    <a:pt x="0" y="155"/>
                    <a:pt x="0" y="15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2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1" y="5"/>
                    <a:pt x="41" y="0"/>
                    <a:pt x="56" y="0"/>
                  </a:cubicBezTo>
                  <a:cubicBezTo>
                    <a:pt x="75" y="0"/>
                    <a:pt x="89" y="9"/>
                    <a:pt x="94" y="27"/>
                  </a:cubicBezTo>
                  <a:cubicBezTo>
                    <a:pt x="97" y="35"/>
                    <a:pt x="98" y="43"/>
                    <a:pt x="98" y="58"/>
                  </a:cubicBezTo>
                  <a:cubicBezTo>
                    <a:pt x="98" y="73"/>
                    <a:pt x="97" y="81"/>
                    <a:pt x="94" y="90"/>
                  </a:cubicBezTo>
                  <a:cubicBezTo>
                    <a:pt x="89" y="107"/>
                    <a:pt x="75" y="117"/>
                    <a:pt x="56" y="117"/>
                  </a:cubicBezTo>
                  <a:cubicBezTo>
                    <a:pt x="41" y="117"/>
                    <a:pt x="31" y="111"/>
                    <a:pt x="26" y="103"/>
                  </a:cubicBezTo>
                  <a:cubicBezTo>
                    <a:pt x="26" y="103"/>
                    <a:pt x="26" y="103"/>
                    <a:pt x="26" y="10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6" y="155"/>
                    <a:pt x="25" y="156"/>
                    <a:pt x="24" y="156"/>
                  </a:cubicBezTo>
                  <a:lnTo>
                    <a:pt x="2" y="156"/>
                  </a:lnTo>
                  <a:close/>
                  <a:moveTo>
                    <a:pt x="70" y="79"/>
                  </a:moveTo>
                  <a:cubicBezTo>
                    <a:pt x="71" y="74"/>
                    <a:pt x="72" y="68"/>
                    <a:pt x="72" y="58"/>
                  </a:cubicBezTo>
                  <a:cubicBezTo>
                    <a:pt x="72" y="48"/>
                    <a:pt x="71" y="42"/>
                    <a:pt x="70" y="37"/>
                  </a:cubicBezTo>
                  <a:cubicBezTo>
                    <a:pt x="67" y="28"/>
                    <a:pt x="60" y="23"/>
                    <a:pt x="49" y="23"/>
                  </a:cubicBezTo>
                  <a:cubicBezTo>
                    <a:pt x="38" y="23"/>
                    <a:pt x="31" y="28"/>
                    <a:pt x="28" y="37"/>
                  </a:cubicBezTo>
                  <a:cubicBezTo>
                    <a:pt x="27" y="42"/>
                    <a:pt x="26" y="48"/>
                    <a:pt x="26" y="58"/>
                  </a:cubicBezTo>
                  <a:cubicBezTo>
                    <a:pt x="26" y="68"/>
                    <a:pt x="27" y="74"/>
                    <a:pt x="28" y="79"/>
                  </a:cubicBezTo>
                  <a:cubicBezTo>
                    <a:pt x="31" y="88"/>
                    <a:pt x="38" y="93"/>
                    <a:pt x="49" y="93"/>
                  </a:cubicBezTo>
                  <a:cubicBezTo>
                    <a:pt x="60" y="93"/>
                    <a:pt x="67" y="88"/>
                    <a:pt x="70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7" name="Freeform 83"/>
            <p:cNvSpPr>
              <a:spLocks noEditPoints="1"/>
            </p:cNvSpPr>
            <p:nvPr userDrawn="1"/>
          </p:nvSpPr>
          <p:spPr bwMode="auto">
            <a:xfrm>
              <a:off x="8456387" y="1492997"/>
              <a:ext cx="165334" cy="208734"/>
            </a:xfrm>
            <a:custGeom>
              <a:avLst/>
              <a:gdLst>
                <a:gd name="T0" fmla="*/ 72 w 93"/>
                <a:gd name="T1" fmla="*/ 114 h 117"/>
                <a:gd name="T2" fmla="*/ 69 w 93"/>
                <a:gd name="T3" fmla="*/ 112 h 117"/>
                <a:gd name="T4" fmla="*/ 69 w 93"/>
                <a:gd name="T5" fmla="*/ 104 h 117"/>
                <a:gd name="T6" fmla="*/ 69 w 93"/>
                <a:gd name="T7" fmla="*/ 104 h 117"/>
                <a:gd name="T8" fmla="*/ 38 w 93"/>
                <a:gd name="T9" fmla="*/ 117 h 117"/>
                <a:gd name="T10" fmla="*/ 0 w 93"/>
                <a:gd name="T11" fmla="*/ 82 h 117"/>
                <a:gd name="T12" fmla="*/ 45 w 93"/>
                <a:gd name="T13" fmla="*/ 47 h 117"/>
                <a:gd name="T14" fmla="*/ 67 w 93"/>
                <a:gd name="T15" fmla="*/ 47 h 117"/>
                <a:gd name="T16" fmla="*/ 69 w 93"/>
                <a:gd name="T17" fmla="*/ 46 h 117"/>
                <a:gd name="T18" fmla="*/ 69 w 93"/>
                <a:gd name="T19" fmla="*/ 40 h 117"/>
                <a:gd name="T20" fmla="*/ 44 w 93"/>
                <a:gd name="T21" fmla="*/ 22 h 117"/>
                <a:gd name="T22" fmla="*/ 19 w 93"/>
                <a:gd name="T23" fmla="*/ 29 h 117"/>
                <a:gd name="T24" fmla="*/ 15 w 93"/>
                <a:gd name="T25" fmla="*/ 29 h 117"/>
                <a:gd name="T26" fmla="*/ 7 w 93"/>
                <a:gd name="T27" fmla="*/ 14 h 117"/>
                <a:gd name="T28" fmla="*/ 7 w 93"/>
                <a:gd name="T29" fmla="*/ 11 h 117"/>
                <a:gd name="T30" fmla="*/ 47 w 93"/>
                <a:gd name="T31" fmla="*/ 0 h 117"/>
                <a:gd name="T32" fmla="*/ 93 w 93"/>
                <a:gd name="T33" fmla="*/ 39 h 117"/>
                <a:gd name="T34" fmla="*/ 93 w 93"/>
                <a:gd name="T35" fmla="*/ 112 h 117"/>
                <a:gd name="T36" fmla="*/ 91 w 93"/>
                <a:gd name="T37" fmla="*/ 114 h 117"/>
                <a:gd name="T38" fmla="*/ 72 w 93"/>
                <a:gd name="T39" fmla="*/ 114 h 117"/>
                <a:gd name="T40" fmla="*/ 69 w 93"/>
                <a:gd name="T41" fmla="*/ 76 h 117"/>
                <a:gd name="T42" fmla="*/ 69 w 93"/>
                <a:gd name="T43" fmla="*/ 68 h 117"/>
                <a:gd name="T44" fmla="*/ 67 w 93"/>
                <a:gd name="T45" fmla="*/ 66 h 117"/>
                <a:gd name="T46" fmla="*/ 49 w 93"/>
                <a:gd name="T47" fmla="*/ 66 h 117"/>
                <a:gd name="T48" fmla="*/ 25 w 93"/>
                <a:gd name="T49" fmla="*/ 82 h 117"/>
                <a:gd name="T50" fmla="*/ 44 w 93"/>
                <a:gd name="T51" fmla="*/ 95 h 117"/>
                <a:gd name="T52" fmla="*/ 69 w 93"/>
                <a:gd name="T53" fmla="*/ 7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93" h="117">
                  <a:moveTo>
                    <a:pt x="72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4" y="111"/>
                    <a:pt x="53" y="117"/>
                    <a:pt x="38" y="117"/>
                  </a:cubicBezTo>
                  <a:cubicBezTo>
                    <a:pt x="17" y="117"/>
                    <a:pt x="0" y="106"/>
                    <a:pt x="0" y="82"/>
                  </a:cubicBezTo>
                  <a:cubicBezTo>
                    <a:pt x="0" y="58"/>
                    <a:pt x="17" y="47"/>
                    <a:pt x="45" y="47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9" y="47"/>
                    <a:pt x="69" y="46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28"/>
                    <a:pt x="63" y="22"/>
                    <a:pt x="44" y="22"/>
                  </a:cubicBezTo>
                  <a:cubicBezTo>
                    <a:pt x="31" y="22"/>
                    <a:pt x="24" y="25"/>
                    <a:pt x="19" y="29"/>
                  </a:cubicBezTo>
                  <a:cubicBezTo>
                    <a:pt x="17" y="30"/>
                    <a:pt x="16" y="30"/>
                    <a:pt x="15" y="29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6" y="13"/>
                    <a:pt x="6" y="11"/>
                    <a:pt x="7" y="11"/>
                  </a:cubicBezTo>
                  <a:cubicBezTo>
                    <a:pt x="16" y="4"/>
                    <a:pt x="28" y="0"/>
                    <a:pt x="47" y="0"/>
                  </a:cubicBezTo>
                  <a:cubicBezTo>
                    <a:pt x="81" y="0"/>
                    <a:pt x="93" y="11"/>
                    <a:pt x="93" y="39"/>
                  </a:cubicBezTo>
                  <a:cubicBezTo>
                    <a:pt x="93" y="112"/>
                    <a:pt x="93" y="112"/>
                    <a:pt x="93" y="112"/>
                  </a:cubicBezTo>
                  <a:cubicBezTo>
                    <a:pt x="93" y="113"/>
                    <a:pt x="92" y="114"/>
                    <a:pt x="91" y="114"/>
                  </a:cubicBezTo>
                  <a:lnTo>
                    <a:pt x="72" y="114"/>
                  </a:lnTo>
                  <a:close/>
                  <a:moveTo>
                    <a:pt x="69" y="76"/>
                  </a:moveTo>
                  <a:cubicBezTo>
                    <a:pt x="69" y="68"/>
                    <a:pt x="69" y="68"/>
                    <a:pt x="69" y="68"/>
                  </a:cubicBezTo>
                  <a:cubicBezTo>
                    <a:pt x="69" y="67"/>
                    <a:pt x="68" y="66"/>
                    <a:pt x="67" y="66"/>
                  </a:cubicBezTo>
                  <a:cubicBezTo>
                    <a:pt x="49" y="66"/>
                    <a:pt x="49" y="66"/>
                    <a:pt x="49" y="66"/>
                  </a:cubicBezTo>
                  <a:cubicBezTo>
                    <a:pt x="32" y="66"/>
                    <a:pt x="25" y="71"/>
                    <a:pt x="25" y="82"/>
                  </a:cubicBezTo>
                  <a:cubicBezTo>
                    <a:pt x="25" y="91"/>
                    <a:pt x="31" y="95"/>
                    <a:pt x="44" y="95"/>
                  </a:cubicBezTo>
                  <a:cubicBezTo>
                    <a:pt x="60" y="95"/>
                    <a:pt x="69" y="89"/>
                    <a:pt x="69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8" name="Freeform 84"/>
            <p:cNvSpPr>
              <a:spLocks/>
            </p:cNvSpPr>
            <p:nvPr userDrawn="1"/>
          </p:nvSpPr>
          <p:spPr bwMode="auto">
            <a:xfrm>
              <a:off x="8669254" y="1492997"/>
              <a:ext cx="169467" cy="204601"/>
            </a:xfrm>
            <a:custGeom>
              <a:avLst/>
              <a:gdLst>
                <a:gd name="T0" fmla="*/ 71 w 95"/>
                <a:gd name="T1" fmla="*/ 114 h 114"/>
                <a:gd name="T2" fmla="*/ 69 w 95"/>
                <a:gd name="T3" fmla="*/ 112 h 114"/>
                <a:gd name="T4" fmla="*/ 69 w 95"/>
                <a:gd name="T5" fmla="*/ 47 h 114"/>
                <a:gd name="T6" fmla="*/ 48 w 95"/>
                <a:gd name="T7" fmla="*/ 23 h 114"/>
                <a:gd name="T8" fmla="*/ 26 w 95"/>
                <a:gd name="T9" fmla="*/ 47 h 114"/>
                <a:gd name="T10" fmla="*/ 26 w 95"/>
                <a:gd name="T11" fmla="*/ 112 h 114"/>
                <a:gd name="T12" fmla="*/ 24 w 95"/>
                <a:gd name="T13" fmla="*/ 114 h 114"/>
                <a:gd name="T14" fmla="*/ 3 w 95"/>
                <a:gd name="T15" fmla="*/ 114 h 114"/>
                <a:gd name="T16" fmla="*/ 0 w 95"/>
                <a:gd name="T17" fmla="*/ 112 h 114"/>
                <a:gd name="T18" fmla="*/ 0 w 95"/>
                <a:gd name="T19" fmla="*/ 5 h 114"/>
                <a:gd name="T20" fmla="*/ 3 w 95"/>
                <a:gd name="T21" fmla="*/ 2 h 114"/>
                <a:gd name="T22" fmla="*/ 24 w 95"/>
                <a:gd name="T23" fmla="*/ 2 h 114"/>
                <a:gd name="T24" fmla="*/ 26 w 95"/>
                <a:gd name="T25" fmla="*/ 5 h 114"/>
                <a:gd name="T26" fmla="*/ 26 w 95"/>
                <a:gd name="T27" fmla="*/ 13 h 114"/>
                <a:gd name="T28" fmla="*/ 27 w 95"/>
                <a:gd name="T29" fmla="*/ 13 h 114"/>
                <a:gd name="T30" fmla="*/ 56 w 95"/>
                <a:gd name="T31" fmla="*/ 0 h 114"/>
                <a:gd name="T32" fmla="*/ 95 w 95"/>
                <a:gd name="T33" fmla="*/ 41 h 114"/>
                <a:gd name="T34" fmla="*/ 95 w 95"/>
                <a:gd name="T35" fmla="*/ 112 h 114"/>
                <a:gd name="T36" fmla="*/ 92 w 95"/>
                <a:gd name="T37" fmla="*/ 114 h 114"/>
                <a:gd name="T38" fmla="*/ 71 w 95"/>
                <a:gd name="T3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5" h="114">
                  <a:moveTo>
                    <a:pt x="71" y="114"/>
                  </a:moveTo>
                  <a:cubicBezTo>
                    <a:pt x="70" y="114"/>
                    <a:pt x="69" y="113"/>
                    <a:pt x="69" y="112"/>
                  </a:cubicBezTo>
                  <a:cubicBezTo>
                    <a:pt x="69" y="47"/>
                    <a:pt x="69" y="47"/>
                    <a:pt x="69" y="47"/>
                  </a:cubicBezTo>
                  <a:cubicBezTo>
                    <a:pt x="69" y="33"/>
                    <a:pt x="62" y="23"/>
                    <a:pt x="48" y="23"/>
                  </a:cubicBezTo>
                  <a:cubicBezTo>
                    <a:pt x="34" y="23"/>
                    <a:pt x="26" y="33"/>
                    <a:pt x="26" y="47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5" y="114"/>
                    <a:pt x="24" y="114"/>
                  </a:cubicBezTo>
                  <a:cubicBezTo>
                    <a:pt x="3" y="114"/>
                    <a:pt x="3" y="114"/>
                    <a:pt x="3" y="114"/>
                  </a:cubicBezTo>
                  <a:cubicBezTo>
                    <a:pt x="1" y="114"/>
                    <a:pt x="0" y="113"/>
                    <a:pt x="0" y="11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2"/>
                    <a:pt x="3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5" y="2"/>
                    <a:pt x="26" y="3"/>
                    <a:pt x="26" y="5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31" y="6"/>
                    <a:pt x="41" y="0"/>
                    <a:pt x="56" y="0"/>
                  </a:cubicBezTo>
                  <a:cubicBezTo>
                    <a:pt x="80" y="0"/>
                    <a:pt x="95" y="17"/>
                    <a:pt x="95" y="41"/>
                  </a:cubicBezTo>
                  <a:cubicBezTo>
                    <a:pt x="95" y="112"/>
                    <a:pt x="95" y="112"/>
                    <a:pt x="95" y="112"/>
                  </a:cubicBezTo>
                  <a:cubicBezTo>
                    <a:pt x="95" y="113"/>
                    <a:pt x="94" y="114"/>
                    <a:pt x="92" y="114"/>
                  </a:cubicBezTo>
                  <a:lnTo>
                    <a:pt x="71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pic>
        <p:nvPicPr>
          <p:cNvPr id="2" name="図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77173" y="317901"/>
            <a:ext cx="4017612" cy="58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6503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ロゴ無し-タイトル＆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3E570A37-384E-DC43-806F-95BD4EF48678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9907200" cy="827999"/>
          </a:xfrm>
          <a:prstGeom prst="rect">
            <a:avLst/>
          </a:prstGeom>
          <a:pattFill prst="dkUpDiag">
            <a:fgClr>
              <a:srgbClr val="003579"/>
            </a:fgClr>
            <a:bgClr>
              <a:srgbClr val="00429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" name="テキスト プレースホルダー 6">
            <a:extLst>
              <a:ext uri="{FF2B5EF4-FFF2-40B4-BE49-F238E27FC236}">
                <a16:creationId xmlns:a16="http://schemas.microsoft.com/office/drawing/2014/main" id="{B714221B-43CA-D24B-BCAF-0768E1FC8C9F}"/>
              </a:ext>
            </a:extLst>
          </p:cNvPr>
          <p:cNvSpPr txBox="1">
            <a:spLocks/>
          </p:cNvSpPr>
          <p:nvPr userDrawn="1"/>
        </p:nvSpPr>
        <p:spPr>
          <a:xfrm>
            <a:off x="6019800" y="0"/>
            <a:ext cx="3896710" cy="827999"/>
          </a:xfrm>
          <a:custGeom>
            <a:avLst/>
            <a:gdLst>
              <a:gd name="connsiteX0" fmla="*/ 0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0 w 9907200"/>
              <a:gd name="connsiteY4" fmla="*/ 0 h 827999"/>
              <a:gd name="connsiteX0" fmla="*/ 770562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770562 w 9907200"/>
              <a:gd name="connsiteY4" fmla="*/ 0 h 827999"/>
              <a:gd name="connsiteX0" fmla="*/ 1860369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1860369 w 9907200"/>
              <a:gd name="connsiteY4" fmla="*/ 0 h 827999"/>
              <a:gd name="connsiteX0" fmla="*/ 2088851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088851 w 9907200"/>
              <a:gd name="connsiteY4" fmla="*/ 0 h 827999"/>
              <a:gd name="connsiteX0" fmla="*/ 2146971 w 9907200"/>
              <a:gd name="connsiteY0" fmla="*/ 82296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146971 w 9907200"/>
              <a:gd name="connsiteY4" fmla="*/ 82296 h 827999"/>
              <a:gd name="connsiteX0" fmla="*/ 2100475 w 9907200"/>
              <a:gd name="connsiteY0" fmla="*/ 4572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100475 w 9907200"/>
              <a:gd name="connsiteY4" fmla="*/ 4572 h 82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7200" h="827999">
                <a:moveTo>
                  <a:pt x="2100475" y="4572"/>
                </a:moveTo>
                <a:lnTo>
                  <a:pt x="9907200" y="0"/>
                </a:lnTo>
                <a:lnTo>
                  <a:pt x="9907200" y="827999"/>
                </a:lnTo>
                <a:lnTo>
                  <a:pt x="0" y="827999"/>
                </a:lnTo>
                <a:lnTo>
                  <a:pt x="2100475" y="4572"/>
                </a:lnTo>
                <a:close/>
              </a:path>
            </a:pathLst>
          </a:custGeom>
          <a:gradFill flip="none" rotWithShape="1">
            <a:gsLst>
              <a:gs pos="0">
                <a:srgbClr val="0064DF">
                  <a:alpha val="50196"/>
                </a:srgbClr>
              </a:gs>
              <a:gs pos="62000">
                <a:srgbClr val="0C338E">
                  <a:alpha val="5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86" y="1879526"/>
            <a:ext cx="9185828" cy="44498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6040" y="427034"/>
            <a:ext cx="222885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6228" y="6551316"/>
            <a:ext cx="3757975" cy="2632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8E6ABEB-2A7D-D846-8DE5-D6E43210D2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15314" y="6536158"/>
            <a:ext cx="630513" cy="27842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テキスト プレースホルダー 12">
            <a:extLst>
              <a:ext uri="{FF2B5EF4-FFF2-40B4-BE49-F238E27FC236}">
                <a16:creationId xmlns:a16="http://schemas.microsoft.com/office/drawing/2014/main" id="{2B853A86-3EEA-354D-94D1-2263E9AA63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828000"/>
            <a:ext cx="9907200" cy="5508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0" tIns="144000" rIns="360000" bIns="144000" rtlCol="0" anchor="t">
            <a:spAutoFit/>
          </a:bodyPr>
          <a:lstStyle>
            <a:lvl1pPr marL="0" indent="0">
              <a:buNone/>
              <a:defRPr lang="ja-JP" altLang="en-US" sz="1300" kern="900" spc="69" smtClean="0">
                <a:solidFill>
                  <a:schemeClr val="tx1"/>
                </a:solidFill>
              </a:defRPr>
            </a:lvl1pPr>
            <a:lvl2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>
              <a:defRPr lang="ja-JP" altLang="en-US" sz="18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defTabSz="457200">
              <a:spcAft>
                <a:spcPts val="1000"/>
              </a:spcAft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82288482"/>
      </p:ext>
    </p:extLst>
  </p:cSld>
  <p:clrMapOvr>
    <a:masterClrMapping/>
  </p:clrMapOvr>
  <p:transition>
    <p:push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ロゴ無し-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46228" y="6551316"/>
            <a:ext cx="3757975" cy="2632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テキスト プレースホルダー 6">
            <a:extLst>
              <a:ext uri="{FF2B5EF4-FFF2-40B4-BE49-F238E27FC236}">
                <a16:creationId xmlns:a16="http://schemas.microsoft.com/office/drawing/2014/main" id="{4B66BDE1-5ABE-1A49-831A-CACBD5DC5471}"/>
              </a:ext>
            </a:extLst>
          </p:cNvPr>
          <p:cNvSpPr txBox="1">
            <a:spLocks/>
          </p:cNvSpPr>
          <p:nvPr userDrawn="1"/>
        </p:nvSpPr>
        <p:spPr>
          <a:xfrm>
            <a:off x="0" y="3027"/>
            <a:ext cx="9907200" cy="827999"/>
          </a:xfrm>
          <a:prstGeom prst="rect">
            <a:avLst/>
          </a:prstGeom>
          <a:pattFill prst="dkUpDiag">
            <a:fgClr>
              <a:srgbClr val="003579"/>
            </a:fgClr>
            <a:bgClr>
              <a:srgbClr val="00429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128C7BBE-DA91-2546-9948-0ECF38C7D752}"/>
              </a:ext>
            </a:extLst>
          </p:cNvPr>
          <p:cNvSpPr txBox="1">
            <a:spLocks/>
          </p:cNvSpPr>
          <p:nvPr userDrawn="1"/>
        </p:nvSpPr>
        <p:spPr>
          <a:xfrm>
            <a:off x="6019800" y="0"/>
            <a:ext cx="3896710" cy="827999"/>
          </a:xfrm>
          <a:custGeom>
            <a:avLst/>
            <a:gdLst>
              <a:gd name="connsiteX0" fmla="*/ 0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0 w 9907200"/>
              <a:gd name="connsiteY4" fmla="*/ 0 h 827999"/>
              <a:gd name="connsiteX0" fmla="*/ 770562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770562 w 9907200"/>
              <a:gd name="connsiteY4" fmla="*/ 0 h 827999"/>
              <a:gd name="connsiteX0" fmla="*/ 1860369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1860369 w 9907200"/>
              <a:gd name="connsiteY4" fmla="*/ 0 h 827999"/>
              <a:gd name="connsiteX0" fmla="*/ 2088851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088851 w 9907200"/>
              <a:gd name="connsiteY4" fmla="*/ 0 h 827999"/>
              <a:gd name="connsiteX0" fmla="*/ 2146971 w 9907200"/>
              <a:gd name="connsiteY0" fmla="*/ 82296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146971 w 9907200"/>
              <a:gd name="connsiteY4" fmla="*/ 82296 h 827999"/>
              <a:gd name="connsiteX0" fmla="*/ 2100475 w 9907200"/>
              <a:gd name="connsiteY0" fmla="*/ 4572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100475 w 9907200"/>
              <a:gd name="connsiteY4" fmla="*/ 4572 h 82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7200" h="827999">
                <a:moveTo>
                  <a:pt x="2100475" y="4572"/>
                </a:moveTo>
                <a:lnTo>
                  <a:pt x="9907200" y="0"/>
                </a:lnTo>
                <a:lnTo>
                  <a:pt x="9907200" y="827999"/>
                </a:lnTo>
                <a:lnTo>
                  <a:pt x="0" y="827999"/>
                </a:lnTo>
                <a:lnTo>
                  <a:pt x="2100475" y="4572"/>
                </a:lnTo>
                <a:close/>
              </a:path>
            </a:pathLst>
          </a:custGeom>
          <a:gradFill flip="none" rotWithShape="1">
            <a:gsLst>
              <a:gs pos="0">
                <a:srgbClr val="0064DF">
                  <a:alpha val="50196"/>
                </a:srgbClr>
              </a:gs>
              <a:gs pos="62000">
                <a:srgbClr val="0C338E">
                  <a:alpha val="5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4636362-6DC1-7D45-87A6-A2F4247CD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9906000" cy="82799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A7A2EE5-AF89-5B47-A63C-DED06F0883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06040" y="427034"/>
            <a:ext cx="222885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5C1C095-3D5F-3846-A68B-623E5D5B3B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15314" y="6536158"/>
            <a:ext cx="630513" cy="27842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テキスト プレースホルダー 12">
            <a:extLst>
              <a:ext uri="{FF2B5EF4-FFF2-40B4-BE49-F238E27FC236}">
                <a16:creationId xmlns:a16="http://schemas.microsoft.com/office/drawing/2014/main" id="{E32FF9E2-AACC-F14F-A96C-A0E9FD2730C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828000"/>
            <a:ext cx="9907200" cy="5358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44000" rIns="360000" bIns="144000" rtlCol="0" anchor="t">
            <a:spAutoFit/>
          </a:bodyPr>
          <a:lstStyle>
            <a:lvl1pPr marL="0" indent="0">
              <a:buNone/>
              <a:defRPr lang="ja-JP" altLang="en-US" sz="1300" kern="900" spc="69" smtClean="0">
                <a:solidFill>
                  <a:schemeClr val="tx1"/>
                </a:solidFill>
              </a:defRPr>
            </a:lvl1pPr>
            <a:lvl2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>
              <a:defRPr lang="ja-JP" altLang="en-US" sz="18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defTabSz="457200">
              <a:spcAft>
                <a:spcPts val="1000"/>
              </a:spcAft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298017101"/>
      </p:ext>
    </p:extLst>
  </p:cSld>
  <p:clrMapOvr>
    <a:masterClrMapping/>
  </p:clrMapOvr>
  <p:transition>
    <p:push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ロゴ無し-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45C1C095-3D5F-3846-A68B-623E5D5B3B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15314" y="6536158"/>
            <a:ext cx="630513" cy="27842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832725"/>
      </p:ext>
    </p:extLst>
  </p:cSld>
  <p:clrMapOvr>
    <a:masterClrMapping/>
  </p:clrMapOvr>
  <p:transition>
    <p:push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ロゴ有-タイトル＆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86" y="1879526"/>
            <a:ext cx="9185828" cy="44498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6228" y="6551316"/>
            <a:ext cx="3757975" cy="2632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8E6ABEB-2A7D-D846-8DE5-D6E43210D2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04203" y="6536158"/>
            <a:ext cx="630513" cy="27842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テキスト プレースホルダー 6">
            <a:extLst>
              <a:ext uri="{FF2B5EF4-FFF2-40B4-BE49-F238E27FC236}">
                <a16:creationId xmlns:a16="http://schemas.microsoft.com/office/drawing/2014/main" id="{4B66BDE1-5ABE-1A49-831A-CACBD5DC5471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9907200" cy="827999"/>
          </a:xfrm>
          <a:prstGeom prst="rect">
            <a:avLst/>
          </a:prstGeom>
          <a:pattFill prst="dkUpDiag">
            <a:fgClr>
              <a:srgbClr val="003579"/>
            </a:fgClr>
            <a:bgClr>
              <a:srgbClr val="00429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3" name="テキスト プレースホルダー 6">
            <a:extLst>
              <a:ext uri="{FF2B5EF4-FFF2-40B4-BE49-F238E27FC236}">
                <a16:creationId xmlns:a16="http://schemas.microsoft.com/office/drawing/2014/main" id="{128C7BBE-DA91-2546-9948-0ECF38C7D752}"/>
              </a:ext>
            </a:extLst>
          </p:cNvPr>
          <p:cNvSpPr txBox="1">
            <a:spLocks/>
          </p:cNvSpPr>
          <p:nvPr userDrawn="1"/>
        </p:nvSpPr>
        <p:spPr>
          <a:xfrm>
            <a:off x="6019800" y="0"/>
            <a:ext cx="3896710" cy="827999"/>
          </a:xfrm>
          <a:custGeom>
            <a:avLst/>
            <a:gdLst>
              <a:gd name="connsiteX0" fmla="*/ 0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0 w 9907200"/>
              <a:gd name="connsiteY4" fmla="*/ 0 h 827999"/>
              <a:gd name="connsiteX0" fmla="*/ 770562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770562 w 9907200"/>
              <a:gd name="connsiteY4" fmla="*/ 0 h 827999"/>
              <a:gd name="connsiteX0" fmla="*/ 1860369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1860369 w 9907200"/>
              <a:gd name="connsiteY4" fmla="*/ 0 h 827999"/>
              <a:gd name="connsiteX0" fmla="*/ 2088851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088851 w 9907200"/>
              <a:gd name="connsiteY4" fmla="*/ 0 h 827999"/>
              <a:gd name="connsiteX0" fmla="*/ 2146971 w 9907200"/>
              <a:gd name="connsiteY0" fmla="*/ 82296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146971 w 9907200"/>
              <a:gd name="connsiteY4" fmla="*/ 82296 h 827999"/>
              <a:gd name="connsiteX0" fmla="*/ 2100475 w 9907200"/>
              <a:gd name="connsiteY0" fmla="*/ 4572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100475 w 9907200"/>
              <a:gd name="connsiteY4" fmla="*/ 4572 h 82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7200" h="827999">
                <a:moveTo>
                  <a:pt x="2100475" y="4572"/>
                </a:moveTo>
                <a:lnTo>
                  <a:pt x="9907200" y="0"/>
                </a:lnTo>
                <a:lnTo>
                  <a:pt x="9907200" y="827999"/>
                </a:lnTo>
                <a:lnTo>
                  <a:pt x="0" y="827999"/>
                </a:lnTo>
                <a:lnTo>
                  <a:pt x="2100475" y="4572"/>
                </a:lnTo>
                <a:close/>
              </a:path>
            </a:pathLst>
          </a:custGeom>
          <a:gradFill flip="none" rotWithShape="1">
            <a:gsLst>
              <a:gs pos="0">
                <a:srgbClr val="0064DF">
                  <a:alpha val="50196"/>
                </a:srgbClr>
              </a:gs>
              <a:gs pos="62000">
                <a:srgbClr val="0C338E">
                  <a:alpha val="5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4636362-6DC1-7D45-87A6-A2F4247CD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9906000" cy="82799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7A7A2EE5-AF89-5B47-A63C-DED06F0883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06040" y="427034"/>
            <a:ext cx="222885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6" name="テキスト プレースホルダー 12">
            <a:extLst>
              <a:ext uri="{FF2B5EF4-FFF2-40B4-BE49-F238E27FC236}">
                <a16:creationId xmlns:a16="http://schemas.microsoft.com/office/drawing/2014/main" id="{E32FF9E2-AACC-F14F-A96C-A0E9FD2730C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828000"/>
            <a:ext cx="9907200" cy="5358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44000" rIns="360000" bIns="144000" rtlCol="0" anchor="t">
            <a:spAutoFit/>
          </a:bodyPr>
          <a:lstStyle>
            <a:lvl1pPr marL="0" indent="0">
              <a:buNone/>
              <a:defRPr lang="ja-JP" altLang="en-US" sz="1300" kern="900" spc="69" smtClean="0">
                <a:solidFill>
                  <a:schemeClr val="tx1"/>
                </a:solidFill>
              </a:defRPr>
            </a:lvl1pPr>
            <a:lvl2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>
              <a:defRPr lang="ja-JP" altLang="en-US" sz="18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defTabSz="457200">
              <a:spcAft>
                <a:spcPts val="1000"/>
              </a:spcAft>
            </a:pPr>
            <a:r>
              <a:rPr kumimoji="1" lang="ja-JP" altLang="en-US"/>
              <a:t>マスター テキストの書式設定</a:t>
            </a: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0086" y="6534000"/>
            <a:ext cx="2030144" cy="20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70882"/>
      </p:ext>
    </p:extLst>
  </p:cSld>
  <p:clrMapOvr>
    <a:masterClrMapping/>
  </p:clrMapOvr>
  <p:transition>
    <p:push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ロゴ有-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45C1C095-3D5F-3846-A68B-623E5D5B3B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15314" y="6536158"/>
            <a:ext cx="630513" cy="27842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図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0086" y="6534000"/>
            <a:ext cx="2030144" cy="20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978976"/>
      </p:ext>
    </p:extLst>
  </p:cSld>
  <p:clrMapOvr>
    <a:masterClrMapping/>
  </p:clrMapOvr>
  <p:transition>
    <p:push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 1"/>
          <p:cNvSpPr>
            <a:spLocks noGrp="1"/>
          </p:cNvSpPr>
          <p:nvPr>
            <p:ph type="ctrTitle" idx="4294967295" hasCustomPrompt="1"/>
          </p:nvPr>
        </p:nvSpPr>
        <p:spPr>
          <a:xfrm>
            <a:off x="1" y="-42190"/>
            <a:ext cx="9906000" cy="461665"/>
          </a:xfrm>
        </p:spPr>
        <p:txBody>
          <a:bodyPr>
            <a:noAutofit/>
          </a:bodyPr>
          <a:lstStyle/>
          <a:p>
            <a:r>
              <a:rPr lang="ja-JP" altLang="en-US" sz="2400" dirty="0"/>
              <a:t>中期工程表　「○○」</a:t>
            </a:r>
            <a:endParaRPr kumimoji="1" lang="ja-JP" altLang="en-US" sz="2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>
          <a:xfrm>
            <a:off x="7677181" y="6669360"/>
            <a:ext cx="2228850" cy="191290"/>
          </a:xfrm>
        </p:spPr>
        <p:txBody>
          <a:bodyPr/>
          <a:lstStyle/>
          <a:p>
            <a:fld id="{14275A96-E78E-456E-8E8D-D7998918B465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482408"/>
      </p:ext>
    </p:extLst>
  </p:cSld>
  <p:clrMapOvr>
    <a:masterClrMapping/>
  </p:clrMapOvr>
  <p:transition>
    <p:push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 1"/>
          <p:cNvSpPr>
            <a:spLocks noGrp="1"/>
          </p:cNvSpPr>
          <p:nvPr>
            <p:ph type="ctrTitle" idx="4294967295" hasCustomPrompt="1"/>
          </p:nvPr>
        </p:nvSpPr>
        <p:spPr>
          <a:xfrm>
            <a:off x="1" y="-42190"/>
            <a:ext cx="9906000" cy="461665"/>
          </a:xfrm>
        </p:spPr>
        <p:txBody>
          <a:bodyPr>
            <a:noAutofit/>
          </a:bodyPr>
          <a:lstStyle/>
          <a:p>
            <a:r>
              <a:rPr lang="ja-JP" altLang="en-US" sz="2400" dirty="0"/>
              <a:t>中期工程表　「○○」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95802954"/>
      </p:ext>
    </p:extLst>
  </p:cSld>
  <p:clrMapOvr>
    <a:masterClrMapping/>
  </p:clrMapOvr>
  <p:transition>
    <p:push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 1"/>
          <p:cNvSpPr>
            <a:spLocks noGrp="1"/>
          </p:cNvSpPr>
          <p:nvPr>
            <p:ph type="ctrTitle" idx="4294967295" hasCustomPrompt="1"/>
          </p:nvPr>
        </p:nvSpPr>
        <p:spPr>
          <a:xfrm>
            <a:off x="1" y="-42190"/>
            <a:ext cx="9906000" cy="461665"/>
          </a:xfrm>
        </p:spPr>
        <p:txBody>
          <a:bodyPr>
            <a:noAutofit/>
          </a:bodyPr>
          <a:lstStyle/>
          <a:p>
            <a:r>
              <a:rPr lang="ja-JP" altLang="en-US" sz="2400" dirty="0"/>
              <a:t>中期工程表　「○○」</a:t>
            </a:r>
            <a:endParaRPr kumimoji="1" lang="ja-JP" altLang="en-US" sz="2400" dirty="0"/>
          </a:p>
        </p:txBody>
      </p:sp>
      <p:sp>
        <p:nvSpPr>
          <p:cNvPr id="3" name="テキスト ボックス 2"/>
          <p:cNvSpPr txBox="1"/>
          <p:nvPr userDrawn="1"/>
        </p:nvSpPr>
        <p:spPr>
          <a:xfrm>
            <a:off x="1" y="6588000"/>
            <a:ext cx="990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</a:rPr>
              <a:t>－ </a:t>
            </a:r>
            <a:fld id="{0FDF2C34-1CF5-4AB9-BC47-5E54A72C39A1}" type="slidenum">
              <a:rPr lang="ja-JP" altLang="en-US" sz="1600" smtClean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</a:rPr>
              <a:pPr algn="ctr"/>
              <a:t>‹#›</a:t>
            </a:fld>
            <a:r>
              <a:rPr lang="ja-JP" altLang="en-US" sz="1600" dirty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</a:rPr>
              <a:t> －</a:t>
            </a:r>
          </a:p>
        </p:txBody>
      </p:sp>
    </p:spTree>
    <p:extLst>
      <p:ext uri="{BB962C8B-B14F-4D97-AF65-F5344CB8AC3E}">
        <p14:creationId xmlns:p14="http://schemas.microsoft.com/office/powerpoint/2010/main" val="3563338564"/>
      </p:ext>
    </p:extLst>
  </p:cSld>
  <p:clrMapOvr>
    <a:masterClrMapping/>
  </p:clrMapOvr>
  <p:transition>
    <p:push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ロゴ無し-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77" y="6356679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テキスト プレースホルダー 6">
            <a:extLst>
              <a:ext uri="{FF2B5EF4-FFF2-40B4-BE49-F238E27FC236}">
                <a16:creationId xmlns:a16="http://schemas.microsoft.com/office/drawing/2014/main" id="{4B66BDE1-5ABE-1A49-831A-CACBD5DC5471}"/>
              </a:ext>
            </a:extLst>
          </p:cNvPr>
          <p:cNvSpPr txBox="1">
            <a:spLocks/>
          </p:cNvSpPr>
          <p:nvPr userDrawn="1"/>
        </p:nvSpPr>
        <p:spPr>
          <a:xfrm>
            <a:off x="1" y="3029"/>
            <a:ext cx="9907200" cy="827999"/>
          </a:xfrm>
          <a:prstGeom prst="rect">
            <a:avLst/>
          </a:prstGeom>
          <a:pattFill prst="dkUpDiag">
            <a:fgClr>
              <a:srgbClr val="003579"/>
            </a:fgClr>
            <a:bgClr>
              <a:srgbClr val="00429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9942" tIns="326533" rIns="326533" bIns="130613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128C7BBE-DA91-2546-9948-0ECF38C7D752}"/>
              </a:ext>
            </a:extLst>
          </p:cNvPr>
          <p:cNvSpPr txBox="1">
            <a:spLocks/>
          </p:cNvSpPr>
          <p:nvPr userDrawn="1"/>
        </p:nvSpPr>
        <p:spPr>
          <a:xfrm>
            <a:off x="6019800" y="2"/>
            <a:ext cx="3896710" cy="827999"/>
          </a:xfrm>
          <a:custGeom>
            <a:avLst/>
            <a:gdLst>
              <a:gd name="connsiteX0" fmla="*/ 0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0 w 9907200"/>
              <a:gd name="connsiteY4" fmla="*/ 0 h 827999"/>
              <a:gd name="connsiteX0" fmla="*/ 770562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770562 w 9907200"/>
              <a:gd name="connsiteY4" fmla="*/ 0 h 827999"/>
              <a:gd name="connsiteX0" fmla="*/ 1860369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1860369 w 9907200"/>
              <a:gd name="connsiteY4" fmla="*/ 0 h 827999"/>
              <a:gd name="connsiteX0" fmla="*/ 2088851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088851 w 9907200"/>
              <a:gd name="connsiteY4" fmla="*/ 0 h 827999"/>
              <a:gd name="connsiteX0" fmla="*/ 2146971 w 9907200"/>
              <a:gd name="connsiteY0" fmla="*/ 82296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146971 w 9907200"/>
              <a:gd name="connsiteY4" fmla="*/ 82296 h 827999"/>
              <a:gd name="connsiteX0" fmla="*/ 2100475 w 9907200"/>
              <a:gd name="connsiteY0" fmla="*/ 4572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100475 w 9907200"/>
              <a:gd name="connsiteY4" fmla="*/ 4572 h 82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7200" h="827999">
                <a:moveTo>
                  <a:pt x="2100475" y="4572"/>
                </a:moveTo>
                <a:lnTo>
                  <a:pt x="9907200" y="0"/>
                </a:lnTo>
                <a:lnTo>
                  <a:pt x="9907200" y="827999"/>
                </a:lnTo>
                <a:lnTo>
                  <a:pt x="0" y="827999"/>
                </a:lnTo>
                <a:lnTo>
                  <a:pt x="2100475" y="4572"/>
                </a:lnTo>
                <a:close/>
              </a:path>
            </a:pathLst>
          </a:custGeom>
          <a:gradFill flip="none" rotWithShape="1">
            <a:gsLst>
              <a:gs pos="0">
                <a:srgbClr val="0064DF">
                  <a:alpha val="50196"/>
                </a:srgbClr>
              </a:gs>
              <a:gs pos="62000">
                <a:srgbClr val="0C338E">
                  <a:alpha val="5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9942" tIns="326533" rIns="326533" bIns="130613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4636362-6DC1-7D45-87A6-A2F4247CD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-1"/>
            <a:ext cx="9906000" cy="82799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A7A2EE5-AF89-5B47-A63C-DED06F0883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06040" y="427036"/>
            <a:ext cx="222885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5C1C095-3D5F-3846-A68B-623E5D5B3B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15314" y="6536160"/>
            <a:ext cx="630513" cy="27842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テキスト プレースホルダー 12">
            <a:extLst>
              <a:ext uri="{FF2B5EF4-FFF2-40B4-BE49-F238E27FC236}">
                <a16:creationId xmlns:a16="http://schemas.microsoft.com/office/drawing/2014/main" id="{E32FF9E2-AACC-F14F-A96C-A0E9FD2730C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" y="828002"/>
            <a:ext cx="9907200" cy="49086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44000" rIns="360000" bIns="144000" rtlCol="0" anchor="t">
            <a:spAutoFit/>
          </a:bodyPr>
          <a:lstStyle>
            <a:lvl1pPr marL="0" indent="0">
              <a:buNone/>
              <a:defRPr lang="ja-JP" altLang="en-US" sz="1300" kern="900" spc="69" smtClean="0">
                <a:solidFill>
                  <a:schemeClr val="tx1"/>
                </a:solidFill>
              </a:defRPr>
            </a:lvl1pPr>
            <a:lvl2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>
              <a:defRPr lang="ja-JP" altLang="en-US" sz="18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defTabSz="457109">
              <a:spcAft>
                <a:spcPts val="1000"/>
              </a:spcAft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3803649"/>
      </p:ext>
    </p:extLst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66" y="1600207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86" y="1600207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23A3-3E7D-43BD-A357-3A5AEA07F56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2024/4/24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22065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ロゴ無し-タイトル＆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3E570A37-384E-DC43-806F-95BD4EF48678}"/>
              </a:ext>
            </a:extLst>
          </p:cNvPr>
          <p:cNvSpPr txBox="1">
            <a:spLocks/>
          </p:cNvSpPr>
          <p:nvPr userDrawn="1"/>
        </p:nvSpPr>
        <p:spPr>
          <a:xfrm>
            <a:off x="0" y="1"/>
            <a:ext cx="9907200" cy="701748"/>
          </a:xfrm>
          <a:prstGeom prst="rect">
            <a:avLst/>
          </a:prstGeom>
          <a:pattFill prst="dkUpDiag">
            <a:fgClr>
              <a:srgbClr val="003579"/>
            </a:fgClr>
            <a:bgClr>
              <a:srgbClr val="00429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" name="テキスト プレースホルダー 6">
            <a:extLst>
              <a:ext uri="{FF2B5EF4-FFF2-40B4-BE49-F238E27FC236}">
                <a16:creationId xmlns:a16="http://schemas.microsoft.com/office/drawing/2014/main" id="{B714221B-43CA-D24B-BCAF-0768E1FC8C9F}"/>
              </a:ext>
            </a:extLst>
          </p:cNvPr>
          <p:cNvSpPr txBox="1">
            <a:spLocks/>
          </p:cNvSpPr>
          <p:nvPr userDrawn="1"/>
        </p:nvSpPr>
        <p:spPr>
          <a:xfrm>
            <a:off x="6019800" y="1"/>
            <a:ext cx="3896710" cy="701748"/>
          </a:xfrm>
          <a:custGeom>
            <a:avLst/>
            <a:gdLst>
              <a:gd name="connsiteX0" fmla="*/ 0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0 w 9907200"/>
              <a:gd name="connsiteY4" fmla="*/ 0 h 827999"/>
              <a:gd name="connsiteX0" fmla="*/ 770562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770562 w 9907200"/>
              <a:gd name="connsiteY4" fmla="*/ 0 h 827999"/>
              <a:gd name="connsiteX0" fmla="*/ 1860369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1860369 w 9907200"/>
              <a:gd name="connsiteY4" fmla="*/ 0 h 827999"/>
              <a:gd name="connsiteX0" fmla="*/ 2088851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088851 w 9907200"/>
              <a:gd name="connsiteY4" fmla="*/ 0 h 827999"/>
              <a:gd name="connsiteX0" fmla="*/ 2146971 w 9907200"/>
              <a:gd name="connsiteY0" fmla="*/ 82296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146971 w 9907200"/>
              <a:gd name="connsiteY4" fmla="*/ 82296 h 827999"/>
              <a:gd name="connsiteX0" fmla="*/ 2100475 w 9907200"/>
              <a:gd name="connsiteY0" fmla="*/ 4572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100475 w 9907200"/>
              <a:gd name="connsiteY4" fmla="*/ 4572 h 82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7200" h="827999">
                <a:moveTo>
                  <a:pt x="2100475" y="4572"/>
                </a:moveTo>
                <a:lnTo>
                  <a:pt x="9907200" y="0"/>
                </a:lnTo>
                <a:lnTo>
                  <a:pt x="9907200" y="827999"/>
                </a:lnTo>
                <a:lnTo>
                  <a:pt x="0" y="827999"/>
                </a:lnTo>
                <a:lnTo>
                  <a:pt x="2100475" y="4572"/>
                </a:lnTo>
                <a:close/>
              </a:path>
            </a:pathLst>
          </a:custGeom>
          <a:gradFill flip="none" rotWithShape="1">
            <a:gsLst>
              <a:gs pos="0">
                <a:srgbClr val="0064DF">
                  <a:alpha val="50196"/>
                </a:srgbClr>
              </a:gs>
              <a:gs pos="62000">
                <a:srgbClr val="0C338E">
                  <a:alpha val="5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86" y="1879526"/>
            <a:ext cx="9185828" cy="44498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6040" y="427034"/>
            <a:ext cx="222885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6228" y="6551316"/>
            <a:ext cx="3757975" cy="2632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8E6ABEB-2A7D-D846-8DE5-D6E43210D2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15314" y="6536158"/>
            <a:ext cx="630513" cy="27842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テキスト プレースホルダー 12">
            <a:extLst>
              <a:ext uri="{FF2B5EF4-FFF2-40B4-BE49-F238E27FC236}">
                <a16:creationId xmlns:a16="http://schemas.microsoft.com/office/drawing/2014/main" id="{2B853A86-3EEA-354D-94D1-2263E9AA63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828000"/>
            <a:ext cx="9907200" cy="5508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0" tIns="144000" rIns="360000" bIns="144000" rtlCol="0" anchor="t">
            <a:spAutoFit/>
          </a:bodyPr>
          <a:lstStyle>
            <a:lvl1pPr marL="0" indent="0">
              <a:buNone/>
              <a:defRPr lang="ja-JP" altLang="en-US" sz="1300" kern="900" spc="69" smtClean="0">
                <a:solidFill>
                  <a:schemeClr val="tx1"/>
                </a:solidFill>
              </a:defRPr>
            </a:lvl1pPr>
            <a:lvl2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>
              <a:defRPr lang="ja-JP" altLang="en-US" sz="18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defTabSz="457200">
              <a:spcAft>
                <a:spcPts val="1000"/>
              </a:spcAft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29214400"/>
      </p:ext>
    </p:extLst>
  </p:cSld>
  <p:clrMapOvr>
    <a:masterClrMapping/>
  </p:clrMapOvr>
  <p:transition>
    <p:push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ロゴ無し-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46228" y="6551316"/>
            <a:ext cx="3757975" cy="2632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テキスト プレースホルダー 6">
            <a:extLst>
              <a:ext uri="{FF2B5EF4-FFF2-40B4-BE49-F238E27FC236}">
                <a16:creationId xmlns:a16="http://schemas.microsoft.com/office/drawing/2014/main" id="{4B66BDE1-5ABE-1A49-831A-CACBD5DC5471}"/>
              </a:ext>
            </a:extLst>
          </p:cNvPr>
          <p:cNvSpPr txBox="1">
            <a:spLocks/>
          </p:cNvSpPr>
          <p:nvPr userDrawn="1"/>
        </p:nvSpPr>
        <p:spPr>
          <a:xfrm>
            <a:off x="0" y="3027"/>
            <a:ext cx="9907200" cy="641866"/>
          </a:xfrm>
          <a:prstGeom prst="rect">
            <a:avLst/>
          </a:prstGeom>
          <a:pattFill prst="dkUpDiag">
            <a:fgClr>
              <a:srgbClr val="003579"/>
            </a:fgClr>
            <a:bgClr>
              <a:srgbClr val="00429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128C7BBE-DA91-2546-9948-0ECF38C7D752}"/>
              </a:ext>
            </a:extLst>
          </p:cNvPr>
          <p:cNvSpPr txBox="1">
            <a:spLocks/>
          </p:cNvSpPr>
          <p:nvPr userDrawn="1"/>
        </p:nvSpPr>
        <p:spPr>
          <a:xfrm>
            <a:off x="6019800" y="0"/>
            <a:ext cx="3896710" cy="644893"/>
          </a:xfrm>
          <a:custGeom>
            <a:avLst/>
            <a:gdLst>
              <a:gd name="connsiteX0" fmla="*/ 0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0 w 9907200"/>
              <a:gd name="connsiteY4" fmla="*/ 0 h 827999"/>
              <a:gd name="connsiteX0" fmla="*/ 770562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770562 w 9907200"/>
              <a:gd name="connsiteY4" fmla="*/ 0 h 827999"/>
              <a:gd name="connsiteX0" fmla="*/ 1860369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1860369 w 9907200"/>
              <a:gd name="connsiteY4" fmla="*/ 0 h 827999"/>
              <a:gd name="connsiteX0" fmla="*/ 2088851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088851 w 9907200"/>
              <a:gd name="connsiteY4" fmla="*/ 0 h 827999"/>
              <a:gd name="connsiteX0" fmla="*/ 2146971 w 9907200"/>
              <a:gd name="connsiteY0" fmla="*/ 82296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146971 w 9907200"/>
              <a:gd name="connsiteY4" fmla="*/ 82296 h 827999"/>
              <a:gd name="connsiteX0" fmla="*/ 2100475 w 9907200"/>
              <a:gd name="connsiteY0" fmla="*/ 4572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100475 w 9907200"/>
              <a:gd name="connsiteY4" fmla="*/ 4572 h 82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7200" h="827999">
                <a:moveTo>
                  <a:pt x="2100475" y="4572"/>
                </a:moveTo>
                <a:lnTo>
                  <a:pt x="9907200" y="0"/>
                </a:lnTo>
                <a:lnTo>
                  <a:pt x="9907200" y="827999"/>
                </a:lnTo>
                <a:lnTo>
                  <a:pt x="0" y="827999"/>
                </a:lnTo>
                <a:lnTo>
                  <a:pt x="2100475" y="4572"/>
                </a:lnTo>
                <a:close/>
              </a:path>
            </a:pathLst>
          </a:custGeom>
          <a:gradFill flip="none" rotWithShape="1">
            <a:gsLst>
              <a:gs pos="0">
                <a:srgbClr val="0064DF">
                  <a:alpha val="50196"/>
                </a:srgbClr>
              </a:gs>
              <a:gs pos="62000">
                <a:srgbClr val="0C338E">
                  <a:alpha val="5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4636362-6DC1-7D45-87A6-A2F4247CD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5063"/>
            <a:ext cx="9906000" cy="50051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A7A2EE5-AF89-5B47-A63C-DED06F0883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06040" y="427034"/>
            <a:ext cx="222885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5C1C095-3D5F-3846-A68B-623E5D5B3B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15314" y="6536158"/>
            <a:ext cx="630513" cy="27842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テキスト プレースホルダー 12">
            <a:extLst>
              <a:ext uri="{FF2B5EF4-FFF2-40B4-BE49-F238E27FC236}">
                <a16:creationId xmlns:a16="http://schemas.microsoft.com/office/drawing/2014/main" id="{E32FF9E2-AACC-F14F-A96C-A0E9FD2730C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828000"/>
            <a:ext cx="9907200" cy="5358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44000" rIns="360000" bIns="144000" rtlCol="0" anchor="t">
            <a:spAutoFit/>
          </a:bodyPr>
          <a:lstStyle>
            <a:lvl1pPr marL="0" indent="0">
              <a:buNone/>
              <a:defRPr lang="ja-JP" altLang="en-US" sz="1300" kern="900" spc="69" smtClean="0">
                <a:solidFill>
                  <a:schemeClr val="tx1"/>
                </a:solidFill>
              </a:defRPr>
            </a:lvl1pPr>
            <a:lvl2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>
              <a:defRPr lang="ja-JP" altLang="en-US" sz="18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defTabSz="457200">
              <a:spcAft>
                <a:spcPts val="1000"/>
              </a:spcAft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865499016"/>
      </p:ext>
    </p:extLst>
  </p:cSld>
  <p:clrMapOvr>
    <a:masterClrMapping/>
  </p:clrMapOvr>
  <p:transition>
    <p:push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ロゴ有-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46228" y="6551316"/>
            <a:ext cx="3757975" cy="2632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5C1C095-3D5F-3846-A68B-623E5D5B3B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15314" y="6536158"/>
            <a:ext cx="630513" cy="27842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テキスト プレースホルダー 6">
            <a:extLst>
              <a:ext uri="{FF2B5EF4-FFF2-40B4-BE49-F238E27FC236}">
                <a16:creationId xmlns:a16="http://schemas.microsoft.com/office/drawing/2014/main" id="{4B66BDE1-5ABE-1A49-831A-CACBD5DC5471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9907200" cy="827999"/>
          </a:xfrm>
          <a:prstGeom prst="rect">
            <a:avLst/>
          </a:prstGeom>
          <a:pattFill prst="dkUpDiag">
            <a:fgClr>
              <a:srgbClr val="003579"/>
            </a:fgClr>
            <a:bgClr>
              <a:srgbClr val="00429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" name="テキスト プレースホルダー 6">
            <a:extLst>
              <a:ext uri="{FF2B5EF4-FFF2-40B4-BE49-F238E27FC236}">
                <a16:creationId xmlns:a16="http://schemas.microsoft.com/office/drawing/2014/main" id="{128C7BBE-DA91-2546-9948-0ECF38C7D752}"/>
              </a:ext>
            </a:extLst>
          </p:cNvPr>
          <p:cNvSpPr txBox="1">
            <a:spLocks/>
          </p:cNvSpPr>
          <p:nvPr userDrawn="1"/>
        </p:nvSpPr>
        <p:spPr>
          <a:xfrm>
            <a:off x="6019800" y="0"/>
            <a:ext cx="3896710" cy="827999"/>
          </a:xfrm>
          <a:custGeom>
            <a:avLst/>
            <a:gdLst>
              <a:gd name="connsiteX0" fmla="*/ 0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0 w 9907200"/>
              <a:gd name="connsiteY4" fmla="*/ 0 h 827999"/>
              <a:gd name="connsiteX0" fmla="*/ 770562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770562 w 9907200"/>
              <a:gd name="connsiteY4" fmla="*/ 0 h 827999"/>
              <a:gd name="connsiteX0" fmla="*/ 1860369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1860369 w 9907200"/>
              <a:gd name="connsiteY4" fmla="*/ 0 h 827999"/>
              <a:gd name="connsiteX0" fmla="*/ 2088851 w 9907200"/>
              <a:gd name="connsiteY0" fmla="*/ 0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088851 w 9907200"/>
              <a:gd name="connsiteY4" fmla="*/ 0 h 827999"/>
              <a:gd name="connsiteX0" fmla="*/ 2146971 w 9907200"/>
              <a:gd name="connsiteY0" fmla="*/ 82296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146971 w 9907200"/>
              <a:gd name="connsiteY4" fmla="*/ 82296 h 827999"/>
              <a:gd name="connsiteX0" fmla="*/ 2100475 w 9907200"/>
              <a:gd name="connsiteY0" fmla="*/ 4572 h 827999"/>
              <a:gd name="connsiteX1" fmla="*/ 9907200 w 9907200"/>
              <a:gd name="connsiteY1" fmla="*/ 0 h 827999"/>
              <a:gd name="connsiteX2" fmla="*/ 9907200 w 9907200"/>
              <a:gd name="connsiteY2" fmla="*/ 827999 h 827999"/>
              <a:gd name="connsiteX3" fmla="*/ 0 w 9907200"/>
              <a:gd name="connsiteY3" fmla="*/ 827999 h 827999"/>
              <a:gd name="connsiteX4" fmla="*/ 2100475 w 9907200"/>
              <a:gd name="connsiteY4" fmla="*/ 4572 h 82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7200" h="827999">
                <a:moveTo>
                  <a:pt x="2100475" y="4572"/>
                </a:moveTo>
                <a:lnTo>
                  <a:pt x="9907200" y="0"/>
                </a:lnTo>
                <a:lnTo>
                  <a:pt x="9907200" y="827999"/>
                </a:lnTo>
                <a:lnTo>
                  <a:pt x="0" y="827999"/>
                </a:lnTo>
                <a:lnTo>
                  <a:pt x="2100475" y="4572"/>
                </a:lnTo>
                <a:close/>
              </a:path>
            </a:pathLst>
          </a:custGeom>
          <a:gradFill flip="none" rotWithShape="1">
            <a:gsLst>
              <a:gs pos="0">
                <a:srgbClr val="0064DF">
                  <a:alpha val="50196"/>
                </a:srgbClr>
              </a:gs>
              <a:gs pos="62000">
                <a:srgbClr val="0C338E">
                  <a:alpha val="5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26585" rIns="326585" bIns="130634" rtlCol="0" anchor="b"/>
          <a:lstStyle>
            <a:defPPr>
              <a:defRPr lang="en-US"/>
            </a:defPPr>
            <a:lvl1pPr algn="ctr">
              <a:defRPr kumimoji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endParaRPr lang="en" altLang="ja-JP" sz="1814" b="1" spc="272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4636362-6DC1-7D45-87A6-A2F4247CD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9906000" cy="82799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7A7A2EE5-AF89-5B47-A63C-DED06F0883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06040" y="427034"/>
            <a:ext cx="222885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7" name="テキスト プレースホルダー 12">
            <a:extLst>
              <a:ext uri="{FF2B5EF4-FFF2-40B4-BE49-F238E27FC236}">
                <a16:creationId xmlns:a16="http://schemas.microsoft.com/office/drawing/2014/main" id="{E32FF9E2-AACC-F14F-A96C-A0E9FD2730C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828000"/>
            <a:ext cx="9907200" cy="5358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44000" rIns="360000" bIns="144000" rtlCol="0" anchor="t">
            <a:spAutoFit/>
          </a:bodyPr>
          <a:lstStyle>
            <a:lvl1pPr marL="0" indent="0">
              <a:buNone/>
              <a:defRPr lang="ja-JP" altLang="en-US" sz="1300" kern="900" spc="69" smtClean="0">
                <a:solidFill>
                  <a:schemeClr val="tx1"/>
                </a:solidFill>
              </a:defRPr>
            </a:lvl1pPr>
            <a:lvl2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>
              <a:defRPr lang="ja-JP" altLang="en-US" sz="1800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>
              <a:defRPr lang="ja-JP" altLang="en-US" sz="18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defTabSz="457200">
              <a:spcAft>
                <a:spcPts val="1000"/>
              </a:spcAft>
            </a:pPr>
            <a:r>
              <a:rPr kumimoji="1" lang="ja-JP" altLang="en-US"/>
              <a:t>マスター テキストの書式設定</a:t>
            </a: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0086" y="6534000"/>
            <a:ext cx="2030144" cy="20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068724"/>
      </p:ext>
    </p:extLst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63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63" y="2174876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61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61" y="2174876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CB479-7E28-424A-BC58-3651E581668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2024/4/24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186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7B4E-E396-405E-A16E-5BA683549B1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2024/4/24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50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BBBC-9363-4DDF-A0BD-6F5B68EB534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2024/4/24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346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1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034" y="273118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1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E44ED-75F6-4A86-836D-B4711979552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2024/4/24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917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83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8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8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A55E-E741-45A7-89DF-1BCAE1C4F57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2024/4/24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379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22" y="274638"/>
            <a:ext cx="89153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22" y="1600207"/>
            <a:ext cx="891539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3" y="635667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EE77E-BD3A-4768-85F7-FC9232B0A0D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2024/4/24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77" y="6356679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37" y="635667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27FFD-3D24-4EC2-AEC8-E83A8D96C0A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24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4011" r:id="rId2"/>
    <p:sldLayoutId id="2147484012" r:id="rId3"/>
    <p:sldLayoutId id="2147484013" r:id="rId4"/>
    <p:sldLayoutId id="2147484014" r:id="rId5"/>
    <p:sldLayoutId id="2147484015" r:id="rId6"/>
    <p:sldLayoutId id="2147484016" r:id="rId7"/>
    <p:sldLayoutId id="2147484017" r:id="rId8"/>
    <p:sldLayoutId id="2147484018" r:id="rId9"/>
    <p:sldLayoutId id="2147484019" r:id="rId10"/>
    <p:sldLayoutId id="2147484020" r:id="rId11"/>
    <p:sldLayoutId id="2147484021" r:id="rId12"/>
    <p:sldLayoutId id="2147484022" r:id="rId13"/>
    <p:sldLayoutId id="2147484024" r:id="rId14"/>
    <p:sldLayoutId id="2147484026" r:id="rId1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73051" y="188916"/>
            <a:ext cx="9072564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>
          <a:xfrm>
            <a:off x="7684378" y="649400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99">
                <a:solidFill>
                  <a:schemeClr val="tx1"/>
                </a:solidFill>
              </a:defRPr>
            </a:lvl1pPr>
          </a:lstStyle>
          <a:p>
            <a:fld id="{1FD3AF2E-D2BE-4FD3-AF98-104E9E31AE3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09180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5" r:id="rId1"/>
    <p:sldLayoutId id="2147484416" r:id="rId2"/>
    <p:sldLayoutId id="2147484417" r:id="rId3"/>
    <p:sldLayoutId id="2147484418" r:id="rId4"/>
    <p:sldLayoutId id="2147484419" r:id="rId5"/>
    <p:sldLayoutId id="2147484420" r:id="rId6"/>
    <p:sldLayoutId id="2147484421" r:id="rId7"/>
    <p:sldLayoutId id="2147484422" r:id="rId8"/>
    <p:sldLayoutId id="2147484423" r:id="rId9"/>
    <p:sldLayoutId id="2147484424" r:id="rId10"/>
    <p:sldLayoutId id="2147484425" r:id="rId11"/>
    <p:sldLayoutId id="2147484426" r:id="rId12"/>
    <p:sldLayoutId id="2147484427" r:id="rId13"/>
    <p:sldLayoutId id="2147484428" r:id="rId14"/>
    <p:sldLayoutId id="2147484429" r:id="rId15"/>
    <p:sldLayoutId id="2147484430" r:id="rId16"/>
    <p:sldLayoutId id="2147484431" r:id="rId17"/>
    <p:sldLayoutId id="2147484432" r:id="rId18"/>
    <p:sldLayoutId id="2147484433" r:id="rId19"/>
    <p:sldLayoutId id="2147484434" r:id="rId20"/>
    <p:sldLayoutId id="2147484435" r:id="rId21"/>
    <p:sldLayoutId id="2147484436" r:id="rId22"/>
    <p:sldLayoutId id="2147484437" r:id="rId23"/>
    <p:sldLayoutId id="2147484438" r:id="rId24"/>
    <p:sldLayoutId id="2147484439" r:id="rId25"/>
    <p:sldLayoutId id="2147484440" r:id="rId26"/>
    <p:sldLayoutId id="2147484445" r:id="rId27"/>
  </p:sldLayoutIdLst>
  <p:transition>
    <p:push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2199">
          <a:solidFill>
            <a:srgbClr val="5F5F5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2199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2199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2199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2199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charset="-128"/>
        </a:defRPr>
      </a:lvl5pPr>
      <a:lvl6pPr marL="456971" algn="l" rtl="0" fontAlgn="base">
        <a:spcBef>
          <a:spcPct val="0"/>
        </a:spcBef>
        <a:spcAft>
          <a:spcPct val="0"/>
        </a:spcAft>
        <a:defRPr kumimoji="1" sz="2199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charset="-128"/>
        </a:defRPr>
      </a:lvl6pPr>
      <a:lvl7pPr marL="913943" algn="l" rtl="0" fontAlgn="base">
        <a:spcBef>
          <a:spcPct val="0"/>
        </a:spcBef>
        <a:spcAft>
          <a:spcPct val="0"/>
        </a:spcAft>
        <a:defRPr kumimoji="1" sz="2199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charset="-128"/>
        </a:defRPr>
      </a:lvl7pPr>
      <a:lvl8pPr marL="1370914" algn="l" rtl="0" fontAlgn="base">
        <a:spcBef>
          <a:spcPct val="0"/>
        </a:spcBef>
        <a:spcAft>
          <a:spcPct val="0"/>
        </a:spcAft>
        <a:defRPr kumimoji="1" sz="2199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charset="-128"/>
        </a:defRPr>
      </a:lvl8pPr>
      <a:lvl9pPr marL="1827886" algn="l" rtl="0" fontAlgn="base">
        <a:spcBef>
          <a:spcPct val="0"/>
        </a:spcBef>
        <a:spcAft>
          <a:spcPct val="0"/>
        </a:spcAft>
        <a:defRPr kumimoji="1" sz="2199">
          <a:solidFill>
            <a:srgbClr val="5F5F5F"/>
          </a:solidFill>
          <a:latin typeface="メイリオ" pitchFamily="50" charset="-128"/>
          <a:ea typeface="メイリオ" pitchFamily="50" charset="-128"/>
          <a:cs typeface="ＭＳ Ｐゴシック" charset="-128"/>
        </a:defRPr>
      </a:lvl9pPr>
    </p:titleStyle>
    <p:bodyStyle>
      <a:lvl1pPr marL="342729" indent="-342729" algn="l" rtl="0" fontAlgn="base">
        <a:spcBef>
          <a:spcPct val="20000"/>
        </a:spcBef>
        <a:spcAft>
          <a:spcPct val="0"/>
        </a:spcAft>
        <a:buChar char="•"/>
        <a:defRPr kumimoji="1" sz="3198">
          <a:solidFill>
            <a:schemeClr val="tx1"/>
          </a:solidFill>
          <a:latin typeface="+mn-lt"/>
          <a:ea typeface="+mn-ea"/>
          <a:cs typeface="+mn-cs"/>
        </a:defRPr>
      </a:lvl1pPr>
      <a:lvl2pPr marL="742579" indent="-285607" algn="l" rtl="0" fontAlgn="base">
        <a:spcBef>
          <a:spcPct val="20000"/>
        </a:spcBef>
        <a:spcAft>
          <a:spcPct val="0"/>
        </a:spcAft>
        <a:buChar char="–"/>
        <a:defRPr kumimoji="1" sz="2799">
          <a:solidFill>
            <a:schemeClr val="tx1"/>
          </a:solidFill>
          <a:latin typeface="+mn-lt"/>
          <a:ea typeface="+mn-ea"/>
        </a:defRPr>
      </a:lvl2pPr>
      <a:lvl3pPr marL="1142429" indent="-228486" algn="l" rtl="0" fontAlgn="base">
        <a:spcBef>
          <a:spcPct val="20000"/>
        </a:spcBef>
        <a:spcAft>
          <a:spcPct val="0"/>
        </a:spcAft>
        <a:buChar char="•"/>
        <a:defRPr kumimoji="1" sz="2399">
          <a:solidFill>
            <a:schemeClr val="tx1"/>
          </a:solidFill>
          <a:latin typeface="+mn-lt"/>
          <a:ea typeface="+mn-ea"/>
        </a:defRPr>
      </a:lvl3pPr>
      <a:lvl4pPr marL="1599400" indent="-228486" algn="l" rtl="0" fontAlgn="base">
        <a:spcBef>
          <a:spcPct val="20000"/>
        </a:spcBef>
        <a:spcAft>
          <a:spcPct val="0"/>
        </a:spcAft>
        <a:buChar char="–"/>
        <a:defRPr kumimoji="1" sz="1999">
          <a:solidFill>
            <a:schemeClr val="tx1"/>
          </a:solidFill>
          <a:latin typeface="+mn-lt"/>
          <a:ea typeface="+mn-ea"/>
        </a:defRPr>
      </a:lvl4pPr>
      <a:lvl5pPr marL="2056371" indent="-228486" algn="l" rtl="0" fontAlgn="base">
        <a:spcBef>
          <a:spcPct val="20000"/>
        </a:spcBef>
        <a:spcAft>
          <a:spcPct val="0"/>
        </a:spcAft>
        <a:buChar char="»"/>
        <a:defRPr kumimoji="1" sz="1999">
          <a:solidFill>
            <a:schemeClr val="tx1"/>
          </a:solidFill>
          <a:latin typeface="+mn-lt"/>
          <a:ea typeface="+mn-ea"/>
        </a:defRPr>
      </a:lvl5pPr>
      <a:lvl6pPr marL="2513343" indent="-228486" algn="l" rtl="0" fontAlgn="base">
        <a:spcBef>
          <a:spcPct val="20000"/>
        </a:spcBef>
        <a:spcAft>
          <a:spcPct val="0"/>
        </a:spcAft>
        <a:buChar char="»"/>
        <a:defRPr kumimoji="1" sz="1999">
          <a:solidFill>
            <a:schemeClr val="tx1"/>
          </a:solidFill>
          <a:latin typeface="+mn-lt"/>
          <a:ea typeface="+mn-ea"/>
        </a:defRPr>
      </a:lvl6pPr>
      <a:lvl7pPr marL="2970314" indent="-228486" algn="l" rtl="0" fontAlgn="base">
        <a:spcBef>
          <a:spcPct val="20000"/>
        </a:spcBef>
        <a:spcAft>
          <a:spcPct val="0"/>
        </a:spcAft>
        <a:buChar char="»"/>
        <a:defRPr kumimoji="1" sz="1999">
          <a:solidFill>
            <a:schemeClr val="tx1"/>
          </a:solidFill>
          <a:latin typeface="+mn-lt"/>
          <a:ea typeface="+mn-ea"/>
        </a:defRPr>
      </a:lvl7pPr>
      <a:lvl8pPr marL="3427286" indent="-228486" algn="l" rtl="0" fontAlgn="base">
        <a:spcBef>
          <a:spcPct val="20000"/>
        </a:spcBef>
        <a:spcAft>
          <a:spcPct val="0"/>
        </a:spcAft>
        <a:buChar char="»"/>
        <a:defRPr kumimoji="1" sz="1999">
          <a:solidFill>
            <a:schemeClr val="tx1"/>
          </a:solidFill>
          <a:latin typeface="+mn-lt"/>
          <a:ea typeface="+mn-ea"/>
        </a:defRPr>
      </a:lvl8pPr>
      <a:lvl9pPr marL="3884257" indent="-228486" algn="l" rtl="0" fontAlgn="base">
        <a:spcBef>
          <a:spcPct val="20000"/>
        </a:spcBef>
        <a:spcAft>
          <a:spcPct val="0"/>
        </a:spcAft>
        <a:buChar char="»"/>
        <a:defRPr kumimoji="1" sz="1999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3943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6971" algn="l" defTabSz="913943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3943" algn="l" defTabSz="913943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0914" algn="l" defTabSz="913943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7886" algn="l" defTabSz="913943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4857" algn="l" defTabSz="913943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1828" algn="l" defTabSz="913943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8800" algn="l" defTabSz="913943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5771" algn="l" defTabSz="913943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6"/>
          <p:cNvSpPr>
            <a:spLocks noChangeArrowheads="1"/>
          </p:cNvSpPr>
          <p:nvPr/>
        </p:nvSpPr>
        <p:spPr bwMode="auto">
          <a:xfrm>
            <a:off x="195994" y="496234"/>
            <a:ext cx="9534183" cy="30474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143971" marR="0" lvl="0" indent="-143971" algn="l" defTabSz="844005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○　適正化を図るため、平成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30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年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10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月より、商品ごとに「全国平均貸与価格＋１標準偏差（１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SD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）」を福祉用具の貸与価格の上限としている。　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323935" marR="0" lvl="0" indent="-143971" algn="l" defTabSz="844005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※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　標準偏差とは、データの散らばりの大きさを表す指標であり、「全国平均貸与価格＋１標準偏差（１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SD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）」は正規分布の場合、上位約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16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％に相当。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323935" marR="0" lvl="0" indent="-143971" algn="l" defTabSz="844005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※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　上限を超えた価格で貸与しようとする場合は、保険給付の対象外の取扱い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323935" marR="0" lvl="0" indent="-143971" algn="l" defTabSz="844005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※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　平均貸与価格は公表前の概ね３か月間の平均価格を算出。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143971" marR="0" lvl="0" indent="-143971" algn="l" defTabSz="844005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○　上限設定等の対象になるのは、月平均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100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件以上の貸与件数がある商品。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143971" marR="0" lvl="0" indent="-143971" algn="l" defTabSz="844005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○　新商品については、３ヶ月に１度の頻度で公表、既に設定されている商品は３年に一度の割合で見直しを行う。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323935" marR="0" lvl="0" indent="-143971" algn="l" defTabSz="844005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※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　既設定商品の見直しは施行当初は１年に一度としていたが、見直しによる適正化の効果と事業者負担を勘案して、令和３年度より３年に一度とした。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  <a:p>
            <a:pPr marL="143971" marR="0" lvl="0" indent="-143971" algn="l" defTabSz="844005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○　事業所の準備期間等の一定の配慮が必要なため、上限設定の公表は概ね６ヶ月前に行う。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4" name="テキスト ボックス 23"/>
          <p:cNvSpPr txBox="1">
            <a:spLocks/>
          </p:cNvSpPr>
          <p:nvPr/>
        </p:nvSpPr>
        <p:spPr>
          <a:xfrm>
            <a:off x="195994" y="3589823"/>
            <a:ext cx="3708138" cy="319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marL="0" marR="0" lvl="0" indent="0" algn="ctr" defTabSz="8440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77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Meiryo UI" panose="020B0604030504040204" pitchFamily="50" charset="-128"/>
              </a:rPr>
              <a:t>貸与価格の上限設定のイメージ（正規分布）</a:t>
            </a:r>
          </a:p>
        </p:txBody>
      </p:sp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97499"/>
              </p:ext>
            </p:extLst>
          </p:nvPr>
        </p:nvGraphicFramePr>
        <p:xfrm>
          <a:off x="4507796" y="4596019"/>
          <a:ext cx="5213079" cy="223695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22049">
                  <a:extLst>
                    <a:ext uri="{9D8B030D-6E8A-4147-A177-3AD203B41FA5}">
                      <a16:colId xmlns:a16="http://schemas.microsoft.com/office/drawing/2014/main" val="2151158502"/>
                    </a:ext>
                  </a:extLst>
                </a:gridCol>
                <a:gridCol w="2137067">
                  <a:extLst>
                    <a:ext uri="{9D8B030D-6E8A-4147-A177-3AD203B41FA5}">
                      <a16:colId xmlns:a16="http://schemas.microsoft.com/office/drawing/2014/main" val="1692889674"/>
                    </a:ext>
                  </a:extLst>
                </a:gridCol>
                <a:gridCol w="1653963">
                  <a:extLst>
                    <a:ext uri="{9D8B030D-6E8A-4147-A177-3AD203B41FA5}">
                      <a16:colId xmlns:a16="http://schemas.microsoft.com/office/drawing/2014/main" val="3729358834"/>
                    </a:ext>
                  </a:extLst>
                </a:gridCol>
              </a:tblGrid>
              <a:tr h="3115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公表時期</a:t>
                      </a:r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25" marR="91425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公表商品数</a:t>
                      </a:r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25" marR="91425"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適用時期</a:t>
                      </a:r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25" marR="91425" marT="45713" marB="45713"/>
                </a:tc>
                <a:extLst>
                  <a:ext uri="{0D108BD9-81ED-4DB2-BD59-A6C34878D82A}">
                    <a16:rowId xmlns:a16="http://schemas.microsoft.com/office/drawing/2014/main" val="1520809734"/>
                  </a:ext>
                </a:extLst>
              </a:tr>
              <a:tr h="38662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1400" kern="1200" dirty="0">
                          <a:solidFill>
                            <a:schemeClr val="dk1"/>
                          </a:solidFill>
                        </a:rPr>
                        <a:t>令和５年７月</a:t>
                      </a:r>
                      <a:endParaRPr kumimoji="1" lang="ja-JP" altLang="en-US" sz="1400" kern="1200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91425" marR="91425" marT="45713" marB="45713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ja-JP" sz="1400" kern="1200" dirty="0">
                          <a:solidFill>
                            <a:schemeClr val="dk1"/>
                          </a:solidFill>
                        </a:rPr>
                        <a:t>54</a:t>
                      </a:r>
                      <a:r>
                        <a:rPr kumimoji="1" lang="ja-JP" altLang="en-US" sz="1400" kern="1200" dirty="0">
                          <a:solidFill>
                            <a:schemeClr val="dk1"/>
                          </a:solidFill>
                        </a:rPr>
                        <a:t>（新商品）</a:t>
                      </a:r>
                      <a:endParaRPr kumimoji="1" lang="ja-JP" altLang="en-US" sz="1400" kern="1200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91425" marR="91425" marT="45713" marB="45713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1400" kern="1200" dirty="0">
                          <a:solidFill>
                            <a:schemeClr val="dk1"/>
                          </a:solidFill>
                        </a:rPr>
                        <a:t>令和６年１月</a:t>
                      </a:r>
                      <a:endParaRPr kumimoji="1" lang="ja-JP" altLang="en-US" sz="1400" kern="1200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91425" marR="91425" marT="45713" marB="45713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015616"/>
                  </a:ext>
                </a:extLst>
              </a:tr>
              <a:tr h="289553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令和５年</a:t>
                      </a:r>
                      <a:r>
                        <a:rPr kumimoji="1" lang="en-US" altLang="ja-JP" sz="1400" dirty="0"/>
                        <a:t>11</a:t>
                      </a:r>
                      <a:r>
                        <a:rPr kumimoji="1" lang="ja-JP" altLang="en-US" sz="1400" dirty="0"/>
                        <a:t>月</a:t>
                      </a:r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25" marR="91425" marT="45713" marB="45713" anchor="ctr"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4,180</a:t>
                      </a:r>
                      <a:r>
                        <a:rPr kumimoji="1" lang="ja-JP" altLang="en-US" sz="900" dirty="0"/>
                        <a:t>（令和５年４月時点で上限</a:t>
                      </a:r>
                      <a:endParaRPr kumimoji="1" lang="en-US" altLang="ja-JP" sz="900" dirty="0"/>
                    </a:p>
                    <a:p>
                      <a:pPr algn="ctr"/>
                      <a:r>
                        <a:rPr kumimoji="1" lang="ja-JP" altLang="en-US" sz="900" dirty="0"/>
                        <a:t>　　　　　価格が適用済みの商品）</a:t>
                      </a:r>
                      <a:endParaRPr kumimoji="1" lang="ja-JP" altLang="en-US" sz="9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25" marR="91425" marT="45713" marB="45713" anchor="ctr">
                    <a:solidFill>
                      <a:srgbClr val="F4E9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令和６年４月</a:t>
                      </a:r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25" marR="91425" marT="45713" marB="45713" anchor="ctr"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854467"/>
                  </a:ext>
                </a:extLst>
              </a:tr>
              <a:tr h="2895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ja-JP" sz="1400" kern="1200" dirty="0">
                          <a:solidFill>
                            <a:schemeClr val="dk1"/>
                          </a:solidFill>
                        </a:rPr>
                        <a:t>63</a:t>
                      </a:r>
                      <a:r>
                        <a:rPr kumimoji="1" lang="ja-JP" altLang="en-US" sz="1400" kern="1200" dirty="0">
                          <a:solidFill>
                            <a:schemeClr val="dk1"/>
                          </a:solidFill>
                        </a:rPr>
                        <a:t>（新商品）</a:t>
                      </a:r>
                      <a:endParaRPr kumimoji="1" lang="ja-JP" altLang="en-US" sz="1400" kern="1200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91425" marR="91425" marT="45713" marB="45713" anchor="ctr">
                    <a:solidFill>
                      <a:srgbClr val="F4E9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080944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令和６年１月</a:t>
                      </a:r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25" marR="91425" marT="45713" marB="45713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82</a:t>
                      </a:r>
                      <a:r>
                        <a:rPr kumimoji="1" lang="ja-JP" altLang="en-US" sz="1400" dirty="0"/>
                        <a:t>（新商品）</a:t>
                      </a:r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25" marR="91425" marT="45713" marB="45713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令和６年７月</a:t>
                      </a:r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25" marR="91425" marT="45713" marB="45713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90248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令和６年４月</a:t>
                      </a:r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25" marR="91425" marT="45713" marB="45713" anchor="ctr"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61</a:t>
                      </a:r>
                      <a:r>
                        <a:rPr kumimoji="1" lang="ja-JP" altLang="en-US" sz="1400" dirty="0"/>
                        <a:t>（新商品）</a:t>
                      </a:r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25" marR="91425" marT="45713" marB="45713" anchor="ctr"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令和６年</a:t>
                      </a:r>
                      <a:r>
                        <a:rPr kumimoji="1" lang="en-US" altLang="ja-JP" sz="1400" dirty="0"/>
                        <a:t>10</a:t>
                      </a:r>
                      <a:r>
                        <a:rPr kumimoji="1" lang="ja-JP" altLang="en-US" sz="1400" dirty="0"/>
                        <a:t>月</a:t>
                      </a:r>
                      <a:endParaRPr kumimoji="1" lang="ja-JP" altLang="en-US" sz="14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1425" marR="91425" marT="45713" marB="45713" anchor="ctr"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909924"/>
                  </a:ext>
                </a:extLst>
              </a:tr>
            </a:tbl>
          </a:graphicData>
        </a:graphic>
      </p:graphicFrame>
      <p:sp>
        <p:nvSpPr>
          <p:cNvPr id="31" name="テキスト ボックス 30"/>
          <p:cNvSpPr txBox="1">
            <a:spLocks/>
          </p:cNvSpPr>
          <p:nvPr/>
        </p:nvSpPr>
        <p:spPr>
          <a:xfrm>
            <a:off x="4503000" y="4234412"/>
            <a:ext cx="2949107" cy="31958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>
            <a:defPPr>
              <a:defRPr lang="ja-JP"/>
            </a:defPPr>
            <a:lvl1pPr marR="0" lvl="0" indent="0" algn="ctr" defTabSz="844005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77" b="1" i="0" u="none" strike="noStrike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ja-JP" altLang="en-US" dirty="0"/>
              <a:t>直近１年の公表実績</a:t>
            </a:r>
          </a:p>
        </p:txBody>
      </p:sp>
      <p:grpSp>
        <p:nvGrpSpPr>
          <p:cNvPr id="6" name="グループ化 5"/>
          <p:cNvGrpSpPr/>
          <p:nvPr/>
        </p:nvGrpSpPr>
        <p:grpSpPr>
          <a:xfrm>
            <a:off x="26173" y="4149081"/>
            <a:ext cx="4278860" cy="2447879"/>
            <a:chOff x="25383" y="4357084"/>
            <a:chExt cx="4279546" cy="2384283"/>
          </a:xfrm>
        </p:grpSpPr>
        <p:grpSp>
          <p:nvGrpSpPr>
            <p:cNvPr id="2" name="グループ化 1"/>
            <p:cNvGrpSpPr/>
            <p:nvPr/>
          </p:nvGrpSpPr>
          <p:grpSpPr>
            <a:xfrm>
              <a:off x="25383" y="4357084"/>
              <a:ext cx="4279546" cy="2384283"/>
              <a:chOff x="25383" y="3284984"/>
              <a:chExt cx="4279546" cy="2482708"/>
            </a:xfrm>
          </p:grpSpPr>
          <p:grpSp>
            <p:nvGrpSpPr>
              <p:cNvPr id="50" name="グループ化 49"/>
              <p:cNvGrpSpPr/>
              <p:nvPr/>
            </p:nvGrpSpPr>
            <p:grpSpPr>
              <a:xfrm>
                <a:off x="25383" y="3284984"/>
                <a:ext cx="4279546" cy="1934402"/>
                <a:chOff x="1062312" y="2407090"/>
                <a:chExt cx="7565628" cy="2736850"/>
              </a:xfrm>
            </p:grpSpPr>
            <p:pic>
              <p:nvPicPr>
                <p:cNvPr id="10" name="Picture 3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62312" y="2407090"/>
                  <a:ext cx="7565628" cy="27368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cxnSp>
              <p:nvCxnSpPr>
                <p:cNvPr id="11" name="直線矢印コネクタ 10"/>
                <p:cNvCxnSpPr/>
                <p:nvPr/>
              </p:nvCxnSpPr>
              <p:spPr>
                <a:xfrm>
                  <a:off x="1128485" y="4970070"/>
                  <a:ext cx="7499455" cy="1185"/>
                </a:xfrm>
                <a:prstGeom prst="straightConnector1">
                  <a:avLst/>
                </a:prstGeom>
                <a:ln w="19050"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直線コネクタ 11"/>
                <p:cNvCxnSpPr/>
                <p:nvPr/>
              </p:nvCxnSpPr>
              <p:spPr>
                <a:xfrm flipH="1" flipV="1">
                  <a:off x="4826005" y="2504759"/>
                  <a:ext cx="1" cy="24552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直線コネクタ 12"/>
                <p:cNvCxnSpPr/>
                <p:nvPr/>
              </p:nvCxnSpPr>
              <p:spPr>
                <a:xfrm flipV="1">
                  <a:off x="6392817" y="2504759"/>
                  <a:ext cx="10917" cy="2443643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直線コネクタ 13"/>
                <p:cNvCxnSpPr>
                  <a:cxnSpLocks noChangeAspect="1"/>
                </p:cNvCxnSpPr>
                <p:nvPr/>
              </p:nvCxnSpPr>
              <p:spPr>
                <a:xfrm flipV="1">
                  <a:off x="6400388" y="4119253"/>
                  <a:ext cx="411774" cy="397440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直線コネクタ 14"/>
                <p:cNvCxnSpPr>
                  <a:cxnSpLocks noChangeAspect="1"/>
                </p:cNvCxnSpPr>
                <p:nvPr/>
              </p:nvCxnSpPr>
              <p:spPr>
                <a:xfrm flipV="1">
                  <a:off x="6382684" y="4232572"/>
                  <a:ext cx="564132" cy="544493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直線コネクタ 15"/>
                <p:cNvCxnSpPr>
                  <a:cxnSpLocks noChangeAspect="1"/>
                </p:cNvCxnSpPr>
                <p:nvPr/>
              </p:nvCxnSpPr>
              <p:spPr>
                <a:xfrm flipV="1">
                  <a:off x="6460495" y="4351248"/>
                  <a:ext cx="633351" cy="611303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直線コネクタ 16"/>
                <p:cNvCxnSpPr>
                  <a:cxnSpLocks noChangeAspect="1"/>
                </p:cNvCxnSpPr>
                <p:nvPr/>
              </p:nvCxnSpPr>
              <p:spPr>
                <a:xfrm flipV="1">
                  <a:off x="6392822" y="4026278"/>
                  <a:ext cx="284123" cy="274234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直線コネクタ 17"/>
                <p:cNvCxnSpPr>
                  <a:cxnSpLocks noChangeAspect="1"/>
                </p:cNvCxnSpPr>
                <p:nvPr/>
              </p:nvCxnSpPr>
              <p:spPr>
                <a:xfrm flipV="1">
                  <a:off x="6390835" y="3910807"/>
                  <a:ext cx="140170" cy="135291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直線コネクタ 18"/>
                <p:cNvCxnSpPr>
                  <a:cxnSpLocks noChangeAspect="1"/>
                </p:cNvCxnSpPr>
                <p:nvPr/>
              </p:nvCxnSpPr>
              <p:spPr>
                <a:xfrm flipV="1">
                  <a:off x="6731347" y="4466005"/>
                  <a:ext cx="497479" cy="480164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直線コネクタ 19"/>
                <p:cNvCxnSpPr>
                  <a:cxnSpLocks noChangeAspect="1"/>
                </p:cNvCxnSpPr>
                <p:nvPr/>
              </p:nvCxnSpPr>
              <p:spPr>
                <a:xfrm flipV="1">
                  <a:off x="6986213" y="4568265"/>
                  <a:ext cx="408050" cy="393849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直線コネクタ 20"/>
                <p:cNvCxnSpPr>
                  <a:cxnSpLocks noChangeAspect="1"/>
                </p:cNvCxnSpPr>
                <p:nvPr/>
              </p:nvCxnSpPr>
              <p:spPr>
                <a:xfrm flipV="1">
                  <a:off x="7246311" y="4653398"/>
                  <a:ext cx="322359" cy="311138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直線コネクタ 21"/>
                <p:cNvCxnSpPr>
                  <a:cxnSpLocks noChangeAspect="1"/>
                </p:cNvCxnSpPr>
                <p:nvPr/>
              </p:nvCxnSpPr>
              <p:spPr>
                <a:xfrm flipV="1">
                  <a:off x="7491457" y="4711561"/>
                  <a:ext cx="269061" cy="259697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直線コネクタ 22"/>
                <p:cNvCxnSpPr>
                  <a:cxnSpLocks noChangeAspect="1"/>
                </p:cNvCxnSpPr>
                <p:nvPr/>
              </p:nvCxnSpPr>
              <p:spPr>
                <a:xfrm flipV="1">
                  <a:off x="7726070" y="4765189"/>
                  <a:ext cx="202286" cy="195245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" name="フローチャート : 結合子 24"/>
                <p:cNvSpPr/>
                <p:nvPr/>
              </p:nvSpPr>
              <p:spPr>
                <a:xfrm>
                  <a:off x="6309178" y="4808968"/>
                  <a:ext cx="189111" cy="227995"/>
                </a:xfrm>
                <a:prstGeom prst="flowChartConnector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844005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662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ＭＳ Ｐゴシック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29" name="フローチャート : 結合子 28"/>
                <p:cNvSpPr/>
                <p:nvPr/>
              </p:nvSpPr>
              <p:spPr>
                <a:xfrm>
                  <a:off x="4731449" y="4835917"/>
                  <a:ext cx="189111" cy="227995"/>
                </a:xfrm>
                <a:prstGeom prst="flowChartConnector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844005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662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ＭＳ Ｐゴシック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</p:grpSp>
          <p:sp>
            <p:nvSpPr>
              <p:cNvPr id="27" name="大かっこ 26"/>
              <p:cNvSpPr/>
              <p:nvPr/>
            </p:nvSpPr>
            <p:spPr>
              <a:xfrm>
                <a:off x="3034886" y="5216216"/>
                <a:ext cx="982010" cy="551476"/>
              </a:xfrm>
              <a:prstGeom prst="bracketPair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84400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292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/>
                    <a:ea typeface="ＭＳ Ｐゴシック" panose="020B0600070205080204" pitchFamily="50" charset="-128"/>
                    <a:cs typeface="+mn-cs"/>
                  </a:rPr>
                  <a:t>平均価格</a:t>
                </a:r>
                <a:endParaRPr kumimoji="1" lang="en-US" altLang="ja-JP" sz="1292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ctr" defTabSz="84400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292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/>
                    <a:ea typeface="ＭＳ Ｐゴシック" panose="020B0600070205080204" pitchFamily="50" charset="-128"/>
                    <a:cs typeface="+mn-cs"/>
                  </a:rPr>
                  <a:t>＋１ＳＤ</a:t>
                </a:r>
              </a:p>
            </p:txBody>
          </p:sp>
          <p:sp>
            <p:nvSpPr>
              <p:cNvPr id="26" name="大かっこ 25"/>
              <p:cNvSpPr/>
              <p:nvPr/>
            </p:nvSpPr>
            <p:spPr>
              <a:xfrm>
                <a:off x="1713611" y="5194047"/>
                <a:ext cx="863125" cy="551475"/>
              </a:xfrm>
              <a:prstGeom prst="bracketPair">
                <a:avLst>
                  <a:gd name="adj" fmla="val 2455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84400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/>
                    <a:ea typeface="ＭＳ Ｐゴシック" panose="020B0600070205080204" pitchFamily="50" charset="-128"/>
                    <a:cs typeface="+mn-cs"/>
                  </a:rPr>
                  <a:t>全国平均貸与価格</a:t>
                </a:r>
              </a:p>
            </p:txBody>
          </p:sp>
        </p:grpSp>
        <p:cxnSp>
          <p:nvCxnSpPr>
            <p:cNvPr id="32" name="直線コネクタ 31"/>
            <p:cNvCxnSpPr/>
            <p:nvPr/>
          </p:nvCxnSpPr>
          <p:spPr>
            <a:xfrm flipH="1" flipV="1">
              <a:off x="1280592" y="4437112"/>
              <a:ext cx="1" cy="166656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フローチャート : 結合子 28"/>
            <p:cNvSpPr/>
            <p:nvPr/>
          </p:nvSpPr>
          <p:spPr>
            <a:xfrm>
              <a:off x="1245628" y="6010546"/>
              <a:ext cx="106972" cy="154758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84400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62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34" name="大かっこ 33"/>
          <p:cNvSpPr/>
          <p:nvPr/>
        </p:nvSpPr>
        <p:spPr>
          <a:xfrm>
            <a:off x="633213" y="6021288"/>
            <a:ext cx="909008" cy="529528"/>
          </a:xfrm>
          <a:prstGeom prst="bracketPair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8440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92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平均価格</a:t>
            </a:r>
            <a:endParaRPr kumimoji="1" lang="en-US" altLang="ja-JP" sz="1292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8440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92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-</a:t>
            </a:r>
            <a:r>
              <a:rPr kumimoji="1" lang="ja-JP" altLang="en-US" sz="1292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１ＳＤ</a:t>
            </a:r>
          </a:p>
        </p:txBody>
      </p:sp>
      <p:sp>
        <p:nvSpPr>
          <p:cNvPr id="35" name="テキスト ボックス 34"/>
          <p:cNvSpPr txBox="1">
            <a:spLocks/>
          </p:cNvSpPr>
          <p:nvPr/>
        </p:nvSpPr>
        <p:spPr>
          <a:xfrm>
            <a:off x="4520952" y="3589823"/>
            <a:ext cx="2949107" cy="31963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marL="0" marR="0" lvl="0" indent="0" algn="ctr" defTabSz="84400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77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Meiryo UI" panose="020B0604030504040204" pitchFamily="50" charset="-128"/>
              </a:rPr>
              <a:t>上限価格が設定されている商品数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4496614" y="3923960"/>
            <a:ext cx="35637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○　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4,434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商品（令和６年４月１日現在）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00E28EB-622F-4A30-9C92-23B4837B48F8}"/>
              </a:ext>
            </a:extLst>
          </p:cNvPr>
          <p:cNvSpPr txBox="1"/>
          <p:nvPr/>
        </p:nvSpPr>
        <p:spPr>
          <a:xfrm>
            <a:off x="26173" y="44126"/>
            <a:ext cx="987382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福祉用具の貸与価格の上限設定の考え方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2B3037FA-BB0D-8FFF-00BD-94D1C151B3A7}"/>
              </a:ext>
            </a:extLst>
          </p:cNvPr>
          <p:cNvCxnSpPr/>
          <p:nvPr/>
        </p:nvCxnSpPr>
        <p:spPr>
          <a:xfrm>
            <a:off x="-123564" y="450074"/>
            <a:ext cx="10153128" cy="0"/>
          </a:xfrm>
          <a:prstGeom prst="line">
            <a:avLst/>
          </a:prstGeom>
          <a:ln w="38100">
            <a:solidFill>
              <a:srgbClr val="005C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0133922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6_標準デザイン">
      <a:majorFont>
        <a:latin typeface="メイリオ"/>
        <a:ea typeface="メイリオ"/>
        <a:cs typeface="ＭＳ Ｐゴシック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4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200" b="0" i="0" u="none" strike="noStrike" cap="none" normalizeH="0" baseline="0" smtClean="0">
            <a:ln>
              <a:noFill/>
            </a:ln>
            <a:solidFill>
              <a:srgbClr val="4D4D4D"/>
            </a:solidFill>
            <a:effectLst/>
            <a:latin typeface="Arial" charset="0"/>
            <a:ea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4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200" b="0" i="0" u="none" strike="noStrike" cap="none" normalizeH="0" baseline="0" smtClean="0">
            <a:ln>
              <a:noFill/>
            </a:ln>
            <a:solidFill>
              <a:srgbClr val="4D4D4D"/>
            </a:solidFill>
            <a:effectLst/>
            <a:latin typeface="Arial" charset="0"/>
            <a:ea typeface="メイリオ" pitchFamily="50" charset="-128"/>
          </a:defRPr>
        </a:defPPr>
      </a:lstStyle>
    </a:lnDef>
  </a:objectDefaults>
  <a:extraClrSchemeLst>
    <a:extraClrScheme>
      <a:clrScheme name="6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DA299AC048A4B8EA9C1D19079C1A322006A2C8BB121068541B10F509BADE067FA" ma:contentTypeVersion="2" ma:contentTypeDescription="" ma:contentTypeScope="" ma:versionID="0ef0c075073d1930ed274fcb0ebdf8d2">
  <xsd:schema xmlns:xsd="http://www.w3.org/2001/XMLSchema" xmlns:p="http://schemas.microsoft.com/office/2006/metadata/properties" xmlns:ns2="8B97BE19-CDDD-400E-817A-CFDD13F7EC12" targetNamespace="http://schemas.microsoft.com/office/2006/metadata/properties" ma:root="true" ma:fieldsID="6dfb103be64c84caafc238fb89ca001b" ns2:_="">
    <xsd:import namespace="8B97BE19-CDDD-400E-817A-CFDD13F7EC12"/>
    <xsd:element name="properties">
      <xsd:complexType>
        <xsd:sequence>
          <xsd:element name="documentManagement">
            <xsd:complexType>
              <xsd:all>
                <xsd:element ref="ns2:ClassLarge" minOccurs="0"/>
                <xsd:element ref="ns2:ClassMedium" minOccurs="0"/>
                <xsd:element ref="ns2:ClassSmall" minOccurs="0"/>
                <xsd:element ref="ns2:GyoseiFile" minOccurs="0"/>
                <xsd:element ref="ns2:CreatedBy" minOccurs="0"/>
                <xsd:element ref="ns2:PreservationPeriod" minOccurs="0"/>
                <xsd:element ref="ns2:PreservationPeriodExpire" minOccurs="0"/>
                <xsd:element ref="ns2:CreatedDate" minOccurs="0"/>
                <xsd:element ref="ns2:FixationStatus" minOccurs="0"/>
                <xsd:element ref="ns2:EditorWithSpac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7BE19-CDDD-400E-817A-CFDD13F7EC12" elementFormDefault="qualified">
    <xsd:import namespace="http://schemas.microsoft.com/office/2006/documentManagement/types"/>
    <xsd:element name="ClassLarge" ma:index="8" nillable="true" ma:displayName="大分類" ma:hidden="true" ma:internalName="ClassLarge" ma:readOnly="true">
      <xsd:simpleType>
        <xsd:restriction base="dms:Unknown"/>
      </xsd:simpleType>
    </xsd:element>
    <xsd:element name="ClassMedium" ma:index="9" nillable="true" ma:displayName="中分類" ma:hidden="true" ma:internalName="ClassMedium" ma:readOnly="true">
      <xsd:simpleType>
        <xsd:restriction base="dms:Unknown"/>
      </xsd:simpleType>
    </xsd:element>
    <xsd:element name="ClassSmall" ma:index="10" nillable="true" ma:displayName="小分類" ma:hidden="true" ma:internalName="ClassSmall" ma:readOnly="true">
      <xsd:simpleType>
        <xsd:restriction base="dms:Unknown"/>
      </xsd:simpleType>
    </xsd:element>
    <xsd:element name="GyoseiFile" ma:index="11" nillable="true" ma:displayName="行政文書ファイル名" ma:hidden="true" ma:internalName="GyoseiFile" ma:readOnly="true">
      <xsd:simpleType>
        <xsd:restriction base="dms:Unknown"/>
      </xsd:simpleType>
    </xsd:element>
    <xsd:element name="CreatedBy" ma:index="12" nillable="true" ma:displayName="作成課/係・作成者" ma:hidden="true" ma:internalName="CreatedBy" ma:readOnly="true">
      <xsd:simpleType>
        <xsd:restriction base="dms:Unknown"/>
      </xsd:simpleType>
    </xsd:element>
    <xsd:element name="PreservationPeriod" ma:index="13" nillable="true" ma:displayName="保存期間" ma:hidden="true" ma:internalName="PreservationPeriod" ma:readOnly="true">
      <xsd:simpleType>
        <xsd:restriction base="dms:Unknown"/>
      </xsd:simpleType>
    </xsd:element>
    <xsd:element name="PreservationPeriodExpire" ma:index="14" nillable="true" ma:displayName="保存期間満了時期" ma:format="DateOnly" ma:hidden="true" ma:internalName="PreservationPeriodExpire" ma:readOnly="true">
      <xsd:simpleType>
        <xsd:restriction base="dms:Unknown"/>
      </xsd:simpleType>
    </xsd:element>
    <xsd:element name="CreatedDate" ma:index="15" nillable="true" ma:displayName="作成年月日" ma:hidden="true" ma:internalName="CreatedDate" ma:readOnly="true">
      <xsd:simpleType>
        <xsd:restriction base="dms:Unknown"/>
      </xsd:simpleType>
    </xsd:element>
    <xsd:element name="FixationStatus" ma:index="16" nillable="true" ma:displayName="確定状況" ma:hidden="true" ma:internalName="FixationStatus" ma:readOnly="true">
      <xsd:simpleType>
        <xsd:restriction base="dms:Unknown"/>
      </xsd:simpleType>
    </xsd:element>
    <xsd:element name="EditorWithSpace" ma:index="18" nillable="true" ma:displayName="更新者　　　　　　" ma:hidden="true" ma:internalName="EditorWithSpace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17" ma:displayName="タイトル" ma:readOnly="tru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1E83444-C730-4F01-8089-834DCC7BEC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7BE19-CDDD-400E-817A-CFDD13F7EC12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0049A62C-F8D7-4EB8-8EE9-3D71442C0315}">
  <ds:schemaRefs>
    <ds:schemaRef ds:uri="http://purl.org/dc/dcmitype/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8B97BE19-CDDD-400E-817A-CFDD13F7EC12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1A0FB5B-231C-41CC-B8B8-58467C8FD97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62122</TotalTime>
  <Words>357</Words>
  <Application>Microsoft Office PowerPoint</Application>
  <PresentationFormat>A4 210 x 297 mm</PresentationFormat>
  <Paragraphs>35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ＭＳ ゴシック</vt:lpstr>
      <vt:lpstr>メイリオ</vt:lpstr>
      <vt:lpstr>メイリオ</vt:lpstr>
      <vt:lpstr>游ゴシック</vt:lpstr>
      <vt:lpstr>Arial</vt:lpstr>
      <vt:lpstr>Calibri</vt:lpstr>
      <vt:lpstr>1_blank</vt:lpstr>
      <vt:lpstr>7_標準デザイン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</dc:title>
  <dc:creator>厚生労働省ネットワークシステム</dc:creator>
  <cp:lastModifiedBy>石川 邦大(ishikawa-kunihiro.l91)</cp:lastModifiedBy>
  <cp:revision>5165</cp:revision>
  <cp:lastPrinted>2024-04-11T12:58:45Z</cp:lastPrinted>
  <dcterms:created xsi:type="dcterms:W3CDTF">2011-09-15T10:17:58Z</dcterms:created>
  <dcterms:modified xsi:type="dcterms:W3CDTF">2024-04-24T01:35:52Z</dcterms:modified>
</cp:coreProperties>
</file>