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309" r:id="rId2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村上 康(murakami-kou)" initials="村上" lastIdx="6" clrIdx="0">
    <p:extLst>
      <p:ext uri="{19B8F6BF-5375-455C-9EA6-DF929625EA0E}">
        <p15:presenceInfo xmlns:p15="http://schemas.microsoft.com/office/powerpoint/2012/main" userId="S-1-5-21-4175116151-3849908774-3845857867-362987" providerId="AD"/>
      </p:ext>
    </p:extLst>
  </p:cmAuthor>
  <p:cmAuthor id="2" name="花咲 恵乃(hanasaki-yoshino)" initials="花咲" lastIdx="2" clrIdx="1">
    <p:extLst>
      <p:ext uri="{19B8F6BF-5375-455C-9EA6-DF929625EA0E}">
        <p15:presenceInfo xmlns:p15="http://schemas.microsoft.com/office/powerpoint/2012/main" userId="S-1-5-21-4175116151-3849908774-3845857867-3431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68" autoAdjust="0"/>
    <p:restoredTop sz="94660"/>
  </p:normalViewPr>
  <p:slideViewPr>
    <p:cSldViewPr>
      <p:cViewPr varScale="1">
        <p:scale>
          <a:sx n="83" d="100"/>
          <a:sy n="83" d="100"/>
        </p:scale>
        <p:origin x="1440" y="9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B07C697B-9E32-4DC8-866C-4A91F870AC5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39"/>
            <a:ext cx="5445125" cy="3913187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6B3E35CF-98AE-419E-9F55-ADB1CE858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673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90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816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72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63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54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45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35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26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C33E-F54F-497E-AF03-9A1056B4BA00}" type="datetime1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62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DCF11-F63A-4666-B23A-456D470A0E11}" type="datetime1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47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5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5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536A-EB46-4536-8BD9-A3E9643A7022}" type="datetime1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845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A772-2379-4650-84E0-064FEA1226A6}" type="datetime1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548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9" y="6169662"/>
            <a:ext cx="10881360" cy="1906905"/>
          </a:xfrm>
        </p:spPr>
        <p:txBody>
          <a:bodyPr anchor="t"/>
          <a:lstStyle>
            <a:lvl1pPr algn="l">
              <a:defRPr sz="5169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9" y="4069399"/>
            <a:ext cx="10881360" cy="2100262"/>
          </a:xfrm>
        </p:spPr>
        <p:txBody>
          <a:bodyPr anchor="b"/>
          <a:lstStyle>
            <a:lvl1pPr marL="0" indent="0">
              <a:buNone/>
              <a:defRPr sz="2585">
                <a:solidFill>
                  <a:schemeClr val="tx1">
                    <a:tint val="75000"/>
                  </a:schemeClr>
                </a:solidFill>
              </a:defRPr>
            </a:lvl1pPr>
            <a:lvl2pPr marL="590840" indent="0">
              <a:buNone/>
              <a:defRPr sz="2326">
                <a:solidFill>
                  <a:schemeClr val="tx1">
                    <a:tint val="75000"/>
                  </a:schemeClr>
                </a:solidFill>
              </a:defRPr>
            </a:lvl2pPr>
            <a:lvl3pPr marL="1181679" indent="0">
              <a:buNone/>
              <a:defRPr sz="2068">
                <a:solidFill>
                  <a:schemeClr val="tx1">
                    <a:tint val="75000"/>
                  </a:schemeClr>
                </a:solidFill>
              </a:defRPr>
            </a:lvl3pPr>
            <a:lvl4pPr marL="1772519" indent="0">
              <a:buNone/>
              <a:defRPr sz="1809">
                <a:solidFill>
                  <a:schemeClr val="tx1">
                    <a:tint val="75000"/>
                  </a:schemeClr>
                </a:solidFill>
              </a:defRPr>
            </a:lvl4pPr>
            <a:lvl5pPr marL="2363358" indent="0">
              <a:buNone/>
              <a:defRPr sz="1809">
                <a:solidFill>
                  <a:schemeClr val="tx1">
                    <a:tint val="75000"/>
                  </a:schemeClr>
                </a:solidFill>
              </a:defRPr>
            </a:lvl5pPr>
            <a:lvl6pPr marL="2954198" indent="0">
              <a:buNone/>
              <a:defRPr sz="1809">
                <a:solidFill>
                  <a:schemeClr val="tx1">
                    <a:tint val="75000"/>
                  </a:schemeClr>
                </a:solidFill>
              </a:defRPr>
            </a:lvl6pPr>
            <a:lvl7pPr marL="3545037" indent="0">
              <a:buNone/>
              <a:defRPr sz="1809">
                <a:solidFill>
                  <a:schemeClr val="tx1">
                    <a:tint val="75000"/>
                  </a:schemeClr>
                </a:solidFill>
              </a:defRPr>
            </a:lvl7pPr>
            <a:lvl8pPr marL="4135877" indent="0">
              <a:buNone/>
              <a:defRPr sz="1809">
                <a:solidFill>
                  <a:schemeClr val="tx1">
                    <a:tint val="75000"/>
                  </a:schemeClr>
                </a:solidFill>
              </a:defRPr>
            </a:lvl8pPr>
            <a:lvl9pPr marL="4726716" indent="0">
              <a:buNone/>
              <a:defRPr sz="18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DFB6-2490-44C3-8CEB-CAFC8FBD0973}" type="datetime1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314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618"/>
            </a:lvl1pPr>
            <a:lvl2pPr>
              <a:defRPr sz="3102"/>
            </a:lvl2pPr>
            <a:lvl3pPr>
              <a:defRPr sz="2585"/>
            </a:lvl3pPr>
            <a:lvl4pPr>
              <a:defRPr sz="2326"/>
            </a:lvl4pPr>
            <a:lvl5pPr>
              <a:defRPr sz="2326"/>
            </a:lvl5pPr>
            <a:lvl6pPr>
              <a:defRPr sz="2326"/>
            </a:lvl6pPr>
            <a:lvl7pPr>
              <a:defRPr sz="2326"/>
            </a:lvl7pPr>
            <a:lvl8pPr>
              <a:defRPr sz="2326"/>
            </a:lvl8pPr>
            <a:lvl9pPr>
              <a:defRPr sz="232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618"/>
            </a:lvl1pPr>
            <a:lvl2pPr>
              <a:defRPr sz="3102"/>
            </a:lvl2pPr>
            <a:lvl3pPr>
              <a:defRPr sz="2585"/>
            </a:lvl3pPr>
            <a:lvl4pPr>
              <a:defRPr sz="2326"/>
            </a:lvl4pPr>
            <a:lvl5pPr>
              <a:defRPr sz="2326"/>
            </a:lvl5pPr>
            <a:lvl6pPr>
              <a:defRPr sz="2326"/>
            </a:lvl6pPr>
            <a:lvl7pPr>
              <a:defRPr sz="2326"/>
            </a:lvl7pPr>
            <a:lvl8pPr>
              <a:defRPr sz="2326"/>
            </a:lvl8pPr>
            <a:lvl9pPr>
              <a:defRPr sz="232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FD736-7EAE-43F0-A160-B17F923F57D2}" type="datetime1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045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102" b="1"/>
            </a:lvl1pPr>
            <a:lvl2pPr marL="590840" indent="0">
              <a:buNone/>
              <a:defRPr sz="2585" b="1"/>
            </a:lvl2pPr>
            <a:lvl3pPr marL="1181679" indent="0">
              <a:buNone/>
              <a:defRPr sz="2326" b="1"/>
            </a:lvl3pPr>
            <a:lvl4pPr marL="1772519" indent="0">
              <a:buNone/>
              <a:defRPr sz="2068" b="1"/>
            </a:lvl4pPr>
            <a:lvl5pPr marL="2363358" indent="0">
              <a:buNone/>
              <a:defRPr sz="2068" b="1"/>
            </a:lvl5pPr>
            <a:lvl6pPr marL="2954198" indent="0">
              <a:buNone/>
              <a:defRPr sz="2068" b="1"/>
            </a:lvl6pPr>
            <a:lvl7pPr marL="3545037" indent="0">
              <a:buNone/>
              <a:defRPr sz="2068" b="1"/>
            </a:lvl7pPr>
            <a:lvl8pPr marL="4135877" indent="0">
              <a:buNone/>
              <a:defRPr sz="2068" b="1"/>
            </a:lvl8pPr>
            <a:lvl9pPr marL="4726716" indent="0">
              <a:buNone/>
              <a:defRPr sz="2068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102"/>
            </a:lvl1pPr>
            <a:lvl2pPr>
              <a:defRPr sz="2585"/>
            </a:lvl2pPr>
            <a:lvl3pPr>
              <a:defRPr sz="2326"/>
            </a:lvl3pPr>
            <a:lvl4pPr>
              <a:defRPr sz="2068"/>
            </a:lvl4pPr>
            <a:lvl5pPr>
              <a:defRPr sz="2068"/>
            </a:lvl5pPr>
            <a:lvl6pPr>
              <a:defRPr sz="2068"/>
            </a:lvl6pPr>
            <a:lvl7pPr>
              <a:defRPr sz="2068"/>
            </a:lvl7pPr>
            <a:lvl8pPr>
              <a:defRPr sz="2068"/>
            </a:lvl8pPr>
            <a:lvl9pPr>
              <a:defRPr sz="206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6" cy="895667"/>
          </a:xfrm>
        </p:spPr>
        <p:txBody>
          <a:bodyPr anchor="b"/>
          <a:lstStyle>
            <a:lvl1pPr marL="0" indent="0">
              <a:buNone/>
              <a:defRPr sz="3102" b="1"/>
            </a:lvl1pPr>
            <a:lvl2pPr marL="590840" indent="0">
              <a:buNone/>
              <a:defRPr sz="2585" b="1"/>
            </a:lvl2pPr>
            <a:lvl3pPr marL="1181679" indent="0">
              <a:buNone/>
              <a:defRPr sz="2326" b="1"/>
            </a:lvl3pPr>
            <a:lvl4pPr marL="1772519" indent="0">
              <a:buNone/>
              <a:defRPr sz="2068" b="1"/>
            </a:lvl4pPr>
            <a:lvl5pPr marL="2363358" indent="0">
              <a:buNone/>
              <a:defRPr sz="2068" b="1"/>
            </a:lvl5pPr>
            <a:lvl6pPr marL="2954198" indent="0">
              <a:buNone/>
              <a:defRPr sz="2068" b="1"/>
            </a:lvl6pPr>
            <a:lvl7pPr marL="3545037" indent="0">
              <a:buNone/>
              <a:defRPr sz="2068" b="1"/>
            </a:lvl7pPr>
            <a:lvl8pPr marL="4135877" indent="0">
              <a:buNone/>
              <a:defRPr sz="2068" b="1"/>
            </a:lvl8pPr>
            <a:lvl9pPr marL="4726716" indent="0">
              <a:buNone/>
              <a:defRPr sz="2068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6" cy="5531803"/>
          </a:xfrm>
        </p:spPr>
        <p:txBody>
          <a:bodyPr/>
          <a:lstStyle>
            <a:lvl1pPr>
              <a:defRPr sz="3102"/>
            </a:lvl1pPr>
            <a:lvl2pPr>
              <a:defRPr sz="2585"/>
            </a:lvl2pPr>
            <a:lvl3pPr>
              <a:defRPr sz="2326"/>
            </a:lvl3pPr>
            <a:lvl4pPr>
              <a:defRPr sz="2068"/>
            </a:lvl4pPr>
            <a:lvl5pPr>
              <a:defRPr sz="2068"/>
            </a:lvl5pPr>
            <a:lvl6pPr>
              <a:defRPr sz="2068"/>
            </a:lvl6pPr>
            <a:lvl7pPr>
              <a:defRPr sz="2068"/>
            </a:lvl7pPr>
            <a:lvl8pPr>
              <a:defRPr sz="2068"/>
            </a:lvl8pPr>
            <a:lvl9pPr>
              <a:defRPr sz="206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B7A1-A7C6-4730-B8C2-D08621C2C1D4}" type="datetime1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458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2073-D5D1-44D2-9F7B-91EE98769A69}" type="datetime1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57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5350-BED3-4182-BFC4-0527F1493126}" type="datetime1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4542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2270"/>
            <a:ext cx="4211639" cy="1626870"/>
          </a:xfrm>
        </p:spPr>
        <p:txBody>
          <a:bodyPr anchor="b"/>
          <a:lstStyle>
            <a:lvl1pPr algn="l">
              <a:defRPr sz="2585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1" y="382272"/>
            <a:ext cx="7156450" cy="8194358"/>
          </a:xfrm>
        </p:spPr>
        <p:txBody>
          <a:bodyPr/>
          <a:lstStyle>
            <a:lvl1pPr>
              <a:defRPr sz="4135"/>
            </a:lvl1pPr>
            <a:lvl2pPr>
              <a:defRPr sz="3618"/>
            </a:lvl2pPr>
            <a:lvl3pPr>
              <a:defRPr sz="3102"/>
            </a:lvl3pPr>
            <a:lvl4pPr>
              <a:defRPr sz="2585"/>
            </a:lvl4pPr>
            <a:lvl5pPr>
              <a:defRPr sz="2585"/>
            </a:lvl5pPr>
            <a:lvl6pPr>
              <a:defRPr sz="2585"/>
            </a:lvl6pPr>
            <a:lvl7pPr>
              <a:defRPr sz="2585"/>
            </a:lvl7pPr>
            <a:lvl8pPr>
              <a:defRPr sz="2585"/>
            </a:lvl8pPr>
            <a:lvl9pPr>
              <a:defRPr sz="258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0" y="2009142"/>
            <a:ext cx="4211639" cy="6567488"/>
          </a:xfrm>
        </p:spPr>
        <p:txBody>
          <a:bodyPr/>
          <a:lstStyle>
            <a:lvl1pPr marL="0" indent="0">
              <a:buNone/>
              <a:defRPr sz="1809"/>
            </a:lvl1pPr>
            <a:lvl2pPr marL="590840" indent="0">
              <a:buNone/>
              <a:defRPr sz="1551"/>
            </a:lvl2pPr>
            <a:lvl3pPr marL="1181679" indent="0">
              <a:buNone/>
              <a:defRPr sz="1292"/>
            </a:lvl3pPr>
            <a:lvl4pPr marL="1772519" indent="0">
              <a:buNone/>
              <a:defRPr sz="1163"/>
            </a:lvl4pPr>
            <a:lvl5pPr marL="2363358" indent="0">
              <a:buNone/>
              <a:defRPr sz="1163"/>
            </a:lvl5pPr>
            <a:lvl6pPr marL="2954198" indent="0">
              <a:buNone/>
              <a:defRPr sz="1163"/>
            </a:lvl6pPr>
            <a:lvl7pPr marL="3545037" indent="0">
              <a:buNone/>
              <a:defRPr sz="1163"/>
            </a:lvl7pPr>
            <a:lvl8pPr marL="4135877" indent="0">
              <a:buNone/>
              <a:defRPr sz="1163"/>
            </a:lvl8pPr>
            <a:lvl9pPr marL="4726716" indent="0">
              <a:buNone/>
              <a:defRPr sz="11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4A0E-37BB-4A0C-8EDA-C8A781369AFF}" type="datetime1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573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585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135"/>
            </a:lvl1pPr>
            <a:lvl2pPr marL="590840" indent="0">
              <a:buNone/>
              <a:defRPr sz="3618"/>
            </a:lvl2pPr>
            <a:lvl3pPr marL="1181679" indent="0">
              <a:buNone/>
              <a:defRPr sz="3102"/>
            </a:lvl3pPr>
            <a:lvl4pPr marL="1772519" indent="0">
              <a:buNone/>
              <a:defRPr sz="2585"/>
            </a:lvl4pPr>
            <a:lvl5pPr marL="2363358" indent="0">
              <a:buNone/>
              <a:defRPr sz="2585"/>
            </a:lvl5pPr>
            <a:lvl6pPr marL="2954198" indent="0">
              <a:buNone/>
              <a:defRPr sz="2585"/>
            </a:lvl6pPr>
            <a:lvl7pPr marL="3545037" indent="0">
              <a:buNone/>
              <a:defRPr sz="2585"/>
            </a:lvl7pPr>
            <a:lvl8pPr marL="4135877" indent="0">
              <a:buNone/>
              <a:defRPr sz="2585"/>
            </a:lvl8pPr>
            <a:lvl9pPr marL="4726716" indent="0">
              <a:buNone/>
              <a:defRPr sz="258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809"/>
            </a:lvl1pPr>
            <a:lvl2pPr marL="590840" indent="0">
              <a:buNone/>
              <a:defRPr sz="1551"/>
            </a:lvl2pPr>
            <a:lvl3pPr marL="1181679" indent="0">
              <a:buNone/>
              <a:defRPr sz="1292"/>
            </a:lvl3pPr>
            <a:lvl4pPr marL="1772519" indent="0">
              <a:buNone/>
              <a:defRPr sz="1163"/>
            </a:lvl4pPr>
            <a:lvl5pPr marL="2363358" indent="0">
              <a:buNone/>
              <a:defRPr sz="1163"/>
            </a:lvl5pPr>
            <a:lvl6pPr marL="2954198" indent="0">
              <a:buNone/>
              <a:defRPr sz="1163"/>
            </a:lvl6pPr>
            <a:lvl7pPr marL="3545037" indent="0">
              <a:buNone/>
              <a:defRPr sz="1163"/>
            </a:lvl7pPr>
            <a:lvl8pPr marL="4135877" indent="0">
              <a:buNone/>
              <a:defRPr sz="1163"/>
            </a:lvl8pPr>
            <a:lvl9pPr marL="4726716" indent="0">
              <a:buNone/>
              <a:defRPr sz="11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35B0-8B62-4807-8F5C-429ADCAA15BB}" type="datetime1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987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00F57-41B1-421B-926C-E656A6C0790E}" type="datetime1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38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defTabSz="1181679" rtl="0" eaLnBrk="1" latinLnBrk="0" hangingPunct="1">
        <a:spcBef>
          <a:spcPct val="0"/>
        </a:spcBef>
        <a:buNone/>
        <a:defRPr kumimoji="1" sz="568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3130" indent="-443130" algn="l" defTabSz="1181679" rtl="0" eaLnBrk="1" latinLnBrk="0" hangingPunct="1">
        <a:spcBef>
          <a:spcPct val="20000"/>
        </a:spcBef>
        <a:buFont typeface="Arial" pitchFamily="34" charset="0"/>
        <a:buChar char="•"/>
        <a:defRPr kumimoji="1" sz="4135" kern="1200">
          <a:solidFill>
            <a:schemeClr val="tx1"/>
          </a:solidFill>
          <a:latin typeface="+mn-lt"/>
          <a:ea typeface="+mn-ea"/>
          <a:cs typeface="+mn-cs"/>
        </a:defRPr>
      </a:lvl1pPr>
      <a:lvl2pPr marL="960114" indent="-369275" algn="l" defTabSz="1181679" rtl="0" eaLnBrk="1" latinLnBrk="0" hangingPunct="1">
        <a:spcBef>
          <a:spcPct val="20000"/>
        </a:spcBef>
        <a:buFont typeface="Arial" pitchFamily="34" charset="0"/>
        <a:buChar char="–"/>
        <a:defRPr kumimoji="1" sz="3618" kern="1200">
          <a:solidFill>
            <a:schemeClr val="tx1"/>
          </a:solidFill>
          <a:latin typeface="+mn-lt"/>
          <a:ea typeface="+mn-ea"/>
          <a:cs typeface="+mn-cs"/>
        </a:defRPr>
      </a:lvl2pPr>
      <a:lvl3pPr marL="1477099" indent="-295420" algn="l" defTabSz="1181679" rtl="0" eaLnBrk="1" latinLnBrk="0" hangingPunct="1">
        <a:spcBef>
          <a:spcPct val="20000"/>
        </a:spcBef>
        <a:buFont typeface="Arial" pitchFamily="34" charset="0"/>
        <a:buChar char="•"/>
        <a:defRPr kumimoji="1" sz="3102" kern="1200">
          <a:solidFill>
            <a:schemeClr val="tx1"/>
          </a:solidFill>
          <a:latin typeface="+mn-lt"/>
          <a:ea typeface="+mn-ea"/>
          <a:cs typeface="+mn-cs"/>
        </a:defRPr>
      </a:lvl3pPr>
      <a:lvl4pPr marL="2067938" indent="-295420" algn="l" defTabSz="1181679" rtl="0" eaLnBrk="1" latinLnBrk="0" hangingPunct="1">
        <a:spcBef>
          <a:spcPct val="20000"/>
        </a:spcBef>
        <a:buFont typeface="Arial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4pPr>
      <a:lvl5pPr marL="2658778" indent="-295420" algn="l" defTabSz="1181679" rtl="0" eaLnBrk="1" latinLnBrk="0" hangingPunct="1">
        <a:spcBef>
          <a:spcPct val="20000"/>
        </a:spcBef>
        <a:buFont typeface="Arial" pitchFamily="34" charset="0"/>
        <a:buChar char="»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5pPr>
      <a:lvl6pPr marL="3249618" indent="-295420" algn="l" defTabSz="1181679" rtl="0" eaLnBrk="1" latinLnBrk="0" hangingPunct="1">
        <a:spcBef>
          <a:spcPct val="20000"/>
        </a:spcBef>
        <a:buFont typeface="Arial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6pPr>
      <a:lvl7pPr marL="3840457" indent="-295420" algn="l" defTabSz="1181679" rtl="0" eaLnBrk="1" latinLnBrk="0" hangingPunct="1">
        <a:spcBef>
          <a:spcPct val="20000"/>
        </a:spcBef>
        <a:buFont typeface="Arial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7pPr>
      <a:lvl8pPr marL="4431297" indent="-295420" algn="l" defTabSz="1181679" rtl="0" eaLnBrk="1" latinLnBrk="0" hangingPunct="1">
        <a:spcBef>
          <a:spcPct val="20000"/>
        </a:spcBef>
        <a:buFont typeface="Arial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8pPr>
      <a:lvl9pPr marL="5022136" indent="-295420" algn="l" defTabSz="1181679" rtl="0" eaLnBrk="1" latinLnBrk="0" hangingPunct="1">
        <a:spcBef>
          <a:spcPct val="20000"/>
        </a:spcBef>
        <a:buFont typeface="Arial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81679" rtl="0" eaLnBrk="1" latinLnBrk="0" hangingPunct="1">
        <a:defRPr kumimoji="1" sz="2326" kern="1200">
          <a:solidFill>
            <a:schemeClr val="tx1"/>
          </a:solidFill>
          <a:latin typeface="+mn-lt"/>
          <a:ea typeface="+mn-ea"/>
          <a:cs typeface="+mn-cs"/>
        </a:defRPr>
      </a:lvl1pPr>
      <a:lvl2pPr marL="590840" algn="l" defTabSz="1181679" rtl="0" eaLnBrk="1" latinLnBrk="0" hangingPunct="1">
        <a:defRPr kumimoji="1" sz="2326" kern="1200">
          <a:solidFill>
            <a:schemeClr val="tx1"/>
          </a:solidFill>
          <a:latin typeface="+mn-lt"/>
          <a:ea typeface="+mn-ea"/>
          <a:cs typeface="+mn-cs"/>
        </a:defRPr>
      </a:lvl2pPr>
      <a:lvl3pPr marL="1181679" algn="l" defTabSz="1181679" rtl="0" eaLnBrk="1" latinLnBrk="0" hangingPunct="1">
        <a:defRPr kumimoji="1" sz="2326" kern="1200">
          <a:solidFill>
            <a:schemeClr val="tx1"/>
          </a:solidFill>
          <a:latin typeface="+mn-lt"/>
          <a:ea typeface="+mn-ea"/>
          <a:cs typeface="+mn-cs"/>
        </a:defRPr>
      </a:lvl3pPr>
      <a:lvl4pPr marL="1772519" algn="l" defTabSz="1181679" rtl="0" eaLnBrk="1" latinLnBrk="0" hangingPunct="1">
        <a:defRPr kumimoji="1" sz="2326" kern="1200">
          <a:solidFill>
            <a:schemeClr val="tx1"/>
          </a:solidFill>
          <a:latin typeface="+mn-lt"/>
          <a:ea typeface="+mn-ea"/>
          <a:cs typeface="+mn-cs"/>
        </a:defRPr>
      </a:lvl4pPr>
      <a:lvl5pPr marL="2363358" algn="l" defTabSz="1181679" rtl="0" eaLnBrk="1" latinLnBrk="0" hangingPunct="1">
        <a:defRPr kumimoji="1" sz="2326" kern="1200">
          <a:solidFill>
            <a:schemeClr val="tx1"/>
          </a:solidFill>
          <a:latin typeface="+mn-lt"/>
          <a:ea typeface="+mn-ea"/>
          <a:cs typeface="+mn-cs"/>
        </a:defRPr>
      </a:lvl5pPr>
      <a:lvl6pPr marL="2954198" algn="l" defTabSz="1181679" rtl="0" eaLnBrk="1" latinLnBrk="0" hangingPunct="1">
        <a:defRPr kumimoji="1" sz="2326" kern="1200">
          <a:solidFill>
            <a:schemeClr val="tx1"/>
          </a:solidFill>
          <a:latin typeface="+mn-lt"/>
          <a:ea typeface="+mn-ea"/>
          <a:cs typeface="+mn-cs"/>
        </a:defRPr>
      </a:lvl6pPr>
      <a:lvl7pPr marL="3545037" algn="l" defTabSz="1181679" rtl="0" eaLnBrk="1" latinLnBrk="0" hangingPunct="1">
        <a:defRPr kumimoji="1" sz="2326" kern="1200">
          <a:solidFill>
            <a:schemeClr val="tx1"/>
          </a:solidFill>
          <a:latin typeface="+mn-lt"/>
          <a:ea typeface="+mn-ea"/>
          <a:cs typeface="+mn-cs"/>
        </a:defRPr>
      </a:lvl7pPr>
      <a:lvl8pPr marL="4135877" algn="l" defTabSz="1181679" rtl="0" eaLnBrk="1" latinLnBrk="0" hangingPunct="1">
        <a:defRPr kumimoji="1" sz="2326" kern="1200">
          <a:solidFill>
            <a:schemeClr val="tx1"/>
          </a:solidFill>
          <a:latin typeface="+mn-lt"/>
          <a:ea typeface="+mn-ea"/>
          <a:cs typeface="+mn-cs"/>
        </a:defRPr>
      </a:lvl8pPr>
      <a:lvl9pPr marL="4726716" algn="l" defTabSz="1181679" rtl="0" eaLnBrk="1" latinLnBrk="0" hangingPunct="1">
        <a:defRPr kumimoji="1" sz="23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/>
          <p:cNvSpPr/>
          <p:nvPr/>
        </p:nvSpPr>
        <p:spPr>
          <a:xfrm>
            <a:off x="4960641" y="5787226"/>
            <a:ext cx="3888432" cy="50405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身元特定</a:t>
            </a:r>
            <a:r>
              <a:rPr kumimoji="0" lang="en-US" altLang="ja-JP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DNA</a:t>
            </a: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鑑定会議</a:t>
            </a:r>
            <a:endParaRPr kumimoji="0" lang="en-US" altLang="ja-JP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  <a:p>
            <a:pPr algn="ctr" defTabSz="914400">
              <a:defRPr/>
            </a:pPr>
            <a:r>
              <a:rPr kumimoji="1" lang="en-US" altLang="ja-JP" sz="1400" b="1" dirty="0">
                <a:solidFill>
                  <a:prstClr val="black"/>
                </a:solidFill>
                <a:latin typeface="+mn-ea"/>
              </a:rPr>
              <a:t>※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+mn-ea"/>
              </a:rPr>
              <a:t>別添４参照</a:t>
            </a: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　</a:t>
            </a:r>
            <a:endParaRPr kumimoji="0" lang="en-US" altLang="ja-JP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4600601" y="4491082"/>
            <a:ext cx="3888432" cy="514093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戦没</a:t>
            </a: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者遺骨鑑定センター運営会議</a:t>
            </a:r>
            <a:endParaRPr kumimoji="1" lang="en-US" altLang="ja-JP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※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別添２参照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720280" y="336104"/>
            <a:ext cx="9433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戦没者遺骨鑑定センター</a:t>
            </a:r>
            <a:endParaRPr lang="en-US" altLang="ja-JP" sz="2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504257" y="7218094"/>
            <a:ext cx="2808312" cy="369332"/>
          </a:xfrm>
          <a:prstGeom prst="rect">
            <a:avLst/>
          </a:prstGeom>
          <a:solidFill>
            <a:sysClr val="window" lastClr="FFFFFF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所属集団判定担当</a:t>
            </a:r>
            <a:endParaRPr kumimoji="1" lang="en-US" altLang="ja-JP" b="0" i="0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216225" y="5427186"/>
            <a:ext cx="2664296" cy="36933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cs typeface="+mn-cs"/>
              </a:rPr>
              <a:t>センター企画運営調整官</a:t>
            </a:r>
            <a:endParaRPr kumimoji="1" lang="en-US" altLang="ja-JP" sz="105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960641" y="5139154"/>
            <a:ext cx="3888432" cy="48622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所属集団判定会議</a:t>
            </a:r>
            <a:endParaRPr kumimoji="0" lang="en-US" altLang="ja-JP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  <a:p>
            <a:pPr algn="ctr" defTabSz="914400">
              <a:defRPr/>
            </a:pPr>
            <a:r>
              <a:rPr kumimoji="1" lang="en-US" altLang="ja-JP" sz="1400" b="1" dirty="0">
                <a:solidFill>
                  <a:prstClr val="black"/>
                </a:solidFill>
                <a:latin typeface="+mn-ea"/>
              </a:rPr>
              <a:t>※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+mn-ea"/>
              </a:rPr>
              <a:t>別添３参照</a:t>
            </a:r>
            <a:endParaRPr kumimoji="1" lang="en-US" altLang="ja-JP" sz="1400" b="1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504257" y="7938174"/>
            <a:ext cx="2808313" cy="36933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身元特定担当</a:t>
            </a:r>
            <a:endParaRPr kumimoji="1" lang="en-US" altLang="ja-JP" b="1" i="0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504257" y="6570022"/>
            <a:ext cx="2808312" cy="36933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cs typeface="+mn-cs"/>
              </a:rPr>
              <a:t>技術調整担当</a:t>
            </a:r>
            <a:endParaRPr kumimoji="1" lang="en-US" altLang="ja-JP" b="1" i="0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52128" y="1077670"/>
            <a:ext cx="12126053" cy="1800200"/>
          </a:xfrm>
          <a:prstGeom prst="roundRect">
            <a:avLst>
              <a:gd name="adj" fmla="val 422"/>
            </a:avLst>
          </a:prstGeom>
          <a:noFill/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+mn-ea"/>
            </a:endParaRPr>
          </a:p>
        </p:txBody>
      </p:sp>
      <p:cxnSp>
        <p:nvCxnSpPr>
          <p:cNvPr id="113" name="直線コネクタ 112"/>
          <p:cNvCxnSpPr/>
          <p:nvPr/>
        </p:nvCxnSpPr>
        <p:spPr>
          <a:xfrm flipH="1">
            <a:off x="1360241" y="5787226"/>
            <a:ext cx="1" cy="2376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/>
          <p:cNvCxnSpPr>
            <a:endCxn id="23" idx="1"/>
          </p:cNvCxnSpPr>
          <p:nvPr/>
        </p:nvCxnSpPr>
        <p:spPr>
          <a:xfrm flipV="1">
            <a:off x="1360241" y="6695871"/>
            <a:ext cx="144016" cy="60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/>
          <p:nvPr/>
        </p:nvCxnSpPr>
        <p:spPr>
          <a:xfrm flipV="1">
            <a:off x="1360241" y="7415951"/>
            <a:ext cx="144016" cy="60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コネクタ 116"/>
          <p:cNvCxnSpPr/>
          <p:nvPr/>
        </p:nvCxnSpPr>
        <p:spPr>
          <a:xfrm flipV="1">
            <a:off x="1360241" y="8136031"/>
            <a:ext cx="144016" cy="60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/>
          <p:cNvSpPr txBox="1"/>
          <p:nvPr/>
        </p:nvSpPr>
        <p:spPr>
          <a:xfrm>
            <a:off x="1000200" y="3987026"/>
            <a:ext cx="1800200" cy="400110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cs typeface="+mn-cs"/>
              </a:rPr>
              <a:t>センター長</a:t>
            </a: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cs typeface="+mn-cs"/>
              </a:rPr>
              <a:t>　</a:t>
            </a:r>
            <a:endParaRPr kumimoji="1" lang="en-US" altLang="ja-JP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ea"/>
              <a:cs typeface="+mn-cs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1360240" y="4419074"/>
            <a:ext cx="1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正方形/長方形 75"/>
          <p:cNvSpPr/>
          <p:nvPr/>
        </p:nvSpPr>
        <p:spPr>
          <a:xfrm>
            <a:off x="6544816" y="1365702"/>
            <a:ext cx="5832648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ja-JP" altLang="en-US" sz="2000" dirty="0" smtClean="0">
                <a:solidFill>
                  <a:prstClr val="black"/>
                </a:solidFill>
                <a:latin typeface="+mn-ea"/>
              </a:rPr>
              <a:t>○</a:t>
            </a:r>
            <a:r>
              <a:rPr lang="ja-JP" altLang="en-US" sz="2000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+mn-ea"/>
              </a:rPr>
              <a:t>戦没者遺骨の鑑定に関する研究</a:t>
            </a:r>
            <a:endParaRPr lang="en-US" altLang="ja-JP" sz="2000" dirty="0" smtClean="0">
              <a:solidFill>
                <a:prstClr val="black"/>
              </a:solidFill>
              <a:latin typeface="+mn-ea"/>
            </a:endParaRPr>
          </a:p>
          <a:p>
            <a:pPr>
              <a:spcBef>
                <a:spcPts val="600"/>
              </a:spcBef>
              <a:defRPr/>
            </a:pPr>
            <a:r>
              <a:rPr lang="ja-JP" altLang="en-US" sz="1600" dirty="0" smtClean="0">
                <a:solidFill>
                  <a:prstClr val="black"/>
                </a:solidFill>
                <a:latin typeface="+mn-ea"/>
              </a:rPr>
              <a:t>　　・最新</a:t>
            </a:r>
            <a:r>
              <a:rPr lang="ja-JP" altLang="en-US" sz="1600" dirty="0">
                <a:solidFill>
                  <a:prstClr val="black"/>
                </a:solidFill>
                <a:latin typeface="+mn-ea"/>
              </a:rPr>
              <a:t>の</a:t>
            </a:r>
            <a:r>
              <a:rPr lang="ja-JP" altLang="en-US" sz="1600" dirty="0" smtClean="0">
                <a:solidFill>
                  <a:prstClr val="black"/>
                </a:solidFill>
                <a:latin typeface="+mn-ea"/>
              </a:rPr>
              <a:t>技術、研究の</a:t>
            </a:r>
            <a:r>
              <a:rPr lang="ja-JP" altLang="en-US" sz="1600" dirty="0">
                <a:solidFill>
                  <a:prstClr val="black"/>
                </a:solidFill>
                <a:latin typeface="+mn-ea"/>
              </a:rPr>
              <a:t>実務への</a:t>
            </a:r>
            <a:r>
              <a:rPr lang="ja-JP" altLang="en-US" sz="1600" dirty="0" smtClean="0">
                <a:solidFill>
                  <a:prstClr val="black"/>
                </a:solidFill>
                <a:latin typeface="+mn-ea"/>
              </a:rPr>
              <a:t>応用を目指す</a:t>
            </a:r>
            <a:endParaRPr lang="en-US" altLang="ja-JP" sz="1600" dirty="0" smtClean="0">
              <a:solidFill>
                <a:prstClr val="black"/>
              </a:solidFill>
              <a:latin typeface="+mn-ea"/>
            </a:endParaRPr>
          </a:p>
          <a:p>
            <a:pPr>
              <a:spcBef>
                <a:spcPts val="600"/>
              </a:spcBef>
              <a:defRPr/>
            </a:pPr>
            <a:endParaRPr lang="en-US" altLang="ja-JP" sz="1600" dirty="0">
              <a:solidFill>
                <a:prstClr val="black"/>
              </a:solidFill>
              <a:latin typeface="+mn-ea"/>
            </a:endParaRPr>
          </a:p>
          <a:p>
            <a:pPr>
              <a:spcBef>
                <a:spcPts val="600"/>
              </a:spcBef>
              <a:defRPr/>
            </a:pPr>
            <a:r>
              <a:rPr lang="ja-JP" altLang="en-US" sz="2000" dirty="0" smtClean="0">
                <a:solidFill>
                  <a:prstClr val="black"/>
                </a:solidFill>
                <a:latin typeface="+mn-ea"/>
              </a:rPr>
              <a:t>○</a:t>
            </a:r>
            <a:r>
              <a:rPr lang="ja-JP" altLang="en-US" sz="2000" dirty="0">
                <a:solidFill>
                  <a:prstClr val="black"/>
                </a:solidFill>
                <a:latin typeface="+mn-ea"/>
              </a:rPr>
              <a:t>　諸外国の鑑定機関との共同</a:t>
            </a:r>
            <a:r>
              <a:rPr lang="ja-JP" altLang="en-US" sz="2000" dirty="0" smtClean="0">
                <a:solidFill>
                  <a:prstClr val="black"/>
                </a:solidFill>
                <a:latin typeface="+mn-ea"/>
              </a:rPr>
              <a:t>鑑定</a:t>
            </a:r>
            <a:endParaRPr lang="en-US" altLang="ja-JP" sz="20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80120" y="1005662"/>
            <a:ext cx="1296144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lvl="0" algn="ctr">
              <a:spcBef>
                <a:spcPts val="840"/>
              </a:spcBef>
              <a:defRPr/>
            </a:pPr>
            <a:r>
              <a:rPr lang="ja-JP" altLang="en-US" sz="2000" dirty="0">
                <a:solidFill>
                  <a:prstClr val="black"/>
                </a:solidFill>
                <a:latin typeface="+mn-ea"/>
              </a:rPr>
              <a:t>業務内容</a:t>
            </a:r>
            <a:endParaRPr lang="en-US" altLang="ja-JP" sz="20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24136" y="1365702"/>
            <a:ext cx="5832648" cy="1420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840"/>
              </a:spcBef>
              <a:defRPr/>
            </a:pPr>
            <a:r>
              <a:rPr lang="ja-JP" altLang="en-US" sz="2000" dirty="0" smtClean="0">
                <a:latin typeface="+mn-ea"/>
              </a:rPr>
              <a:t>○</a:t>
            </a:r>
            <a:r>
              <a:rPr lang="ja-JP" altLang="en-US" sz="2000" dirty="0">
                <a:latin typeface="+mn-ea"/>
              </a:rPr>
              <a:t>　</a:t>
            </a:r>
            <a:r>
              <a:rPr lang="ja-JP" altLang="en-US" sz="2000" dirty="0" smtClean="0">
                <a:latin typeface="+mn-ea"/>
              </a:rPr>
              <a:t>遺骨の科学的な鑑定</a:t>
            </a:r>
            <a:endParaRPr lang="en-US" altLang="ja-JP" sz="2000" dirty="0">
              <a:latin typeface="+mn-ea"/>
            </a:endParaRPr>
          </a:p>
          <a:p>
            <a:pPr lvl="0" indent="177800">
              <a:spcBef>
                <a:spcPts val="840"/>
              </a:spcBef>
              <a:defRPr/>
            </a:pPr>
            <a:r>
              <a:rPr lang="ja-JP" altLang="en-US" sz="1400" dirty="0">
                <a:latin typeface="+mn-ea"/>
              </a:rPr>
              <a:t>・日本人か否かの</a:t>
            </a:r>
            <a:r>
              <a:rPr lang="ja-JP" altLang="en-US" sz="1400" dirty="0" smtClean="0">
                <a:latin typeface="+mn-ea"/>
              </a:rPr>
              <a:t>所属集団判定（形質鑑定、</a:t>
            </a:r>
            <a:r>
              <a:rPr lang="en-US" altLang="ja-JP" sz="1400" dirty="0" smtClean="0">
                <a:latin typeface="+mn-ea"/>
              </a:rPr>
              <a:t>DNA</a:t>
            </a:r>
            <a:r>
              <a:rPr lang="ja-JP" altLang="en-US" sz="1400" dirty="0" smtClean="0">
                <a:latin typeface="+mn-ea"/>
              </a:rPr>
              <a:t>鑑定）</a:t>
            </a:r>
            <a:endParaRPr lang="en-US" altLang="ja-JP" sz="1400" dirty="0">
              <a:latin typeface="+mn-ea"/>
            </a:endParaRPr>
          </a:p>
          <a:p>
            <a:pPr lvl="0" indent="177800">
              <a:spcBef>
                <a:spcPts val="840"/>
              </a:spcBef>
              <a:defRPr/>
            </a:pPr>
            <a:r>
              <a:rPr lang="ja-JP" altLang="en-US" sz="1400" dirty="0">
                <a:latin typeface="+mn-ea"/>
              </a:rPr>
              <a:t>・遺族との身元特定</a:t>
            </a:r>
            <a:endParaRPr lang="en-US" altLang="ja-JP" sz="1400" dirty="0">
              <a:latin typeface="+mn-ea"/>
            </a:endParaRPr>
          </a:p>
          <a:p>
            <a:pPr>
              <a:spcBef>
                <a:spcPts val="600"/>
              </a:spcBef>
              <a:defRPr/>
            </a:pPr>
            <a:r>
              <a:rPr lang="ja-JP" altLang="en-US" sz="2000" dirty="0" smtClean="0">
                <a:latin typeface="+mn-ea"/>
              </a:rPr>
              <a:t>○　遺骨収容に関する技術的事項</a:t>
            </a:r>
            <a:endParaRPr lang="en-US" altLang="ja-JP" sz="2000" dirty="0" smtClean="0">
              <a:latin typeface="+mn-ea"/>
            </a:endParaRPr>
          </a:p>
        </p:txBody>
      </p:sp>
      <p:cxnSp>
        <p:nvCxnSpPr>
          <p:cNvPr id="29" name="直線コネクタ 28"/>
          <p:cNvCxnSpPr/>
          <p:nvPr/>
        </p:nvCxnSpPr>
        <p:spPr>
          <a:xfrm>
            <a:off x="4744617" y="4995138"/>
            <a:ext cx="0" cy="1080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1360241" y="4635098"/>
            <a:ext cx="3240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4744617" y="6075258"/>
            <a:ext cx="21602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1504257" y="8379514"/>
            <a:ext cx="424847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kumimoji="1" lang="en-US" altLang="ja-JP" sz="1600" dirty="0" smtClean="0">
                <a:latin typeface="+mn-ea"/>
              </a:rPr>
              <a:t>※</a:t>
            </a:r>
            <a:r>
              <a:rPr kumimoji="1" lang="ja-JP" altLang="en-US" sz="1600" dirty="0" smtClean="0">
                <a:latin typeface="+mn-ea"/>
              </a:rPr>
              <a:t>分析施設の設置も検討</a:t>
            </a:r>
            <a:endParaRPr kumimoji="1" lang="en-US" altLang="ja-JP" sz="1600" dirty="0">
              <a:latin typeface="+mn-ea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40160" y="3626986"/>
            <a:ext cx="720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　</a:t>
            </a:r>
            <a:r>
              <a:rPr kumimoji="1" lang="en-US" altLang="ja-JP" sz="1400" dirty="0">
                <a:latin typeface="+mn-ea"/>
              </a:rPr>
              <a:t>※</a:t>
            </a:r>
            <a:r>
              <a:rPr kumimoji="1" lang="ja-JP" altLang="en-US" sz="1400" dirty="0" smtClean="0">
                <a:latin typeface="+mn-ea"/>
              </a:rPr>
              <a:t>社会・援護局</a:t>
            </a:r>
            <a:r>
              <a:rPr kumimoji="1" lang="ja-JP" altLang="en-US" sz="1400" dirty="0">
                <a:latin typeface="+mn-ea"/>
              </a:rPr>
              <a:t>に</a:t>
            </a:r>
            <a:r>
              <a:rPr kumimoji="1" lang="ja-JP" altLang="en-US" sz="1400" dirty="0" smtClean="0">
                <a:latin typeface="+mn-ea"/>
              </a:rPr>
              <a:t>設置（令和２年７月</a:t>
            </a:r>
            <a:r>
              <a:rPr kumimoji="1" lang="en-US" altLang="ja-JP" sz="1400" smtClean="0">
                <a:latin typeface="+mn-ea"/>
              </a:rPr>
              <a:t>16</a:t>
            </a:r>
            <a:r>
              <a:rPr kumimoji="1" lang="ja-JP" altLang="en-US" sz="1400" smtClean="0">
                <a:latin typeface="+mn-ea"/>
              </a:rPr>
              <a:t>日</a:t>
            </a:r>
            <a:r>
              <a:rPr kumimoji="1" lang="ja-JP" altLang="en-US" sz="1400" dirty="0" smtClean="0">
                <a:latin typeface="+mn-ea"/>
              </a:rPr>
              <a:t>に大臣伺い定めとして立上げ）</a:t>
            </a:r>
            <a:endParaRPr kumimoji="1" lang="en-US" altLang="ja-JP" sz="1400" dirty="0">
              <a:latin typeface="+mn-ea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24136" y="3554978"/>
            <a:ext cx="9145016" cy="525658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2128" y="3216424"/>
            <a:ext cx="2520280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latin typeface="+mn-ea"/>
              </a:rPr>
              <a:t>センターの体制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960641" y="4059034"/>
            <a:ext cx="21291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【</a:t>
            </a:r>
            <a:r>
              <a:rPr kumimoji="1" lang="ja-JP" altLang="en-US" sz="1400" dirty="0" smtClean="0"/>
              <a:t>専門家の参加する会議</a:t>
            </a:r>
            <a:r>
              <a:rPr kumimoji="1" lang="en-US" altLang="ja-JP" sz="1400" dirty="0" smtClean="0"/>
              <a:t>】</a:t>
            </a:r>
            <a:endParaRPr kumimoji="1" lang="ja-JP" altLang="en-US" sz="1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585376" y="120080"/>
            <a:ext cx="100811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別添１</a:t>
            </a:r>
            <a:endParaRPr kumimoji="1" lang="ja-JP" altLang="en-US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504257" y="5931242"/>
            <a:ext cx="2808312" cy="36933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cs typeface="+mn-cs"/>
              </a:rPr>
              <a:t>企画運営担当</a:t>
            </a:r>
            <a:endParaRPr kumimoji="1" lang="en-US" altLang="ja-JP" b="1" i="0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ea"/>
              <a:cs typeface="+mn-cs"/>
            </a:endParaRPr>
          </a:p>
        </p:txBody>
      </p:sp>
      <p:cxnSp>
        <p:nvCxnSpPr>
          <p:cNvPr id="45" name="直線コネクタ 44"/>
          <p:cNvCxnSpPr/>
          <p:nvPr/>
        </p:nvCxnSpPr>
        <p:spPr>
          <a:xfrm flipV="1">
            <a:off x="1360241" y="6057091"/>
            <a:ext cx="144016" cy="60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4744617" y="5355178"/>
            <a:ext cx="21602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正方形/長方形 34"/>
          <p:cNvSpPr/>
          <p:nvPr/>
        </p:nvSpPr>
        <p:spPr>
          <a:xfrm>
            <a:off x="9929192" y="3580108"/>
            <a:ext cx="2664296" cy="1652540"/>
          </a:xfrm>
          <a:prstGeom prst="rect">
            <a:avLst/>
          </a:prstGeom>
          <a:noFill/>
          <a:ln w="25400" cap="flat" cmpd="sng" algn="ctr">
            <a:solidFill>
              <a:srgbClr val="92D05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lvl="0" algn="ctr" defTabSz="914400">
              <a:defRPr/>
            </a:pPr>
            <a:r>
              <a:rPr kumimoji="1" lang="ja-JP" altLang="en-US" dirty="0"/>
              <a:t>戦没者の遺骨収集</a:t>
            </a:r>
            <a:r>
              <a:rPr kumimoji="1" lang="ja-JP" altLang="en-US" dirty="0" smtClean="0"/>
              <a:t>に</a:t>
            </a:r>
            <a:endParaRPr kumimoji="1" lang="en-US" altLang="ja-JP" dirty="0" smtClean="0"/>
          </a:p>
          <a:p>
            <a:pPr lvl="0" algn="ctr" defTabSz="914400">
              <a:defRPr/>
            </a:pPr>
            <a:r>
              <a:rPr kumimoji="1" lang="ja-JP" altLang="en-US" dirty="0" smtClean="0"/>
              <a:t>関する</a:t>
            </a:r>
            <a:r>
              <a:rPr kumimoji="1" lang="ja-JP" altLang="en-US" dirty="0"/>
              <a:t>有識者</a:t>
            </a:r>
            <a:r>
              <a:rPr kumimoji="1" lang="ja-JP" altLang="en-US" dirty="0" smtClean="0"/>
              <a:t>会議</a:t>
            </a:r>
            <a:endParaRPr lang="en-US" altLang="ja-JP" b="1" kern="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下矢印 6"/>
          <p:cNvSpPr/>
          <p:nvPr/>
        </p:nvSpPr>
        <p:spPr>
          <a:xfrm rot="5400000">
            <a:off x="9432513" y="4361175"/>
            <a:ext cx="648072" cy="230778"/>
          </a:xfrm>
          <a:prstGeom prst="down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9929192" y="5376664"/>
            <a:ext cx="2707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kumimoji="1" lang="ja-JP" altLang="en-US" sz="1200" dirty="0"/>
              <a:t>戦没者遺骨鑑定センターの</a:t>
            </a:r>
            <a:r>
              <a:rPr kumimoji="1" lang="ja-JP" altLang="en-US" sz="1200" dirty="0" smtClean="0"/>
              <a:t>運営を含む遺骨収集事業全般について</a:t>
            </a:r>
            <a:r>
              <a:rPr kumimoji="1" lang="ja-JP" altLang="en-US" sz="1200" dirty="0"/>
              <a:t>、定期的に報告し、外部有識者の意見を</a:t>
            </a:r>
            <a:r>
              <a:rPr kumimoji="1" lang="ja-JP" altLang="en-US" sz="1200" dirty="0" smtClean="0"/>
              <a:t>いただく</a:t>
            </a:r>
            <a:endParaRPr kumimoji="1" lang="ja-JP" altLang="en-US" sz="1200" dirty="0"/>
          </a:p>
        </p:txBody>
      </p:sp>
      <p:sp>
        <p:nvSpPr>
          <p:cNvPr id="6" name="テキスト ボックス 5"/>
          <p:cNvSpPr txBox="1"/>
          <p:nvPr/>
        </p:nvSpPr>
        <p:spPr>
          <a:xfrm rot="5400000">
            <a:off x="12703" y="4641195"/>
            <a:ext cx="381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731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6954</TotalTime>
  <Words>199</Words>
  <Application>Microsoft Office PowerPoint</Application>
  <PresentationFormat>A3 297x420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戦没者遺骨収集事業の体制の抜本的改革（案）</dc:title>
  <dc:creator>萩原 竜佑(hagiwara-ryuusuke)</dc:creator>
  <cp:lastModifiedBy>角野 槙一(kakuno-shinichi)</cp:lastModifiedBy>
  <cp:revision>595</cp:revision>
  <cp:lastPrinted>2020-07-14T03:44:36Z</cp:lastPrinted>
  <dcterms:modified xsi:type="dcterms:W3CDTF">2020-07-16T07:21:23Z</dcterms:modified>
</cp:coreProperties>
</file>