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73" r:id="rId5"/>
  </p:sldIdLst>
  <p:sldSz cx="9359900" cy="71993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8" userDrawn="1">
          <p15:clr>
            <a:srgbClr val="A4A3A4"/>
          </p15:clr>
        </p15:guide>
        <p15:guide id="2" pos="29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小貫 正子(onuki-masako)" initials="小貫" lastIdx="1" clrIdx="0">
    <p:extLst>
      <p:ext uri="{19B8F6BF-5375-455C-9EA6-DF929625EA0E}">
        <p15:presenceInfo xmlns:p15="http://schemas.microsoft.com/office/powerpoint/2012/main" userId="S-1-5-21-4175116151-3849908774-3845857867-376471" providerId="AD"/>
      </p:ext>
    </p:extLst>
  </p:cmAuthor>
  <p:cmAuthor id="2" name="岸 泰弘(kishi-yasuhiro)" initials="岸" lastIdx="2" clrIdx="1">
    <p:extLst>
      <p:ext uri="{19B8F6BF-5375-455C-9EA6-DF929625EA0E}">
        <p15:presenceInfo xmlns:p15="http://schemas.microsoft.com/office/powerpoint/2012/main" userId="S-1-5-21-4175116151-3849908774-3845857867-3598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FFCC"/>
    <a:srgbClr val="FF6600"/>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0" d="100"/>
          <a:sy n="100" d="100"/>
        </p:scale>
        <p:origin x="1848" y="78"/>
      </p:cViewPr>
      <p:guideLst>
        <p:guide orient="horz" pos="2268"/>
        <p:guide pos="2948"/>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四元 結和(yotsumoto-yui.cv1)" userId="7d3f37c9-66b3-4e6a-8e07-eaea11e22dd6" providerId="ADAL" clId="{EE27DC0C-C044-4692-A9D1-442FAA4612CE}"/>
    <pc:docChg chg="modSld">
      <pc:chgData name="四元 結和(yotsumoto-yui.cv1)" userId="7d3f37c9-66b3-4e6a-8e07-eaea11e22dd6" providerId="ADAL" clId="{EE27DC0C-C044-4692-A9D1-442FAA4612CE}" dt="2026-01-14T09:41:46.993" v="21" actId="20577"/>
      <pc:docMkLst>
        <pc:docMk/>
      </pc:docMkLst>
      <pc:sldChg chg="addSp modSp mod">
        <pc:chgData name="四元 結和(yotsumoto-yui.cv1)" userId="7d3f37c9-66b3-4e6a-8e07-eaea11e22dd6" providerId="ADAL" clId="{EE27DC0C-C044-4692-A9D1-442FAA4612CE}" dt="2026-01-14T09:41:46.993" v="21" actId="20577"/>
        <pc:sldMkLst>
          <pc:docMk/>
          <pc:sldMk cId="168200409" sldId="273"/>
        </pc:sldMkLst>
      </pc:sldChg>
    </pc:docChg>
  </pc:docChgLst>
  <pc:docChgLst>
    <pc:chgData name="魚江 栞(uoe-shiori.c96)" userId="8e30b4f3-f61a-4177-a89c-6194c9e6970b" providerId="ADAL" clId="{FFAEEDED-26E0-4315-9272-176EA7D7B370}"/>
    <pc:docChg chg="custSel modSld">
      <pc:chgData name="魚江 栞(uoe-shiori.c96)" userId="8e30b4f3-f61a-4177-a89c-6194c9e6970b" providerId="ADAL" clId="{FFAEEDED-26E0-4315-9272-176EA7D7B370}" dt="2026-02-13T09:37:12.816" v="0" actId="478"/>
      <pc:docMkLst>
        <pc:docMk/>
      </pc:docMkLst>
      <pc:sldChg chg="delSp mod">
        <pc:chgData name="魚江 栞(uoe-shiori.c96)" userId="8e30b4f3-f61a-4177-a89c-6194c9e6970b" providerId="ADAL" clId="{FFAEEDED-26E0-4315-9272-176EA7D7B370}" dt="2026-02-13T09:37:12.816" v="0" actId="478"/>
        <pc:sldMkLst>
          <pc:docMk/>
          <pc:sldMk cId="168200409" sldId="273"/>
        </pc:sldMkLst>
        <pc:spChg chg="del">
          <ac:chgData name="魚江 栞(uoe-shiori.c96)" userId="8e30b4f3-f61a-4177-a89c-6194c9e6970b" providerId="ADAL" clId="{FFAEEDED-26E0-4315-9272-176EA7D7B370}" dt="2026-02-13T09:37:12.816" v="0" actId="478"/>
          <ac:spMkLst>
            <pc:docMk/>
            <pc:sldMk cId="168200409" sldId="273"/>
            <ac:spMk id="2" creationId="{851554C6-560B-ED01-7977-76E5129EF165}"/>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D7DCF5C-EDC9-41EA-9390-3B4FB8421988}" type="datetimeFigureOut">
              <a:rPr kumimoji="1" lang="ja-JP" altLang="en-US" smtClean="0"/>
              <a:t>2026/2/13</a:t>
            </a:fld>
            <a:endParaRPr kumimoji="1" lang="ja-JP" altLang="en-US"/>
          </a:p>
        </p:txBody>
      </p:sp>
      <p:sp>
        <p:nvSpPr>
          <p:cNvPr id="4" name="スライド イメージ プレースホルダー 3"/>
          <p:cNvSpPr>
            <a:spLocks noGrp="1" noRot="1" noChangeAspect="1"/>
          </p:cNvSpPr>
          <p:nvPr>
            <p:ph type="sldImg" idx="2"/>
          </p:nvPr>
        </p:nvSpPr>
        <p:spPr>
          <a:xfrm>
            <a:off x="1222375" y="1243013"/>
            <a:ext cx="43624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444A7EDB-28D7-45BE-ACB8-5EB65145115E}" type="slidenum">
              <a:rPr kumimoji="1" lang="ja-JP" altLang="en-US" smtClean="0"/>
              <a:t>‹#›</a:t>
            </a:fld>
            <a:endParaRPr kumimoji="1" lang="ja-JP" altLang="en-US"/>
          </a:p>
        </p:txBody>
      </p:sp>
    </p:spTree>
    <p:extLst>
      <p:ext uri="{BB962C8B-B14F-4D97-AF65-F5344CB8AC3E}">
        <p14:creationId xmlns:p14="http://schemas.microsoft.com/office/powerpoint/2010/main" val="1108660606"/>
      </p:ext>
    </p:extLst>
  </p:cSld>
  <p:clrMap bg1="lt1" tx1="dk1" bg2="lt2" tx2="dk2" accent1="accent1" accent2="accent2" accent3="accent3" accent4="accent4" accent5="accent5" accent6="accent6" hlink="hlink" folHlink="folHlink"/>
  <p:notesStyle>
    <a:lvl1pPr marL="0" algn="l" defTabSz="946221" rtl="0" eaLnBrk="1" latinLnBrk="0" hangingPunct="1">
      <a:defRPr kumimoji="1" sz="1242" kern="1200">
        <a:solidFill>
          <a:schemeClr val="tx1"/>
        </a:solidFill>
        <a:latin typeface="+mn-lt"/>
        <a:ea typeface="+mn-ea"/>
        <a:cs typeface="+mn-cs"/>
      </a:defRPr>
    </a:lvl1pPr>
    <a:lvl2pPr marL="473111" algn="l" defTabSz="946221" rtl="0" eaLnBrk="1" latinLnBrk="0" hangingPunct="1">
      <a:defRPr kumimoji="1" sz="1242" kern="1200">
        <a:solidFill>
          <a:schemeClr val="tx1"/>
        </a:solidFill>
        <a:latin typeface="+mn-lt"/>
        <a:ea typeface="+mn-ea"/>
        <a:cs typeface="+mn-cs"/>
      </a:defRPr>
    </a:lvl2pPr>
    <a:lvl3pPr marL="946221" algn="l" defTabSz="946221" rtl="0" eaLnBrk="1" latinLnBrk="0" hangingPunct="1">
      <a:defRPr kumimoji="1" sz="1242" kern="1200">
        <a:solidFill>
          <a:schemeClr val="tx1"/>
        </a:solidFill>
        <a:latin typeface="+mn-lt"/>
        <a:ea typeface="+mn-ea"/>
        <a:cs typeface="+mn-cs"/>
      </a:defRPr>
    </a:lvl3pPr>
    <a:lvl4pPr marL="1419332" algn="l" defTabSz="946221" rtl="0" eaLnBrk="1" latinLnBrk="0" hangingPunct="1">
      <a:defRPr kumimoji="1" sz="1242" kern="1200">
        <a:solidFill>
          <a:schemeClr val="tx1"/>
        </a:solidFill>
        <a:latin typeface="+mn-lt"/>
        <a:ea typeface="+mn-ea"/>
        <a:cs typeface="+mn-cs"/>
      </a:defRPr>
    </a:lvl4pPr>
    <a:lvl5pPr marL="1892442" algn="l" defTabSz="946221" rtl="0" eaLnBrk="1" latinLnBrk="0" hangingPunct="1">
      <a:defRPr kumimoji="1" sz="1242" kern="1200">
        <a:solidFill>
          <a:schemeClr val="tx1"/>
        </a:solidFill>
        <a:latin typeface="+mn-lt"/>
        <a:ea typeface="+mn-ea"/>
        <a:cs typeface="+mn-cs"/>
      </a:defRPr>
    </a:lvl5pPr>
    <a:lvl6pPr marL="2365553" algn="l" defTabSz="946221" rtl="0" eaLnBrk="1" latinLnBrk="0" hangingPunct="1">
      <a:defRPr kumimoji="1" sz="1242" kern="1200">
        <a:solidFill>
          <a:schemeClr val="tx1"/>
        </a:solidFill>
        <a:latin typeface="+mn-lt"/>
        <a:ea typeface="+mn-ea"/>
        <a:cs typeface="+mn-cs"/>
      </a:defRPr>
    </a:lvl6pPr>
    <a:lvl7pPr marL="2838663" algn="l" defTabSz="946221" rtl="0" eaLnBrk="1" latinLnBrk="0" hangingPunct="1">
      <a:defRPr kumimoji="1" sz="1242" kern="1200">
        <a:solidFill>
          <a:schemeClr val="tx1"/>
        </a:solidFill>
        <a:latin typeface="+mn-lt"/>
        <a:ea typeface="+mn-ea"/>
        <a:cs typeface="+mn-cs"/>
      </a:defRPr>
    </a:lvl7pPr>
    <a:lvl8pPr marL="3311774" algn="l" defTabSz="946221" rtl="0" eaLnBrk="1" latinLnBrk="0" hangingPunct="1">
      <a:defRPr kumimoji="1" sz="1242" kern="1200">
        <a:solidFill>
          <a:schemeClr val="tx1"/>
        </a:solidFill>
        <a:latin typeface="+mn-lt"/>
        <a:ea typeface="+mn-ea"/>
        <a:cs typeface="+mn-cs"/>
      </a:defRPr>
    </a:lvl8pPr>
    <a:lvl9pPr marL="3784884" algn="l" defTabSz="946221" rtl="0" eaLnBrk="1" latinLnBrk="0" hangingPunct="1">
      <a:defRPr kumimoji="1" sz="1242"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01993" y="1178224"/>
            <a:ext cx="7955915" cy="2506427"/>
          </a:xfrm>
        </p:spPr>
        <p:txBody>
          <a:bodyPr anchor="b"/>
          <a:lstStyle>
            <a:lvl1pPr algn="ctr">
              <a:defRPr sz="6143"/>
            </a:lvl1pPr>
          </a:lstStyle>
          <a:p>
            <a:r>
              <a:rPr lang="ja-JP" altLang="en-US"/>
              <a:t>マスター タイトルの書式設定</a:t>
            </a:r>
            <a:endParaRPr lang="en-US"/>
          </a:p>
        </p:txBody>
      </p:sp>
      <p:sp>
        <p:nvSpPr>
          <p:cNvPr id="3" name="Subtitle 2"/>
          <p:cNvSpPr>
            <a:spLocks noGrp="1"/>
          </p:cNvSpPr>
          <p:nvPr>
            <p:ph type="subTitle" idx="1"/>
          </p:nvPr>
        </p:nvSpPr>
        <p:spPr>
          <a:xfrm>
            <a:off x="1169988" y="3781308"/>
            <a:ext cx="7019925" cy="1738167"/>
          </a:xfrm>
        </p:spPr>
        <p:txBody>
          <a:bodyPr/>
          <a:lstStyle>
            <a:lvl1pPr marL="0" indent="0" algn="ctr">
              <a:buNone/>
              <a:defRPr sz="2457"/>
            </a:lvl1pPr>
            <a:lvl2pPr marL="468028" indent="0" algn="ctr">
              <a:buNone/>
              <a:defRPr sz="2047"/>
            </a:lvl2pPr>
            <a:lvl3pPr marL="936055" indent="0" algn="ctr">
              <a:buNone/>
              <a:defRPr sz="1843"/>
            </a:lvl3pPr>
            <a:lvl4pPr marL="1404083" indent="0" algn="ctr">
              <a:buNone/>
              <a:defRPr sz="1638"/>
            </a:lvl4pPr>
            <a:lvl5pPr marL="1872110" indent="0" algn="ctr">
              <a:buNone/>
              <a:defRPr sz="1638"/>
            </a:lvl5pPr>
            <a:lvl6pPr marL="2340138" indent="0" algn="ctr">
              <a:buNone/>
              <a:defRPr sz="1638"/>
            </a:lvl6pPr>
            <a:lvl7pPr marL="2808165" indent="0" algn="ctr">
              <a:buNone/>
              <a:defRPr sz="1638"/>
            </a:lvl7pPr>
            <a:lvl8pPr marL="3276192" indent="0" algn="ctr">
              <a:buNone/>
              <a:defRPr sz="1638"/>
            </a:lvl8pPr>
            <a:lvl9pPr marL="3744220" indent="0" algn="ctr">
              <a:buNone/>
              <a:defRPr sz="1638"/>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418111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372572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8180" y="383299"/>
            <a:ext cx="2018228" cy="6101085"/>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43494" y="383299"/>
            <a:ext cx="5937687" cy="610108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58453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09092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38619" y="1794831"/>
            <a:ext cx="8072914" cy="2994714"/>
          </a:xfrm>
        </p:spPr>
        <p:txBody>
          <a:bodyPr anchor="b"/>
          <a:lstStyle>
            <a:lvl1pPr>
              <a:defRPr sz="6143"/>
            </a:lvl1pPr>
          </a:lstStyle>
          <a:p>
            <a:r>
              <a:rPr lang="ja-JP" altLang="en-US"/>
              <a:t>マスター タイトルの書式設定</a:t>
            </a:r>
            <a:endParaRPr lang="en-US"/>
          </a:p>
        </p:txBody>
      </p:sp>
      <p:sp>
        <p:nvSpPr>
          <p:cNvPr id="3" name="Text Placeholder 2"/>
          <p:cNvSpPr>
            <a:spLocks noGrp="1"/>
          </p:cNvSpPr>
          <p:nvPr>
            <p:ph type="body" idx="1"/>
          </p:nvPr>
        </p:nvSpPr>
        <p:spPr>
          <a:xfrm>
            <a:off x="638619" y="4817878"/>
            <a:ext cx="8072914" cy="1574849"/>
          </a:xfrm>
        </p:spPr>
        <p:txBody>
          <a:bodyPr/>
          <a:lstStyle>
            <a:lvl1pPr marL="0" indent="0">
              <a:buNone/>
              <a:defRPr sz="2457">
                <a:solidFill>
                  <a:schemeClr val="tx1"/>
                </a:solidFill>
              </a:defRPr>
            </a:lvl1pPr>
            <a:lvl2pPr marL="468028" indent="0">
              <a:buNone/>
              <a:defRPr sz="2047">
                <a:solidFill>
                  <a:schemeClr val="tx1">
                    <a:tint val="75000"/>
                  </a:schemeClr>
                </a:solidFill>
              </a:defRPr>
            </a:lvl2pPr>
            <a:lvl3pPr marL="936055" indent="0">
              <a:buNone/>
              <a:defRPr sz="1843">
                <a:solidFill>
                  <a:schemeClr val="tx1">
                    <a:tint val="75000"/>
                  </a:schemeClr>
                </a:solidFill>
              </a:defRPr>
            </a:lvl3pPr>
            <a:lvl4pPr marL="1404083" indent="0">
              <a:buNone/>
              <a:defRPr sz="1638">
                <a:solidFill>
                  <a:schemeClr val="tx1">
                    <a:tint val="75000"/>
                  </a:schemeClr>
                </a:solidFill>
              </a:defRPr>
            </a:lvl4pPr>
            <a:lvl5pPr marL="1872110" indent="0">
              <a:buNone/>
              <a:defRPr sz="1638">
                <a:solidFill>
                  <a:schemeClr val="tx1">
                    <a:tint val="75000"/>
                  </a:schemeClr>
                </a:solidFill>
              </a:defRPr>
            </a:lvl5pPr>
            <a:lvl6pPr marL="2340138" indent="0">
              <a:buNone/>
              <a:defRPr sz="1638">
                <a:solidFill>
                  <a:schemeClr val="tx1">
                    <a:tint val="75000"/>
                  </a:schemeClr>
                </a:solidFill>
              </a:defRPr>
            </a:lvl6pPr>
            <a:lvl7pPr marL="2808165" indent="0">
              <a:buNone/>
              <a:defRPr sz="1638">
                <a:solidFill>
                  <a:schemeClr val="tx1">
                    <a:tint val="75000"/>
                  </a:schemeClr>
                </a:solidFill>
              </a:defRPr>
            </a:lvl7pPr>
            <a:lvl8pPr marL="3276192" indent="0">
              <a:buNone/>
              <a:defRPr sz="1638">
                <a:solidFill>
                  <a:schemeClr val="tx1">
                    <a:tint val="75000"/>
                  </a:schemeClr>
                </a:solidFill>
              </a:defRPr>
            </a:lvl8pPr>
            <a:lvl9pPr marL="3744220" indent="0">
              <a:buNone/>
              <a:defRPr sz="16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702151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43493" y="1916484"/>
            <a:ext cx="3977958"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4738449" y="1916484"/>
            <a:ext cx="3977958" cy="456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023412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44712" y="383299"/>
            <a:ext cx="8072914" cy="1391534"/>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44713" y="1764834"/>
            <a:ext cx="3959676" cy="864917"/>
          </a:xfrm>
        </p:spPr>
        <p:txBody>
          <a:bodyPr anchor="b"/>
          <a:lstStyle>
            <a:lvl1pPr marL="0" indent="0">
              <a:buNone/>
              <a:defRPr sz="2457" b="1"/>
            </a:lvl1pPr>
            <a:lvl2pPr marL="468028" indent="0">
              <a:buNone/>
              <a:defRPr sz="2047" b="1"/>
            </a:lvl2pPr>
            <a:lvl3pPr marL="936055" indent="0">
              <a:buNone/>
              <a:defRPr sz="1843" b="1"/>
            </a:lvl3pPr>
            <a:lvl4pPr marL="1404083" indent="0">
              <a:buNone/>
              <a:defRPr sz="1638" b="1"/>
            </a:lvl4pPr>
            <a:lvl5pPr marL="1872110" indent="0">
              <a:buNone/>
              <a:defRPr sz="1638" b="1"/>
            </a:lvl5pPr>
            <a:lvl6pPr marL="2340138" indent="0">
              <a:buNone/>
              <a:defRPr sz="1638" b="1"/>
            </a:lvl6pPr>
            <a:lvl7pPr marL="2808165" indent="0">
              <a:buNone/>
              <a:defRPr sz="1638" b="1"/>
            </a:lvl7pPr>
            <a:lvl8pPr marL="3276192" indent="0">
              <a:buNone/>
              <a:defRPr sz="1638" b="1"/>
            </a:lvl8pPr>
            <a:lvl9pPr marL="3744220" indent="0">
              <a:buNone/>
              <a:defRPr sz="1638" b="1"/>
            </a:lvl9pPr>
          </a:lstStyle>
          <a:p>
            <a:pPr lvl="0"/>
            <a:r>
              <a:rPr lang="ja-JP" altLang="en-US"/>
              <a:t>マスター テキストの書式設定</a:t>
            </a:r>
          </a:p>
        </p:txBody>
      </p:sp>
      <p:sp>
        <p:nvSpPr>
          <p:cNvPr id="4" name="Content Placeholder 3"/>
          <p:cNvSpPr>
            <a:spLocks noGrp="1"/>
          </p:cNvSpPr>
          <p:nvPr>
            <p:ph sz="half" idx="2"/>
          </p:nvPr>
        </p:nvSpPr>
        <p:spPr>
          <a:xfrm>
            <a:off x="644713" y="2629751"/>
            <a:ext cx="3959676"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4738451" y="1764834"/>
            <a:ext cx="3979177" cy="864917"/>
          </a:xfrm>
        </p:spPr>
        <p:txBody>
          <a:bodyPr anchor="b"/>
          <a:lstStyle>
            <a:lvl1pPr marL="0" indent="0">
              <a:buNone/>
              <a:defRPr sz="2457" b="1"/>
            </a:lvl1pPr>
            <a:lvl2pPr marL="468028" indent="0">
              <a:buNone/>
              <a:defRPr sz="2047" b="1"/>
            </a:lvl2pPr>
            <a:lvl3pPr marL="936055" indent="0">
              <a:buNone/>
              <a:defRPr sz="1843" b="1"/>
            </a:lvl3pPr>
            <a:lvl4pPr marL="1404083" indent="0">
              <a:buNone/>
              <a:defRPr sz="1638" b="1"/>
            </a:lvl4pPr>
            <a:lvl5pPr marL="1872110" indent="0">
              <a:buNone/>
              <a:defRPr sz="1638" b="1"/>
            </a:lvl5pPr>
            <a:lvl6pPr marL="2340138" indent="0">
              <a:buNone/>
              <a:defRPr sz="1638" b="1"/>
            </a:lvl6pPr>
            <a:lvl7pPr marL="2808165" indent="0">
              <a:buNone/>
              <a:defRPr sz="1638" b="1"/>
            </a:lvl7pPr>
            <a:lvl8pPr marL="3276192" indent="0">
              <a:buNone/>
              <a:defRPr sz="1638" b="1"/>
            </a:lvl8pPr>
            <a:lvl9pPr marL="3744220" indent="0">
              <a:buNone/>
              <a:defRPr sz="1638" b="1"/>
            </a:lvl9pPr>
          </a:lstStyle>
          <a:p>
            <a:pPr lvl="0"/>
            <a:r>
              <a:rPr lang="ja-JP" altLang="en-US"/>
              <a:t>マスター テキストの書式設定</a:t>
            </a:r>
          </a:p>
        </p:txBody>
      </p:sp>
      <p:sp>
        <p:nvSpPr>
          <p:cNvPr id="6" name="Content Placeholder 5"/>
          <p:cNvSpPr>
            <a:spLocks noGrp="1"/>
          </p:cNvSpPr>
          <p:nvPr>
            <p:ph sz="quarter" idx="4"/>
          </p:nvPr>
        </p:nvSpPr>
        <p:spPr>
          <a:xfrm>
            <a:off x="4738451" y="2629751"/>
            <a:ext cx="3979177" cy="386796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40914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913781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11194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44713" y="479954"/>
            <a:ext cx="3018811" cy="1679840"/>
          </a:xfrm>
        </p:spPr>
        <p:txBody>
          <a:bodyPr anchor="b"/>
          <a:lstStyle>
            <a:lvl1pPr>
              <a:defRPr sz="3277"/>
            </a:lvl1pPr>
          </a:lstStyle>
          <a:p>
            <a:r>
              <a:rPr lang="ja-JP" altLang="en-US"/>
              <a:t>マスター タイトルの書式設定</a:t>
            </a:r>
            <a:endParaRPr lang="en-US"/>
          </a:p>
        </p:txBody>
      </p:sp>
      <p:sp>
        <p:nvSpPr>
          <p:cNvPr id="3" name="Content Placeholder 2"/>
          <p:cNvSpPr>
            <a:spLocks noGrp="1"/>
          </p:cNvSpPr>
          <p:nvPr>
            <p:ph idx="1"/>
          </p:nvPr>
        </p:nvSpPr>
        <p:spPr>
          <a:xfrm>
            <a:off x="3979177" y="1036570"/>
            <a:ext cx="4738449" cy="5116178"/>
          </a:xfrm>
        </p:spPr>
        <p:txBody>
          <a:bodyPr/>
          <a:lstStyle>
            <a:lvl1pPr>
              <a:defRPr sz="3277"/>
            </a:lvl1pPr>
            <a:lvl2pPr>
              <a:defRPr sz="2866"/>
            </a:lvl2pPr>
            <a:lvl3pPr>
              <a:defRPr sz="2457"/>
            </a:lvl3pPr>
            <a:lvl4pPr>
              <a:defRPr sz="2047"/>
            </a:lvl4pPr>
            <a:lvl5pPr>
              <a:defRPr sz="2047"/>
            </a:lvl5pPr>
            <a:lvl6pPr>
              <a:defRPr sz="2047"/>
            </a:lvl6pPr>
            <a:lvl7pPr>
              <a:defRPr sz="2047"/>
            </a:lvl7pPr>
            <a:lvl8pPr>
              <a:defRPr sz="2047"/>
            </a:lvl8pPr>
            <a:lvl9pPr>
              <a:defRPr sz="204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44713" y="2159796"/>
            <a:ext cx="3018811" cy="4001285"/>
          </a:xfrm>
        </p:spPr>
        <p:txBody>
          <a:bodyPr/>
          <a:lstStyle>
            <a:lvl1pPr marL="0" indent="0">
              <a:buNone/>
              <a:defRPr sz="1638"/>
            </a:lvl1pPr>
            <a:lvl2pPr marL="468028" indent="0">
              <a:buNone/>
              <a:defRPr sz="1433"/>
            </a:lvl2pPr>
            <a:lvl3pPr marL="936055" indent="0">
              <a:buNone/>
              <a:defRPr sz="1228"/>
            </a:lvl3pPr>
            <a:lvl4pPr marL="1404083" indent="0">
              <a:buNone/>
              <a:defRPr sz="1024"/>
            </a:lvl4pPr>
            <a:lvl5pPr marL="1872110" indent="0">
              <a:buNone/>
              <a:defRPr sz="1024"/>
            </a:lvl5pPr>
            <a:lvl6pPr marL="2340138" indent="0">
              <a:buNone/>
              <a:defRPr sz="1024"/>
            </a:lvl6pPr>
            <a:lvl7pPr marL="2808165" indent="0">
              <a:buNone/>
              <a:defRPr sz="1024"/>
            </a:lvl7pPr>
            <a:lvl8pPr marL="3276192" indent="0">
              <a:buNone/>
              <a:defRPr sz="1024"/>
            </a:lvl8pPr>
            <a:lvl9pPr marL="3744220" indent="0">
              <a:buNone/>
              <a:defRPr sz="102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817579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44713" y="479954"/>
            <a:ext cx="3018811" cy="1679840"/>
          </a:xfrm>
        </p:spPr>
        <p:txBody>
          <a:bodyPr anchor="b"/>
          <a:lstStyle>
            <a:lvl1pPr>
              <a:defRPr sz="3277"/>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3979177" y="1036570"/>
            <a:ext cx="4738449" cy="5116178"/>
          </a:xfrm>
        </p:spPr>
        <p:txBody>
          <a:bodyPr anchor="t"/>
          <a:lstStyle>
            <a:lvl1pPr marL="0" indent="0">
              <a:buNone/>
              <a:defRPr sz="3277"/>
            </a:lvl1pPr>
            <a:lvl2pPr marL="468028" indent="0">
              <a:buNone/>
              <a:defRPr sz="2866"/>
            </a:lvl2pPr>
            <a:lvl3pPr marL="936055" indent="0">
              <a:buNone/>
              <a:defRPr sz="2457"/>
            </a:lvl3pPr>
            <a:lvl4pPr marL="1404083" indent="0">
              <a:buNone/>
              <a:defRPr sz="2047"/>
            </a:lvl4pPr>
            <a:lvl5pPr marL="1872110" indent="0">
              <a:buNone/>
              <a:defRPr sz="2047"/>
            </a:lvl5pPr>
            <a:lvl6pPr marL="2340138" indent="0">
              <a:buNone/>
              <a:defRPr sz="2047"/>
            </a:lvl6pPr>
            <a:lvl7pPr marL="2808165" indent="0">
              <a:buNone/>
              <a:defRPr sz="2047"/>
            </a:lvl7pPr>
            <a:lvl8pPr marL="3276192" indent="0">
              <a:buNone/>
              <a:defRPr sz="2047"/>
            </a:lvl8pPr>
            <a:lvl9pPr marL="3744220" indent="0">
              <a:buNone/>
              <a:defRPr sz="2047"/>
            </a:lvl9pPr>
          </a:lstStyle>
          <a:p>
            <a:r>
              <a:rPr lang="ja-JP" altLang="en-US"/>
              <a:t>図を追加</a:t>
            </a:r>
            <a:endParaRPr lang="en-US"/>
          </a:p>
        </p:txBody>
      </p:sp>
      <p:sp>
        <p:nvSpPr>
          <p:cNvPr id="4" name="Text Placeholder 3"/>
          <p:cNvSpPr>
            <a:spLocks noGrp="1"/>
          </p:cNvSpPr>
          <p:nvPr>
            <p:ph type="body" sz="half" idx="2"/>
          </p:nvPr>
        </p:nvSpPr>
        <p:spPr>
          <a:xfrm>
            <a:off x="644713" y="2159796"/>
            <a:ext cx="3018811" cy="4001285"/>
          </a:xfrm>
        </p:spPr>
        <p:txBody>
          <a:bodyPr/>
          <a:lstStyle>
            <a:lvl1pPr marL="0" indent="0">
              <a:buNone/>
              <a:defRPr sz="1638"/>
            </a:lvl1pPr>
            <a:lvl2pPr marL="468028" indent="0">
              <a:buNone/>
              <a:defRPr sz="1433"/>
            </a:lvl2pPr>
            <a:lvl3pPr marL="936055" indent="0">
              <a:buNone/>
              <a:defRPr sz="1228"/>
            </a:lvl3pPr>
            <a:lvl4pPr marL="1404083" indent="0">
              <a:buNone/>
              <a:defRPr sz="1024"/>
            </a:lvl4pPr>
            <a:lvl5pPr marL="1872110" indent="0">
              <a:buNone/>
              <a:defRPr sz="1024"/>
            </a:lvl5pPr>
            <a:lvl6pPr marL="2340138" indent="0">
              <a:buNone/>
              <a:defRPr sz="1024"/>
            </a:lvl6pPr>
            <a:lvl7pPr marL="2808165" indent="0">
              <a:buNone/>
              <a:defRPr sz="1024"/>
            </a:lvl7pPr>
            <a:lvl8pPr marL="3276192" indent="0">
              <a:buNone/>
              <a:defRPr sz="1024"/>
            </a:lvl8pPr>
            <a:lvl9pPr marL="3744220" indent="0">
              <a:buNone/>
              <a:defRPr sz="102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372D545-8467-428C-B4B7-668AFE11EB3F}"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55699381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3493" y="383299"/>
            <a:ext cx="8072914" cy="1391534"/>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43493" y="1916484"/>
            <a:ext cx="8072914" cy="45678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43493" y="6672700"/>
            <a:ext cx="2105978" cy="383297"/>
          </a:xfrm>
          <a:prstGeom prst="rect">
            <a:avLst/>
          </a:prstGeom>
        </p:spPr>
        <p:txBody>
          <a:bodyPr vert="horz" lIns="91440" tIns="45720" rIns="91440" bIns="45720" rtlCol="0" anchor="ctr"/>
          <a:lstStyle>
            <a:lvl1pPr algn="l">
              <a:defRPr sz="1228">
                <a:solidFill>
                  <a:schemeClr val="tx1">
                    <a:tint val="75000"/>
                  </a:schemeClr>
                </a:solidFill>
              </a:defRPr>
            </a:lvl1pPr>
          </a:lstStyle>
          <a:p>
            <a:fld id="{7372D545-8467-428C-B4B7-668AFE11EB3F}" type="datetimeFigureOut">
              <a:rPr kumimoji="1" lang="ja-JP" altLang="en-US" smtClean="0"/>
              <a:t>2026/2/13</a:t>
            </a:fld>
            <a:endParaRPr kumimoji="1" lang="ja-JP" altLang="en-US"/>
          </a:p>
        </p:txBody>
      </p:sp>
      <p:sp>
        <p:nvSpPr>
          <p:cNvPr id="5" name="Footer Placeholder 4"/>
          <p:cNvSpPr>
            <a:spLocks noGrp="1"/>
          </p:cNvSpPr>
          <p:nvPr>
            <p:ph type="ftr" sz="quarter" idx="3"/>
          </p:nvPr>
        </p:nvSpPr>
        <p:spPr>
          <a:xfrm>
            <a:off x="3100467" y="6672700"/>
            <a:ext cx="3158966" cy="383297"/>
          </a:xfrm>
          <a:prstGeom prst="rect">
            <a:avLst/>
          </a:prstGeom>
        </p:spPr>
        <p:txBody>
          <a:bodyPr vert="horz" lIns="91440" tIns="45720" rIns="91440" bIns="45720" rtlCol="0" anchor="ctr"/>
          <a:lstStyle>
            <a:lvl1pPr algn="ctr">
              <a:defRPr sz="1228">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610429" y="6672700"/>
            <a:ext cx="2105978" cy="383297"/>
          </a:xfrm>
          <a:prstGeom prst="rect">
            <a:avLst/>
          </a:prstGeom>
        </p:spPr>
        <p:txBody>
          <a:bodyPr vert="horz" lIns="91440" tIns="45720" rIns="91440" bIns="45720" rtlCol="0" anchor="ctr"/>
          <a:lstStyle>
            <a:lvl1pPr algn="r">
              <a:defRPr sz="1228">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462047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36055" rtl="0" eaLnBrk="1" latinLnBrk="0" hangingPunct="1">
        <a:lnSpc>
          <a:spcPct val="90000"/>
        </a:lnSpc>
        <a:spcBef>
          <a:spcPct val="0"/>
        </a:spcBef>
        <a:buNone/>
        <a:defRPr kumimoji="1" sz="4504" kern="1200">
          <a:solidFill>
            <a:schemeClr val="tx1"/>
          </a:solidFill>
          <a:latin typeface="+mj-lt"/>
          <a:ea typeface="+mj-ea"/>
          <a:cs typeface="+mj-cs"/>
        </a:defRPr>
      </a:lvl1pPr>
    </p:titleStyle>
    <p:bodyStyle>
      <a:lvl1pPr marL="234014" indent="-234014" algn="l" defTabSz="936055" rtl="0" eaLnBrk="1" latinLnBrk="0" hangingPunct="1">
        <a:lnSpc>
          <a:spcPct val="90000"/>
        </a:lnSpc>
        <a:spcBef>
          <a:spcPts val="1024"/>
        </a:spcBef>
        <a:buFont typeface="Arial" panose="020B0604020202020204" pitchFamily="34" charset="0"/>
        <a:buChar char="•"/>
        <a:defRPr kumimoji="1" sz="2866" kern="1200">
          <a:solidFill>
            <a:schemeClr val="tx1"/>
          </a:solidFill>
          <a:latin typeface="+mn-lt"/>
          <a:ea typeface="+mn-ea"/>
          <a:cs typeface="+mn-cs"/>
        </a:defRPr>
      </a:lvl1pPr>
      <a:lvl2pPr marL="702041" indent="-234014" algn="l" defTabSz="936055" rtl="0" eaLnBrk="1" latinLnBrk="0" hangingPunct="1">
        <a:lnSpc>
          <a:spcPct val="90000"/>
        </a:lnSpc>
        <a:spcBef>
          <a:spcPts val="512"/>
        </a:spcBef>
        <a:buFont typeface="Arial" panose="020B0604020202020204" pitchFamily="34" charset="0"/>
        <a:buChar char="•"/>
        <a:defRPr kumimoji="1" sz="2457" kern="1200">
          <a:solidFill>
            <a:schemeClr val="tx1"/>
          </a:solidFill>
          <a:latin typeface="+mn-lt"/>
          <a:ea typeface="+mn-ea"/>
          <a:cs typeface="+mn-cs"/>
        </a:defRPr>
      </a:lvl2pPr>
      <a:lvl3pPr marL="1170068" indent="-234014" algn="l" defTabSz="936055" rtl="0" eaLnBrk="1" latinLnBrk="0" hangingPunct="1">
        <a:lnSpc>
          <a:spcPct val="90000"/>
        </a:lnSpc>
        <a:spcBef>
          <a:spcPts val="512"/>
        </a:spcBef>
        <a:buFont typeface="Arial" panose="020B0604020202020204" pitchFamily="34" charset="0"/>
        <a:buChar char="•"/>
        <a:defRPr kumimoji="1" sz="2047" kern="1200">
          <a:solidFill>
            <a:schemeClr val="tx1"/>
          </a:solidFill>
          <a:latin typeface="+mn-lt"/>
          <a:ea typeface="+mn-ea"/>
          <a:cs typeface="+mn-cs"/>
        </a:defRPr>
      </a:lvl3pPr>
      <a:lvl4pPr marL="1638096"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4pPr>
      <a:lvl5pPr marL="2106124"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5pPr>
      <a:lvl6pPr marL="2574151"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6pPr>
      <a:lvl7pPr marL="3042178"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7pPr>
      <a:lvl8pPr marL="3510205"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8pPr>
      <a:lvl9pPr marL="3978233" indent="-234014" algn="l" defTabSz="936055" rtl="0" eaLnBrk="1" latinLnBrk="0" hangingPunct="1">
        <a:lnSpc>
          <a:spcPct val="90000"/>
        </a:lnSpc>
        <a:spcBef>
          <a:spcPts val="512"/>
        </a:spcBef>
        <a:buFont typeface="Arial" panose="020B0604020202020204" pitchFamily="34" charset="0"/>
        <a:buChar char="•"/>
        <a:defRPr kumimoji="1" sz="1843" kern="1200">
          <a:solidFill>
            <a:schemeClr val="tx1"/>
          </a:solidFill>
          <a:latin typeface="+mn-lt"/>
          <a:ea typeface="+mn-ea"/>
          <a:cs typeface="+mn-cs"/>
        </a:defRPr>
      </a:lvl9pPr>
    </p:bodyStyle>
    <p:otherStyle>
      <a:defPPr>
        <a:defRPr lang="en-US"/>
      </a:defPPr>
      <a:lvl1pPr marL="0" algn="l" defTabSz="936055" rtl="0" eaLnBrk="1" latinLnBrk="0" hangingPunct="1">
        <a:defRPr kumimoji="1" sz="1843" kern="1200">
          <a:solidFill>
            <a:schemeClr val="tx1"/>
          </a:solidFill>
          <a:latin typeface="+mn-lt"/>
          <a:ea typeface="+mn-ea"/>
          <a:cs typeface="+mn-cs"/>
        </a:defRPr>
      </a:lvl1pPr>
      <a:lvl2pPr marL="468028" algn="l" defTabSz="936055" rtl="0" eaLnBrk="1" latinLnBrk="0" hangingPunct="1">
        <a:defRPr kumimoji="1" sz="1843" kern="1200">
          <a:solidFill>
            <a:schemeClr val="tx1"/>
          </a:solidFill>
          <a:latin typeface="+mn-lt"/>
          <a:ea typeface="+mn-ea"/>
          <a:cs typeface="+mn-cs"/>
        </a:defRPr>
      </a:lvl2pPr>
      <a:lvl3pPr marL="936055" algn="l" defTabSz="936055" rtl="0" eaLnBrk="1" latinLnBrk="0" hangingPunct="1">
        <a:defRPr kumimoji="1" sz="1843" kern="1200">
          <a:solidFill>
            <a:schemeClr val="tx1"/>
          </a:solidFill>
          <a:latin typeface="+mn-lt"/>
          <a:ea typeface="+mn-ea"/>
          <a:cs typeface="+mn-cs"/>
        </a:defRPr>
      </a:lvl3pPr>
      <a:lvl4pPr marL="1404083" algn="l" defTabSz="936055" rtl="0" eaLnBrk="1" latinLnBrk="0" hangingPunct="1">
        <a:defRPr kumimoji="1" sz="1843" kern="1200">
          <a:solidFill>
            <a:schemeClr val="tx1"/>
          </a:solidFill>
          <a:latin typeface="+mn-lt"/>
          <a:ea typeface="+mn-ea"/>
          <a:cs typeface="+mn-cs"/>
        </a:defRPr>
      </a:lvl4pPr>
      <a:lvl5pPr marL="1872110" algn="l" defTabSz="936055" rtl="0" eaLnBrk="1" latinLnBrk="0" hangingPunct="1">
        <a:defRPr kumimoji="1" sz="1843" kern="1200">
          <a:solidFill>
            <a:schemeClr val="tx1"/>
          </a:solidFill>
          <a:latin typeface="+mn-lt"/>
          <a:ea typeface="+mn-ea"/>
          <a:cs typeface="+mn-cs"/>
        </a:defRPr>
      </a:lvl5pPr>
      <a:lvl6pPr marL="2340138" algn="l" defTabSz="936055" rtl="0" eaLnBrk="1" latinLnBrk="0" hangingPunct="1">
        <a:defRPr kumimoji="1" sz="1843" kern="1200">
          <a:solidFill>
            <a:schemeClr val="tx1"/>
          </a:solidFill>
          <a:latin typeface="+mn-lt"/>
          <a:ea typeface="+mn-ea"/>
          <a:cs typeface="+mn-cs"/>
        </a:defRPr>
      </a:lvl6pPr>
      <a:lvl7pPr marL="2808165" algn="l" defTabSz="936055" rtl="0" eaLnBrk="1" latinLnBrk="0" hangingPunct="1">
        <a:defRPr kumimoji="1" sz="1843" kern="1200">
          <a:solidFill>
            <a:schemeClr val="tx1"/>
          </a:solidFill>
          <a:latin typeface="+mn-lt"/>
          <a:ea typeface="+mn-ea"/>
          <a:cs typeface="+mn-cs"/>
        </a:defRPr>
      </a:lvl7pPr>
      <a:lvl8pPr marL="3276192" algn="l" defTabSz="936055" rtl="0" eaLnBrk="1" latinLnBrk="0" hangingPunct="1">
        <a:defRPr kumimoji="1" sz="1843" kern="1200">
          <a:solidFill>
            <a:schemeClr val="tx1"/>
          </a:solidFill>
          <a:latin typeface="+mn-lt"/>
          <a:ea typeface="+mn-ea"/>
          <a:cs typeface="+mn-cs"/>
        </a:defRPr>
      </a:lvl8pPr>
      <a:lvl9pPr marL="3744220" algn="l" defTabSz="936055" rtl="0" eaLnBrk="1" latinLnBrk="0" hangingPunct="1">
        <a:defRPr kumimoji="1" sz="18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 name="表 27"/>
          <p:cNvGraphicFramePr>
            <a:graphicFrameLocks noGrp="1"/>
          </p:cNvGraphicFramePr>
          <p:nvPr>
            <p:extLst>
              <p:ext uri="{D42A27DB-BD31-4B8C-83A1-F6EECF244321}">
                <p14:modId xmlns:p14="http://schemas.microsoft.com/office/powerpoint/2010/main" val="2374385939"/>
              </p:ext>
            </p:extLst>
          </p:nvPr>
        </p:nvGraphicFramePr>
        <p:xfrm>
          <a:off x="346553" y="749567"/>
          <a:ext cx="8653878" cy="284511"/>
        </p:xfrm>
        <a:graphic>
          <a:graphicData uri="http://schemas.openxmlformats.org/drawingml/2006/table">
            <a:tbl>
              <a:tblPr firstRow="1" bandRow="1">
                <a:tableStyleId>{93296810-A885-4BE3-A3E7-6D5BEEA58F35}</a:tableStyleId>
              </a:tblPr>
              <a:tblGrid>
                <a:gridCol w="872966">
                  <a:extLst>
                    <a:ext uri="{9D8B030D-6E8A-4147-A177-3AD203B41FA5}">
                      <a16:colId xmlns:a16="http://schemas.microsoft.com/office/drawing/2014/main" val="1014909269"/>
                    </a:ext>
                  </a:extLst>
                </a:gridCol>
                <a:gridCol w="2754882">
                  <a:extLst>
                    <a:ext uri="{9D8B030D-6E8A-4147-A177-3AD203B41FA5}">
                      <a16:colId xmlns:a16="http://schemas.microsoft.com/office/drawing/2014/main" val="206614103"/>
                    </a:ext>
                  </a:extLst>
                </a:gridCol>
                <a:gridCol w="1478229">
                  <a:extLst>
                    <a:ext uri="{9D8B030D-6E8A-4147-A177-3AD203B41FA5}">
                      <a16:colId xmlns:a16="http://schemas.microsoft.com/office/drawing/2014/main" val="529619323"/>
                    </a:ext>
                  </a:extLst>
                </a:gridCol>
                <a:gridCol w="3547801">
                  <a:extLst>
                    <a:ext uri="{9D8B030D-6E8A-4147-A177-3AD203B41FA5}">
                      <a16:colId xmlns:a16="http://schemas.microsoft.com/office/drawing/2014/main" val="947220885"/>
                    </a:ext>
                  </a:extLst>
                </a:gridCol>
              </a:tblGrid>
              <a:tr h="284511">
                <a:tc>
                  <a:txBody>
                    <a:bodyPr/>
                    <a:lstStyle/>
                    <a:p>
                      <a:pPr algn="ctr"/>
                      <a:r>
                        <a:rPr kumimoji="1" lang="ja-JP" altLang="en-US" sz="1200" b="1">
                          <a:solidFill>
                            <a:schemeClr val="tx1"/>
                          </a:solidFill>
                          <a:latin typeface="Meiryo UI" panose="020B0604030504040204" pitchFamily="50" charset="-128"/>
                          <a:ea typeface="Meiryo UI" panose="020B0604030504040204" pitchFamily="50" charset="-128"/>
                        </a:rPr>
                        <a:t>事業社名</a:t>
                      </a:r>
                    </a:p>
                  </a:txBody>
                  <a:tcPr marL="93599" marR="93599" marT="46799" marB="467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indent="0" algn="l"/>
                      <a:r>
                        <a:rPr kumimoji="1" lang="ja-JP" altLang="en-US" sz="1200" kern="1200">
                          <a:solidFill>
                            <a:schemeClr val="dk1"/>
                          </a:solidFill>
                          <a:effectLst/>
                          <a:latin typeface="Meiryo UI" panose="020B0604030504040204" pitchFamily="50" charset="-128"/>
                          <a:ea typeface="Meiryo UI" panose="020B0604030504040204" pitchFamily="50" charset="-128"/>
                          <a:cs typeface="+mn-cs"/>
                        </a:rPr>
                        <a:t>　　　　　</a:t>
                      </a:r>
                      <a:r>
                        <a:rPr kumimoji="1" lang="ja-JP" altLang="en-US" sz="1200" b="0" kern="1200">
                          <a:solidFill>
                            <a:schemeClr val="dk1"/>
                          </a:solidFill>
                          <a:effectLst/>
                          <a:latin typeface="Meiryo UI" panose="020B0604030504040204" pitchFamily="50" charset="-128"/>
                          <a:ea typeface="Meiryo UI" panose="020B0604030504040204" pitchFamily="50" charset="-128"/>
                          <a:cs typeface="+mn-cs"/>
                        </a:rPr>
                        <a:t>〇〇社</a:t>
                      </a:r>
                      <a:endParaRPr kumimoji="1" lang="ja-JP" altLang="en-US" sz="1200" b="0">
                        <a:solidFill>
                          <a:schemeClr val="tx1"/>
                        </a:solidFill>
                        <a:latin typeface="Meiryo UI" panose="020B0604030504040204" pitchFamily="50" charset="-128"/>
                        <a:ea typeface="Meiryo UI" panose="020B0604030504040204" pitchFamily="50" charset="-128"/>
                      </a:endParaRPr>
                    </a:p>
                  </a:txBody>
                  <a:tcPr marL="93599" marR="93599" marT="46799" marB="467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ctr"/>
                      <a:r>
                        <a:rPr kumimoji="1" lang="ja-JP" altLang="en-US" sz="1200" b="1" kern="1200">
                          <a:solidFill>
                            <a:schemeClr val="tx1"/>
                          </a:solidFill>
                          <a:latin typeface="Meiryo UI" panose="020B0604030504040204" pitchFamily="50" charset="-128"/>
                          <a:ea typeface="Meiryo UI" panose="020B0604030504040204" pitchFamily="50" charset="-128"/>
                          <a:cs typeface="+mn-cs"/>
                        </a:rPr>
                        <a:t>事業区分</a:t>
                      </a:r>
                    </a:p>
                  </a:txBody>
                  <a:tcPr marL="93599" marR="93599" marT="46799" marB="467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indent="0" algn="l"/>
                      <a:r>
                        <a:rPr kumimoji="1" lang="ja-JP" altLang="en-US" sz="1200" b="0">
                          <a:solidFill>
                            <a:schemeClr val="tx1"/>
                          </a:solidFill>
                          <a:latin typeface="Meiryo UI" panose="020B0604030504040204" pitchFamily="50" charset="-128"/>
                          <a:ea typeface="Meiryo UI" panose="020B0604030504040204" pitchFamily="50" charset="-128"/>
                        </a:rPr>
                        <a:t>例　情報発信事業（介護職発信）など</a:t>
                      </a:r>
                    </a:p>
                  </a:txBody>
                  <a:tcPr marL="93599" marR="93599" marT="46799" marB="467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68642483"/>
                  </a:ext>
                </a:extLst>
              </a:tr>
            </a:tbl>
          </a:graphicData>
        </a:graphic>
      </p:graphicFrame>
      <p:sp>
        <p:nvSpPr>
          <p:cNvPr id="104" name="テキスト ボックス 103"/>
          <p:cNvSpPr txBox="1"/>
          <p:nvPr/>
        </p:nvSpPr>
        <p:spPr>
          <a:xfrm>
            <a:off x="221023" y="2829154"/>
            <a:ext cx="1420637" cy="2862322"/>
          </a:xfrm>
          <a:prstGeom prst="rect">
            <a:avLst/>
          </a:prstGeom>
          <a:noFill/>
          <a:ln w="15875">
            <a:solidFill>
              <a:schemeClr val="accent5">
                <a:lumMod val="50000"/>
              </a:schemeClr>
            </a:solidFill>
          </a:ln>
        </p:spPr>
        <p:txBody>
          <a:bodyPr wrap="square" rtlCol="0">
            <a:spAutoFit/>
          </a:bodyPr>
          <a:lstStyle/>
          <a:p>
            <a:pPr marL="90488" indent="-90488"/>
            <a:r>
              <a:rPr kumimoji="1" lang="ja-JP" altLang="en-US" sz="1200">
                <a:latin typeface="Meiryo UI" panose="020B0604030504040204" pitchFamily="50" charset="-128"/>
                <a:ea typeface="Meiryo UI" panose="020B0604030504040204" pitchFamily="50" charset="-128"/>
              </a:rPr>
              <a:t>①　・・・</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（企画提案書概要ページ）</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②　・・・</a:t>
            </a:r>
            <a:endParaRPr kumimoji="1" lang="en-US" altLang="ja-JP" sz="1200">
              <a:latin typeface="Meiryo UI" panose="020B0604030504040204" pitchFamily="50" charset="-128"/>
              <a:ea typeface="Meiryo UI" panose="020B0604030504040204" pitchFamily="50" charset="-128"/>
            </a:endParaRPr>
          </a:p>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（企画提案書概要ページ）</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③　・・・</a:t>
            </a:r>
            <a:endParaRPr kumimoji="1" lang="en-US" altLang="ja-JP" sz="1200">
              <a:latin typeface="Meiryo UI" panose="020B0604030504040204" pitchFamily="50" charset="-128"/>
              <a:ea typeface="Meiryo UI" panose="020B0604030504040204" pitchFamily="50" charset="-128"/>
            </a:endParaRPr>
          </a:p>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（企画提案書概要ページ）</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④　・・・</a:t>
            </a:r>
            <a:endParaRPr kumimoji="1" lang="en-US" altLang="ja-JP" sz="1200">
              <a:latin typeface="Meiryo UI" panose="020B0604030504040204" pitchFamily="50" charset="-128"/>
              <a:ea typeface="Meiryo UI" panose="020B0604030504040204" pitchFamily="50" charset="-128"/>
            </a:endParaRPr>
          </a:p>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（企画提案書概要ページ）</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⑤　・・・</a:t>
            </a:r>
            <a:endParaRPr kumimoji="1" lang="en-US" altLang="ja-JP" sz="1200">
              <a:latin typeface="Meiryo UI" panose="020B0604030504040204" pitchFamily="50" charset="-128"/>
              <a:ea typeface="Meiryo UI" panose="020B0604030504040204" pitchFamily="50" charset="-128"/>
            </a:endParaRPr>
          </a:p>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（企画提案書概要ページ）</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6" name="右矢印 145"/>
          <p:cNvSpPr/>
          <p:nvPr/>
        </p:nvSpPr>
        <p:spPr>
          <a:xfrm>
            <a:off x="1713625" y="3786540"/>
            <a:ext cx="520287" cy="783069"/>
          </a:xfrm>
          <a:prstGeom prst="rightArrow">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54" name="テキスト ボックス 153"/>
          <p:cNvSpPr txBox="1"/>
          <p:nvPr/>
        </p:nvSpPr>
        <p:spPr>
          <a:xfrm>
            <a:off x="319273" y="2503540"/>
            <a:ext cx="1224136" cy="276999"/>
          </a:xfrm>
          <a:prstGeom prst="rect">
            <a:avLst/>
          </a:prstGeom>
          <a:noFill/>
        </p:spPr>
        <p:txBody>
          <a:bodyPr wrap="square" rtlCol="0">
            <a:spAutoFit/>
          </a:bodyPr>
          <a:lstStyle/>
          <a:p>
            <a:pPr algn="ctr"/>
            <a:r>
              <a:rPr kumimoji="1" lang="en-US" altLang="ja-JP" sz="1200" b="1">
                <a:latin typeface="Meiryo UI" panose="020B0604030504040204" pitchFamily="50" charset="-128"/>
                <a:ea typeface="Meiryo UI" panose="020B0604030504040204" pitchFamily="50" charset="-128"/>
              </a:rPr>
              <a:t>【</a:t>
            </a:r>
            <a:r>
              <a:rPr kumimoji="1" lang="ja-JP" altLang="en-US" sz="1200" b="1">
                <a:latin typeface="Meiryo UI" panose="020B0604030504040204" pitchFamily="50" charset="-128"/>
                <a:ea typeface="Meiryo UI" panose="020B0604030504040204" pitchFamily="50" charset="-128"/>
              </a:rPr>
              <a:t>アクティビティ</a:t>
            </a:r>
            <a:r>
              <a:rPr kumimoji="1" lang="en-US" altLang="ja-JP" sz="1200" b="1">
                <a:latin typeface="Meiryo UI" panose="020B0604030504040204" pitchFamily="50" charset="-128"/>
                <a:ea typeface="Meiryo UI" panose="020B0604030504040204" pitchFamily="50" charset="-128"/>
              </a:rPr>
              <a:t>】</a:t>
            </a:r>
            <a:endParaRPr kumimoji="1" lang="ja-JP" altLang="en-US" sz="1200" b="1">
              <a:latin typeface="Meiryo UI" panose="020B0604030504040204" pitchFamily="50" charset="-128"/>
              <a:ea typeface="Meiryo UI" panose="020B0604030504040204" pitchFamily="50" charset="-128"/>
            </a:endParaRPr>
          </a:p>
        </p:txBody>
      </p:sp>
      <p:sp>
        <p:nvSpPr>
          <p:cNvPr id="155" name="テキスト ボックス 154"/>
          <p:cNvSpPr txBox="1"/>
          <p:nvPr/>
        </p:nvSpPr>
        <p:spPr>
          <a:xfrm>
            <a:off x="2604908" y="2503540"/>
            <a:ext cx="1224136" cy="276999"/>
          </a:xfrm>
          <a:prstGeom prst="rect">
            <a:avLst/>
          </a:prstGeom>
          <a:noFill/>
        </p:spPr>
        <p:txBody>
          <a:bodyPr wrap="square" rtlCol="0">
            <a:spAutoFit/>
          </a:bodyPr>
          <a:lstStyle/>
          <a:p>
            <a:pPr algn="ctr"/>
            <a:r>
              <a:rPr kumimoji="1" lang="en-US" altLang="ja-JP" sz="1200" b="1">
                <a:latin typeface="Meiryo UI" panose="020B0604030504040204" pitchFamily="50" charset="-128"/>
                <a:ea typeface="Meiryo UI" panose="020B0604030504040204" pitchFamily="50" charset="-128"/>
              </a:rPr>
              <a:t>【</a:t>
            </a:r>
            <a:r>
              <a:rPr kumimoji="1" lang="ja-JP" altLang="en-US" sz="1200" b="1">
                <a:latin typeface="Meiryo UI" panose="020B0604030504040204" pitchFamily="50" charset="-128"/>
                <a:ea typeface="Meiryo UI" panose="020B0604030504040204" pitchFamily="50" charset="-128"/>
              </a:rPr>
              <a:t>アウトプット</a:t>
            </a:r>
            <a:r>
              <a:rPr kumimoji="1" lang="en-US" altLang="ja-JP" sz="1200" b="1">
                <a:latin typeface="Meiryo UI" panose="020B0604030504040204" pitchFamily="50" charset="-128"/>
                <a:ea typeface="Meiryo UI" panose="020B0604030504040204" pitchFamily="50" charset="-128"/>
              </a:rPr>
              <a:t>】</a:t>
            </a:r>
            <a:endParaRPr kumimoji="1" lang="ja-JP" altLang="en-US" sz="1200" b="1">
              <a:latin typeface="Meiryo UI" panose="020B0604030504040204" pitchFamily="50" charset="-128"/>
              <a:ea typeface="Meiryo UI" panose="020B0604030504040204" pitchFamily="50" charset="-128"/>
            </a:endParaRPr>
          </a:p>
        </p:txBody>
      </p:sp>
      <p:sp>
        <p:nvSpPr>
          <p:cNvPr id="156" name="テキスト ボックス 155"/>
          <p:cNvSpPr txBox="1"/>
          <p:nvPr/>
        </p:nvSpPr>
        <p:spPr>
          <a:xfrm>
            <a:off x="5107650" y="2498872"/>
            <a:ext cx="1355440" cy="276999"/>
          </a:xfrm>
          <a:prstGeom prst="rect">
            <a:avLst/>
          </a:prstGeom>
          <a:noFill/>
        </p:spPr>
        <p:txBody>
          <a:bodyPr wrap="square" rtlCol="0">
            <a:spAutoFit/>
          </a:bodyPr>
          <a:lstStyle/>
          <a:p>
            <a:pPr algn="ctr"/>
            <a:r>
              <a:rPr kumimoji="1" lang="en-US" altLang="ja-JP" sz="1200" b="1">
                <a:latin typeface="Meiryo UI" panose="020B0604030504040204" pitchFamily="50" charset="-128"/>
                <a:ea typeface="Meiryo UI" panose="020B0604030504040204" pitchFamily="50" charset="-128"/>
              </a:rPr>
              <a:t>【</a:t>
            </a:r>
            <a:r>
              <a:rPr kumimoji="1" lang="ja-JP" altLang="en-US" sz="1200" b="1">
                <a:latin typeface="Meiryo UI" panose="020B0604030504040204" pitchFamily="50" charset="-128"/>
                <a:ea typeface="Meiryo UI" panose="020B0604030504040204" pitchFamily="50" charset="-128"/>
              </a:rPr>
              <a:t>短期アウトカム</a:t>
            </a:r>
            <a:r>
              <a:rPr kumimoji="1" lang="en-US" altLang="ja-JP" sz="1200" b="1">
                <a:latin typeface="Meiryo UI" panose="020B0604030504040204" pitchFamily="50" charset="-128"/>
                <a:ea typeface="Meiryo UI" panose="020B0604030504040204" pitchFamily="50" charset="-128"/>
              </a:rPr>
              <a:t>】</a:t>
            </a:r>
            <a:endParaRPr kumimoji="1" lang="ja-JP" altLang="en-US" sz="1200" b="1">
              <a:latin typeface="Meiryo UI" panose="020B0604030504040204" pitchFamily="50" charset="-128"/>
              <a:ea typeface="Meiryo UI" panose="020B0604030504040204" pitchFamily="50" charset="-128"/>
            </a:endParaRPr>
          </a:p>
        </p:txBody>
      </p:sp>
      <p:sp>
        <p:nvSpPr>
          <p:cNvPr id="157" name="テキスト ボックス 156"/>
          <p:cNvSpPr txBox="1"/>
          <p:nvPr/>
        </p:nvSpPr>
        <p:spPr>
          <a:xfrm>
            <a:off x="7494731" y="2498872"/>
            <a:ext cx="1355334" cy="276999"/>
          </a:xfrm>
          <a:prstGeom prst="rect">
            <a:avLst/>
          </a:prstGeom>
          <a:noFill/>
        </p:spPr>
        <p:txBody>
          <a:bodyPr wrap="square" rtlCol="0">
            <a:spAutoFit/>
          </a:bodyPr>
          <a:lstStyle/>
          <a:p>
            <a:pPr algn="ctr"/>
            <a:r>
              <a:rPr kumimoji="1" lang="en-US" altLang="ja-JP" sz="1200" b="1">
                <a:latin typeface="Meiryo UI" panose="020B0604030504040204" pitchFamily="50" charset="-128"/>
                <a:ea typeface="Meiryo UI" panose="020B0604030504040204" pitchFamily="50" charset="-128"/>
              </a:rPr>
              <a:t>【</a:t>
            </a:r>
            <a:r>
              <a:rPr kumimoji="1" lang="ja-JP" altLang="en-US" sz="1200" b="1">
                <a:latin typeface="Meiryo UI" panose="020B0604030504040204" pitchFamily="50" charset="-128"/>
                <a:ea typeface="Meiryo UI" panose="020B0604030504040204" pitchFamily="50" charset="-128"/>
              </a:rPr>
              <a:t>長期アウトカム</a:t>
            </a:r>
            <a:r>
              <a:rPr kumimoji="1" lang="en-US" altLang="ja-JP" sz="1200" b="1">
                <a:latin typeface="Meiryo UI" panose="020B0604030504040204" pitchFamily="50" charset="-128"/>
                <a:ea typeface="Meiryo UI" panose="020B0604030504040204" pitchFamily="50" charset="-128"/>
              </a:rPr>
              <a:t>】</a:t>
            </a:r>
            <a:endParaRPr kumimoji="1" lang="ja-JP" altLang="en-US" sz="1200" b="1">
              <a:latin typeface="Meiryo UI" panose="020B0604030504040204" pitchFamily="50" charset="-128"/>
              <a:ea typeface="Meiryo UI" panose="020B0604030504040204" pitchFamily="50" charset="-128"/>
            </a:endParaRPr>
          </a:p>
        </p:txBody>
      </p:sp>
      <p:graphicFrame>
        <p:nvGraphicFramePr>
          <p:cNvPr id="80" name="表 79"/>
          <p:cNvGraphicFramePr>
            <a:graphicFrameLocks noGrp="1"/>
          </p:cNvGraphicFramePr>
          <p:nvPr>
            <p:extLst>
              <p:ext uri="{D42A27DB-BD31-4B8C-83A1-F6EECF244321}">
                <p14:modId xmlns:p14="http://schemas.microsoft.com/office/powerpoint/2010/main" val="1599473198"/>
              </p:ext>
            </p:extLst>
          </p:nvPr>
        </p:nvGraphicFramePr>
        <p:xfrm>
          <a:off x="542188" y="1163545"/>
          <a:ext cx="8275523" cy="1150584"/>
        </p:xfrm>
        <a:graphic>
          <a:graphicData uri="http://schemas.openxmlformats.org/drawingml/2006/table">
            <a:tbl>
              <a:tblPr firstRow="1" bandRow="1">
                <a:tableStyleId>{5C22544A-7EE6-4342-B048-85BDC9FD1C3A}</a:tableStyleId>
              </a:tblPr>
              <a:tblGrid>
                <a:gridCol w="8275523">
                  <a:extLst>
                    <a:ext uri="{9D8B030D-6E8A-4147-A177-3AD203B41FA5}">
                      <a16:colId xmlns:a16="http://schemas.microsoft.com/office/drawing/2014/main" val="2017461185"/>
                    </a:ext>
                  </a:extLst>
                </a:gridCol>
              </a:tblGrid>
              <a:tr h="259309">
                <a:tc>
                  <a:txBody>
                    <a:bodyPr/>
                    <a:lstStyle/>
                    <a:p>
                      <a:pPr algn="l"/>
                      <a:r>
                        <a:rPr kumimoji="1" lang="ja-JP" altLang="en-US" sz="1200">
                          <a:solidFill>
                            <a:schemeClr val="tx1"/>
                          </a:solidFill>
                          <a:latin typeface="Meiryo UI" panose="020B0604030504040204" pitchFamily="50" charset="-128"/>
                          <a:ea typeface="Meiryo UI" panose="020B0604030504040204" pitchFamily="50" charset="-128"/>
                        </a:rPr>
                        <a:t>事業概要</a:t>
                      </a:r>
                    </a:p>
                  </a:txBody>
                  <a:tcPr marL="93599" marR="93599" marT="46799" marB="4679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590652502"/>
                  </a:ext>
                </a:extLst>
              </a:tr>
              <a:tr h="874106">
                <a:tc>
                  <a:txBody>
                    <a:bodyPr/>
                    <a:lstStyle/>
                    <a:p>
                      <a:pPr marL="90488" indent="-90488" defTabSz="936055"/>
                      <a:r>
                        <a:rPr kumimoji="1" lang="ja-JP" altLang="en-US" sz="1000">
                          <a:solidFill>
                            <a:schemeClr val="tx1"/>
                          </a:solidFill>
                          <a:latin typeface="Meiryo UI" panose="020B0604030504040204" pitchFamily="50" charset="-128"/>
                          <a:ea typeface="Meiryo UI" panose="020B0604030504040204" pitchFamily="50" charset="-128"/>
                        </a:rPr>
                        <a:t>事業全体の取組概要等を記載</a:t>
                      </a:r>
                      <a:endParaRPr kumimoji="1" lang="en-US" altLang="ja-JP" sz="1000">
                        <a:solidFill>
                          <a:schemeClr val="tx1"/>
                        </a:solidFill>
                        <a:latin typeface="Meiryo UI" panose="020B0604030504040204" pitchFamily="50" charset="-128"/>
                        <a:ea typeface="Meiryo UI" panose="020B0604030504040204" pitchFamily="50" charset="-128"/>
                      </a:endParaRPr>
                    </a:p>
                    <a:p>
                      <a:pPr marL="90488" indent="-90488" defTabSz="936055"/>
                      <a:r>
                        <a:rPr kumimoji="1" lang="ja-JP" altLang="en-US" sz="1200">
                          <a:solidFill>
                            <a:schemeClr val="tx1"/>
                          </a:solidFill>
                          <a:latin typeface="Meiryo UI" panose="020B0604030504040204" pitchFamily="50" charset="-128"/>
                          <a:ea typeface="Meiryo UI" panose="020B0604030504040204" pitchFamily="50" charset="-128"/>
                        </a:rPr>
                        <a:t>・</a:t>
                      </a:r>
                      <a:endParaRPr kumimoji="1" lang="en-US" altLang="ja-JP" sz="1200">
                        <a:solidFill>
                          <a:schemeClr val="tx1"/>
                        </a:solidFill>
                        <a:latin typeface="Meiryo UI" panose="020B0604030504040204" pitchFamily="50" charset="-128"/>
                        <a:ea typeface="Meiryo UI" panose="020B0604030504040204" pitchFamily="50" charset="-128"/>
                      </a:endParaRPr>
                    </a:p>
                    <a:p>
                      <a:pPr marL="90488" indent="-90488" defTabSz="936055"/>
                      <a:r>
                        <a:rPr kumimoji="1" lang="ja-JP" altLang="en-US" sz="1200">
                          <a:solidFill>
                            <a:schemeClr val="tx1"/>
                          </a:solidFill>
                          <a:latin typeface="Meiryo UI" panose="020B0604030504040204" pitchFamily="50" charset="-128"/>
                          <a:ea typeface="Meiryo UI" panose="020B0604030504040204" pitchFamily="50" charset="-128"/>
                        </a:rPr>
                        <a:t>・</a:t>
                      </a:r>
                      <a:endParaRPr kumimoji="1" lang="en-US" altLang="ja-JP" sz="1200">
                        <a:solidFill>
                          <a:schemeClr val="tx1"/>
                        </a:solidFill>
                        <a:latin typeface="Meiryo UI" panose="020B0604030504040204" pitchFamily="50" charset="-128"/>
                        <a:ea typeface="Meiryo UI" panose="020B0604030504040204" pitchFamily="50" charset="-128"/>
                      </a:endParaRPr>
                    </a:p>
                    <a:p>
                      <a:pPr marL="90488" indent="-90488" defTabSz="936055"/>
                      <a:r>
                        <a:rPr kumimoji="1" lang="ja-JP" altLang="en-US" sz="1200">
                          <a:solidFill>
                            <a:schemeClr val="tx1"/>
                          </a:solidFill>
                          <a:latin typeface="Meiryo UI" panose="020B0604030504040204" pitchFamily="50" charset="-128"/>
                          <a:ea typeface="Meiryo UI" panose="020B0604030504040204" pitchFamily="50" charset="-128"/>
                        </a:rPr>
                        <a:t>・</a:t>
                      </a:r>
                    </a:p>
                  </a:txBody>
                  <a:tcPr marL="93599" marR="93599" marT="46799" marB="46799">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659969"/>
                  </a:ext>
                </a:extLst>
              </a:tr>
            </a:tbl>
          </a:graphicData>
        </a:graphic>
      </p:graphicFrame>
      <p:sp>
        <p:nvSpPr>
          <p:cNvPr id="87" name="テキスト ボックス 86"/>
          <p:cNvSpPr txBox="1"/>
          <p:nvPr/>
        </p:nvSpPr>
        <p:spPr>
          <a:xfrm>
            <a:off x="7429590" y="3064675"/>
            <a:ext cx="1720336" cy="2092881"/>
          </a:xfrm>
          <a:prstGeom prst="rect">
            <a:avLst/>
          </a:prstGeom>
          <a:noFill/>
          <a:ln w="15875">
            <a:solidFill>
              <a:schemeClr val="accent5">
                <a:lumMod val="50000"/>
              </a:schemeClr>
            </a:solidFill>
          </a:ln>
        </p:spPr>
        <p:txBody>
          <a:bodyPr wrap="square" rtlCol="0">
            <a:spAutoFit/>
          </a:bodyPr>
          <a:lstStyle/>
          <a:p>
            <a:pPr marL="90488" indent="-90488"/>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〇介護の仕事に関する社会的評価が高まる（イメージアップ）</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b="1">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〇・・・</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（その他独自に設定可）</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endParaRPr kumimoji="1" lang="ja-JP" altLang="en-US" sz="1000">
              <a:latin typeface="Meiryo UI" panose="020B0604030504040204" pitchFamily="50" charset="-128"/>
              <a:ea typeface="Meiryo UI" panose="020B0604030504040204" pitchFamily="50" charset="-128"/>
            </a:endParaRPr>
          </a:p>
        </p:txBody>
      </p:sp>
      <p:sp>
        <p:nvSpPr>
          <p:cNvPr id="38" name="テキスト ボックス 37"/>
          <p:cNvSpPr txBox="1"/>
          <p:nvPr/>
        </p:nvSpPr>
        <p:spPr>
          <a:xfrm>
            <a:off x="4865992" y="2904974"/>
            <a:ext cx="1688187" cy="1015663"/>
          </a:xfrm>
          <a:prstGeom prst="rect">
            <a:avLst/>
          </a:prstGeom>
          <a:noFill/>
          <a:ln w="15875">
            <a:solidFill>
              <a:schemeClr val="accent5">
                <a:lumMod val="50000"/>
              </a:schemeClr>
            </a:solidFill>
          </a:ln>
        </p:spPr>
        <p:txBody>
          <a:bodyPr wrap="square" rtlCol="0">
            <a:spAutoFit/>
          </a:bodyPr>
          <a:lstStyle/>
          <a:p>
            <a:pPr marL="90488" indent="-90488"/>
            <a:r>
              <a:rPr kumimoji="1" lang="ja-JP" altLang="en-US" sz="1200">
                <a:latin typeface="Meiryo UI" panose="020B0604030504040204" pitchFamily="50" charset="-128"/>
                <a:ea typeface="Meiryo UI" panose="020B0604030504040204" pitchFamily="50" charset="-128"/>
              </a:rPr>
              <a:t>〇例、介護の仕事内容に興味・関心を持つ人が増える</a:t>
            </a:r>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（関連するアクティビティ番号を記載）</a:t>
            </a:r>
            <a:endParaRPr kumimoji="1" lang="en-US" altLang="ja-JP" sz="1200">
              <a:latin typeface="Meiryo UI" panose="020B0604030504040204" pitchFamily="50" charset="-128"/>
              <a:ea typeface="Meiryo UI" panose="020B0604030504040204" pitchFamily="50" charset="-128"/>
            </a:endParaRPr>
          </a:p>
        </p:txBody>
      </p:sp>
      <p:sp>
        <p:nvSpPr>
          <p:cNvPr id="39" name="テキスト ボックス 38"/>
          <p:cNvSpPr txBox="1"/>
          <p:nvPr/>
        </p:nvSpPr>
        <p:spPr>
          <a:xfrm>
            <a:off x="2451787" y="3233951"/>
            <a:ext cx="1547644" cy="1754326"/>
          </a:xfrm>
          <a:prstGeom prst="rect">
            <a:avLst/>
          </a:prstGeom>
          <a:noFill/>
          <a:ln w="15875">
            <a:solidFill>
              <a:schemeClr val="accent5">
                <a:lumMod val="50000"/>
              </a:schemeClr>
            </a:solidFill>
          </a:ln>
        </p:spPr>
        <p:txBody>
          <a:bodyPr wrap="square" rtlCol="0">
            <a:spAutoFit/>
          </a:bodyPr>
          <a:lstStyle/>
          <a:p>
            <a:pPr marL="90488" indent="-90488"/>
            <a:r>
              <a:rPr kumimoji="1" lang="ja-JP" altLang="en-US" sz="1200">
                <a:latin typeface="Meiryo UI" panose="020B0604030504040204" pitchFamily="50" charset="-128"/>
                <a:ea typeface="Meiryo UI" panose="020B0604030504040204" pitchFamily="50" charset="-128"/>
              </a:rPr>
              <a:t>①　・・・</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②　・・・</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③　・・・</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④　・・・</a:t>
            </a:r>
            <a:endParaRPr kumimoji="1" lang="en-US" altLang="ja-JP" sz="1200">
              <a:latin typeface="Meiryo UI" panose="020B0604030504040204" pitchFamily="50" charset="-128"/>
              <a:ea typeface="Meiryo UI" panose="020B0604030504040204" pitchFamily="50" charset="-128"/>
            </a:endParaRPr>
          </a:p>
          <a:p>
            <a:pPr marL="90488" indent="-90488"/>
            <a:endParaRPr kumimoji="1" lang="en-US" altLang="ja-JP" sz="1200">
              <a:latin typeface="Meiryo UI" panose="020B0604030504040204" pitchFamily="50" charset="-128"/>
              <a:ea typeface="Meiryo UI" panose="020B0604030504040204" pitchFamily="50" charset="-128"/>
            </a:endParaRPr>
          </a:p>
          <a:p>
            <a:pPr marL="90488" indent="-90488"/>
            <a:r>
              <a:rPr kumimoji="1" lang="ja-JP" altLang="en-US" sz="1200">
                <a:latin typeface="Meiryo UI" panose="020B0604030504040204" pitchFamily="50" charset="-128"/>
                <a:ea typeface="Meiryo UI" panose="020B0604030504040204" pitchFamily="50" charset="-128"/>
              </a:rPr>
              <a:t>⑤　・・・</a:t>
            </a:r>
            <a:endParaRPr kumimoji="1" lang="en-US" altLang="ja-JP" sz="120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5E29BEFB-9D0C-52B2-E776-6821BF5A1ACA}"/>
              </a:ext>
            </a:extLst>
          </p:cNvPr>
          <p:cNvSpPr txBox="1"/>
          <p:nvPr/>
        </p:nvSpPr>
        <p:spPr>
          <a:xfrm>
            <a:off x="0" y="0"/>
            <a:ext cx="9351046" cy="620100"/>
          </a:xfrm>
          <a:prstGeom prst="rect">
            <a:avLst/>
          </a:prstGeom>
          <a:solidFill>
            <a:srgbClr val="002060"/>
          </a:solidFill>
        </p:spPr>
        <p:txBody>
          <a:bodyPr wrap="square" anchor="ctr">
            <a:noAutofit/>
          </a:bodyPr>
          <a:lstStyle/>
          <a:p>
            <a:pPr algn="ctr"/>
            <a:r>
              <a:rPr lang="ja-JP" altLang="en-US" sz="2000" b="1">
                <a:solidFill>
                  <a:schemeClr val="bg1"/>
                </a:solidFill>
                <a:latin typeface="Meiryo UI" panose="020B0604030504040204" pitchFamily="50" charset="-128"/>
                <a:ea typeface="Meiryo UI" panose="020B0604030504040204" pitchFamily="50" charset="-128"/>
              </a:rPr>
              <a:t>実施事業におけるアウトカム等（成果）の設定について</a:t>
            </a:r>
          </a:p>
        </p:txBody>
      </p:sp>
      <p:sp>
        <p:nvSpPr>
          <p:cNvPr id="85" name="角丸四角形 84"/>
          <p:cNvSpPr/>
          <p:nvPr/>
        </p:nvSpPr>
        <p:spPr>
          <a:xfrm>
            <a:off x="74315" y="133955"/>
            <a:ext cx="1046636" cy="352190"/>
          </a:xfrm>
          <a:prstGeom prst="roundRect">
            <a:avLst/>
          </a:prstGeom>
          <a:solidFill>
            <a:srgbClr val="00B050"/>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1400" b="1">
                <a:latin typeface="Meiryo UI" panose="020B0604030504040204" pitchFamily="50" charset="-128"/>
                <a:ea typeface="Meiryo UI" panose="020B0604030504040204" pitchFamily="50" charset="-128"/>
              </a:rPr>
              <a:t>別記４</a:t>
            </a:r>
          </a:p>
        </p:txBody>
      </p:sp>
      <p:sp>
        <p:nvSpPr>
          <p:cNvPr id="5" name="四角形: 角を丸くする 4">
            <a:extLst>
              <a:ext uri="{FF2B5EF4-FFF2-40B4-BE49-F238E27FC236}">
                <a16:creationId xmlns:a16="http://schemas.microsoft.com/office/drawing/2014/main" id="{FCCBCEFD-B8E1-9026-DBD6-A879E022CA44}"/>
              </a:ext>
            </a:extLst>
          </p:cNvPr>
          <p:cNvSpPr/>
          <p:nvPr/>
        </p:nvSpPr>
        <p:spPr>
          <a:xfrm>
            <a:off x="266003" y="5849411"/>
            <a:ext cx="8927563" cy="1150584"/>
          </a:xfrm>
          <a:prstGeom prst="round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fontAlgn="ctr"/>
            <a:r>
              <a:rPr kumimoji="1" lang="en-US" altLang="ja-JP" sz="1050">
                <a:solidFill>
                  <a:schemeClr val="tx1"/>
                </a:solidFill>
                <a:latin typeface="Meiryo UI" panose="020B0604030504040204" pitchFamily="50" charset="-128"/>
                <a:ea typeface="Meiryo UI" panose="020B0604030504040204" pitchFamily="50" charset="-128"/>
              </a:rPr>
              <a:t>【</a:t>
            </a:r>
            <a:r>
              <a:rPr kumimoji="1" lang="ja-JP" altLang="en-US" sz="1050">
                <a:solidFill>
                  <a:schemeClr val="tx1"/>
                </a:solidFill>
                <a:latin typeface="Meiryo UI" panose="020B0604030504040204" pitchFamily="50" charset="-128"/>
                <a:ea typeface="Meiryo UI" panose="020B0604030504040204" pitchFamily="50" charset="-128"/>
              </a:rPr>
              <a:t>留意事項</a:t>
            </a:r>
            <a:r>
              <a:rPr kumimoji="1" lang="en-US" altLang="ja-JP" sz="1050">
                <a:solidFill>
                  <a:schemeClr val="tx1"/>
                </a:solidFill>
                <a:latin typeface="Meiryo UI" panose="020B0604030504040204" pitchFamily="50" charset="-128"/>
                <a:ea typeface="Meiryo UI" panose="020B0604030504040204" pitchFamily="50" charset="-128"/>
              </a:rPr>
              <a:t>】</a:t>
            </a:r>
            <a:r>
              <a:rPr kumimoji="1" lang="en-US" altLang="ja-JP" sz="1050">
                <a:solidFill>
                  <a:srgbClr val="FF0000"/>
                </a:solidFill>
                <a:latin typeface="Meiryo UI" panose="020B0604030504040204" pitchFamily="50" charset="-128"/>
                <a:ea typeface="Meiryo UI" panose="020B0604030504040204" pitchFamily="50" charset="-128"/>
              </a:rPr>
              <a:t>※</a:t>
            </a:r>
            <a:r>
              <a:rPr kumimoji="1" lang="ja-JP" altLang="en-US" sz="1050">
                <a:solidFill>
                  <a:srgbClr val="FF0000"/>
                </a:solidFill>
                <a:latin typeface="Meiryo UI" panose="020B0604030504040204" pitchFamily="50" charset="-128"/>
                <a:ea typeface="Meiryo UI" panose="020B0604030504040204" pitchFamily="50" charset="-128"/>
              </a:rPr>
              <a:t>留意事項欄は適宜削除して構いません。</a:t>
            </a:r>
            <a:endParaRPr kumimoji="1" lang="en-US" altLang="ja-JP" sz="1050">
              <a:solidFill>
                <a:srgbClr val="FF0000"/>
              </a:solidFill>
              <a:latin typeface="Meiryo UI" panose="020B0604030504040204" pitchFamily="50" charset="-128"/>
              <a:ea typeface="Meiryo UI" panose="020B0604030504040204" pitchFamily="50" charset="-128"/>
            </a:endParaRPr>
          </a:p>
          <a:p>
            <a:pPr fontAlgn="ctr"/>
            <a:r>
              <a:rPr kumimoji="1" lang="ja-JP" altLang="en-US" sz="1050">
                <a:solidFill>
                  <a:schemeClr val="tx1"/>
                </a:solidFill>
                <a:latin typeface="Meiryo UI" panose="020B0604030504040204" pitchFamily="50" charset="-128"/>
                <a:ea typeface="Meiryo UI" panose="020B0604030504040204" pitchFamily="50" charset="-128"/>
              </a:rPr>
              <a:t>〇「アウトプット」について、応募時点で「アクティビティ」から想定される見込みを記載すること。その際、なるべく定量的な記載となるよう努めること。</a:t>
            </a:r>
            <a:endParaRPr kumimoji="1" lang="en-US" altLang="ja-JP" sz="1050">
              <a:solidFill>
                <a:schemeClr val="tx1"/>
              </a:solidFill>
              <a:latin typeface="Meiryo UI" panose="020B0604030504040204" pitchFamily="50" charset="-128"/>
              <a:ea typeface="Meiryo UI" panose="020B0604030504040204" pitchFamily="50" charset="-128"/>
            </a:endParaRPr>
          </a:p>
          <a:p>
            <a:pPr fontAlgn="ctr"/>
            <a:r>
              <a:rPr kumimoji="1" lang="ja-JP" altLang="en-US" sz="1050">
                <a:solidFill>
                  <a:schemeClr val="tx1"/>
                </a:solidFill>
                <a:latin typeface="Meiryo UI" panose="020B0604030504040204" pitchFamily="50" charset="-128"/>
                <a:ea typeface="Meiryo UI" panose="020B0604030504040204" pitchFamily="50" charset="-128"/>
              </a:rPr>
              <a:t>〇「短期アウトカムは、応募する事業区分（例、情報発信事業（介護職発信事業）など）により適切なものを設定すること。</a:t>
            </a:r>
            <a:endParaRPr kumimoji="1" lang="en-US" altLang="ja-JP" sz="1050">
              <a:solidFill>
                <a:schemeClr val="tx1"/>
              </a:solidFill>
              <a:latin typeface="Meiryo UI" panose="020B0604030504040204" pitchFamily="50" charset="-128"/>
              <a:ea typeface="Meiryo UI" panose="020B0604030504040204" pitchFamily="50" charset="-128"/>
            </a:endParaRPr>
          </a:p>
          <a:p>
            <a:pPr fontAlgn="ctr"/>
            <a:r>
              <a:rPr kumimoji="1" lang="ja-JP" altLang="ja-JP" sz="1050">
                <a:solidFill>
                  <a:schemeClr val="tx1"/>
                </a:solidFill>
                <a:latin typeface="Meiryo UI" panose="020B0604030504040204" pitchFamily="50" charset="-128"/>
                <a:ea typeface="Meiryo UI" panose="020B0604030504040204" pitchFamily="50" charset="-128"/>
              </a:rPr>
              <a:t>○今回設定するアウトカム</a:t>
            </a:r>
            <a:r>
              <a:rPr kumimoji="1" lang="ja-JP" altLang="en-US" sz="1050">
                <a:solidFill>
                  <a:schemeClr val="tx1"/>
                </a:solidFill>
                <a:latin typeface="Meiryo UI" panose="020B0604030504040204" pitchFamily="50" charset="-128"/>
                <a:ea typeface="Meiryo UI" panose="020B0604030504040204" pitchFamily="50" charset="-128"/>
              </a:rPr>
              <a:t>等</a:t>
            </a:r>
            <a:r>
              <a:rPr kumimoji="1" lang="ja-JP" altLang="ja-JP" sz="1050">
                <a:solidFill>
                  <a:schemeClr val="tx1"/>
                </a:solidFill>
                <a:latin typeface="Meiryo UI" panose="020B0604030504040204" pitchFamily="50" charset="-128"/>
                <a:ea typeface="Meiryo UI" panose="020B0604030504040204" pitchFamily="50" charset="-128"/>
              </a:rPr>
              <a:t>は応募時点で想定可能な範囲で記載すること。採択事業者となった場合は、事業開始時点において当課または事業間連携等事業の実施主体と適宜協議を行い、</a:t>
            </a:r>
            <a:r>
              <a:rPr kumimoji="1" lang="ja-JP" altLang="en-US" sz="1050">
                <a:solidFill>
                  <a:schemeClr val="tx1"/>
                </a:solidFill>
                <a:latin typeface="Meiryo UI" panose="020B0604030504040204" pitchFamily="50" charset="-128"/>
                <a:ea typeface="Meiryo UI" panose="020B0604030504040204" pitchFamily="50" charset="-128"/>
              </a:rPr>
              <a:t>内容</a:t>
            </a:r>
            <a:r>
              <a:rPr kumimoji="1" lang="ja-JP" altLang="ja-JP" sz="1050">
                <a:solidFill>
                  <a:schemeClr val="tx1"/>
                </a:solidFill>
                <a:latin typeface="Meiryo UI" panose="020B0604030504040204" pitchFamily="50" charset="-128"/>
                <a:ea typeface="Meiryo UI" panose="020B0604030504040204" pitchFamily="50" charset="-128"/>
              </a:rPr>
              <a:t>を</a:t>
            </a:r>
            <a:r>
              <a:rPr kumimoji="1" lang="ja-JP" altLang="en-US" sz="1050">
                <a:solidFill>
                  <a:schemeClr val="tx1"/>
                </a:solidFill>
                <a:latin typeface="Meiryo UI" panose="020B0604030504040204" pitchFamily="50" charset="-128"/>
                <a:ea typeface="Meiryo UI" panose="020B0604030504040204" pitchFamily="50" charset="-128"/>
              </a:rPr>
              <a:t>必要に応じて</a:t>
            </a:r>
            <a:r>
              <a:rPr kumimoji="1" lang="ja-JP" altLang="ja-JP" sz="1050">
                <a:solidFill>
                  <a:schemeClr val="tx1"/>
                </a:solidFill>
                <a:latin typeface="Meiryo UI" panose="020B0604030504040204" pitchFamily="50" charset="-128"/>
                <a:ea typeface="Meiryo UI" panose="020B0604030504040204" pitchFamily="50" charset="-128"/>
              </a:rPr>
              <a:t>更新すること。</a:t>
            </a:r>
            <a:endParaRPr lang="ja-JP" altLang="ja-JP" sz="1050">
              <a:solidFill>
                <a:schemeClr val="tx1"/>
              </a:solidFill>
              <a:latin typeface="Meiryo UI" panose="020B0604030504040204" pitchFamily="50" charset="-128"/>
              <a:ea typeface="Meiryo UI" panose="020B0604030504040204" pitchFamily="50" charset="-128"/>
            </a:endParaRPr>
          </a:p>
          <a:p>
            <a:pPr fontAlgn="ctr"/>
            <a:r>
              <a:rPr kumimoji="1" lang="ja-JP" altLang="ja-JP" sz="1050">
                <a:solidFill>
                  <a:schemeClr val="tx1"/>
                </a:solidFill>
                <a:latin typeface="Meiryo UI" panose="020B0604030504040204" pitchFamily="50" charset="-128"/>
                <a:ea typeface="Meiryo UI" panose="020B0604030504040204" pitchFamily="50" charset="-128"/>
              </a:rPr>
              <a:t>〇アウトカムの設定にあたって、独自事業や既存イベント等を活用した提案をする場合には、過去の実績等を踏まえた比較を行いアウトカムの設定等を明確にすること。</a:t>
            </a:r>
            <a:endParaRPr kumimoji="1" lang="en-US" altLang="ja-JP" sz="1050">
              <a:solidFill>
                <a:schemeClr val="tx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278C96B2-AA9D-440A-66AE-D4FF1C98D53E}"/>
              </a:ext>
            </a:extLst>
          </p:cNvPr>
          <p:cNvSpPr txBox="1"/>
          <p:nvPr/>
        </p:nvSpPr>
        <p:spPr>
          <a:xfrm>
            <a:off x="4879052" y="4155382"/>
            <a:ext cx="1666275" cy="646331"/>
          </a:xfrm>
          <a:prstGeom prst="rect">
            <a:avLst/>
          </a:prstGeom>
          <a:noFill/>
          <a:ln w="15875">
            <a:solidFill>
              <a:schemeClr val="accent5">
                <a:lumMod val="50000"/>
              </a:schemeClr>
            </a:solidFill>
          </a:ln>
        </p:spPr>
        <p:txBody>
          <a:bodyPr wrap="square" rtlCol="0">
            <a:spAutoFit/>
          </a:bodyPr>
          <a:lstStyle/>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〇　・・・</a:t>
            </a:r>
            <a:endParaRPr kumimoji="1" lang="en-US" altLang="ja-JP"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90488" marR="0" lvl="0" indent="-90488"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（関連するアクティビティ番号を記載）</a:t>
            </a:r>
            <a:r>
              <a:rPr kumimoji="1" lang="ja-JP" altLang="en-US" sz="1000">
                <a:latin typeface="Meiryo UI" panose="020B0604030504040204" pitchFamily="50" charset="-128"/>
                <a:ea typeface="Meiryo UI" panose="020B0604030504040204" pitchFamily="50" charset="-128"/>
              </a:rPr>
              <a:t>　</a:t>
            </a:r>
            <a:endParaRPr kumimoji="1" lang="en-US" altLang="ja-JP" sz="1000">
              <a:latin typeface="Meiryo UI" panose="020B0604030504040204" pitchFamily="50" charset="-128"/>
              <a:ea typeface="Meiryo UI" panose="020B0604030504040204" pitchFamily="50" charset="-128"/>
            </a:endParaRPr>
          </a:p>
        </p:txBody>
      </p:sp>
      <p:sp>
        <p:nvSpPr>
          <p:cNvPr id="10" name="右矢印 145">
            <a:extLst>
              <a:ext uri="{FF2B5EF4-FFF2-40B4-BE49-F238E27FC236}">
                <a16:creationId xmlns:a16="http://schemas.microsoft.com/office/drawing/2014/main" id="{D144BCEF-51D0-4811-4C7E-0690EA76839E}"/>
              </a:ext>
            </a:extLst>
          </p:cNvPr>
          <p:cNvSpPr/>
          <p:nvPr/>
        </p:nvSpPr>
        <p:spPr>
          <a:xfrm>
            <a:off x="4279803" y="3591983"/>
            <a:ext cx="402091" cy="783069"/>
          </a:xfrm>
          <a:prstGeom prst="rightArrow">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1" name="右矢印 83">
            <a:extLst>
              <a:ext uri="{FF2B5EF4-FFF2-40B4-BE49-F238E27FC236}">
                <a16:creationId xmlns:a16="http://schemas.microsoft.com/office/drawing/2014/main" id="{786DDBC9-0E04-9B6E-7FC2-9DD777D11AD7}"/>
              </a:ext>
            </a:extLst>
          </p:cNvPr>
          <p:cNvSpPr/>
          <p:nvPr/>
        </p:nvSpPr>
        <p:spPr>
          <a:xfrm>
            <a:off x="6890389" y="3023024"/>
            <a:ext cx="403055" cy="783069"/>
          </a:xfrm>
          <a:prstGeom prst="rightArrow">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
        <p:nvSpPr>
          <p:cNvPr id="12" name="右矢印 83">
            <a:extLst>
              <a:ext uri="{FF2B5EF4-FFF2-40B4-BE49-F238E27FC236}">
                <a16:creationId xmlns:a16="http://schemas.microsoft.com/office/drawing/2014/main" id="{5458C1D0-B320-7A17-1F4A-8CF4C2F31E64}"/>
              </a:ext>
            </a:extLst>
          </p:cNvPr>
          <p:cNvSpPr/>
          <p:nvPr/>
        </p:nvSpPr>
        <p:spPr>
          <a:xfrm>
            <a:off x="6874387" y="4079475"/>
            <a:ext cx="435058" cy="830725"/>
          </a:xfrm>
          <a:prstGeom prst="rightArrow">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820040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EBA5F2D372F984BB4691EA4D2140584" ma:contentTypeVersion="15" ma:contentTypeDescription="新しいドキュメントを作成します。" ma:contentTypeScope="" ma:versionID="aa4cbb0ac6489da8dc3e3922516a007b">
  <xsd:schema xmlns:xsd="http://www.w3.org/2001/XMLSchema" xmlns:xs="http://www.w3.org/2001/XMLSchema" xmlns:p="http://schemas.microsoft.com/office/2006/metadata/properties" xmlns:ns2="81ea2c0d-a4c9-4d4d-9b17-04ed2294c71f" xmlns:ns3="263dbbe5-076b-4606-a03b-9598f5f2f35a" targetNamespace="http://schemas.microsoft.com/office/2006/metadata/properties" ma:root="true" ma:fieldsID="50083299a991c6ad33920799257f62ea" ns2:_="" ns3:_="">
    <xsd:import namespace="81ea2c0d-a4c9-4d4d-9b17-04ed2294c71f"/>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ea2c0d-a4c9-4d4d-9b17-04ed2294c71f"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16c6466-ab3c-4720-996d-e1d4c7a75c81}"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81ea2c0d-a4c9-4d4d-9b17-04ed2294c71f">
      <Terms xmlns="http://schemas.microsoft.com/office/infopath/2007/PartnerControls"/>
    </lcf76f155ced4ddcb4097134ff3c332f>
    <Owner xmlns="81ea2c0d-a4c9-4d4d-9b17-04ed2294c71f">
      <UserInfo>
        <DisplayName/>
        <AccountId xsi:nil="true"/>
        <AccountType/>
      </UserInfo>
    </Owner>
  </documentManagement>
</p:properties>
</file>

<file path=customXml/itemProps1.xml><?xml version="1.0" encoding="utf-8"?>
<ds:datastoreItem xmlns:ds="http://schemas.openxmlformats.org/officeDocument/2006/customXml" ds:itemID="{EF794E35-CEE8-4AE1-87D4-DB78F2A659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ea2c0d-a4c9-4d4d-9b17-04ed2294c71f"/>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8A8CF7B-3FF6-4217-B4D7-EDC07B5BAF7A}">
  <ds:schemaRefs>
    <ds:schemaRef ds:uri="http://schemas.microsoft.com/sharepoint/v3/contenttype/forms"/>
  </ds:schemaRefs>
</ds:datastoreItem>
</file>

<file path=customXml/itemProps3.xml><?xml version="1.0" encoding="utf-8"?>
<ds:datastoreItem xmlns:ds="http://schemas.openxmlformats.org/officeDocument/2006/customXml" ds:itemID="{EB33FADD-DFCB-4AC9-B482-402DA4BDB163}">
  <ds:schemaRefs>
    <ds:schemaRef ds:uri="http://schemas.microsoft.com/office/2006/metadata/properties"/>
    <ds:schemaRef ds:uri="http://schemas.microsoft.com/office/infopath/2007/PartnerControls"/>
    <ds:schemaRef ds:uri="263dbbe5-076b-4606-a03b-9598f5f2f35a"/>
    <ds:schemaRef ds:uri="81ea2c0d-a4c9-4d4d-9b17-04ed2294c71f"/>
  </ds:schemaRefs>
</ds:datastoreItem>
</file>

<file path=docProps/app.xml><?xml version="1.0" encoding="utf-8"?>
<Properties xmlns="http://schemas.openxmlformats.org/officeDocument/2006/extended-properties" xmlns:vt="http://schemas.openxmlformats.org/officeDocument/2006/docPropsVTypes">
  <Words>365</Words>
  <PresentationFormat>ユーザー設定</PresentationFormat>
  <Paragraphs>49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0x0101008EBA5F2D372F984BB4691EA4D2140584</vt:lpwstr>
  </property>
  <property fmtid="{D5CDD505-2E9C-101B-9397-08002B2CF9AE}" pid="3" name="MediaServiceImageTags">
    <vt:lpwstr/>
  </property>
</Properties>
</file>