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711" r:id="rId1"/>
  </p:sldMasterIdLst>
  <p:notesMasterIdLst>
    <p:notesMasterId r:id="rId29"/>
  </p:notesMasterIdLst>
  <p:sldIdLst>
    <p:sldId id="262" r:id="rId2"/>
    <p:sldId id="317" r:id="rId3"/>
    <p:sldId id="303" r:id="rId4"/>
    <p:sldId id="1512" r:id="rId5"/>
    <p:sldId id="1466" r:id="rId6"/>
    <p:sldId id="300" r:id="rId7"/>
    <p:sldId id="339" r:id="rId8"/>
    <p:sldId id="341" r:id="rId9"/>
    <p:sldId id="1513" r:id="rId10"/>
    <p:sldId id="334" r:id="rId11"/>
    <p:sldId id="336" r:id="rId12"/>
    <p:sldId id="345" r:id="rId13"/>
    <p:sldId id="344" r:id="rId14"/>
    <p:sldId id="268" r:id="rId15"/>
    <p:sldId id="301" r:id="rId16"/>
    <p:sldId id="302" r:id="rId17"/>
    <p:sldId id="320" r:id="rId18"/>
    <p:sldId id="348" r:id="rId19"/>
    <p:sldId id="319" r:id="rId20"/>
    <p:sldId id="322" r:id="rId21"/>
    <p:sldId id="329" r:id="rId22"/>
    <p:sldId id="352" r:id="rId23"/>
    <p:sldId id="353" r:id="rId24"/>
    <p:sldId id="355" r:id="rId25"/>
    <p:sldId id="2147472229" r:id="rId26"/>
    <p:sldId id="316" r:id="rId27"/>
    <p:sldId id="315" r:id="rId28"/>
  </p:sldIdLst>
  <p:sldSz cx="9906000" cy="6858000" type="A4"/>
  <p:notesSz cx="6735763" cy="9866313"/>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622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75" autoAdjust="0"/>
    <p:restoredTop sz="95979" autoAdjust="0"/>
  </p:normalViewPr>
  <p:slideViewPr>
    <p:cSldViewPr snapToGrid="0">
      <p:cViewPr varScale="1">
        <p:scale>
          <a:sx n="94" d="100"/>
          <a:sy n="94" d="100"/>
        </p:scale>
        <p:origin x="1920" y="31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9.xml" Type="http://schemas.openxmlformats.org/officeDocument/2006/relationships/slide"/><Relationship Id="rId11" Target="slides/slide10.xml" Type="http://schemas.openxmlformats.org/officeDocument/2006/relationships/slide"/><Relationship Id="rId12" Target="slides/slide11.xml" Type="http://schemas.openxmlformats.org/officeDocument/2006/relationships/slide"/><Relationship Id="rId13" Target="slides/slide12.xml" Type="http://schemas.openxmlformats.org/officeDocument/2006/relationships/slide"/><Relationship Id="rId14" Target="slides/slide13.xml" Type="http://schemas.openxmlformats.org/officeDocument/2006/relationships/slide"/><Relationship Id="rId15" Target="slides/slide14.xml" Type="http://schemas.openxmlformats.org/officeDocument/2006/relationships/slide"/><Relationship Id="rId16" Target="slides/slide15.xml" Type="http://schemas.openxmlformats.org/officeDocument/2006/relationships/slide"/><Relationship Id="rId17" Target="slides/slide16.xml" Type="http://schemas.openxmlformats.org/officeDocument/2006/relationships/slide"/><Relationship Id="rId18" Target="slides/slide17.xml" Type="http://schemas.openxmlformats.org/officeDocument/2006/relationships/slide"/><Relationship Id="rId19" Target="slides/slide18.xml" Type="http://schemas.openxmlformats.org/officeDocument/2006/relationships/slide"/><Relationship Id="rId2" Target="slides/slide1.xml" Type="http://schemas.openxmlformats.org/officeDocument/2006/relationships/slide"/><Relationship Id="rId20" Target="slides/slide19.xml" Type="http://schemas.openxmlformats.org/officeDocument/2006/relationships/slide"/><Relationship Id="rId21" Target="slides/slide20.xml" Type="http://schemas.openxmlformats.org/officeDocument/2006/relationships/slide"/><Relationship Id="rId22" Target="slides/slide21.xml" Type="http://schemas.openxmlformats.org/officeDocument/2006/relationships/slide"/><Relationship Id="rId23" Target="slides/slide22.xml" Type="http://schemas.openxmlformats.org/officeDocument/2006/relationships/slide"/><Relationship Id="rId24" Target="slides/slide23.xml" Type="http://schemas.openxmlformats.org/officeDocument/2006/relationships/slide"/><Relationship Id="rId25" Target="slides/slide24.xml" Type="http://schemas.openxmlformats.org/officeDocument/2006/relationships/slide"/><Relationship Id="rId26" Target="slides/slide25.xml" Type="http://schemas.openxmlformats.org/officeDocument/2006/relationships/slide"/><Relationship Id="rId27" Target="slides/slide26.xml" Type="http://schemas.openxmlformats.org/officeDocument/2006/relationships/slide"/><Relationship Id="rId28" Target="slides/slide27.xml" Type="http://schemas.openxmlformats.org/officeDocument/2006/relationships/slide"/><Relationship Id="rId29" Target="notesMasters/notesMaster1.xml" Type="http://schemas.openxmlformats.org/officeDocument/2006/relationships/notesMaster"/><Relationship Id="rId3" Target="slides/slide2.xml" Type="http://schemas.openxmlformats.org/officeDocument/2006/relationships/slide"/><Relationship Id="rId30" Target="presProps.xml" Type="http://schemas.openxmlformats.org/officeDocument/2006/relationships/presProps"/><Relationship Id="rId31" Target="viewProps.xml" Type="http://schemas.openxmlformats.org/officeDocument/2006/relationships/viewProps"/><Relationship Id="rId32" Target="theme/theme1.xml" Type="http://schemas.openxmlformats.org/officeDocument/2006/relationships/theme"/><Relationship Id="rId33" Target="tableStyles.xml" Type="http://schemas.openxmlformats.org/officeDocument/2006/relationships/tableStyles"/><Relationship Id="rId4" Target="slides/slide3.xml" Type="http://schemas.openxmlformats.org/officeDocument/2006/relationships/slide"/><Relationship Id="rId5" Target="slides/slide4.xml" Type="http://schemas.openxmlformats.org/officeDocument/2006/relationships/slide"/><Relationship Id="rId6" Target="slides/slide5.xml" Type="http://schemas.openxmlformats.org/officeDocument/2006/relationships/slide"/><Relationship Id="rId7" Target="slides/slide6.xml" Type="http://schemas.openxmlformats.org/officeDocument/2006/relationships/slide"/><Relationship Id="rId8" Target="slides/slide7.xml" Type="http://schemas.openxmlformats.org/officeDocument/2006/relationships/slide"/><Relationship Id="rId9" Target="slides/slide8.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3AE3A7B7-494E-AE97-3854-9839460C87A0}"/>
              </a:ext>
            </a:extLst>
          </p:cNvPr>
          <p:cNvSpPr>
            <a:spLocks noGrp="1"/>
          </p:cNvSpPr>
          <p:nvPr>
            <p:ph type="hdr" sz="quarter"/>
          </p:nvPr>
        </p:nvSpPr>
        <p:spPr>
          <a:xfrm>
            <a:off x="0" y="0"/>
            <a:ext cx="2919413" cy="495300"/>
          </a:xfrm>
          <a:prstGeom prst="rect">
            <a:avLst/>
          </a:prstGeom>
        </p:spPr>
        <p:txBody>
          <a:bodyPr vert="horz" lIns="91426" tIns="45713" rIns="91426" bIns="45713" rtlCol="0"/>
          <a:lstStyle>
            <a:lvl1pPr algn="l" eaLnBrk="1" fontAlgn="auto" hangingPunct="1">
              <a:spcBef>
                <a:spcPts val="0"/>
              </a:spcBef>
              <a:spcAft>
                <a:spcPts val="0"/>
              </a:spcAft>
              <a:defRPr kumimoji="1" sz="1200">
                <a:latin typeface="+mn-lt"/>
              </a:defRPr>
            </a:lvl1pPr>
          </a:lstStyle>
          <a:p>
            <a:pPr>
              <a:defRPr/>
            </a:pPr>
            <a:endParaRPr lang="ja-JP" altLang="en-US"/>
          </a:p>
        </p:txBody>
      </p:sp>
      <p:sp>
        <p:nvSpPr>
          <p:cNvPr id="3" name="日付プレースホルダー 2">
            <a:extLst>
              <a:ext uri="{FF2B5EF4-FFF2-40B4-BE49-F238E27FC236}">
                <a16:creationId xmlns:a16="http://schemas.microsoft.com/office/drawing/2014/main" id="{2226A6B4-488F-B602-817A-0FB3A8747F1B}"/>
              </a:ext>
            </a:extLst>
          </p:cNvPr>
          <p:cNvSpPr>
            <a:spLocks noGrp="1"/>
          </p:cNvSpPr>
          <p:nvPr>
            <p:ph type="dt" idx="1"/>
          </p:nvPr>
        </p:nvSpPr>
        <p:spPr>
          <a:xfrm>
            <a:off x="3814763" y="0"/>
            <a:ext cx="2919412" cy="495300"/>
          </a:xfrm>
          <a:prstGeom prst="rect">
            <a:avLst/>
          </a:prstGeom>
        </p:spPr>
        <p:txBody>
          <a:bodyPr vert="horz" lIns="91426" tIns="45713" rIns="91426" bIns="45713" rtlCol="0"/>
          <a:lstStyle>
            <a:lvl1pPr algn="r" eaLnBrk="1" fontAlgn="auto" hangingPunct="1">
              <a:spcBef>
                <a:spcPts val="0"/>
              </a:spcBef>
              <a:spcAft>
                <a:spcPts val="0"/>
              </a:spcAft>
              <a:defRPr kumimoji="1" sz="1200">
                <a:latin typeface="+mn-lt"/>
              </a:defRPr>
            </a:lvl1pPr>
          </a:lstStyle>
          <a:p>
            <a:pPr>
              <a:defRPr/>
            </a:pPr>
            <a:fld id="{6D2FF354-8113-4848-8E55-F154B4B7A862}" type="datetimeFigureOut">
              <a:rPr lang="ja-JP" altLang="en-US"/>
              <a:pPr>
                <a:defRPr/>
              </a:pPr>
              <a:t>2025/4/11</a:t>
            </a:fld>
            <a:endParaRPr lang="ja-JP" altLang="en-US"/>
          </a:p>
        </p:txBody>
      </p:sp>
      <p:sp>
        <p:nvSpPr>
          <p:cNvPr id="4" name="スライド イメージ プレースホルダー 3">
            <a:extLst>
              <a:ext uri="{FF2B5EF4-FFF2-40B4-BE49-F238E27FC236}">
                <a16:creationId xmlns:a16="http://schemas.microsoft.com/office/drawing/2014/main" id="{3C53AAA6-81DC-F66F-A5FE-2E39A19183FC}"/>
              </a:ext>
            </a:extLst>
          </p:cNvPr>
          <p:cNvSpPr>
            <a:spLocks noGrp="1" noRot="1" noChangeAspect="1"/>
          </p:cNvSpPr>
          <p:nvPr>
            <p:ph type="sldImg" idx="2"/>
          </p:nvPr>
        </p:nvSpPr>
        <p:spPr>
          <a:xfrm>
            <a:off x="963613" y="1233488"/>
            <a:ext cx="4808537" cy="3328987"/>
          </a:xfrm>
          <a:prstGeom prst="rect">
            <a:avLst/>
          </a:prstGeom>
          <a:noFill/>
          <a:ln w="12700">
            <a:solidFill>
              <a:prstClr val="black"/>
            </a:solidFill>
          </a:ln>
        </p:spPr>
        <p:txBody>
          <a:bodyPr vert="horz" lIns="91426" tIns="45713" rIns="91426" bIns="45713" rtlCol="0" anchor="ctr"/>
          <a:lstStyle/>
          <a:p>
            <a:pPr lvl="0"/>
            <a:endParaRPr lang="ja-JP" altLang="en-US" noProof="0"/>
          </a:p>
        </p:txBody>
      </p:sp>
      <p:sp>
        <p:nvSpPr>
          <p:cNvPr id="5" name="ノート プレースホルダー 4">
            <a:extLst>
              <a:ext uri="{FF2B5EF4-FFF2-40B4-BE49-F238E27FC236}">
                <a16:creationId xmlns:a16="http://schemas.microsoft.com/office/drawing/2014/main" id="{3924FA9A-D1F5-4F82-B4AE-AFF37A837B3E}"/>
              </a:ext>
            </a:extLst>
          </p:cNvPr>
          <p:cNvSpPr>
            <a:spLocks noGrp="1"/>
          </p:cNvSpPr>
          <p:nvPr>
            <p:ph type="body" sz="quarter" idx="3"/>
          </p:nvPr>
        </p:nvSpPr>
        <p:spPr>
          <a:xfrm>
            <a:off x="673100" y="4748213"/>
            <a:ext cx="5389563" cy="3884612"/>
          </a:xfrm>
          <a:prstGeom prst="rect">
            <a:avLst/>
          </a:prstGeom>
        </p:spPr>
        <p:txBody>
          <a:bodyPr vert="horz" lIns="91426" tIns="45713" rIns="91426" bIns="45713" rtlCol="0"/>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a:extLst>
              <a:ext uri="{FF2B5EF4-FFF2-40B4-BE49-F238E27FC236}">
                <a16:creationId xmlns:a16="http://schemas.microsoft.com/office/drawing/2014/main" id="{F0DF1F70-7D7A-ACD4-36FA-449754EA1B2D}"/>
              </a:ext>
            </a:extLst>
          </p:cNvPr>
          <p:cNvSpPr>
            <a:spLocks noGrp="1"/>
          </p:cNvSpPr>
          <p:nvPr>
            <p:ph type="ftr" sz="quarter" idx="4"/>
          </p:nvPr>
        </p:nvSpPr>
        <p:spPr>
          <a:xfrm>
            <a:off x="0" y="9371013"/>
            <a:ext cx="2919413" cy="495300"/>
          </a:xfrm>
          <a:prstGeom prst="rect">
            <a:avLst/>
          </a:prstGeom>
        </p:spPr>
        <p:txBody>
          <a:bodyPr vert="horz" lIns="91426" tIns="45713" rIns="91426" bIns="45713" rtlCol="0" anchor="b"/>
          <a:lstStyle>
            <a:lvl1pPr algn="l" eaLnBrk="1" fontAlgn="auto" hangingPunct="1">
              <a:spcBef>
                <a:spcPts val="0"/>
              </a:spcBef>
              <a:spcAft>
                <a:spcPts val="0"/>
              </a:spcAft>
              <a:defRPr kumimoji="1" sz="1200">
                <a:latin typeface="+mn-lt"/>
              </a:defRPr>
            </a:lvl1pPr>
          </a:lstStyle>
          <a:p>
            <a:pPr>
              <a:defRPr/>
            </a:pPr>
            <a:endParaRPr lang="ja-JP" altLang="en-US"/>
          </a:p>
        </p:txBody>
      </p:sp>
      <p:sp>
        <p:nvSpPr>
          <p:cNvPr id="7" name="スライド番号プレースホルダー 6">
            <a:extLst>
              <a:ext uri="{FF2B5EF4-FFF2-40B4-BE49-F238E27FC236}">
                <a16:creationId xmlns:a16="http://schemas.microsoft.com/office/drawing/2014/main" id="{71BF466E-2932-1F46-399E-CA78A806D41F}"/>
              </a:ext>
            </a:extLst>
          </p:cNvPr>
          <p:cNvSpPr>
            <a:spLocks noGrp="1"/>
          </p:cNvSpPr>
          <p:nvPr>
            <p:ph type="sldNum" sz="quarter" idx="5"/>
          </p:nvPr>
        </p:nvSpPr>
        <p:spPr>
          <a:xfrm>
            <a:off x="3814763" y="9371013"/>
            <a:ext cx="2919412" cy="495300"/>
          </a:xfrm>
          <a:prstGeom prst="rect">
            <a:avLst/>
          </a:prstGeom>
        </p:spPr>
        <p:txBody>
          <a:bodyPr vert="horz" wrap="square" lIns="91426" tIns="45713" rIns="91426" bIns="45713" numCol="1" anchor="b" anchorCtr="0" compatLnSpc="1">
            <a:prstTxWarp prst="textNoShape">
              <a:avLst/>
            </a:prstTxWarp>
          </a:bodyPr>
          <a:lstStyle>
            <a:lvl1pPr algn="r" eaLnBrk="1" hangingPunct="1">
              <a:defRPr kumimoji="1" sz="1200">
                <a:latin typeface="游ゴシック" panose="020B0400000000000000" pitchFamily="50" charset="-128"/>
              </a:defRPr>
            </a:lvl1pPr>
          </a:lstStyle>
          <a:p>
            <a:pPr>
              <a:defRPr/>
            </a:pPr>
            <a:fld id="{E685643B-5DB7-4764-8B18-C11B386B533C}"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1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_rels/notesSlide1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xml" Type="http://schemas.openxmlformats.org/officeDocument/2006/relationships/slide"/></Relationships>
</file>

<file path=ppt/notesSlides/_rels/notesSlide1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2.xml" Type="http://schemas.openxmlformats.org/officeDocument/2006/relationships/slide"/></Relationships>
</file>

<file path=ppt/notesSlides/_rels/notesSlide1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3.xml" Type="http://schemas.openxmlformats.org/officeDocument/2006/relationships/slide"/></Relationships>
</file>

<file path=ppt/notesSlides/_rels/notesSlide1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4.xml" Type="http://schemas.openxmlformats.org/officeDocument/2006/relationships/slide"/></Relationships>
</file>

<file path=ppt/notesSlides/_rels/notesSlide1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5.xml" Type="http://schemas.openxmlformats.org/officeDocument/2006/relationships/slide"/></Relationships>
</file>

<file path=ppt/notesSlides/_rels/notesSlide1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6.xml" Type="http://schemas.openxmlformats.org/officeDocument/2006/relationships/slide"/></Relationships>
</file>

<file path=ppt/notesSlides/_rels/notesSlide1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7.xml" Type="http://schemas.openxmlformats.org/officeDocument/2006/relationships/slide"/></Relationships>
</file>

<file path=ppt/notesSlides/_rels/notesSlide1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8.xml" Type="http://schemas.openxmlformats.org/officeDocument/2006/relationships/slide"/></Relationships>
</file>

<file path=ppt/notesSlides/_rels/notesSlide1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9.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2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0.xml" Type="http://schemas.openxmlformats.org/officeDocument/2006/relationships/slide"/></Relationships>
</file>

<file path=ppt/notesSlides/_rels/notesSlide2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1.xml" Type="http://schemas.openxmlformats.org/officeDocument/2006/relationships/slide"/></Relationships>
</file>

<file path=ppt/notesSlides/_rels/notesSlide2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2.xml" Type="http://schemas.openxmlformats.org/officeDocument/2006/relationships/slide"/></Relationships>
</file>

<file path=ppt/notesSlides/_rels/notesSlide2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3.xml" Type="http://schemas.openxmlformats.org/officeDocument/2006/relationships/slide"/></Relationships>
</file>

<file path=ppt/notesSlides/_rels/notesSlide2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4.xml" Type="http://schemas.openxmlformats.org/officeDocument/2006/relationships/slide"/></Relationships>
</file>

<file path=ppt/notesSlides/_rels/notesSlide2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5.xml" Type="http://schemas.openxmlformats.org/officeDocument/2006/relationships/slide"/></Relationships>
</file>

<file path=ppt/notesSlides/_rels/notesSlide2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6.xml" Type="http://schemas.openxmlformats.org/officeDocument/2006/relationships/slide"/></Relationships>
</file>

<file path=ppt/notesSlides/_rels/notesSlide2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7.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 イメージ プレースホルダー 1">
            <a:extLst>
              <a:ext uri="{FF2B5EF4-FFF2-40B4-BE49-F238E27FC236}">
                <a16:creationId xmlns:a16="http://schemas.microsoft.com/office/drawing/2014/main" id="{05CC7879-100D-1EC9-018E-413AD52A357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ノート プレースホルダー 2">
            <a:extLst>
              <a:ext uri="{FF2B5EF4-FFF2-40B4-BE49-F238E27FC236}">
                <a16:creationId xmlns:a16="http://schemas.microsoft.com/office/drawing/2014/main" id="{42D50E43-C9E0-3F86-98F7-D3ECB2F6C37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12292" name="スライド番号プレースホルダー 3">
            <a:extLst>
              <a:ext uri="{FF2B5EF4-FFF2-40B4-BE49-F238E27FC236}">
                <a16:creationId xmlns:a16="http://schemas.microsoft.com/office/drawing/2014/main" id="{350CE447-5396-EC4B-D046-9028166328D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5613">
              <a:defRPr>
                <a:solidFill>
                  <a:schemeClr val="tx1"/>
                </a:solidFill>
                <a:latin typeface="Calibri" panose="020F0502020204030204" pitchFamily="34" charset="0"/>
              </a:defRPr>
            </a:lvl1pPr>
            <a:lvl2pPr marL="742950" indent="-285750" defTabSz="455613">
              <a:defRPr>
                <a:solidFill>
                  <a:schemeClr val="tx1"/>
                </a:solidFill>
                <a:latin typeface="Calibri" panose="020F0502020204030204" pitchFamily="34" charset="0"/>
              </a:defRPr>
            </a:lvl2pPr>
            <a:lvl3pPr marL="1143000" indent="-228600" defTabSz="455613">
              <a:defRPr>
                <a:solidFill>
                  <a:schemeClr val="tx1"/>
                </a:solidFill>
                <a:latin typeface="Calibri" panose="020F0502020204030204" pitchFamily="34" charset="0"/>
              </a:defRPr>
            </a:lvl3pPr>
            <a:lvl4pPr marL="1600200" indent="-228600" defTabSz="455613">
              <a:defRPr>
                <a:solidFill>
                  <a:schemeClr val="tx1"/>
                </a:solidFill>
                <a:latin typeface="Calibri" panose="020F0502020204030204" pitchFamily="34" charset="0"/>
              </a:defRPr>
            </a:lvl4pPr>
            <a:lvl5pPr marL="2057400" indent="-228600" defTabSz="455613">
              <a:defRPr>
                <a:solidFill>
                  <a:schemeClr val="tx1"/>
                </a:solidFill>
                <a:latin typeface="Calibri" panose="020F0502020204030204" pitchFamily="34" charset="0"/>
              </a:defRPr>
            </a:lvl5pPr>
            <a:lvl6pPr marL="2514600" indent="-228600" defTabSz="455613" eaLnBrk="0" fontAlgn="base" hangingPunct="0">
              <a:spcBef>
                <a:spcPct val="0"/>
              </a:spcBef>
              <a:spcAft>
                <a:spcPct val="0"/>
              </a:spcAft>
              <a:defRPr>
                <a:solidFill>
                  <a:schemeClr val="tx1"/>
                </a:solidFill>
                <a:latin typeface="Calibri" panose="020F0502020204030204" pitchFamily="34" charset="0"/>
              </a:defRPr>
            </a:lvl6pPr>
            <a:lvl7pPr marL="2971800" indent="-228600" defTabSz="455613" eaLnBrk="0" fontAlgn="base" hangingPunct="0">
              <a:spcBef>
                <a:spcPct val="0"/>
              </a:spcBef>
              <a:spcAft>
                <a:spcPct val="0"/>
              </a:spcAft>
              <a:defRPr>
                <a:solidFill>
                  <a:schemeClr val="tx1"/>
                </a:solidFill>
                <a:latin typeface="Calibri" panose="020F0502020204030204" pitchFamily="34" charset="0"/>
              </a:defRPr>
            </a:lvl7pPr>
            <a:lvl8pPr marL="3429000" indent="-228600" defTabSz="455613" eaLnBrk="0" fontAlgn="base" hangingPunct="0">
              <a:spcBef>
                <a:spcPct val="0"/>
              </a:spcBef>
              <a:spcAft>
                <a:spcPct val="0"/>
              </a:spcAft>
              <a:defRPr>
                <a:solidFill>
                  <a:schemeClr val="tx1"/>
                </a:solidFill>
                <a:latin typeface="Calibri" panose="020F0502020204030204" pitchFamily="34" charset="0"/>
              </a:defRPr>
            </a:lvl8pPr>
            <a:lvl9pPr marL="3886200" indent="-228600" defTabSz="455613" eaLnBrk="0" fontAlgn="base" hangingPunct="0">
              <a:spcBef>
                <a:spcPct val="0"/>
              </a:spcBef>
              <a:spcAft>
                <a:spcPct val="0"/>
              </a:spcAft>
              <a:defRPr>
                <a:solidFill>
                  <a:schemeClr val="tx1"/>
                </a:solidFill>
                <a:latin typeface="Calibri" panose="020F0502020204030204" pitchFamily="34" charset="0"/>
              </a:defRPr>
            </a:lvl9pPr>
          </a:lstStyle>
          <a:p>
            <a:fld id="{A57EDE83-0D0A-4626-946B-BD932B53EC76}" type="slidenum">
              <a:rPr lang="ja-JP" altLang="en-US" smtClean="0">
                <a:solidFill>
                  <a:srgbClr val="000000"/>
                </a:solidFill>
                <a:latin typeface="游ゴシック" panose="020B0400000000000000" pitchFamily="50" charset="-128"/>
              </a:rPr>
              <a:pPr/>
              <a:t>0</a:t>
            </a:fld>
            <a:endParaRPr lang="ja-JP" altLang="en-US">
              <a:solidFill>
                <a:srgbClr val="000000"/>
              </a:solidFill>
              <a:latin typeface="游ゴシック" panose="020B0400000000000000" pitchFamily="50"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スライド イメージ プレースホルダー 1">
            <a:extLst>
              <a:ext uri="{FF2B5EF4-FFF2-40B4-BE49-F238E27FC236}">
                <a16:creationId xmlns:a16="http://schemas.microsoft.com/office/drawing/2014/main" id="{CD94CA9D-7908-F5B6-45F9-8FEAA9854A2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ノート プレースホルダー 2">
            <a:extLst>
              <a:ext uri="{FF2B5EF4-FFF2-40B4-BE49-F238E27FC236}">
                <a16:creationId xmlns:a16="http://schemas.microsoft.com/office/drawing/2014/main" id="{478C2456-03A2-E7A4-4ED9-227D55C1F1C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00"/>
              </a:spcBef>
            </a:pPr>
            <a:endParaRPr lang="en-US" altLang="ja-JP">
              <a:latin typeface="游ゴシック Medium" panose="020B0500000000000000" pitchFamily="50" charset="-128"/>
              <a:ea typeface="游ゴシック Medium" panose="020B0500000000000000" pitchFamily="50" charset="-128"/>
            </a:endParaRPr>
          </a:p>
        </p:txBody>
      </p:sp>
      <p:sp>
        <p:nvSpPr>
          <p:cNvPr id="24580" name="スライド番号プレースホルダー 3">
            <a:extLst>
              <a:ext uri="{FF2B5EF4-FFF2-40B4-BE49-F238E27FC236}">
                <a16:creationId xmlns:a16="http://schemas.microsoft.com/office/drawing/2014/main" id="{25055053-6703-5DC4-75EB-5025C531C23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5613">
              <a:defRPr>
                <a:solidFill>
                  <a:schemeClr val="tx1"/>
                </a:solidFill>
                <a:latin typeface="Calibri" panose="020F0502020204030204" pitchFamily="34" charset="0"/>
              </a:defRPr>
            </a:lvl1pPr>
            <a:lvl2pPr marL="742950" indent="-285750" defTabSz="455613">
              <a:defRPr>
                <a:solidFill>
                  <a:schemeClr val="tx1"/>
                </a:solidFill>
                <a:latin typeface="Calibri" panose="020F0502020204030204" pitchFamily="34" charset="0"/>
              </a:defRPr>
            </a:lvl2pPr>
            <a:lvl3pPr marL="1143000" indent="-228600" defTabSz="455613">
              <a:defRPr>
                <a:solidFill>
                  <a:schemeClr val="tx1"/>
                </a:solidFill>
                <a:latin typeface="Calibri" panose="020F0502020204030204" pitchFamily="34" charset="0"/>
              </a:defRPr>
            </a:lvl3pPr>
            <a:lvl4pPr marL="1600200" indent="-228600" defTabSz="455613">
              <a:defRPr>
                <a:solidFill>
                  <a:schemeClr val="tx1"/>
                </a:solidFill>
                <a:latin typeface="Calibri" panose="020F0502020204030204" pitchFamily="34" charset="0"/>
              </a:defRPr>
            </a:lvl4pPr>
            <a:lvl5pPr marL="2057400" indent="-228600" defTabSz="455613">
              <a:defRPr>
                <a:solidFill>
                  <a:schemeClr val="tx1"/>
                </a:solidFill>
                <a:latin typeface="Calibri" panose="020F0502020204030204" pitchFamily="34" charset="0"/>
              </a:defRPr>
            </a:lvl5pPr>
            <a:lvl6pPr marL="2514600" indent="-228600" defTabSz="455613" eaLnBrk="0" fontAlgn="base" hangingPunct="0">
              <a:spcBef>
                <a:spcPct val="0"/>
              </a:spcBef>
              <a:spcAft>
                <a:spcPct val="0"/>
              </a:spcAft>
              <a:defRPr>
                <a:solidFill>
                  <a:schemeClr val="tx1"/>
                </a:solidFill>
                <a:latin typeface="Calibri" panose="020F0502020204030204" pitchFamily="34" charset="0"/>
              </a:defRPr>
            </a:lvl6pPr>
            <a:lvl7pPr marL="2971800" indent="-228600" defTabSz="455613" eaLnBrk="0" fontAlgn="base" hangingPunct="0">
              <a:spcBef>
                <a:spcPct val="0"/>
              </a:spcBef>
              <a:spcAft>
                <a:spcPct val="0"/>
              </a:spcAft>
              <a:defRPr>
                <a:solidFill>
                  <a:schemeClr val="tx1"/>
                </a:solidFill>
                <a:latin typeface="Calibri" panose="020F0502020204030204" pitchFamily="34" charset="0"/>
              </a:defRPr>
            </a:lvl7pPr>
            <a:lvl8pPr marL="3429000" indent="-228600" defTabSz="455613" eaLnBrk="0" fontAlgn="base" hangingPunct="0">
              <a:spcBef>
                <a:spcPct val="0"/>
              </a:spcBef>
              <a:spcAft>
                <a:spcPct val="0"/>
              </a:spcAft>
              <a:defRPr>
                <a:solidFill>
                  <a:schemeClr val="tx1"/>
                </a:solidFill>
                <a:latin typeface="Calibri" panose="020F0502020204030204" pitchFamily="34" charset="0"/>
              </a:defRPr>
            </a:lvl8pPr>
            <a:lvl9pPr marL="3886200" indent="-228600" defTabSz="455613" eaLnBrk="0" fontAlgn="base" hangingPunct="0">
              <a:spcBef>
                <a:spcPct val="0"/>
              </a:spcBef>
              <a:spcAft>
                <a:spcPct val="0"/>
              </a:spcAft>
              <a:defRPr>
                <a:solidFill>
                  <a:schemeClr val="tx1"/>
                </a:solidFill>
                <a:latin typeface="Calibri" panose="020F0502020204030204" pitchFamily="34" charset="0"/>
              </a:defRPr>
            </a:lvl9pPr>
          </a:lstStyle>
          <a:p>
            <a:fld id="{0E3080C6-7AA0-4CA3-A2E3-F186E2829064}" type="slidenum">
              <a:rPr lang="ja-JP" altLang="en-US" smtClean="0">
                <a:solidFill>
                  <a:srgbClr val="000000"/>
                </a:solidFill>
                <a:latin typeface="游ゴシック" panose="020B0400000000000000" pitchFamily="50" charset="-128"/>
              </a:rPr>
              <a:pPr/>
              <a:t>9</a:t>
            </a:fld>
            <a:endParaRPr lang="ja-JP" altLang="en-US">
              <a:solidFill>
                <a:srgbClr val="000000"/>
              </a:solidFill>
              <a:latin typeface="游ゴシック" panose="020B0400000000000000" pitchFamily="50"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スライド イメージ プレースホルダー 1">
            <a:extLst>
              <a:ext uri="{FF2B5EF4-FFF2-40B4-BE49-F238E27FC236}">
                <a16:creationId xmlns:a16="http://schemas.microsoft.com/office/drawing/2014/main" id="{37746AA1-344F-E3B8-14F5-2AC38669E43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ノート プレースホルダー 2">
            <a:extLst>
              <a:ext uri="{FF2B5EF4-FFF2-40B4-BE49-F238E27FC236}">
                <a16:creationId xmlns:a16="http://schemas.microsoft.com/office/drawing/2014/main" id="{8AECB7B8-D6D5-A02A-A004-E794C7ADA7A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00"/>
              </a:spcBef>
            </a:pPr>
            <a:endParaRPr lang="en-US" altLang="ja-JP">
              <a:latin typeface="游ゴシック Medium" panose="020B0500000000000000" pitchFamily="50" charset="-128"/>
              <a:ea typeface="游ゴシック Medium" panose="020B0500000000000000" pitchFamily="50" charset="-128"/>
            </a:endParaRPr>
          </a:p>
        </p:txBody>
      </p:sp>
      <p:sp>
        <p:nvSpPr>
          <p:cNvPr id="26628" name="スライド番号プレースホルダー 3">
            <a:extLst>
              <a:ext uri="{FF2B5EF4-FFF2-40B4-BE49-F238E27FC236}">
                <a16:creationId xmlns:a16="http://schemas.microsoft.com/office/drawing/2014/main" id="{09C8DD42-97E8-2B29-1B3F-47EE70BF16C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5613">
              <a:defRPr>
                <a:solidFill>
                  <a:schemeClr val="tx1"/>
                </a:solidFill>
                <a:latin typeface="Calibri" panose="020F0502020204030204" pitchFamily="34" charset="0"/>
              </a:defRPr>
            </a:lvl1pPr>
            <a:lvl2pPr marL="742950" indent="-285750" defTabSz="455613">
              <a:defRPr>
                <a:solidFill>
                  <a:schemeClr val="tx1"/>
                </a:solidFill>
                <a:latin typeface="Calibri" panose="020F0502020204030204" pitchFamily="34" charset="0"/>
              </a:defRPr>
            </a:lvl2pPr>
            <a:lvl3pPr marL="1143000" indent="-228600" defTabSz="455613">
              <a:defRPr>
                <a:solidFill>
                  <a:schemeClr val="tx1"/>
                </a:solidFill>
                <a:latin typeface="Calibri" panose="020F0502020204030204" pitchFamily="34" charset="0"/>
              </a:defRPr>
            </a:lvl3pPr>
            <a:lvl4pPr marL="1600200" indent="-228600" defTabSz="455613">
              <a:defRPr>
                <a:solidFill>
                  <a:schemeClr val="tx1"/>
                </a:solidFill>
                <a:latin typeface="Calibri" panose="020F0502020204030204" pitchFamily="34" charset="0"/>
              </a:defRPr>
            </a:lvl4pPr>
            <a:lvl5pPr marL="2057400" indent="-228600" defTabSz="455613">
              <a:defRPr>
                <a:solidFill>
                  <a:schemeClr val="tx1"/>
                </a:solidFill>
                <a:latin typeface="Calibri" panose="020F0502020204030204" pitchFamily="34" charset="0"/>
              </a:defRPr>
            </a:lvl5pPr>
            <a:lvl6pPr marL="2514600" indent="-228600" defTabSz="455613" eaLnBrk="0" fontAlgn="base" hangingPunct="0">
              <a:spcBef>
                <a:spcPct val="0"/>
              </a:spcBef>
              <a:spcAft>
                <a:spcPct val="0"/>
              </a:spcAft>
              <a:defRPr>
                <a:solidFill>
                  <a:schemeClr val="tx1"/>
                </a:solidFill>
                <a:latin typeface="Calibri" panose="020F0502020204030204" pitchFamily="34" charset="0"/>
              </a:defRPr>
            </a:lvl6pPr>
            <a:lvl7pPr marL="2971800" indent="-228600" defTabSz="455613" eaLnBrk="0" fontAlgn="base" hangingPunct="0">
              <a:spcBef>
                <a:spcPct val="0"/>
              </a:spcBef>
              <a:spcAft>
                <a:spcPct val="0"/>
              </a:spcAft>
              <a:defRPr>
                <a:solidFill>
                  <a:schemeClr val="tx1"/>
                </a:solidFill>
                <a:latin typeface="Calibri" panose="020F0502020204030204" pitchFamily="34" charset="0"/>
              </a:defRPr>
            </a:lvl7pPr>
            <a:lvl8pPr marL="3429000" indent="-228600" defTabSz="455613" eaLnBrk="0" fontAlgn="base" hangingPunct="0">
              <a:spcBef>
                <a:spcPct val="0"/>
              </a:spcBef>
              <a:spcAft>
                <a:spcPct val="0"/>
              </a:spcAft>
              <a:defRPr>
                <a:solidFill>
                  <a:schemeClr val="tx1"/>
                </a:solidFill>
                <a:latin typeface="Calibri" panose="020F0502020204030204" pitchFamily="34" charset="0"/>
              </a:defRPr>
            </a:lvl8pPr>
            <a:lvl9pPr marL="3886200" indent="-228600" defTabSz="455613" eaLnBrk="0" fontAlgn="base" hangingPunct="0">
              <a:spcBef>
                <a:spcPct val="0"/>
              </a:spcBef>
              <a:spcAft>
                <a:spcPct val="0"/>
              </a:spcAft>
              <a:defRPr>
                <a:solidFill>
                  <a:schemeClr val="tx1"/>
                </a:solidFill>
                <a:latin typeface="Calibri" panose="020F0502020204030204" pitchFamily="34" charset="0"/>
              </a:defRPr>
            </a:lvl9pPr>
          </a:lstStyle>
          <a:p>
            <a:fld id="{20FF229B-E4AA-4A22-B8CA-31131220EB89}" type="slidenum">
              <a:rPr lang="ja-JP" altLang="en-US" smtClean="0">
                <a:solidFill>
                  <a:srgbClr val="000000"/>
                </a:solidFill>
                <a:latin typeface="游ゴシック" panose="020B0400000000000000" pitchFamily="50" charset="-128"/>
              </a:rPr>
              <a:pPr/>
              <a:t>10</a:t>
            </a:fld>
            <a:endParaRPr lang="ja-JP" altLang="en-US">
              <a:solidFill>
                <a:srgbClr val="000000"/>
              </a:solidFill>
              <a:latin typeface="游ゴシック" panose="020B0400000000000000" pitchFamily="50"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スライド イメージ プレースホルダー 1">
            <a:extLst>
              <a:ext uri="{FF2B5EF4-FFF2-40B4-BE49-F238E27FC236}">
                <a16:creationId xmlns:a16="http://schemas.microsoft.com/office/drawing/2014/main" id="{9E2312CF-9552-CDE6-12FD-AC65A0E79A9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ノート プレースホルダー 2">
            <a:extLst>
              <a:ext uri="{FF2B5EF4-FFF2-40B4-BE49-F238E27FC236}">
                <a16:creationId xmlns:a16="http://schemas.microsoft.com/office/drawing/2014/main" id="{0A50016F-E386-4912-0898-F4F0E0DFA03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28676" name="スライド番号プレースホルダー 3">
            <a:extLst>
              <a:ext uri="{FF2B5EF4-FFF2-40B4-BE49-F238E27FC236}">
                <a16:creationId xmlns:a16="http://schemas.microsoft.com/office/drawing/2014/main" id="{666C1591-708C-82C8-2DD6-E9CD1EA2EB0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5613">
              <a:defRPr>
                <a:solidFill>
                  <a:schemeClr val="tx1"/>
                </a:solidFill>
                <a:latin typeface="Calibri" panose="020F0502020204030204" pitchFamily="34" charset="0"/>
              </a:defRPr>
            </a:lvl1pPr>
            <a:lvl2pPr marL="742950" indent="-285750" defTabSz="455613">
              <a:defRPr>
                <a:solidFill>
                  <a:schemeClr val="tx1"/>
                </a:solidFill>
                <a:latin typeface="Calibri" panose="020F0502020204030204" pitchFamily="34" charset="0"/>
              </a:defRPr>
            </a:lvl2pPr>
            <a:lvl3pPr marL="1143000" indent="-228600" defTabSz="455613">
              <a:defRPr>
                <a:solidFill>
                  <a:schemeClr val="tx1"/>
                </a:solidFill>
                <a:latin typeface="Calibri" panose="020F0502020204030204" pitchFamily="34" charset="0"/>
              </a:defRPr>
            </a:lvl3pPr>
            <a:lvl4pPr marL="1600200" indent="-228600" defTabSz="455613">
              <a:defRPr>
                <a:solidFill>
                  <a:schemeClr val="tx1"/>
                </a:solidFill>
                <a:latin typeface="Calibri" panose="020F0502020204030204" pitchFamily="34" charset="0"/>
              </a:defRPr>
            </a:lvl4pPr>
            <a:lvl5pPr marL="2057400" indent="-228600" defTabSz="455613">
              <a:defRPr>
                <a:solidFill>
                  <a:schemeClr val="tx1"/>
                </a:solidFill>
                <a:latin typeface="Calibri" panose="020F0502020204030204" pitchFamily="34" charset="0"/>
              </a:defRPr>
            </a:lvl5pPr>
            <a:lvl6pPr marL="2514600" indent="-228600" defTabSz="455613" eaLnBrk="0" fontAlgn="base" hangingPunct="0">
              <a:spcBef>
                <a:spcPct val="0"/>
              </a:spcBef>
              <a:spcAft>
                <a:spcPct val="0"/>
              </a:spcAft>
              <a:defRPr>
                <a:solidFill>
                  <a:schemeClr val="tx1"/>
                </a:solidFill>
                <a:latin typeface="Calibri" panose="020F0502020204030204" pitchFamily="34" charset="0"/>
              </a:defRPr>
            </a:lvl6pPr>
            <a:lvl7pPr marL="2971800" indent="-228600" defTabSz="455613" eaLnBrk="0" fontAlgn="base" hangingPunct="0">
              <a:spcBef>
                <a:spcPct val="0"/>
              </a:spcBef>
              <a:spcAft>
                <a:spcPct val="0"/>
              </a:spcAft>
              <a:defRPr>
                <a:solidFill>
                  <a:schemeClr val="tx1"/>
                </a:solidFill>
                <a:latin typeface="Calibri" panose="020F0502020204030204" pitchFamily="34" charset="0"/>
              </a:defRPr>
            </a:lvl7pPr>
            <a:lvl8pPr marL="3429000" indent="-228600" defTabSz="455613" eaLnBrk="0" fontAlgn="base" hangingPunct="0">
              <a:spcBef>
                <a:spcPct val="0"/>
              </a:spcBef>
              <a:spcAft>
                <a:spcPct val="0"/>
              </a:spcAft>
              <a:defRPr>
                <a:solidFill>
                  <a:schemeClr val="tx1"/>
                </a:solidFill>
                <a:latin typeface="Calibri" panose="020F0502020204030204" pitchFamily="34" charset="0"/>
              </a:defRPr>
            </a:lvl8pPr>
            <a:lvl9pPr marL="3886200" indent="-228600" defTabSz="455613" eaLnBrk="0" fontAlgn="base" hangingPunct="0">
              <a:spcBef>
                <a:spcPct val="0"/>
              </a:spcBef>
              <a:spcAft>
                <a:spcPct val="0"/>
              </a:spcAft>
              <a:defRPr>
                <a:solidFill>
                  <a:schemeClr val="tx1"/>
                </a:solidFill>
                <a:latin typeface="Calibri" panose="020F0502020204030204" pitchFamily="34" charset="0"/>
              </a:defRPr>
            </a:lvl9pPr>
          </a:lstStyle>
          <a:p>
            <a:fld id="{89991375-89A6-4237-BA63-541F746985AB}" type="slidenum">
              <a:rPr lang="ja-JP" altLang="en-US" smtClean="0">
                <a:solidFill>
                  <a:srgbClr val="000000"/>
                </a:solidFill>
                <a:latin typeface="游ゴシック" panose="020B0400000000000000" pitchFamily="50" charset="-128"/>
              </a:rPr>
              <a:pPr/>
              <a:t>11</a:t>
            </a:fld>
            <a:endParaRPr lang="ja-JP" altLang="en-US">
              <a:solidFill>
                <a:srgbClr val="000000"/>
              </a:solidFill>
              <a:latin typeface="游ゴシック" panose="020B0400000000000000" pitchFamily="50"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スライド イメージ プレースホルダー 1">
            <a:extLst>
              <a:ext uri="{FF2B5EF4-FFF2-40B4-BE49-F238E27FC236}">
                <a16:creationId xmlns:a16="http://schemas.microsoft.com/office/drawing/2014/main" id="{59B6795F-9E81-39F0-E967-FFCB88415D2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ノート プレースホルダー 2">
            <a:extLst>
              <a:ext uri="{FF2B5EF4-FFF2-40B4-BE49-F238E27FC236}">
                <a16:creationId xmlns:a16="http://schemas.microsoft.com/office/drawing/2014/main" id="{104F4BDC-04C0-3F7F-8C76-BC243E15136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30724" name="スライド番号プレースホルダー 3">
            <a:extLst>
              <a:ext uri="{FF2B5EF4-FFF2-40B4-BE49-F238E27FC236}">
                <a16:creationId xmlns:a16="http://schemas.microsoft.com/office/drawing/2014/main" id="{F51A1FCC-099F-5E2C-1E48-F95A2D76821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5613">
              <a:defRPr>
                <a:solidFill>
                  <a:schemeClr val="tx1"/>
                </a:solidFill>
                <a:latin typeface="Calibri" panose="020F0502020204030204" pitchFamily="34" charset="0"/>
              </a:defRPr>
            </a:lvl1pPr>
            <a:lvl2pPr marL="742950" indent="-285750" defTabSz="455613">
              <a:defRPr>
                <a:solidFill>
                  <a:schemeClr val="tx1"/>
                </a:solidFill>
                <a:latin typeface="Calibri" panose="020F0502020204030204" pitchFamily="34" charset="0"/>
              </a:defRPr>
            </a:lvl2pPr>
            <a:lvl3pPr marL="1143000" indent="-228600" defTabSz="455613">
              <a:defRPr>
                <a:solidFill>
                  <a:schemeClr val="tx1"/>
                </a:solidFill>
                <a:latin typeface="Calibri" panose="020F0502020204030204" pitchFamily="34" charset="0"/>
              </a:defRPr>
            </a:lvl3pPr>
            <a:lvl4pPr marL="1600200" indent="-228600" defTabSz="455613">
              <a:defRPr>
                <a:solidFill>
                  <a:schemeClr val="tx1"/>
                </a:solidFill>
                <a:latin typeface="Calibri" panose="020F0502020204030204" pitchFamily="34" charset="0"/>
              </a:defRPr>
            </a:lvl4pPr>
            <a:lvl5pPr marL="2057400" indent="-228600" defTabSz="455613">
              <a:defRPr>
                <a:solidFill>
                  <a:schemeClr val="tx1"/>
                </a:solidFill>
                <a:latin typeface="Calibri" panose="020F0502020204030204" pitchFamily="34" charset="0"/>
              </a:defRPr>
            </a:lvl5pPr>
            <a:lvl6pPr marL="2514600" indent="-228600" defTabSz="455613" eaLnBrk="0" fontAlgn="base" hangingPunct="0">
              <a:spcBef>
                <a:spcPct val="0"/>
              </a:spcBef>
              <a:spcAft>
                <a:spcPct val="0"/>
              </a:spcAft>
              <a:defRPr>
                <a:solidFill>
                  <a:schemeClr val="tx1"/>
                </a:solidFill>
                <a:latin typeface="Calibri" panose="020F0502020204030204" pitchFamily="34" charset="0"/>
              </a:defRPr>
            </a:lvl6pPr>
            <a:lvl7pPr marL="2971800" indent="-228600" defTabSz="455613" eaLnBrk="0" fontAlgn="base" hangingPunct="0">
              <a:spcBef>
                <a:spcPct val="0"/>
              </a:spcBef>
              <a:spcAft>
                <a:spcPct val="0"/>
              </a:spcAft>
              <a:defRPr>
                <a:solidFill>
                  <a:schemeClr val="tx1"/>
                </a:solidFill>
                <a:latin typeface="Calibri" panose="020F0502020204030204" pitchFamily="34" charset="0"/>
              </a:defRPr>
            </a:lvl7pPr>
            <a:lvl8pPr marL="3429000" indent="-228600" defTabSz="455613" eaLnBrk="0" fontAlgn="base" hangingPunct="0">
              <a:spcBef>
                <a:spcPct val="0"/>
              </a:spcBef>
              <a:spcAft>
                <a:spcPct val="0"/>
              </a:spcAft>
              <a:defRPr>
                <a:solidFill>
                  <a:schemeClr val="tx1"/>
                </a:solidFill>
                <a:latin typeface="Calibri" panose="020F0502020204030204" pitchFamily="34" charset="0"/>
              </a:defRPr>
            </a:lvl8pPr>
            <a:lvl9pPr marL="3886200" indent="-228600" defTabSz="455613" eaLnBrk="0" fontAlgn="base" hangingPunct="0">
              <a:spcBef>
                <a:spcPct val="0"/>
              </a:spcBef>
              <a:spcAft>
                <a:spcPct val="0"/>
              </a:spcAft>
              <a:defRPr>
                <a:solidFill>
                  <a:schemeClr val="tx1"/>
                </a:solidFill>
                <a:latin typeface="Calibri" panose="020F0502020204030204" pitchFamily="34" charset="0"/>
              </a:defRPr>
            </a:lvl9pPr>
          </a:lstStyle>
          <a:p>
            <a:fld id="{3B8600FE-EB22-4F72-91E0-F45D5DF580D9}" type="slidenum">
              <a:rPr lang="ja-JP" altLang="en-US" smtClean="0">
                <a:solidFill>
                  <a:srgbClr val="000000"/>
                </a:solidFill>
                <a:latin typeface="游ゴシック" panose="020B0400000000000000" pitchFamily="50" charset="-128"/>
              </a:rPr>
              <a:pPr/>
              <a:t>12</a:t>
            </a:fld>
            <a:endParaRPr lang="ja-JP" altLang="en-US">
              <a:solidFill>
                <a:srgbClr val="000000"/>
              </a:solidFill>
              <a:latin typeface="游ゴシック" panose="020B0400000000000000" pitchFamily="50"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スライド イメージ プレースホルダー 1">
            <a:extLst>
              <a:ext uri="{FF2B5EF4-FFF2-40B4-BE49-F238E27FC236}">
                <a16:creationId xmlns:a16="http://schemas.microsoft.com/office/drawing/2014/main" id="{711F6CE0-8129-0581-D601-E243BF6A2DF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ノート プレースホルダー 2">
            <a:extLst>
              <a:ext uri="{FF2B5EF4-FFF2-40B4-BE49-F238E27FC236}">
                <a16:creationId xmlns:a16="http://schemas.microsoft.com/office/drawing/2014/main" id="{788BA516-AED1-D849-804D-ED4BEAE46F9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32772" name="スライド番号プレースホルダー 3">
            <a:extLst>
              <a:ext uri="{FF2B5EF4-FFF2-40B4-BE49-F238E27FC236}">
                <a16:creationId xmlns:a16="http://schemas.microsoft.com/office/drawing/2014/main" id="{AB8B3D47-264C-E036-5DE0-1198F4CCB6D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5613">
              <a:defRPr>
                <a:solidFill>
                  <a:schemeClr val="tx1"/>
                </a:solidFill>
                <a:latin typeface="Calibri" panose="020F0502020204030204" pitchFamily="34" charset="0"/>
              </a:defRPr>
            </a:lvl1pPr>
            <a:lvl2pPr marL="742950" indent="-285750" defTabSz="455613">
              <a:defRPr>
                <a:solidFill>
                  <a:schemeClr val="tx1"/>
                </a:solidFill>
                <a:latin typeface="Calibri" panose="020F0502020204030204" pitchFamily="34" charset="0"/>
              </a:defRPr>
            </a:lvl2pPr>
            <a:lvl3pPr marL="1143000" indent="-228600" defTabSz="455613">
              <a:defRPr>
                <a:solidFill>
                  <a:schemeClr val="tx1"/>
                </a:solidFill>
                <a:latin typeface="Calibri" panose="020F0502020204030204" pitchFamily="34" charset="0"/>
              </a:defRPr>
            </a:lvl3pPr>
            <a:lvl4pPr marL="1600200" indent="-228600" defTabSz="455613">
              <a:defRPr>
                <a:solidFill>
                  <a:schemeClr val="tx1"/>
                </a:solidFill>
                <a:latin typeface="Calibri" panose="020F0502020204030204" pitchFamily="34" charset="0"/>
              </a:defRPr>
            </a:lvl4pPr>
            <a:lvl5pPr marL="2057400" indent="-228600" defTabSz="455613">
              <a:defRPr>
                <a:solidFill>
                  <a:schemeClr val="tx1"/>
                </a:solidFill>
                <a:latin typeface="Calibri" panose="020F0502020204030204" pitchFamily="34" charset="0"/>
              </a:defRPr>
            </a:lvl5pPr>
            <a:lvl6pPr marL="2514600" indent="-228600" defTabSz="455613" eaLnBrk="0" fontAlgn="base" hangingPunct="0">
              <a:spcBef>
                <a:spcPct val="0"/>
              </a:spcBef>
              <a:spcAft>
                <a:spcPct val="0"/>
              </a:spcAft>
              <a:defRPr>
                <a:solidFill>
                  <a:schemeClr val="tx1"/>
                </a:solidFill>
                <a:latin typeface="Calibri" panose="020F0502020204030204" pitchFamily="34" charset="0"/>
              </a:defRPr>
            </a:lvl6pPr>
            <a:lvl7pPr marL="2971800" indent="-228600" defTabSz="455613" eaLnBrk="0" fontAlgn="base" hangingPunct="0">
              <a:spcBef>
                <a:spcPct val="0"/>
              </a:spcBef>
              <a:spcAft>
                <a:spcPct val="0"/>
              </a:spcAft>
              <a:defRPr>
                <a:solidFill>
                  <a:schemeClr val="tx1"/>
                </a:solidFill>
                <a:latin typeface="Calibri" panose="020F0502020204030204" pitchFamily="34" charset="0"/>
              </a:defRPr>
            </a:lvl7pPr>
            <a:lvl8pPr marL="3429000" indent="-228600" defTabSz="455613" eaLnBrk="0" fontAlgn="base" hangingPunct="0">
              <a:spcBef>
                <a:spcPct val="0"/>
              </a:spcBef>
              <a:spcAft>
                <a:spcPct val="0"/>
              </a:spcAft>
              <a:defRPr>
                <a:solidFill>
                  <a:schemeClr val="tx1"/>
                </a:solidFill>
                <a:latin typeface="Calibri" panose="020F0502020204030204" pitchFamily="34" charset="0"/>
              </a:defRPr>
            </a:lvl8pPr>
            <a:lvl9pPr marL="3886200" indent="-228600" defTabSz="455613" eaLnBrk="0" fontAlgn="base" hangingPunct="0">
              <a:spcBef>
                <a:spcPct val="0"/>
              </a:spcBef>
              <a:spcAft>
                <a:spcPct val="0"/>
              </a:spcAft>
              <a:defRPr>
                <a:solidFill>
                  <a:schemeClr val="tx1"/>
                </a:solidFill>
                <a:latin typeface="Calibri" panose="020F0502020204030204" pitchFamily="34" charset="0"/>
              </a:defRPr>
            </a:lvl9pPr>
          </a:lstStyle>
          <a:p>
            <a:fld id="{A253B633-2F59-4655-B0C5-F8A4A9F5C1F8}" type="slidenum">
              <a:rPr lang="ja-JP" altLang="en-US" smtClean="0">
                <a:solidFill>
                  <a:srgbClr val="000000"/>
                </a:solidFill>
                <a:latin typeface="游ゴシック" panose="020B0400000000000000" pitchFamily="50" charset="-128"/>
              </a:rPr>
              <a:pPr/>
              <a:t>13</a:t>
            </a:fld>
            <a:endParaRPr lang="ja-JP" altLang="en-US">
              <a:solidFill>
                <a:srgbClr val="000000"/>
              </a:solidFill>
              <a:latin typeface="游ゴシック" panose="020B0400000000000000" pitchFamily="50"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スライド イメージ プレースホルダー 1">
            <a:extLst>
              <a:ext uri="{FF2B5EF4-FFF2-40B4-BE49-F238E27FC236}">
                <a16:creationId xmlns:a16="http://schemas.microsoft.com/office/drawing/2014/main" id="{F190AAAA-79BB-43E0-4F91-609CDC516D6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ノート プレースホルダー 2">
            <a:extLst>
              <a:ext uri="{FF2B5EF4-FFF2-40B4-BE49-F238E27FC236}">
                <a16:creationId xmlns:a16="http://schemas.microsoft.com/office/drawing/2014/main" id="{9EDD959F-8563-91BB-F5A4-9B00ADEBF03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34820" name="スライド番号プレースホルダー 3">
            <a:extLst>
              <a:ext uri="{FF2B5EF4-FFF2-40B4-BE49-F238E27FC236}">
                <a16:creationId xmlns:a16="http://schemas.microsoft.com/office/drawing/2014/main" id="{7DA1D4DF-76E0-9571-AE37-33B16225444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5613">
              <a:defRPr>
                <a:solidFill>
                  <a:schemeClr val="tx1"/>
                </a:solidFill>
                <a:latin typeface="Calibri" panose="020F0502020204030204" pitchFamily="34" charset="0"/>
              </a:defRPr>
            </a:lvl1pPr>
            <a:lvl2pPr marL="742950" indent="-285750" defTabSz="455613">
              <a:defRPr>
                <a:solidFill>
                  <a:schemeClr val="tx1"/>
                </a:solidFill>
                <a:latin typeface="Calibri" panose="020F0502020204030204" pitchFamily="34" charset="0"/>
              </a:defRPr>
            </a:lvl2pPr>
            <a:lvl3pPr marL="1143000" indent="-228600" defTabSz="455613">
              <a:defRPr>
                <a:solidFill>
                  <a:schemeClr val="tx1"/>
                </a:solidFill>
                <a:latin typeface="Calibri" panose="020F0502020204030204" pitchFamily="34" charset="0"/>
              </a:defRPr>
            </a:lvl3pPr>
            <a:lvl4pPr marL="1600200" indent="-228600" defTabSz="455613">
              <a:defRPr>
                <a:solidFill>
                  <a:schemeClr val="tx1"/>
                </a:solidFill>
                <a:latin typeface="Calibri" panose="020F0502020204030204" pitchFamily="34" charset="0"/>
              </a:defRPr>
            </a:lvl4pPr>
            <a:lvl5pPr marL="2057400" indent="-228600" defTabSz="455613">
              <a:defRPr>
                <a:solidFill>
                  <a:schemeClr val="tx1"/>
                </a:solidFill>
                <a:latin typeface="Calibri" panose="020F0502020204030204" pitchFamily="34" charset="0"/>
              </a:defRPr>
            </a:lvl5pPr>
            <a:lvl6pPr marL="2514600" indent="-228600" defTabSz="455613" eaLnBrk="0" fontAlgn="base" hangingPunct="0">
              <a:spcBef>
                <a:spcPct val="0"/>
              </a:spcBef>
              <a:spcAft>
                <a:spcPct val="0"/>
              </a:spcAft>
              <a:defRPr>
                <a:solidFill>
                  <a:schemeClr val="tx1"/>
                </a:solidFill>
                <a:latin typeface="Calibri" panose="020F0502020204030204" pitchFamily="34" charset="0"/>
              </a:defRPr>
            </a:lvl6pPr>
            <a:lvl7pPr marL="2971800" indent="-228600" defTabSz="455613" eaLnBrk="0" fontAlgn="base" hangingPunct="0">
              <a:spcBef>
                <a:spcPct val="0"/>
              </a:spcBef>
              <a:spcAft>
                <a:spcPct val="0"/>
              </a:spcAft>
              <a:defRPr>
                <a:solidFill>
                  <a:schemeClr val="tx1"/>
                </a:solidFill>
                <a:latin typeface="Calibri" panose="020F0502020204030204" pitchFamily="34" charset="0"/>
              </a:defRPr>
            </a:lvl7pPr>
            <a:lvl8pPr marL="3429000" indent="-228600" defTabSz="455613" eaLnBrk="0" fontAlgn="base" hangingPunct="0">
              <a:spcBef>
                <a:spcPct val="0"/>
              </a:spcBef>
              <a:spcAft>
                <a:spcPct val="0"/>
              </a:spcAft>
              <a:defRPr>
                <a:solidFill>
                  <a:schemeClr val="tx1"/>
                </a:solidFill>
                <a:latin typeface="Calibri" panose="020F0502020204030204" pitchFamily="34" charset="0"/>
              </a:defRPr>
            </a:lvl8pPr>
            <a:lvl9pPr marL="3886200" indent="-228600" defTabSz="455613" eaLnBrk="0" fontAlgn="base" hangingPunct="0">
              <a:spcBef>
                <a:spcPct val="0"/>
              </a:spcBef>
              <a:spcAft>
                <a:spcPct val="0"/>
              </a:spcAft>
              <a:defRPr>
                <a:solidFill>
                  <a:schemeClr val="tx1"/>
                </a:solidFill>
                <a:latin typeface="Calibri" panose="020F0502020204030204" pitchFamily="34" charset="0"/>
              </a:defRPr>
            </a:lvl9pPr>
          </a:lstStyle>
          <a:p>
            <a:fld id="{3D1AB4A6-CF42-4B2B-8888-30651CFAEF8E}" type="slidenum">
              <a:rPr lang="ja-JP" altLang="en-US" smtClean="0">
                <a:solidFill>
                  <a:srgbClr val="000000"/>
                </a:solidFill>
                <a:latin typeface="游ゴシック" panose="020B0400000000000000" pitchFamily="50" charset="-128"/>
              </a:rPr>
              <a:pPr/>
              <a:t>14</a:t>
            </a:fld>
            <a:endParaRPr lang="ja-JP" altLang="en-US">
              <a:solidFill>
                <a:srgbClr val="000000"/>
              </a:solidFill>
              <a:latin typeface="游ゴシック" panose="020B0400000000000000" pitchFamily="50"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スライド イメージ プレースホルダー 1">
            <a:extLst>
              <a:ext uri="{FF2B5EF4-FFF2-40B4-BE49-F238E27FC236}">
                <a16:creationId xmlns:a16="http://schemas.microsoft.com/office/drawing/2014/main" id="{80AE1525-DC00-C89F-8095-D0361A87398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ノート プレースホルダー 2">
            <a:extLst>
              <a:ext uri="{FF2B5EF4-FFF2-40B4-BE49-F238E27FC236}">
                <a16:creationId xmlns:a16="http://schemas.microsoft.com/office/drawing/2014/main" id="{4C81FCE4-F14E-A308-E578-68F2DC19268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36868" name="スライド番号プレースホルダー 3">
            <a:extLst>
              <a:ext uri="{FF2B5EF4-FFF2-40B4-BE49-F238E27FC236}">
                <a16:creationId xmlns:a16="http://schemas.microsoft.com/office/drawing/2014/main" id="{60A13F2A-AF5E-AA3B-5CB4-DD71096B5EC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5613">
              <a:defRPr>
                <a:solidFill>
                  <a:schemeClr val="tx1"/>
                </a:solidFill>
                <a:latin typeface="Calibri" panose="020F0502020204030204" pitchFamily="34" charset="0"/>
              </a:defRPr>
            </a:lvl1pPr>
            <a:lvl2pPr marL="742950" indent="-285750" defTabSz="455613">
              <a:defRPr>
                <a:solidFill>
                  <a:schemeClr val="tx1"/>
                </a:solidFill>
                <a:latin typeface="Calibri" panose="020F0502020204030204" pitchFamily="34" charset="0"/>
              </a:defRPr>
            </a:lvl2pPr>
            <a:lvl3pPr marL="1143000" indent="-228600" defTabSz="455613">
              <a:defRPr>
                <a:solidFill>
                  <a:schemeClr val="tx1"/>
                </a:solidFill>
                <a:latin typeface="Calibri" panose="020F0502020204030204" pitchFamily="34" charset="0"/>
              </a:defRPr>
            </a:lvl3pPr>
            <a:lvl4pPr marL="1600200" indent="-228600" defTabSz="455613">
              <a:defRPr>
                <a:solidFill>
                  <a:schemeClr val="tx1"/>
                </a:solidFill>
                <a:latin typeface="Calibri" panose="020F0502020204030204" pitchFamily="34" charset="0"/>
              </a:defRPr>
            </a:lvl4pPr>
            <a:lvl5pPr marL="2057400" indent="-228600" defTabSz="455613">
              <a:defRPr>
                <a:solidFill>
                  <a:schemeClr val="tx1"/>
                </a:solidFill>
                <a:latin typeface="Calibri" panose="020F0502020204030204" pitchFamily="34" charset="0"/>
              </a:defRPr>
            </a:lvl5pPr>
            <a:lvl6pPr marL="2514600" indent="-228600" defTabSz="455613" eaLnBrk="0" fontAlgn="base" hangingPunct="0">
              <a:spcBef>
                <a:spcPct val="0"/>
              </a:spcBef>
              <a:spcAft>
                <a:spcPct val="0"/>
              </a:spcAft>
              <a:defRPr>
                <a:solidFill>
                  <a:schemeClr val="tx1"/>
                </a:solidFill>
                <a:latin typeface="Calibri" panose="020F0502020204030204" pitchFamily="34" charset="0"/>
              </a:defRPr>
            </a:lvl6pPr>
            <a:lvl7pPr marL="2971800" indent="-228600" defTabSz="455613" eaLnBrk="0" fontAlgn="base" hangingPunct="0">
              <a:spcBef>
                <a:spcPct val="0"/>
              </a:spcBef>
              <a:spcAft>
                <a:spcPct val="0"/>
              </a:spcAft>
              <a:defRPr>
                <a:solidFill>
                  <a:schemeClr val="tx1"/>
                </a:solidFill>
                <a:latin typeface="Calibri" panose="020F0502020204030204" pitchFamily="34" charset="0"/>
              </a:defRPr>
            </a:lvl7pPr>
            <a:lvl8pPr marL="3429000" indent="-228600" defTabSz="455613" eaLnBrk="0" fontAlgn="base" hangingPunct="0">
              <a:spcBef>
                <a:spcPct val="0"/>
              </a:spcBef>
              <a:spcAft>
                <a:spcPct val="0"/>
              </a:spcAft>
              <a:defRPr>
                <a:solidFill>
                  <a:schemeClr val="tx1"/>
                </a:solidFill>
                <a:latin typeface="Calibri" panose="020F0502020204030204" pitchFamily="34" charset="0"/>
              </a:defRPr>
            </a:lvl8pPr>
            <a:lvl9pPr marL="3886200" indent="-228600" defTabSz="455613" eaLnBrk="0" fontAlgn="base" hangingPunct="0">
              <a:spcBef>
                <a:spcPct val="0"/>
              </a:spcBef>
              <a:spcAft>
                <a:spcPct val="0"/>
              </a:spcAft>
              <a:defRPr>
                <a:solidFill>
                  <a:schemeClr val="tx1"/>
                </a:solidFill>
                <a:latin typeface="Calibri" panose="020F0502020204030204" pitchFamily="34" charset="0"/>
              </a:defRPr>
            </a:lvl9pPr>
          </a:lstStyle>
          <a:p>
            <a:fld id="{C631F796-AE64-4178-9AD5-4F916C25E9A5}" type="slidenum">
              <a:rPr lang="ja-JP" altLang="en-US" smtClean="0">
                <a:solidFill>
                  <a:srgbClr val="000000"/>
                </a:solidFill>
                <a:latin typeface="游ゴシック" panose="020B0400000000000000" pitchFamily="50" charset="-128"/>
              </a:rPr>
              <a:pPr/>
              <a:t>15</a:t>
            </a:fld>
            <a:endParaRPr lang="ja-JP" altLang="en-US">
              <a:solidFill>
                <a:srgbClr val="000000"/>
              </a:solidFill>
              <a:latin typeface="游ゴシック" panose="020B0400000000000000" pitchFamily="50"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スライド イメージ プレースホルダー 1">
            <a:extLst>
              <a:ext uri="{FF2B5EF4-FFF2-40B4-BE49-F238E27FC236}">
                <a16:creationId xmlns:a16="http://schemas.microsoft.com/office/drawing/2014/main" id="{90B06D2D-AF0B-CD46-8376-41A070B5228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ノート プレースホルダー 2">
            <a:extLst>
              <a:ext uri="{FF2B5EF4-FFF2-40B4-BE49-F238E27FC236}">
                <a16:creationId xmlns:a16="http://schemas.microsoft.com/office/drawing/2014/main" id="{A3B14C7B-338B-2CC4-7F53-CC2A5F954AB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38916" name="スライド番号プレースホルダー 3">
            <a:extLst>
              <a:ext uri="{FF2B5EF4-FFF2-40B4-BE49-F238E27FC236}">
                <a16:creationId xmlns:a16="http://schemas.microsoft.com/office/drawing/2014/main" id="{9D7FB564-C4C1-5857-89E6-988A52815EB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5613">
              <a:defRPr>
                <a:solidFill>
                  <a:schemeClr val="tx1"/>
                </a:solidFill>
                <a:latin typeface="Calibri" panose="020F0502020204030204" pitchFamily="34" charset="0"/>
              </a:defRPr>
            </a:lvl1pPr>
            <a:lvl2pPr marL="742950" indent="-285750" defTabSz="455613">
              <a:defRPr>
                <a:solidFill>
                  <a:schemeClr val="tx1"/>
                </a:solidFill>
                <a:latin typeface="Calibri" panose="020F0502020204030204" pitchFamily="34" charset="0"/>
              </a:defRPr>
            </a:lvl2pPr>
            <a:lvl3pPr marL="1143000" indent="-228600" defTabSz="455613">
              <a:defRPr>
                <a:solidFill>
                  <a:schemeClr val="tx1"/>
                </a:solidFill>
                <a:latin typeface="Calibri" panose="020F0502020204030204" pitchFamily="34" charset="0"/>
              </a:defRPr>
            </a:lvl3pPr>
            <a:lvl4pPr marL="1600200" indent="-228600" defTabSz="455613">
              <a:defRPr>
                <a:solidFill>
                  <a:schemeClr val="tx1"/>
                </a:solidFill>
                <a:latin typeface="Calibri" panose="020F0502020204030204" pitchFamily="34" charset="0"/>
              </a:defRPr>
            </a:lvl4pPr>
            <a:lvl5pPr marL="2057400" indent="-228600" defTabSz="455613">
              <a:defRPr>
                <a:solidFill>
                  <a:schemeClr val="tx1"/>
                </a:solidFill>
                <a:latin typeface="Calibri" panose="020F0502020204030204" pitchFamily="34" charset="0"/>
              </a:defRPr>
            </a:lvl5pPr>
            <a:lvl6pPr marL="2514600" indent="-228600" defTabSz="455613" eaLnBrk="0" fontAlgn="base" hangingPunct="0">
              <a:spcBef>
                <a:spcPct val="0"/>
              </a:spcBef>
              <a:spcAft>
                <a:spcPct val="0"/>
              </a:spcAft>
              <a:defRPr>
                <a:solidFill>
                  <a:schemeClr val="tx1"/>
                </a:solidFill>
                <a:latin typeface="Calibri" panose="020F0502020204030204" pitchFamily="34" charset="0"/>
              </a:defRPr>
            </a:lvl6pPr>
            <a:lvl7pPr marL="2971800" indent="-228600" defTabSz="455613" eaLnBrk="0" fontAlgn="base" hangingPunct="0">
              <a:spcBef>
                <a:spcPct val="0"/>
              </a:spcBef>
              <a:spcAft>
                <a:spcPct val="0"/>
              </a:spcAft>
              <a:defRPr>
                <a:solidFill>
                  <a:schemeClr val="tx1"/>
                </a:solidFill>
                <a:latin typeface="Calibri" panose="020F0502020204030204" pitchFamily="34" charset="0"/>
              </a:defRPr>
            </a:lvl7pPr>
            <a:lvl8pPr marL="3429000" indent="-228600" defTabSz="455613" eaLnBrk="0" fontAlgn="base" hangingPunct="0">
              <a:spcBef>
                <a:spcPct val="0"/>
              </a:spcBef>
              <a:spcAft>
                <a:spcPct val="0"/>
              </a:spcAft>
              <a:defRPr>
                <a:solidFill>
                  <a:schemeClr val="tx1"/>
                </a:solidFill>
                <a:latin typeface="Calibri" panose="020F0502020204030204" pitchFamily="34" charset="0"/>
              </a:defRPr>
            </a:lvl8pPr>
            <a:lvl9pPr marL="3886200" indent="-228600" defTabSz="455613" eaLnBrk="0" fontAlgn="base" hangingPunct="0">
              <a:spcBef>
                <a:spcPct val="0"/>
              </a:spcBef>
              <a:spcAft>
                <a:spcPct val="0"/>
              </a:spcAft>
              <a:defRPr>
                <a:solidFill>
                  <a:schemeClr val="tx1"/>
                </a:solidFill>
                <a:latin typeface="Calibri" panose="020F0502020204030204" pitchFamily="34" charset="0"/>
              </a:defRPr>
            </a:lvl9pPr>
          </a:lstStyle>
          <a:p>
            <a:fld id="{1E3913A2-A4EA-4AEA-999F-65D5BDDA2CBA}" type="slidenum">
              <a:rPr lang="ja-JP" altLang="en-US" smtClean="0">
                <a:solidFill>
                  <a:srgbClr val="000000"/>
                </a:solidFill>
                <a:latin typeface="游ゴシック" panose="020B0400000000000000" pitchFamily="50" charset="-128"/>
              </a:rPr>
              <a:pPr/>
              <a:t>16</a:t>
            </a:fld>
            <a:endParaRPr lang="ja-JP" altLang="en-US">
              <a:solidFill>
                <a:srgbClr val="000000"/>
              </a:solidFill>
              <a:latin typeface="游ゴシック" panose="020B0400000000000000" pitchFamily="50"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スライド イメージ プレースホルダー 1">
            <a:extLst>
              <a:ext uri="{FF2B5EF4-FFF2-40B4-BE49-F238E27FC236}">
                <a16:creationId xmlns:a16="http://schemas.microsoft.com/office/drawing/2014/main" id="{EABCDBAD-FAC0-A970-011B-1D5DE0C7FF7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ノート プレースホルダー 2">
            <a:extLst>
              <a:ext uri="{FF2B5EF4-FFF2-40B4-BE49-F238E27FC236}">
                <a16:creationId xmlns:a16="http://schemas.microsoft.com/office/drawing/2014/main" id="{96A11F37-9167-8699-A20E-D0B54BEE05E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43012" name="スライド番号プレースホルダー 3">
            <a:extLst>
              <a:ext uri="{FF2B5EF4-FFF2-40B4-BE49-F238E27FC236}">
                <a16:creationId xmlns:a16="http://schemas.microsoft.com/office/drawing/2014/main" id="{5D23E71A-320E-651C-6785-2FD6A455C63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5613">
              <a:defRPr>
                <a:solidFill>
                  <a:schemeClr val="tx1"/>
                </a:solidFill>
                <a:latin typeface="Calibri" panose="020F0502020204030204" pitchFamily="34" charset="0"/>
              </a:defRPr>
            </a:lvl1pPr>
            <a:lvl2pPr marL="742950" indent="-285750" defTabSz="455613">
              <a:defRPr>
                <a:solidFill>
                  <a:schemeClr val="tx1"/>
                </a:solidFill>
                <a:latin typeface="Calibri" panose="020F0502020204030204" pitchFamily="34" charset="0"/>
              </a:defRPr>
            </a:lvl2pPr>
            <a:lvl3pPr marL="1143000" indent="-228600" defTabSz="455613">
              <a:defRPr>
                <a:solidFill>
                  <a:schemeClr val="tx1"/>
                </a:solidFill>
                <a:latin typeface="Calibri" panose="020F0502020204030204" pitchFamily="34" charset="0"/>
              </a:defRPr>
            </a:lvl3pPr>
            <a:lvl4pPr marL="1600200" indent="-228600" defTabSz="455613">
              <a:defRPr>
                <a:solidFill>
                  <a:schemeClr val="tx1"/>
                </a:solidFill>
                <a:latin typeface="Calibri" panose="020F0502020204030204" pitchFamily="34" charset="0"/>
              </a:defRPr>
            </a:lvl4pPr>
            <a:lvl5pPr marL="2057400" indent="-228600" defTabSz="455613">
              <a:defRPr>
                <a:solidFill>
                  <a:schemeClr val="tx1"/>
                </a:solidFill>
                <a:latin typeface="Calibri" panose="020F0502020204030204" pitchFamily="34" charset="0"/>
              </a:defRPr>
            </a:lvl5pPr>
            <a:lvl6pPr marL="2514600" indent="-228600" defTabSz="455613" eaLnBrk="0" fontAlgn="base" hangingPunct="0">
              <a:spcBef>
                <a:spcPct val="0"/>
              </a:spcBef>
              <a:spcAft>
                <a:spcPct val="0"/>
              </a:spcAft>
              <a:defRPr>
                <a:solidFill>
                  <a:schemeClr val="tx1"/>
                </a:solidFill>
                <a:latin typeface="Calibri" panose="020F0502020204030204" pitchFamily="34" charset="0"/>
              </a:defRPr>
            </a:lvl6pPr>
            <a:lvl7pPr marL="2971800" indent="-228600" defTabSz="455613" eaLnBrk="0" fontAlgn="base" hangingPunct="0">
              <a:spcBef>
                <a:spcPct val="0"/>
              </a:spcBef>
              <a:spcAft>
                <a:spcPct val="0"/>
              </a:spcAft>
              <a:defRPr>
                <a:solidFill>
                  <a:schemeClr val="tx1"/>
                </a:solidFill>
                <a:latin typeface="Calibri" panose="020F0502020204030204" pitchFamily="34" charset="0"/>
              </a:defRPr>
            </a:lvl7pPr>
            <a:lvl8pPr marL="3429000" indent="-228600" defTabSz="455613" eaLnBrk="0" fontAlgn="base" hangingPunct="0">
              <a:spcBef>
                <a:spcPct val="0"/>
              </a:spcBef>
              <a:spcAft>
                <a:spcPct val="0"/>
              </a:spcAft>
              <a:defRPr>
                <a:solidFill>
                  <a:schemeClr val="tx1"/>
                </a:solidFill>
                <a:latin typeface="Calibri" panose="020F0502020204030204" pitchFamily="34" charset="0"/>
              </a:defRPr>
            </a:lvl8pPr>
            <a:lvl9pPr marL="3886200" indent="-228600" defTabSz="455613" eaLnBrk="0" fontAlgn="base" hangingPunct="0">
              <a:spcBef>
                <a:spcPct val="0"/>
              </a:spcBef>
              <a:spcAft>
                <a:spcPct val="0"/>
              </a:spcAft>
              <a:defRPr>
                <a:solidFill>
                  <a:schemeClr val="tx1"/>
                </a:solidFill>
                <a:latin typeface="Calibri" panose="020F0502020204030204" pitchFamily="34" charset="0"/>
              </a:defRPr>
            </a:lvl9pPr>
          </a:lstStyle>
          <a:p>
            <a:fld id="{4270C93C-62EA-421F-9237-F29C76DE3EF9}" type="slidenum">
              <a:rPr lang="ja-JP" altLang="en-US" smtClean="0">
                <a:solidFill>
                  <a:srgbClr val="000000"/>
                </a:solidFill>
                <a:latin typeface="游ゴシック" panose="020B0400000000000000" pitchFamily="50" charset="-128"/>
              </a:rPr>
              <a:pPr/>
              <a:t>17</a:t>
            </a:fld>
            <a:endParaRPr lang="ja-JP" altLang="en-US">
              <a:solidFill>
                <a:srgbClr val="000000"/>
              </a:solidFill>
              <a:latin typeface="游ゴシック" panose="020B0400000000000000" pitchFamily="50"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スライド イメージ プレースホルダー 1">
            <a:extLst>
              <a:ext uri="{FF2B5EF4-FFF2-40B4-BE49-F238E27FC236}">
                <a16:creationId xmlns:a16="http://schemas.microsoft.com/office/drawing/2014/main" id="{79020340-8E23-7967-32D3-DB65D77876D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ノート プレースホルダー 2">
            <a:extLst>
              <a:ext uri="{FF2B5EF4-FFF2-40B4-BE49-F238E27FC236}">
                <a16:creationId xmlns:a16="http://schemas.microsoft.com/office/drawing/2014/main" id="{D4651A87-1BB8-DF15-7A2B-B525F5F7DAE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00"/>
              </a:spcBef>
            </a:pPr>
            <a:endParaRPr lang="en-US" altLang="ja-JP">
              <a:latin typeface="游ゴシック Medium" panose="020B0500000000000000" pitchFamily="50" charset="-128"/>
              <a:ea typeface="游ゴシック Medium" panose="020B0500000000000000" pitchFamily="50" charset="-128"/>
            </a:endParaRPr>
          </a:p>
        </p:txBody>
      </p:sp>
      <p:sp>
        <p:nvSpPr>
          <p:cNvPr id="45060" name="スライド番号プレースホルダー 3">
            <a:extLst>
              <a:ext uri="{FF2B5EF4-FFF2-40B4-BE49-F238E27FC236}">
                <a16:creationId xmlns:a16="http://schemas.microsoft.com/office/drawing/2014/main" id="{467E6407-D685-D8A6-F8B3-0016E9B5F51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5613">
              <a:defRPr>
                <a:solidFill>
                  <a:schemeClr val="tx1"/>
                </a:solidFill>
                <a:latin typeface="Calibri" panose="020F0502020204030204" pitchFamily="34" charset="0"/>
              </a:defRPr>
            </a:lvl1pPr>
            <a:lvl2pPr marL="742950" indent="-285750" defTabSz="455613">
              <a:defRPr>
                <a:solidFill>
                  <a:schemeClr val="tx1"/>
                </a:solidFill>
                <a:latin typeface="Calibri" panose="020F0502020204030204" pitchFamily="34" charset="0"/>
              </a:defRPr>
            </a:lvl2pPr>
            <a:lvl3pPr marL="1143000" indent="-228600" defTabSz="455613">
              <a:defRPr>
                <a:solidFill>
                  <a:schemeClr val="tx1"/>
                </a:solidFill>
                <a:latin typeface="Calibri" panose="020F0502020204030204" pitchFamily="34" charset="0"/>
              </a:defRPr>
            </a:lvl3pPr>
            <a:lvl4pPr marL="1600200" indent="-228600" defTabSz="455613">
              <a:defRPr>
                <a:solidFill>
                  <a:schemeClr val="tx1"/>
                </a:solidFill>
                <a:latin typeface="Calibri" panose="020F0502020204030204" pitchFamily="34" charset="0"/>
              </a:defRPr>
            </a:lvl4pPr>
            <a:lvl5pPr marL="2057400" indent="-228600" defTabSz="455613">
              <a:defRPr>
                <a:solidFill>
                  <a:schemeClr val="tx1"/>
                </a:solidFill>
                <a:latin typeface="Calibri" panose="020F0502020204030204" pitchFamily="34" charset="0"/>
              </a:defRPr>
            </a:lvl5pPr>
            <a:lvl6pPr marL="2514600" indent="-228600" defTabSz="455613" eaLnBrk="0" fontAlgn="base" hangingPunct="0">
              <a:spcBef>
                <a:spcPct val="0"/>
              </a:spcBef>
              <a:spcAft>
                <a:spcPct val="0"/>
              </a:spcAft>
              <a:defRPr>
                <a:solidFill>
                  <a:schemeClr val="tx1"/>
                </a:solidFill>
                <a:latin typeface="Calibri" panose="020F0502020204030204" pitchFamily="34" charset="0"/>
              </a:defRPr>
            </a:lvl6pPr>
            <a:lvl7pPr marL="2971800" indent="-228600" defTabSz="455613" eaLnBrk="0" fontAlgn="base" hangingPunct="0">
              <a:spcBef>
                <a:spcPct val="0"/>
              </a:spcBef>
              <a:spcAft>
                <a:spcPct val="0"/>
              </a:spcAft>
              <a:defRPr>
                <a:solidFill>
                  <a:schemeClr val="tx1"/>
                </a:solidFill>
                <a:latin typeface="Calibri" panose="020F0502020204030204" pitchFamily="34" charset="0"/>
              </a:defRPr>
            </a:lvl7pPr>
            <a:lvl8pPr marL="3429000" indent="-228600" defTabSz="455613" eaLnBrk="0" fontAlgn="base" hangingPunct="0">
              <a:spcBef>
                <a:spcPct val="0"/>
              </a:spcBef>
              <a:spcAft>
                <a:spcPct val="0"/>
              </a:spcAft>
              <a:defRPr>
                <a:solidFill>
                  <a:schemeClr val="tx1"/>
                </a:solidFill>
                <a:latin typeface="Calibri" panose="020F0502020204030204" pitchFamily="34" charset="0"/>
              </a:defRPr>
            </a:lvl8pPr>
            <a:lvl9pPr marL="3886200" indent="-228600" defTabSz="455613" eaLnBrk="0" fontAlgn="base" hangingPunct="0">
              <a:spcBef>
                <a:spcPct val="0"/>
              </a:spcBef>
              <a:spcAft>
                <a:spcPct val="0"/>
              </a:spcAft>
              <a:defRPr>
                <a:solidFill>
                  <a:schemeClr val="tx1"/>
                </a:solidFill>
                <a:latin typeface="Calibri" panose="020F0502020204030204" pitchFamily="34" charset="0"/>
              </a:defRPr>
            </a:lvl9pPr>
          </a:lstStyle>
          <a:p>
            <a:fld id="{D3652357-8DE9-46C2-B779-A4B08E607EF9}" type="slidenum">
              <a:rPr lang="ja-JP" altLang="en-US" smtClean="0">
                <a:solidFill>
                  <a:srgbClr val="000000"/>
                </a:solidFill>
                <a:latin typeface="游ゴシック" panose="020B0400000000000000" pitchFamily="50" charset="-128"/>
              </a:rPr>
              <a:pPr/>
              <a:t>18</a:t>
            </a:fld>
            <a:endParaRPr lang="ja-JP" altLang="en-US">
              <a:solidFill>
                <a:srgbClr val="000000"/>
              </a:solidFill>
              <a:latin typeface="游ゴシック" panose="020B0400000000000000" pitchFamily="50"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スライド イメージ プレースホルダー 1">
            <a:extLst>
              <a:ext uri="{FF2B5EF4-FFF2-40B4-BE49-F238E27FC236}">
                <a16:creationId xmlns:a16="http://schemas.microsoft.com/office/drawing/2014/main" id="{5C907D63-4C88-3CBD-8AE9-E03F1C4F9FA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ノート プレースホルダー 2">
            <a:extLst>
              <a:ext uri="{FF2B5EF4-FFF2-40B4-BE49-F238E27FC236}">
                <a16:creationId xmlns:a16="http://schemas.microsoft.com/office/drawing/2014/main" id="{AE8488FF-2585-DF92-8752-7DF7C1D42D6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14340" name="スライド番号プレースホルダー 3">
            <a:extLst>
              <a:ext uri="{FF2B5EF4-FFF2-40B4-BE49-F238E27FC236}">
                <a16:creationId xmlns:a16="http://schemas.microsoft.com/office/drawing/2014/main" id="{430C0561-16D1-6DA5-D768-44284F30F91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5613">
              <a:defRPr>
                <a:solidFill>
                  <a:schemeClr val="tx1"/>
                </a:solidFill>
                <a:latin typeface="Calibri" panose="020F0502020204030204" pitchFamily="34" charset="0"/>
              </a:defRPr>
            </a:lvl1pPr>
            <a:lvl2pPr marL="742950" indent="-285750" defTabSz="455613">
              <a:defRPr>
                <a:solidFill>
                  <a:schemeClr val="tx1"/>
                </a:solidFill>
                <a:latin typeface="Calibri" panose="020F0502020204030204" pitchFamily="34" charset="0"/>
              </a:defRPr>
            </a:lvl2pPr>
            <a:lvl3pPr marL="1143000" indent="-228600" defTabSz="455613">
              <a:defRPr>
                <a:solidFill>
                  <a:schemeClr val="tx1"/>
                </a:solidFill>
                <a:latin typeface="Calibri" panose="020F0502020204030204" pitchFamily="34" charset="0"/>
              </a:defRPr>
            </a:lvl3pPr>
            <a:lvl4pPr marL="1600200" indent="-228600" defTabSz="455613">
              <a:defRPr>
                <a:solidFill>
                  <a:schemeClr val="tx1"/>
                </a:solidFill>
                <a:latin typeface="Calibri" panose="020F0502020204030204" pitchFamily="34" charset="0"/>
              </a:defRPr>
            </a:lvl4pPr>
            <a:lvl5pPr marL="2057400" indent="-228600" defTabSz="455613">
              <a:defRPr>
                <a:solidFill>
                  <a:schemeClr val="tx1"/>
                </a:solidFill>
                <a:latin typeface="Calibri" panose="020F0502020204030204" pitchFamily="34" charset="0"/>
              </a:defRPr>
            </a:lvl5pPr>
            <a:lvl6pPr marL="2514600" indent="-228600" defTabSz="455613" eaLnBrk="0" fontAlgn="base" hangingPunct="0">
              <a:spcBef>
                <a:spcPct val="0"/>
              </a:spcBef>
              <a:spcAft>
                <a:spcPct val="0"/>
              </a:spcAft>
              <a:defRPr>
                <a:solidFill>
                  <a:schemeClr val="tx1"/>
                </a:solidFill>
                <a:latin typeface="Calibri" panose="020F0502020204030204" pitchFamily="34" charset="0"/>
              </a:defRPr>
            </a:lvl6pPr>
            <a:lvl7pPr marL="2971800" indent="-228600" defTabSz="455613" eaLnBrk="0" fontAlgn="base" hangingPunct="0">
              <a:spcBef>
                <a:spcPct val="0"/>
              </a:spcBef>
              <a:spcAft>
                <a:spcPct val="0"/>
              </a:spcAft>
              <a:defRPr>
                <a:solidFill>
                  <a:schemeClr val="tx1"/>
                </a:solidFill>
                <a:latin typeface="Calibri" panose="020F0502020204030204" pitchFamily="34" charset="0"/>
              </a:defRPr>
            </a:lvl7pPr>
            <a:lvl8pPr marL="3429000" indent="-228600" defTabSz="455613" eaLnBrk="0" fontAlgn="base" hangingPunct="0">
              <a:spcBef>
                <a:spcPct val="0"/>
              </a:spcBef>
              <a:spcAft>
                <a:spcPct val="0"/>
              </a:spcAft>
              <a:defRPr>
                <a:solidFill>
                  <a:schemeClr val="tx1"/>
                </a:solidFill>
                <a:latin typeface="Calibri" panose="020F0502020204030204" pitchFamily="34" charset="0"/>
              </a:defRPr>
            </a:lvl8pPr>
            <a:lvl9pPr marL="3886200" indent="-228600" defTabSz="455613" eaLnBrk="0" fontAlgn="base" hangingPunct="0">
              <a:spcBef>
                <a:spcPct val="0"/>
              </a:spcBef>
              <a:spcAft>
                <a:spcPct val="0"/>
              </a:spcAft>
              <a:defRPr>
                <a:solidFill>
                  <a:schemeClr val="tx1"/>
                </a:solidFill>
                <a:latin typeface="Calibri" panose="020F0502020204030204" pitchFamily="34" charset="0"/>
              </a:defRPr>
            </a:lvl9pPr>
          </a:lstStyle>
          <a:p>
            <a:fld id="{AC2EFABA-833C-4E6F-B93A-6C2A1F453F20}" type="slidenum">
              <a:rPr lang="ja-JP" altLang="en-US" smtClean="0">
                <a:solidFill>
                  <a:srgbClr val="000000"/>
                </a:solidFill>
                <a:latin typeface="游ゴシック" panose="020B0400000000000000" pitchFamily="50" charset="-128"/>
              </a:rPr>
              <a:pPr/>
              <a:t>1</a:t>
            </a:fld>
            <a:endParaRPr lang="ja-JP" altLang="en-US">
              <a:solidFill>
                <a:srgbClr val="000000"/>
              </a:solidFill>
              <a:latin typeface="游ゴシック" panose="020B0400000000000000" pitchFamily="50"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スライド イメージ プレースホルダー 1">
            <a:extLst>
              <a:ext uri="{FF2B5EF4-FFF2-40B4-BE49-F238E27FC236}">
                <a16:creationId xmlns:a16="http://schemas.microsoft.com/office/drawing/2014/main" id="{27E8C115-DB43-597A-389D-ED6E37F89D3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ノート プレースホルダー 2">
            <a:extLst>
              <a:ext uri="{FF2B5EF4-FFF2-40B4-BE49-F238E27FC236}">
                <a16:creationId xmlns:a16="http://schemas.microsoft.com/office/drawing/2014/main" id="{32B98BE3-BC19-10DB-FF02-94058008762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47108" name="スライド番号プレースホルダー 3">
            <a:extLst>
              <a:ext uri="{FF2B5EF4-FFF2-40B4-BE49-F238E27FC236}">
                <a16:creationId xmlns:a16="http://schemas.microsoft.com/office/drawing/2014/main" id="{91CCF713-E1AD-260D-748F-2C5DED57F7C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5613">
              <a:defRPr>
                <a:solidFill>
                  <a:schemeClr val="tx1"/>
                </a:solidFill>
                <a:latin typeface="Calibri" panose="020F0502020204030204" pitchFamily="34" charset="0"/>
              </a:defRPr>
            </a:lvl1pPr>
            <a:lvl2pPr marL="742950" indent="-285750" defTabSz="455613">
              <a:defRPr>
                <a:solidFill>
                  <a:schemeClr val="tx1"/>
                </a:solidFill>
                <a:latin typeface="Calibri" panose="020F0502020204030204" pitchFamily="34" charset="0"/>
              </a:defRPr>
            </a:lvl2pPr>
            <a:lvl3pPr marL="1143000" indent="-228600" defTabSz="455613">
              <a:defRPr>
                <a:solidFill>
                  <a:schemeClr val="tx1"/>
                </a:solidFill>
                <a:latin typeface="Calibri" panose="020F0502020204030204" pitchFamily="34" charset="0"/>
              </a:defRPr>
            </a:lvl3pPr>
            <a:lvl4pPr marL="1600200" indent="-228600" defTabSz="455613">
              <a:defRPr>
                <a:solidFill>
                  <a:schemeClr val="tx1"/>
                </a:solidFill>
                <a:latin typeface="Calibri" panose="020F0502020204030204" pitchFamily="34" charset="0"/>
              </a:defRPr>
            </a:lvl4pPr>
            <a:lvl5pPr marL="2057400" indent="-228600" defTabSz="455613">
              <a:defRPr>
                <a:solidFill>
                  <a:schemeClr val="tx1"/>
                </a:solidFill>
                <a:latin typeface="Calibri" panose="020F0502020204030204" pitchFamily="34" charset="0"/>
              </a:defRPr>
            </a:lvl5pPr>
            <a:lvl6pPr marL="2514600" indent="-228600" defTabSz="455613" eaLnBrk="0" fontAlgn="base" hangingPunct="0">
              <a:spcBef>
                <a:spcPct val="0"/>
              </a:spcBef>
              <a:spcAft>
                <a:spcPct val="0"/>
              </a:spcAft>
              <a:defRPr>
                <a:solidFill>
                  <a:schemeClr val="tx1"/>
                </a:solidFill>
                <a:latin typeface="Calibri" panose="020F0502020204030204" pitchFamily="34" charset="0"/>
              </a:defRPr>
            </a:lvl6pPr>
            <a:lvl7pPr marL="2971800" indent="-228600" defTabSz="455613" eaLnBrk="0" fontAlgn="base" hangingPunct="0">
              <a:spcBef>
                <a:spcPct val="0"/>
              </a:spcBef>
              <a:spcAft>
                <a:spcPct val="0"/>
              </a:spcAft>
              <a:defRPr>
                <a:solidFill>
                  <a:schemeClr val="tx1"/>
                </a:solidFill>
                <a:latin typeface="Calibri" panose="020F0502020204030204" pitchFamily="34" charset="0"/>
              </a:defRPr>
            </a:lvl7pPr>
            <a:lvl8pPr marL="3429000" indent="-228600" defTabSz="455613" eaLnBrk="0" fontAlgn="base" hangingPunct="0">
              <a:spcBef>
                <a:spcPct val="0"/>
              </a:spcBef>
              <a:spcAft>
                <a:spcPct val="0"/>
              </a:spcAft>
              <a:defRPr>
                <a:solidFill>
                  <a:schemeClr val="tx1"/>
                </a:solidFill>
                <a:latin typeface="Calibri" panose="020F0502020204030204" pitchFamily="34" charset="0"/>
              </a:defRPr>
            </a:lvl8pPr>
            <a:lvl9pPr marL="3886200" indent="-228600" defTabSz="455613" eaLnBrk="0" fontAlgn="base" hangingPunct="0">
              <a:spcBef>
                <a:spcPct val="0"/>
              </a:spcBef>
              <a:spcAft>
                <a:spcPct val="0"/>
              </a:spcAft>
              <a:defRPr>
                <a:solidFill>
                  <a:schemeClr val="tx1"/>
                </a:solidFill>
                <a:latin typeface="Calibri" panose="020F0502020204030204" pitchFamily="34" charset="0"/>
              </a:defRPr>
            </a:lvl9pPr>
          </a:lstStyle>
          <a:p>
            <a:fld id="{12BE891F-C8AB-414F-A98A-ACDCA6F41D6A}" type="slidenum">
              <a:rPr lang="ja-JP" altLang="en-US" smtClean="0">
                <a:solidFill>
                  <a:srgbClr val="000000"/>
                </a:solidFill>
                <a:latin typeface="游ゴシック" panose="020B0400000000000000" pitchFamily="50" charset="-128"/>
              </a:rPr>
              <a:pPr/>
              <a:t>19</a:t>
            </a:fld>
            <a:endParaRPr lang="ja-JP" altLang="en-US">
              <a:solidFill>
                <a:srgbClr val="000000"/>
              </a:solidFill>
              <a:latin typeface="游ゴシック" panose="020B0400000000000000" pitchFamily="50"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スライド イメージ プレースホルダー 1">
            <a:extLst>
              <a:ext uri="{FF2B5EF4-FFF2-40B4-BE49-F238E27FC236}">
                <a16:creationId xmlns:a16="http://schemas.microsoft.com/office/drawing/2014/main" id="{A9CAE26E-8D46-5F30-1C77-59CF09545B8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ノート プレースホルダー 2">
            <a:extLst>
              <a:ext uri="{FF2B5EF4-FFF2-40B4-BE49-F238E27FC236}">
                <a16:creationId xmlns:a16="http://schemas.microsoft.com/office/drawing/2014/main" id="{65B2FA8B-DFBF-C0C2-837A-B1F8F7564D7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49156" name="スライド番号プレースホルダー 3">
            <a:extLst>
              <a:ext uri="{FF2B5EF4-FFF2-40B4-BE49-F238E27FC236}">
                <a16:creationId xmlns:a16="http://schemas.microsoft.com/office/drawing/2014/main" id="{DD4FA6AA-3AED-E3B2-5294-5CA307F4190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5613">
              <a:defRPr>
                <a:solidFill>
                  <a:schemeClr val="tx1"/>
                </a:solidFill>
                <a:latin typeface="Calibri" panose="020F0502020204030204" pitchFamily="34" charset="0"/>
              </a:defRPr>
            </a:lvl1pPr>
            <a:lvl2pPr marL="742950" indent="-285750" defTabSz="455613">
              <a:defRPr>
                <a:solidFill>
                  <a:schemeClr val="tx1"/>
                </a:solidFill>
                <a:latin typeface="Calibri" panose="020F0502020204030204" pitchFamily="34" charset="0"/>
              </a:defRPr>
            </a:lvl2pPr>
            <a:lvl3pPr marL="1143000" indent="-228600" defTabSz="455613">
              <a:defRPr>
                <a:solidFill>
                  <a:schemeClr val="tx1"/>
                </a:solidFill>
                <a:latin typeface="Calibri" panose="020F0502020204030204" pitchFamily="34" charset="0"/>
              </a:defRPr>
            </a:lvl3pPr>
            <a:lvl4pPr marL="1600200" indent="-228600" defTabSz="455613">
              <a:defRPr>
                <a:solidFill>
                  <a:schemeClr val="tx1"/>
                </a:solidFill>
                <a:latin typeface="Calibri" panose="020F0502020204030204" pitchFamily="34" charset="0"/>
              </a:defRPr>
            </a:lvl4pPr>
            <a:lvl5pPr marL="2057400" indent="-228600" defTabSz="455613">
              <a:defRPr>
                <a:solidFill>
                  <a:schemeClr val="tx1"/>
                </a:solidFill>
                <a:latin typeface="Calibri" panose="020F0502020204030204" pitchFamily="34" charset="0"/>
              </a:defRPr>
            </a:lvl5pPr>
            <a:lvl6pPr marL="2514600" indent="-228600" defTabSz="455613" eaLnBrk="0" fontAlgn="base" hangingPunct="0">
              <a:spcBef>
                <a:spcPct val="0"/>
              </a:spcBef>
              <a:spcAft>
                <a:spcPct val="0"/>
              </a:spcAft>
              <a:defRPr>
                <a:solidFill>
                  <a:schemeClr val="tx1"/>
                </a:solidFill>
                <a:latin typeface="Calibri" panose="020F0502020204030204" pitchFamily="34" charset="0"/>
              </a:defRPr>
            </a:lvl6pPr>
            <a:lvl7pPr marL="2971800" indent="-228600" defTabSz="455613" eaLnBrk="0" fontAlgn="base" hangingPunct="0">
              <a:spcBef>
                <a:spcPct val="0"/>
              </a:spcBef>
              <a:spcAft>
                <a:spcPct val="0"/>
              </a:spcAft>
              <a:defRPr>
                <a:solidFill>
                  <a:schemeClr val="tx1"/>
                </a:solidFill>
                <a:latin typeface="Calibri" panose="020F0502020204030204" pitchFamily="34" charset="0"/>
              </a:defRPr>
            </a:lvl7pPr>
            <a:lvl8pPr marL="3429000" indent="-228600" defTabSz="455613" eaLnBrk="0" fontAlgn="base" hangingPunct="0">
              <a:spcBef>
                <a:spcPct val="0"/>
              </a:spcBef>
              <a:spcAft>
                <a:spcPct val="0"/>
              </a:spcAft>
              <a:defRPr>
                <a:solidFill>
                  <a:schemeClr val="tx1"/>
                </a:solidFill>
                <a:latin typeface="Calibri" panose="020F0502020204030204" pitchFamily="34" charset="0"/>
              </a:defRPr>
            </a:lvl8pPr>
            <a:lvl9pPr marL="3886200" indent="-228600" defTabSz="455613" eaLnBrk="0" fontAlgn="base" hangingPunct="0">
              <a:spcBef>
                <a:spcPct val="0"/>
              </a:spcBef>
              <a:spcAft>
                <a:spcPct val="0"/>
              </a:spcAft>
              <a:defRPr>
                <a:solidFill>
                  <a:schemeClr val="tx1"/>
                </a:solidFill>
                <a:latin typeface="Calibri" panose="020F0502020204030204" pitchFamily="34" charset="0"/>
              </a:defRPr>
            </a:lvl9pPr>
          </a:lstStyle>
          <a:p>
            <a:fld id="{2B873F86-CD7E-4C66-B4E9-4E4636BC820C}" type="slidenum">
              <a:rPr lang="ja-JP" altLang="en-US" smtClean="0">
                <a:solidFill>
                  <a:srgbClr val="000000"/>
                </a:solidFill>
                <a:latin typeface="游ゴシック" panose="020B0400000000000000" pitchFamily="50" charset="-128"/>
              </a:rPr>
              <a:pPr/>
              <a:t>20</a:t>
            </a:fld>
            <a:endParaRPr lang="ja-JP" altLang="en-US">
              <a:solidFill>
                <a:srgbClr val="000000"/>
              </a:solidFill>
              <a:latin typeface="游ゴシック" panose="020B0400000000000000" pitchFamily="50"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スライド イメージ プレースホルダー 1">
            <a:extLst>
              <a:ext uri="{FF2B5EF4-FFF2-40B4-BE49-F238E27FC236}">
                <a16:creationId xmlns:a16="http://schemas.microsoft.com/office/drawing/2014/main" id="{00EA6785-BFE3-A0AB-2F14-ABA3A2CF8D9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ノート プレースホルダー 2">
            <a:extLst>
              <a:ext uri="{FF2B5EF4-FFF2-40B4-BE49-F238E27FC236}">
                <a16:creationId xmlns:a16="http://schemas.microsoft.com/office/drawing/2014/main" id="{F6458BCD-631A-1C23-DF55-BEBFF99A200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51204" name="スライド番号プレースホルダー 3">
            <a:extLst>
              <a:ext uri="{FF2B5EF4-FFF2-40B4-BE49-F238E27FC236}">
                <a16:creationId xmlns:a16="http://schemas.microsoft.com/office/drawing/2014/main" id="{83B26D80-E10D-B29F-5028-652A39994FE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5613">
              <a:defRPr>
                <a:solidFill>
                  <a:schemeClr val="tx1"/>
                </a:solidFill>
                <a:latin typeface="Calibri" panose="020F0502020204030204" pitchFamily="34" charset="0"/>
              </a:defRPr>
            </a:lvl1pPr>
            <a:lvl2pPr marL="742950" indent="-285750" defTabSz="455613">
              <a:defRPr>
                <a:solidFill>
                  <a:schemeClr val="tx1"/>
                </a:solidFill>
                <a:latin typeface="Calibri" panose="020F0502020204030204" pitchFamily="34" charset="0"/>
              </a:defRPr>
            </a:lvl2pPr>
            <a:lvl3pPr marL="1143000" indent="-228600" defTabSz="455613">
              <a:defRPr>
                <a:solidFill>
                  <a:schemeClr val="tx1"/>
                </a:solidFill>
                <a:latin typeface="Calibri" panose="020F0502020204030204" pitchFamily="34" charset="0"/>
              </a:defRPr>
            </a:lvl3pPr>
            <a:lvl4pPr marL="1600200" indent="-228600" defTabSz="455613">
              <a:defRPr>
                <a:solidFill>
                  <a:schemeClr val="tx1"/>
                </a:solidFill>
                <a:latin typeface="Calibri" panose="020F0502020204030204" pitchFamily="34" charset="0"/>
              </a:defRPr>
            </a:lvl4pPr>
            <a:lvl5pPr marL="2057400" indent="-228600" defTabSz="455613">
              <a:defRPr>
                <a:solidFill>
                  <a:schemeClr val="tx1"/>
                </a:solidFill>
                <a:latin typeface="Calibri" panose="020F0502020204030204" pitchFamily="34" charset="0"/>
              </a:defRPr>
            </a:lvl5pPr>
            <a:lvl6pPr marL="2514600" indent="-228600" defTabSz="455613" eaLnBrk="0" fontAlgn="base" hangingPunct="0">
              <a:spcBef>
                <a:spcPct val="0"/>
              </a:spcBef>
              <a:spcAft>
                <a:spcPct val="0"/>
              </a:spcAft>
              <a:defRPr>
                <a:solidFill>
                  <a:schemeClr val="tx1"/>
                </a:solidFill>
                <a:latin typeface="Calibri" panose="020F0502020204030204" pitchFamily="34" charset="0"/>
              </a:defRPr>
            </a:lvl6pPr>
            <a:lvl7pPr marL="2971800" indent="-228600" defTabSz="455613" eaLnBrk="0" fontAlgn="base" hangingPunct="0">
              <a:spcBef>
                <a:spcPct val="0"/>
              </a:spcBef>
              <a:spcAft>
                <a:spcPct val="0"/>
              </a:spcAft>
              <a:defRPr>
                <a:solidFill>
                  <a:schemeClr val="tx1"/>
                </a:solidFill>
                <a:latin typeface="Calibri" panose="020F0502020204030204" pitchFamily="34" charset="0"/>
              </a:defRPr>
            </a:lvl7pPr>
            <a:lvl8pPr marL="3429000" indent="-228600" defTabSz="455613" eaLnBrk="0" fontAlgn="base" hangingPunct="0">
              <a:spcBef>
                <a:spcPct val="0"/>
              </a:spcBef>
              <a:spcAft>
                <a:spcPct val="0"/>
              </a:spcAft>
              <a:defRPr>
                <a:solidFill>
                  <a:schemeClr val="tx1"/>
                </a:solidFill>
                <a:latin typeface="Calibri" panose="020F0502020204030204" pitchFamily="34" charset="0"/>
              </a:defRPr>
            </a:lvl8pPr>
            <a:lvl9pPr marL="3886200" indent="-228600" defTabSz="455613" eaLnBrk="0" fontAlgn="base" hangingPunct="0">
              <a:spcBef>
                <a:spcPct val="0"/>
              </a:spcBef>
              <a:spcAft>
                <a:spcPct val="0"/>
              </a:spcAft>
              <a:defRPr>
                <a:solidFill>
                  <a:schemeClr val="tx1"/>
                </a:solidFill>
                <a:latin typeface="Calibri" panose="020F0502020204030204" pitchFamily="34" charset="0"/>
              </a:defRPr>
            </a:lvl9pPr>
          </a:lstStyle>
          <a:p>
            <a:fld id="{83B4D146-2ECC-4B7B-B776-ABD5C953D481}" type="slidenum">
              <a:rPr lang="ja-JP" altLang="en-US" smtClean="0">
                <a:solidFill>
                  <a:srgbClr val="000000"/>
                </a:solidFill>
                <a:latin typeface="游ゴシック" panose="020B0400000000000000" pitchFamily="50" charset="-128"/>
              </a:rPr>
              <a:pPr/>
              <a:t>21</a:t>
            </a:fld>
            <a:endParaRPr lang="ja-JP" altLang="en-US">
              <a:solidFill>
                <a:srgbClr val="000000"/>
              </a:solidFill>
              <a:latin typeface="游ゴシック" panose="020B0400000000000000" pitchFamily="50"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スライド イメージ プレースホルダー 1">
            <a:extLst>
              <a:ext uri="{FF2B5EF4-FFF2-40B4-BE49-F238E27FC236}">
                <a16:creationId xmlns:a16="http://schemas.microsoft.com/office/drawing/2014/main" id="{7D9FFF48-5005-6591-A8D8-148B5E6C740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ノート プレースホルダー 2">
            <a:extLst>
              <a:ext uri="{FF2B5EF4-FFF2-40B4-BE49-F238E27FC236}">
                <a16:creationId xmlns:a16="http://schemas.microsoft.com/office/drawing/2014/main" id="{D75B5E71-583C-E36E-0F92-6041869E500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53252" name="スライド番号プレースホルダー 3">
            <a:extLst>
              <a:ext uri="{FF2B5EF4-FFF2-40B4-BE49-F238E27FC236}">
                <a16:creationId xmlns:a16="http://schemas.microsoft.com/office/drawing/2014/main" id="{23E338F2-146D-53DB-00AF-8EAEDB7FB19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5613">
              <a:defRPr>
                <a:solidFill>
                  <a:schemeClr val="tx1"/>
                </a:solidFill>
                <a:latin typeface="Calibri" panose="020F0502020204030204" pitchFamily="34" charset="0"/>
              </a:defRPr>
            </a:lvl1pPr>
            <a:lvl2pPr marL="742950" indent="-285750" defTabSz="455613">
              <a:defRPr>
                <a:solidFill>
                  <a:schemeClr val="tx1"/>
                </a:solidFill>
                <a:latin typeface="Calibri" panose="020F0502020204030204" pitchFamily="34" charset="0"/>
              </a:defRPr>
            </a:lvl2pPr>
            <a:lvl3pPr marL="1143000" indent="-228600" defTabSz="455613">
              <a:defRPr>
                <a:solidFill>
                  <a:schemeClr val="tx1"/>
                </a:solidFill>
                <a:latin typeface="Calibri" panose="020F0502020204030204" pitchFamily="34" charset="0"/>
              </a:defRPr>
            </a:lvl3pPr>
            <a:lvl4pPr marL="1600200" indent="-228600" defTabSz="455613">
              <a:defRPr>
                <a:solidFill>
                  <a:schemeClr val="tx1"/>
                </a:solidFill>
                <a:latin typeface="Calibri" panose="020F0502020204030204" pitchFamily="34" charset="0"/>
              </a:defRPr>
            </a:lvl4pPr>
            <a:lvl5pPr marL="2057400" indent="-228600" defTabSz="455613">
              <a:defRPr>
                <a:solidFill>
                  <a:schemeClr val="tx1"/>
                </a:solidFill>
                <a:latin typeface="Calibri" panose="020F0502020204030204" pitchFamily="34" charset="0"/>
              </a:defRPr>
            </a:lvl5pPr>
            <a:lvl6pPr marL="2514600" indent="-228600" defTabSz="455613" eaLnBrk="0" fontAlgn="base" hangingPunct="0">
              <a:spcBef>
                <a:spcPct val="0"/>
              </a:spcBef>
              <a:spcAft>
                <a:spcPct val="0"/>
              </a:spcAft>
              <a:defRPr>
                <a:solidFill>
                  <a:schemeClr val="tx1"/>
                </a:solidFill>
                <a:latin typeface="Calibri" panose="020F0502020204030204" pitchFamily="34" charset="0"/>
              </a:defRPr>
            </a:lvl6pPr>
            <a:lvl7pPr marL="2971800" indent="-228600" defTabSz="455613" eaLnBrk="0" fontAlgn="base" hangingPunct="0">
              <a:spcBef>
                <a:spcPct val="0"/>
              </a:spcBef>
              <a:spcAft>
                <a:spcPct val="0"/>
              </a:spcAft>
              <a:defRPr>
                <a:solidFill>
                  <a:schemeClr val="tx1"/>
                </a:solidFill>
                <a:latin typeface="Calibri" panose="020F0502020204030204" pitchFamily="34" charset="0"/>
              </a:defRPr>
            </a:lvl7pPr>
            <a:lvl8pPr marL="3429000" indent="-228600" defTabSz="455613" eaLnBrk="0" fontAlgn="base" hangingPunct="0">
              <a:spcBef>
                <a:spcPct val="0"/>
              </a:spcBef>
              <a:spcAft>
                <a:spcPct val="0"/>
              </a:spcAft>
              <a:defRPr>
                <a:solidFill>
                  <a:schemeClr val="tx1"/>
                </a:solidFill>
                <a:latin typeface="Calibri" panose="020F0502020204030204" pitchFamily="34" charset="0"/>
              </a:defRPr>
            </a:lvl8pPr>
            <a:lvl9pPr marL="3886200" indent="-228600" defTabSz="455613" eaLnBrk="0" fontAlgn="base" hangingPunct="0">
              <a:spcBef>
                <a:spcPct val="0"/>
              </a:spcBef>
              <a:spcAft>
                <a:spcPct val="0"/>
              </a:spcAft>
              <a:defRPr>
                <a:solidFill>
                  <a:schemeClr val="tx1"/>
                </a:solidFill>
                <a:latin typeface="Calibri" panose="020F0502020204030204" pitchFamily="34" charset="0"/>
              </a:defRPr>
            </a:lvl9pPr>
          </a:lstStyle>
          <a:p>
            <a:fld id="{7435B7CB-E246-4C17-A392-2968CDC32BB0}" type="slidenum">
              <a:rPr lang="ja-JP" altLang="en-US" smtClean="0">
                <a:solidFill>
                  <a:srgbClr val="000000"/>
                </a:solidFill>
                <a:latin typeface="游ゴシック" panose="020B0400000000000000" pitchFamily="50" charset="-128"/>
              </a:rPr>
              <a:pPr/>
              <a:t>22</a:t>
            </a:fld>
            <a:endParaRPr lang="ja-JP" altLang="en-US">
              <a:solidFill>
                <a:srgbClr val="000000"/>
              </a:solidFill>
              <a:latin typeface="游ゴシック" panose="020B0400000000000000" pitchFamily="50"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スライド イメージ プレースホルダー 1">
            <a:extLst>
              <a:ext uri="{FF2B5EF4-FFF2-40B4-BE49-F238E27FC236}">
                <a16:creationId xmlns:a16="http://schemas.microsoft.com/office/drawing/2014/main" id="{927893AF-26CB-75E0-DA57-63C99B715B6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ノート プレースホルダー 2">
            <a:extLst>
              <a:ext uri="{FF2B5EF4-FFF2-40B4-BE49-F238E27FC236}">
                <a16:creationId xmlns:a16="http://schemas.microsoft.com/office/drawing/2014/main" id="{FFC7CB5E-0935-2CE9-5FAC-48427F38554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2813" eaLnBrk="1" hangingPunct="1">
              <a:spcBef>
                <a:spcPts val="1200"/>
              </a:spcBef>
            </a:pPr>
            <a:endParaRPr lang="en-US" altLang="ja-JP"/>
          </a:p>
        </p:txBody>
      </p:sp>
      <p:sp>
        <p:nvSpPr>
          <p:cNvPr id="61444" name="スライド番号プレースホルダー 3">
            <a:extLst>
              <a:ext uri="{FF2B5EF4-FFF2-40B4-BE49-F238E27FC236}">
                <a16:creationId xmlns:a16="http://schemas.microsoft.com/office/drawing/2014/main" id="{25BE2974-E33D-8B25-9159-E9E45E2E5D4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5613">
              <a:defRPr>
                <a:solidFill>
                  <a:schemeClr val="tx1"/>
                </a:solidFill>
                <a:latin typeface="Calibri" panose="020F0502020204030204" pitchFamily="34" charset="0"/>
              </a:defRPr>
            </a:lvl1pPr>
            <a:lvl2pPr marL="742950" indent="-285750" defTabSz="455613">
              <a:defRPr>
                <a:solidFill>
                  <a:schemeClr val="tx1"/>
                </a:solidFill>
                <a:latin typeface="Calibri" panose="020F0502020204030204" pitchFamily="34" charset="0"/>
              </a:defRPr>
            </a:lvl2pPr>
            <a:lvl3pPr marL="1143000" indent="-228600" defTabSz="455613">
              <a:defRPr>
                <a:solidFill>
                  <a:schemeClr val="tx1"/>
                </a:solidFill>
                <a:latin typeface="Calibri" panose="020F0502020204030204" pitchFamily="34" charset="0"/>
              </a:defRPr>
            </a:lvl3pPr>
            <a:lvl4pPr marL="1600200" indent="-228600" defTabSz="455613">
              <a:defRPr>
                <a:solidFill>
                  <a:schemeClr val="tx1"/>
                </a:solidFill>
                <a:latin typeface="Calibri" panose="020F0502020204030204" pitchFamily="34" charset="0"/>
              </a:defRPr>
            </a:lvl4pPr>
            <a:lvl5pPr marL="2057400" indent="-228600" defTabSz="455613">
              <a:defRPr>
                <a:solidFill>
                  <a:schemeClr val="tx1"/>
                </a:solidFill>
                <a:latin typeface="Calibri" panose="020F0502020204030204" pitchFamily="34" charset="0"/>
              </a:defRPr>
            </a:lvl5pPr>
            <a:lvl6pPr marL="2514600" indent="-228600" defTabSz="455613" eaLnBrk="0" fontAlgn="base" hangingPunct="0">
              <a:spcBef>
                <a:spcPct val="0"/>
              </a:spcBef>
              <a:spcAft>
                <a:spcPct val="0"/>
              </a:spcAft>
              <a:defRPr>
                <a:solidFill>
                  <a:schemeClr val="tx1"/>
                </a:solidFill>
                <a:latin typeface="Calibri" panose="020F0502020204030204" pitchFamily="34" charset="0"/>
              </a:defRPr>
            </a:lvl6pPr>
            <a:lvl7pPr marL="2971800" indent="-228600" defTabSz="455613" eaLnBrk="0" fontAlgn="base" hangingPunct="0">
              <a:spcBef>
                <a:spcPct val="0"/>
              </a:spcBef>
              <a:spcAft>
                <a:spcPct val="0"/>
              </a:spcAft>
              <a:defRPr>
                <a:solidFill>
                  <a:schemeClr val="tx1"/>
                </a:solidFill>
                <a:latin typeface="Calibri" panose="020F0502020204030204" pitchFamily="34" charset="0"/>
              </a:defRPr>
            </a:lvl7pPr>
            <a:lvl8pPr marL="3429000" indent="-228600" defTabSz="455613" eaLnBrk="0" fontAlgn="base" hangingPunct="0">
              <a:spcBef>
                <a:spcPct val="0"/>
              </a:spcBef>
              <a:spcAft>
                <a:spcPct val="0"/>
              </a:spcAft>
              <a:defRPr>
                <a:solidFill>
                  <a:schemeClr val="tx1"/>
                </a:solidFill>
                <a:latin typeface="Calibri" panose="020F0502020204030204" pitchFamily="34" charset="0"/>
              </a:defRPr>
            </a:lvl8pPr>
            <a:lvl9pPr marL="3886200" indent="-228600" defTabSz="455613" eaLnBrk="0" fontAlgn="base" hangingPunct="0">
              <a:spcBef>
                <a:spcPct val="0"/>
              </a:spcBef>
              <a:spcAft>
                <a:spcPct val="0"/>
              </a:spcAft>
              <a:defRPr>
                <a:solidFill>
                  <a:schemeClr val="tx1"/>
                </a:solidFill>
                <a:latin typeface="Calibri" panose="020F0502020204030204" pitchFamily="34" charset="0"/>
              </a:defRPr>
            </a:lvl9pPr>
          </a:lstStyle>
          <a:p>
            <a:fld id="{0F769914-1C1B-45EA-8505-7587B650A4F7}" type="slidenum">
              <a:rPr lang="ja-JP" altLang="en-US" smtClean="0">
                <a:solidFill>
                  <a:srgbClr val="000000"/>
                </a:solidFill>
                <a:latin typeface="游ゴシック" panose="020B0400000000000000" pitchFamily="50" charset="-128"/>
              </a:rPr>
              <a:pPr/>
              <a:t>23</a:t>
            </a:fld>
            <a:endParaRPr lang="ja-JP" altLang="en-US">
              <a:solidFill>
                <a:srgbClr val="000000"/>
              </a:solidFill>
              <a:latin typeface="游ゴシック" panose="020B0400000000000000" pitchFamily="50"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588963" y="669925"/>
            <a:ext cx="5921375" cy="4098925"/>
          </a:xfrm>
        </p:spPr>
      </p:sp>
      <p:sp>
        <p:nvSpPr>
          <p:cNvPr id="3" name="ノート プレースホルダー 2"/>
          <p:cNvSpPr>
            <a:spLocks noGrp="1"/>
          </p:cNvSpPr>
          <p:nvPr>
            <p:ph type="body" idx="1"/>
          </p:nvPr>
        </p:nvSpPr>
        <p:spPr/>
        <p:txBody>
          <a:bodyPr/>
          <a:lstStyle/>
          <a:p>
            <a:pPr>
              <a:spcBef>
                <a:spcPts val="0"/>
              </a:spcBef>
              <a:defRPr/>
            </a:pPr>
            <a:endParaRPr lang="ja-JP" altLang="en-US" dirty="0"/>
          </a:p>
        </p:txBody>
      </p:sp>
      <p:sp>
        <p:nvSpPr>
          <p:cNvPr id="4" name="スライド番号プレースホルダー 3"/>
          <p:cNvSpPr>
            <a:spLocks noGrp="1"/>
          </p:cNvSpPr>
          <p:nvPr>
            <p:ph type="sldNum" sz="quarter" idx="5"/>
          </p:nvPr>
        </p:nvSpPr>
        <p:spPr/>
        <p:txBody>
          <a:bodyPr/>
          <a:lstStyle/>
          <a:p>
            <a:pPr>
              <a:defRPr/>
            </a:pPr>
            <a:fld id="{849A430D-76B4-49F5-A194-394D849F9493}" type="slidenum">
              <a:rPr lang="ja-JP" altLang="en-US" smtClean="0"/>
              <a:pPr>
                <a:defRPr/>
              </a:pPr>
              <a:t>24</a:t>
            </a:fld>
            <a:endParaRPr lang="ja-JP" altLang="en-US"/>
          </a:p>
        </p:txBody>
      </p:sp>
    </p:spTree>
    <p:extLst>
      <p:ext uri="{BB962C8B-B14F-4D97-AF65-F5344CB8AC3E}">
        <p14:creationId xmlns:p14="http://schemas.microsoft.com/office/powerpoint/2010/main" val="14413624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スライド イメージ プレースホルダー 1">
            <a:extLst>
              <a:ext uri="{FF2B5EF4-FFF2-40B4-BE49-F238E27FC236}">
                <a16:creationId xmlns:a16="http://schemas.microsoft.com/office/drawing/2014/main" id="{2C097AE3-8D10-56B5-3C94-7B6073459A4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ノート プレースホルダー 2">
            <a:extLst>
              <a:ext uri="{FF2B5EF4-FFF2-40B4-BE49-F238E27FC236}">
                <a16:creationId xmlns:a16="http://schemas.microsoft.com/office/drawing/2014/main" id="{FBA0931D-3501-5EA1-53CB-60F78531D04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2813" eaLnBrk="1" hangingPunct="1">
              <a:spcBef>
                <a:spcPts val="1200"/>
              </a:spcBef>
            </a:pPr>
            <a:endParaRPr lang="en-US" altLang="ja-JP"/>
          </a:p>
        </p:txBody>
      </p:sp>
      <p:sp>
        <p:nvSpPr>
          <p:cNvPr id="57348" name="スライド番号プレースホルダー 3">
            <a:extLst>
              <a:ext uri="{FF2B5EF4-FFF2-40B4-BE49-F238E27FC236}">
                <a16:creationId xmlns:a16="http://schemas.microsoft.com/office/drawing/2014/main" id="{509415C7-6797-6E10-38E7-9ECADF4BE22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5613">
              <a:defRPr>
                <a:solidFill>
                  <a:schemeClr val="tx1"/>
                </a:solidFill>
                <a:latin typeface="Calibri" panose="020F0502020204030204" pitchFamily="34" charset="0"/>
              </a:defRPr>
            </a:lvl1pPr>
            <a:lvl2pPr marL="742950" indent="-285750" defTabSz="455613">
              <a:defRPr>
                <a:solidFill>
                  <a:schemeClr val="tx1"/>
                </a:solidFill>
                <a:latin typeface="Calibri" panose="020F0502020204030204" pitchFamily="34" charset="0"/>
              </a:defRPr>
            </a:lvl2pPr>
            <a:lvl3pPr marL="1143000" indent="-228600" defTabSz="455613">
              <a:defRPr>
                <a:solidFill>
                  <a:schemeClr val="tx1"/>
                </a:solidFill>
                <a:latin typeface="Calibri" panose="020F0502020204030204" pitchFamily="34" charset="0"/>
              </a:defRPr>
            </a:lvl3pPr>
            <a:lvl4pPr marL="1600200" indent="-228600" defTabSz="455613">
              <a:defRPr>
                <a:solidFill>
                  <a:schemeClr val="tx1"/>
                </a:solidFill>
                <a:latin typeface="Calibri" panose="020F0502020204030204" pitchFamily="34" charset="0"/>
              </a:defRPr>
            </a:lvl4pPr>
            <a:lvl5pPr marL="2057400" indent="-228600" defTabSz="455613">
              <a:defRPr>
                <a:solidFill>
                  <a:schemeClr val="tx1"/>
                </a:solidFill>
                <a:latin typeface="Calibri" panose="020F0502020204030204" pitchFamily="34" charset="0"/>
              </a:defRPr>
            </a:lvl5pPr>
            <a:lvl6pPr marL="2514600" indent="-228600" defTabSz="455613" eaLnBrk="0" fontAlgn="base" hangingPunct="0">
              <a:spcBef>
                <a:spcPct val="0"/>
              </a:spcBef>
              <a:spcAft>
                <a:spcPct val="0"/>
              </a:spcAft>
              <a:defRPr>
                <a:solidFill>
                  <a:schemeClr val="tx1"/>
                </a:solidFill>
                <a:latin typeface="Calibri" panose="020F0502020204030204" pitchFamily="34" charset="0"/>
              </a:defRPr>
            </a:lvl6pPr>
            <a:lvl7pPr marL="2971800" indent="-228600" defTabSz="455613" eaLnBrk="0" fontAlgn="base" hangingPunct="0">
              <a:spcBef>
                <a:spcPct val="0"/>
              </a:spcBef>
              <a:spcAft>
                <a:spcPct val="0"/>
              </a:spcAft>
              <a:defRPr>
                <a:solidFill>
                  <a:schemeClr val="tx1"/>
                </a:solidFill>
                <a:latin typeface="Calibri" panose="020F0502020204030204" pitchFamily="34" charset="0"/>
              </a:defRPr>
            </a:lvl7pPr>
            <a:lvl8pPr marL="3429000" indent="-228600" defTabSz="455613" eaLnBrk="0" fontAlgn="base" hangingPunct="0">
              <a:spcBef>
                <a:spcPct val="0"/>
              </a:spcBef>
              <a:spcAft>
                <a:spcPct val="0"/>
              </a:spcAft>
              <a:defRPr>
                <a:solidFill>
                  <a:schemeClr val="tx1"/>
                </a:solidFill>
                <a:latin typeface="Calibri" panose="020F0502020204030204" pitchFamily="34" charset="0"/>
              </a:defRPr>
            </a:lvl8pPr>
            <a:lvl9pPr marL="3886200" indent="-228600" defTabSz="455613" eaLnBrk="0" fontAlgn="base" hangingPunct="0">
              <a:spcBef>
                <a:spcPct val="0"/>
              </a:spcBef>
              <a:spcAft>
                <a:spcPct val="0"/>
              </a:spcAft>
              <a:defRPr>
                <a:solidFill>
                  <a:schemeClr val="tx1"/>
                </a:solidFill>
                <a:latin typeface="Calibri" panose="020F0502020204030204" pitchFamily="34" charset="0"/>
              </a:defRPr>
            </a:lvl9pPr>
          </a:lstStyle>
          <a:p>
            <a:fld id="{8A83B5A6-8EC7-4B47-ABF5-06020B291ED3}" type="slidenum">
              <a:rPr lang="ja-JP" altLang="en-US" smtClean="0">
                <a:solidFill>
                  <a:srgbClr val="000000"/>
                </a:solidFill>
                <a:latin typeface="游ゴシック" panose="020B0400000000000000" pitchFamily="50" charset="-128"/>
              </a:rPr>
              <a:pPr/>
              <a:t>25</a:t>
            </a:fld>
            <a:endParaRPr lang="ja-JP" altLang="en-US">
              <a:solidFill>
                <a:srgbClr val="000000"/>
              </a:solidFill>
              <a:latin typeface="游ゴシック" panose="020B0400000000000000" pitchFamily="50"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スライド イメージ プレースホルダー 1">
            <a:extLst>
              <a:ext uri="{FF2B5EF4-FFF2-40B4-BE49-F238E27FC236}">
                <a16:creationId xmlns:a16="http://schemas.microsoft.com/office/drawing/2014/main" id="{2CD8E179-B6CC-5241-0855-95622859789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ノート プレースホルダー 2">
            <a:extLst>
              <a:ext uri="{FF2B5EF4-FFF2-40B4-BE49-F238E27FC236}">
                <a16:creationId xmlns:a16="http://schemas.microsoft.com/office/drawing/2014/main" id="{DF367659-3119-7A0F-9947-3A3D6DE6214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2813" eaLnBrk="1" hangingPunct="1">
              <a:spcBef>
                <a:spcPts val="1200"/>
              </a:spcBef>
            </a:pPr>
            <a:endParaRPr lang="en-US" altLang="ja-JP"/>
          </a:p>
        </p:txBody>
      </p:sp>
      <p:sp>
        <p:nvSpPr>
          <p:cNvPr id="59396" name="スライド番号プレースホルダー 3">
            <a:extLst>
              <a:ext uri="{FF2B5EF4-FFF2-40B4-BE49-F238E27FC236}">
                <a16:creationId xmlns:a16="http://schemas.microsoft.com/office/drawing/2014/main" id="{6838AFA8-B149-5DC5-B242-09A9AB63479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5613">
              <a:defRPr>
                <a:solidFill>
                  <a:schemeClr val="tx1"/>
                </a:solidFill>
                <a:latin typeface="Calibri" panose="020F0502020204030204" pitchFamily="34" charset="0"/>
              </a:defRPr>
            </a:lvl1pPr>
            <a:lvl2pPr marL="742950" indent="-285750" defTabSz="455613">
              <a:defRPr>
                <a:solidFill>
                  <a:schemeClr val="tx1"/>
                </a:solidFill>
                <a:latin typeface="Calibri" panose="020F0502020204030204" pitchFamily="34" charset="0"/>
              </a:defRPr>
            </a:lvl2pPr>
            <a:lvl3pPr marL="1143000" indent="-228600" defTabSz="455613">
              <a:defRPr>
                <a:solidFill>
                  <a:schemeClr val="tx1"/>
                </a:solidFill>
                <a:latin typeface="Calibri" panose="020F0502020204030204" pitchFamily="34" charset="0"/>
              </a:defRPr>
            </a:lvl3pPr>
            <a:lvl4pPr marL="1600200" indent="-228600" defTabSz="455613">
              <a:defRPr>
                <a:solidFill>
                  <a:schemeClr val="tx1"/>
                </a:solidFill>
                <a:latin typeface="Calibri" panose="020F0502020204030204" pitchFamily="34" charset="0"/>
              </a:defRPr>
            </a:lvl4pPr>
            <a:lvl5pPr marL="2057400" indent="-228600" defTabSz="455613">
              <a:defRPr>
                <a:solidFill>
                  <a:schemeClr val="tx1"/>
                </a:solidFill>
                <a:latin typeface="Calibri" panose="020F0502020204030204" pitchFamily="34" charset="0"/>
              </a:defRPr>
            </a:lvl5pPr>
            <a:lvl6pPr marL="2514600" indent="-228600" defTabSz="455613" eaLnBrk="0" fontAlgn="base" hangingPunct="0">
              <a:spcBef>
                <a:spcPct val="0"/>
              </a:spcBef>
              <a:spcAft>
                <a:spcPct val="0"/>
              </a:spcAft>
              <a:defRPr>
                <a:solidFill>
                  <a:schemeClr val="tx1"/>
                </a:solidFill>
                <a:latin typeface="Calibri" panose="020F0502020204030204" pitchFamily="34" charset="0"/>
              </a:defRPr>
            </a:lvl6pPr>
            <a:lvl7pPr marL="2971800" indent="-228600" defTabSz="455613" eaLnBrk="0" fontAlgn="base" hangingPunct="0">
              <a:spcBef>
                <a:spcPct val="0"/>
              </a:spcBef>
              <a:spcAft>
                <a:spcPct val="0"/>
              </a:spcAft>
              <a:defRPr>
                <a:solidFill>
                  <a:schemeClr val="tx1"/>
                </a:solidFill>
                <a:latin typeface="Calibri" panose="020F0502020204030204" pitchFamily="34" charset="0"/>
              </a:defRPr>
            </a:lvl7pPr>
            <a:lvl8pPr marL="3429000" indent="-228600" defTabSz="455613" eaLnBrk="0" fontAlgn="base" hangingPunct="0">
              <a:spcBef>
                <a:spcPct val="0"/>
              </a:spcBef>
              <a:spcAft>
                <a:spcPct val="0"/>
              </a:spcAft>
              <a:defRPr>
                <a:solidFill>
                  <a:schemeClr val="tx1"/>
                </a:solidFill>
                <a:latin typeface="Calibri" panose="020F0502020204030204" pitchFamily="34" charset="0"/>
              </a:defRPr>
            </a:lvl8pPr>
            <a:lvl9pPr marL="3886200" indent="-228600" defTabSz="455613" eaLnBrk="0" fontAlgn="base" hangingPunct="0">
              <a:spcBef>
                <a:spcPct val="0"/>
              </a:spcBef>
              <a:spcAft>
                <a:spcPct val="0"/>
              </a:spcAft>
              <a:defRPr>
                <a:solidFill>
                  <a:schemeClr val="tx1"/>
                </a:solidFill>
                <a:latin typeface="Calibri" panose="020F0502020204030204" pitchFamily="34" charset="0"/>
              </a:defRPr>
            </a:lvl9pPr>
          </a:lstStyle>
          <a:p>
            <a:fld id="{94C6228E-5546-4292-A064-2AB8485354C4}" type="slidenum">
              <a:rPr lang="ja-JP" altLang="en-US" smtClean="0">
                <a:solidFill>
                  <a:srgbClr val="000000"/>
                </a:solidFill>
                <a:latin typeface="游ゴシック" panose="020B0400000000000000" pitchFamily="50" charset="-128"/>
              </a:rPr>
              <a:pPr/>
              <a:t>26</a:t>
            </a:fld>
            <a:endParaRPr lang="ja-JP" altLang="en-US">
              <a:solidFill>
                <a:srgbClr val="000000"/>
              </a:solidFill>
              <a:latin typeface="游ゴシック" panose="020B0400000000000000" pitchFamily="50"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 イメージ プレースホルダー 1">
            <a:extLst>
              <a:ext uri="{FF2B5EF4-FFF2-40B4-BE49-F238E27FC236}">
                <a16:creationId xmlns:a16="http://schemas.microsoft.com/office/drawing/2014/main" id="{B7E56372-9FB4-3674-5AE8-F7F87647C15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ノート プレースホルダー 2">
            <a:extLst>
              <a:ext uri="{FF2B5EF4-FFF2-40B4-BE49-F238E27FC236}">
                <a16:creationId xmlns:a16="http://schemas.microsoft.com/office/drawing/2014/main" id="{5A4B732E-FB36-8A7A-A1A2-FC8660ED10C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00"/>
              </a:spcBef>
            </a:pPr>
            <a:endParaRPr lang="en-US" altLang="ja-JP"/>
          </a:p>
        </p:txBody>
      </p:sp>
      <p:sp>
        <p:nvSpPr>
          <p:cNvPr id="16388" name="スライド番号プレースホルダー 3">
            <a:extLst>
              <a:ext uri="{FF2B5EF4-FFF2-40B4-BE49-F238E27FC236}">
                <a16:creationId xmlns:a16="http://schemas.microsoft.com/office/drawing/2014/main" id="{9F42D5A1-1DB4-7393-B51F-C3A50BE93C1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5613">
              <a:defRPr>
                <a:solidFill>
                  <a:schemeClr val="tx1"/>
                </a:solidFill>
                <a:latin typeface="Calibri" panose="020F0502020204030204" pitchFamily="34" charset="0"/>
              </a:defRPr>
            </a:lvl1pPr>
            <a:lvl2pPr marL="742950" indent="-285750" defTabSz="455613">
              <a:defRPr>
                <a:solidFill>
                  <a:schemeClr val="tx1"/>
                </a:solidFill>
                <a:latin typeface="Calibri" panose="020F0502020204030204" pitchFamily="34" charset="0"/>
              </a:defRPr>
            </a:lvl2pPr>
            <a:lvl3pPr marL="1143000" indent="-228600" defTabSz="455613">
              <a:defRPr>
                <a:solidFill>
                  <a:schemeClr val="tx1"/>
                </a:solidFill>
                <a:latin typeface="Calibri" panose="020F0502020204030204" pitchFamily="34" charset="0"/>
              </a:defRPr>
            </a:lvl3pPr>
            <a:lvl4pPr marL="1600200" indent="-228600" defTabSz="455613">
              <a:defRPr>
                <a:solidFill>
                  <a:schemeClr val="tx1"/>
                </a:solidFill>
                <a:latin typeface="Calibri" panose="020F0502020204030204" pitchFamily="34" charset="0"/>
              </a:defRPr>
            </a:lvl4pPr>
            <a:lvl5pPr marL="2057400" indent="-228600" defTabSz="455613">
              <a:defRPr>
                <a:solidFill>
                  <a:schemeClr val="tx1"/>
                </a:solidFill>
                <a:latin typeface="Calibri" panose="020F0502020204030204" pitchFamily="34" charset="0"/>
              </a:defRPr>
            </a:lvl5pPr>
            <a:lvl6pPr marL="2514600" indent="-228600" defTabSz="455613" eaLnBrk="0" fontAlgn="base" hangingPunct="0">
              <a:spcBef>
                <a:spcPct val="0"/>
              </a:spcBef>
              <a:spcAft>
                <a:spcPct val="0"/>
              </a:spcAft>
              <a:defRPr>
                <a:solidFill>
                  <a:schemeClr val="tx1"/>
                </a:solidFill>
                <a:latin typeface="Calibri" panose="020F0502020204030204" pitchFamily="34" charset="0"/>
              </a:defRPr>
            </a:lvl6pPr>
            <a:lvl7pPr marL="2971800" indent="-228600" defTabSz="455613" eaLnBrk="0" fontAlgn="base" hangingPunct="0">
              <a:spcBef>
                <a:spcPct val="0"/>
              </a:spcBef>
              <a:spcAft>
                <a:spcPct val="0"/>
              </a:spcAft>
              <a:defRPr>
                <a:solidFill>
                  <a:schemeClr val="tx1"/>
                </a:solidFill>
                <a:latin typeface="Calibri" panose="020F0502020204030204" pitchFamily="34" charset="0"/>
              </a:defRPr>
            </a:lvl7pPr>
            <a:lvl8pPr marL="3429000" indent="-228600" defTabSz="455613" eaLnBrk="0" fontAlgn="base" hangingPunct="0">
              <a:spcBef>
                <a:spcPct val="0"/>
              </a:spcBef>
              <a:spcAft>
                <a:spcPct val="0"/>
              </a:spcAft>
              <a:defRPr>
                <a:solidFill>
                  <a:schemeClr val="tx1"/>
                </a:solidFill>
                <a:latin typeface="Calibri" panose="020F0502020204030204" pitchFamily="34" charset="0"/>
              </a:defRPr>
            </a:lvl8pPr>
            <a:lvl9pPr marL="3886200" indent="-228600" defTabSz="455613" eaLnBrk="0" fontAlgn="base" hangingPunct="0">
              <a:spcBef>
                <a:spcPct val="0"/>
              </a:spcBef>
              <a:spcAft>
                <a:spcPct val="0"/>
              </a:spcAft>
              <a:defRPr>
                <a:solidFill>
                  <a:schemeClr val="tx1"/>
                </a:solidFill>
                <a:latin typeface="Calibri" panose="020F0502020204030204" pitchFamily="34" charset="0"/>
              </a:defRPr>
            </a:lvl9pPr>
          </a:lstStyle>
          <a:p>
            <a:fld id="{1BC76A7F-D5E0-497B-8ED6-7EEE1CC9F37F}" type="slidenum">
              <a:rPr lang="ja-JP" altLang="en-US" smtClean="0">
                <a:solidFill>
                  <a:srgbClr val="000000"/>
                </a:solidFill>
                <a:latin typeface="游ゴシック" panose="020B0400000000000000" pitchFamily="50" charset="-128"/>
              </a:rPr>
              <a:pPr/>
              <a:t>2</a:t>
            </a:fld>
            <a:endParaRPr lang="ja-JP" altLang="en-US">
              <a:solidFill>
                <a:srgbClr val="000000"/>
              </a:solidFill>
              <a:latin typeface="游ゴシック" panose="020B0400000000000000" pitchFamily="50"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スライド イメージ プレースホルダー 1">
            <a:extLst>
              <a:ext uri="{FF2B5EF4-FFF2-40B4-BE49-F238E27FC236}">
                <a16:creationId xmlns:a16="http://schemas.microsoft.com/office/drawing/2014/main" id="{C87FC197-66F3-DB47-1081-38BDCCD53B7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ノート プレースホルダー 2">
            <a:extLst>
              <a:ext uri="{FF2B5EF4-FFF2-40B4-BE49-F238E27FC236}">
                <a16:creationId xmlns:a16="http://schemas.microsoft.com/office/drawing/2014/main" id="{A9799D27-DB06-C81E-A6A8-4689EBED4B6A}"/>
              </a:ext>
            </a:extLst>
          </p:cNvPr>
          <p:cNvSpPr>
            <a:spLocks noGrp="1" noChangeArrowheads="1"/>
          </p:cNvSpPr>
          <p:nvPr>
            <p:ph type="body" idx="1"/>
          </p:nvPr>
        </p:nvSpPr>
        <p:spPr bwMode="auto"/>
        <p:txBody>
          <a:bodyPr wrap="square" numCol="1" anchor="t" anchorCtr="0" compatLnSpc="1">
            <a:prstTxWarp prst="textNoShape">
              <a:avLst/>
            </a:prstTxWarp>
          </a:bodyPr>
          <a:lstStyle/>
          <a:p>
            <a:pPr eaLnBrk="1" hangingPunct="1">
              <a:spcBef>
                <a:spcPct val="0"/>
              </a:spcBef>
              <a:defRPr/>
            </a:pPr>
            <a:endParaRPr lang="en-US" altLang="ja-JP" dirty="0"/>
          </a:p>
        </p:txBody>
      </p:sp>
      <p:sp>
        <p:nvSpPr>
          <p:cNvPr id="18436" name="スライド番号プレースホルダー 3">
            <a:extLst>
              <a:ext uri="{FF2B5EF4-FFF2-40B4-BE49-F238E27FC236}">
                <a16:creationId xmlns:a16="http://schemas.microsoft.com/office/drawing/2014/main" id="{39122E1B-0463-CC5B-AAC7-4FD3A685B20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830" indent="-285704">
              <a:defRPr>
                <a:solidFill>
                  <a:schemeClr val="tx1"/>
                </a:solidFill>
                <a:latin typeface="Calibri" panose="020F0502020204030204" pitchFamily="34" charset="0"/>
              </a:defRPr>
            </a:lvl2pPr>
            <a:lvl3pPr marL="1142816" indent="-228563">
              <a:defRPr>
                <a:solidFill>
                  <a:schemeClr val="tx1"/>
                </a:solidFill>
                <a:latin typeface="Calibri" panose="020F0502020204030204" pitchFamily="34" charset="0"/>
              </a:defRPr>
            </a:lvl3pPr>
            <a:lvl4pPr marL="1599942" indent="-228563">
              <a:defRPr>
                <a:solidFill>
                  <a:schemeClr val="tx1"/>
                </a:solidFill>
                <a:latin typeface="Calibri" panose="020F0502020204030204" pitchFamily="34" charset="0"/>
              </a:defRPr>
            </a:lvl4pPr>
            <a:lvl5pPr marL="2057069" indent="-228563">
              <a:defRPr>
                <a:solidFill>
                  <a:schemeClr val="tx1"/>
                </a:solidFill>
                <a:latin typeface="Calibri" panose="020F0502020204030204" pitchFamily="34" charset="0"/>
              </a:defRPr>
            </a:lvl5pPr>
            <a:lvl6pPr marL="2514194" indent="-228563" defTabSz="457126" eaLnBrk="0" fontAlgn="base" hangingPunct="0">
              <a:spcBef>
                <a:spcPct val="0"/>
              </a:spcBef>
              <a:spcAft>
                <a:spcPct val="0"/>
              </a:spcAft>
              <a:defRPr>
                <a:solidFill>
                  <a:schemeClr val="tx1"/>
                </a:solidFill>
                <a:latin typeface="Calibri" panose="020F0502020204030204" pitchFamily="34" charset="0"/>
              </a:defRPr>
            </a:lvl6pPr>
            <a:lvl7pPr marL="2971321" indent="-228563" defTabSz="457126" eaLnBrk="0" fontAlgn="base" hangingPunct="0">
              <a:spcBef>
                <a:spcPct val="0"/>
              </a:spcBef>
              <a:spcAft>
                <a:spcPct val="0"/>
              </a:spcAft>
              <a:defRPr>
                <a:solidFill>
                  <a:schemeClr val="tx1"/>
                </a:solidFill>
                <a:latin typeface="Calibri" panose="020F0502020204030204" pitchFamily="34" charset="0"/>
              </a:defRPr>
            </a:lvl7pPr>
            <a:lvl8pPr marL="3428447" indent="-228563" defTabSz="457126" eaLnBrk="0" fontAlgn="base" hangingPunct="0">
              <a:spcBef>
                <a:spcPct val="0"/>
              </a:spcBef>
              <a:spcAft>
                <a:spcPct val="0"/>
              </a:spcAft>
              <a:defRPr>
                <a:solidFill>
                  <a:schemeClr val="tx1"/>
                </a:solidFill>
                <a:latin typeface="Calibri" panose="020F0502020204030204" pitchFamily="34" charset="0"/>
              </a:defRPr>
            </a:lvl8pPr>
            <a:lvl9pPr marL="3885574" indent="-228563" defTabSz="457126" eaLnBrk="0" fontAlgn="base" hangingPunct="0">
              <a:spcBef>
                <a:spcPct val="0"/>
              </a:spcBef>
              <a:spcAft>
                <a:spcPct val="0"/>
              </a:spcAft>
              <a:defRPr>
                <a:solidFill>
                  <a:schemeClr val="tx1"/>
                </a:solidFill>
                <a:latin typeface="Calibri" panose="020F0502020204030204" pitchFamily="34" charset="0"/>
              </a:defRPr>
            </a:lvl9pPr>
          </a:lstStyle>
          <a:p>
            <a:fld id="{C11C35FA-2D4C-445E-B849-11893BF60F55}" type="slidenum">
              <a:rPr lang="ja-JP" altLang="en-US" smtClean="0">
                <a:solidFill>
                  <a:srgbClr val="000000"/>
                </a:solidFill>
                <a:latin typeface="游ゴシック" panose="020B0400000000000000" pitchFamily="50" charset="-128"/>
              </a:rPr>
              <a:pPr/>
              <a:t>3</a:t>
            </a:fld>
            <a:endParaRPr lang="ja-JP" altLang="en-US">
              <a:solidFill>
                <a:srgbClr val="000000"/>
              </a:solidFill>
              <a:latin typeface="游ゴシック" panose="020B0400000000000000" pitchFamily="50"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スライド イメージ プレースホルダー 1">
            <a:extLst>
              <a:ext uri="{FF2B5EF4-FFF2-40B4-BE49-F238E27FC236}">
                <a16:creationId xmlns:a16="http://schemas.microsoft.com/office/drawing/2014/main" id="{D79AF315-C07D-EB4F-5BB2-76FC1C6FCF6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ノート プレースホルダー 2">
            <a:extLst>
              <a:ext uri="{FF2B5EF4-FFF2-40B4-BE49-F238E27FC236}">
                <a16:creationId xmlns:a16="http://schemas.microsoft.com/office/drawing/2014/main" id="{4E76871B-F5F9-D409-B95D-DF332BFDDFD8}"/>
              </a:ext>
            </a:extLst>
          </p:cNvPr>
          <p:cNvSpPr>
            <a:spLocks noGrp="1"/>
          </p:cNvSpPr>
          <p:nvPr>
            <p:ph type="body" idx="1"/>
          </p:nvPr>
        </p:nvSpPr>
        <p:spPr/>
        <p:txBody>
          <a:bodyPr/>
          <a:lstStyle/>
          <a:p>
            <a:pPr>
              <a:defRPr/>
            </a:pPr>
            <a:endParaRPr lang="ja-JP" altLang="en-US" sz="1100" dirty="0"/>
          </a:p>
        </p:txBody>
      </p:sp>
      <p:sp>
        <p:nvSpPr>
          <p:cNvPr id="20484" name="スライド番号プレースホルダー 3">
            <a:extLst>
              <a:ext uri="{FF2B5EF4-FFF2-40B4-BE49-F238E27FC236}">
                <a16:creationId xmlns:a16="http://schemas.microsoft.com/office/drawing/2014/main" id="{FE3C642E-8CDB-FAA7-3F78-82D2A4955D5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830" indent="-285704">
              <a:defRPr>
                <a:solidFill>
                  <a:schemeClr val="tx1"/>
                </a:solidFill>
                <a:latin typeface="Calibri" panose="020F0502020204030204" pitchFamily="34" charset="0"/>
              </a:defRPr>
            </a:lvl2pPr>
            <a:lvl3pPr marL="1142816" indent="-228563">
              <a:defRPr>
                <a:solidFill>
                  <a:schemeClr val="tx1"/>
                </a:solidFill>
                <a:latin typeface="Calibri" panose="020F0502020204030204" pitchFamily="34" charset="0"/>
              </a:defRPr>
            </a:lvl3pPr>
            <a:lvl4pPr marL="1599942" indent="-228563">
              <a:defRPr>
                <a:solidFill>
                  <a:schemeClr val="tx1"/>
                </a:solidFill>
                <a:latin typeface="Calibri" panose="020F0502020204030204" pitchFamily="34" charset="0"/>
              </a:defRPr>
            </a:lvl4pPr>
            <a:lvl5pPr marL="2057069" indent="-228563">
              <a:defRPr>
                <a:solidFill>
                  <a:schemeClr val="tx1"/>
                </a:solidFill>
                <a:latin typeface="Calibri" panose="020F0502020204030204" pitchFamily="34" charset="0"/>
              </a:defRPr>
            </a:lvl5pPr>
            <a:lvl6pPr marL="2514194" indent="-228563" defTabSz="457126" eaLnBrk="0" fontAlgn="base" hangingPunct="0">
              <a:spcBef>
                <a:spcPct val="0"/>
              </a:spcBef>
              <a:spcAft>
                <a:spcPct val="0"/>
              </a:spcAft>
              <a:defRPr>
                <a:solidFill>
                  <a:schemeClr val="tx1"/>
                </a:solidFill>
                <a:latin typeface="Calibri" panose="020F0502020204030204" pitchFamily="34" charset="0"/>
              </a:defRPr>
            </a:lvl6pPr>
            <a:lvl7pPr marL="2971321" indent="-228563" defTabSz="457126" eaLnBrk="0" fontAlgn="base" hangingPunct="0">
              <a:spcBef>
                <a:spcPct val="0"/>
              </a:spcBef>
              <a:spcAft>
                <a:spcPct val="0"/>
              </a:spcAft>
              <a:defRPr>
                <a:solidFill>
                  <a:schemeClr val="tx1"/>
                </a:solidFill>
                <a:latin typeface="Calibri" panose="020F0502020204030204" pitchFamily="34" charset="0"/>
              </a:defRPr>
            </a:lvl7pPr>
            <a:lvl8pPr marL="3428447" indent="-228563" defTabSz="457126" eaLnBrk="0" fontAlgn="base" hangingPunct="0">
              <a:spcBef>
                <a:spcPct val="0"/>
              </a:spcBef>
              <a:spcAft>
                <a:spcPct val="0"/>
              </a:spcAft>
              <a:defRPr>
                <a:solidFill>
                  <a:schemeClr val="tx1"/>
                </a:solidFill>
                <a:latin typeface="Calibri" panose="020F0502020204030204" pitchFamily="34" charset="0"/>
              </a:defRPr>
            </a:lvl8pPr>
            <a:lvl9pPr marL="3885574" indent="-228563" defTabSz="457126" eaLnBrk="0" fontAlgn="base" hangingPunct="0">
              <a:spcBef>
                <a:spcPct val="0"/>
              </a:spcBef>
              <a:spcAft>
                <a:spcPct val="0"/>
              </a:spcAft>
              <a:defRPr>
                <a:solidFill>
                  <a:schemeClr val="tx1"/>
                </a:solidFill>
                <a:latin typeface="Calibri" panose="020F0502020204030204" pitchFamily="34" charset="0"/>
              </a:defRPr>
            </a:lvl9pPr>
          </a:lstStyle>
          <a:p>
            <a:fld id="{6C311C98-8776-4814-9D0A-FDF2EF0AF0FD}" type="slidenum">
              <a:rPr lang="ja-JP" altLang="en-US" smtClean="0">
                <a:latin typeface="游ゴシック" panose="020B0400000000000000" pitchFamily="50" charset="-128"/>
              </a:rPr>
              <a:pPr/>
              <a:t>4</a:t>
            </a:fld>
            <a:endParaRPr lang="ja-JP" altLang="en-US">
              <a:latin typeface="游ゴシック" panose="020B0400000000000000" pitchFamily="50"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スライド イメージ プレースホルダー 1">
            <a:extLst>
              <a:ext uri="{FF2B5EF4-FFF2-40B4-BE49-F238E27FC236}">
                <a16:creationId xmlns:a16="http://schemas.microsoft.com/office/drawing/2014/main" id="{339E57D8-0E98-B4F3-A06B-137361E2A37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ノート プレースホルダー 2">
            <a:extLst>
              <a:ext uri="{FF2B5EF4-FFF2-40B4-BE49-F238E27FC236}">
                <a16:creationId xmlns:a16="http://schemas.microsoft.com/office/drawing/2014/main" id="{41D73351-AB7D-69EB-7289-35E69669518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00"/>
              </a:spcBef>
            </a:pPr>
            <a:endParaRPr lang="en-US" altLang="ja-JP" dirty="0"/>
          </a:p>
        </p:txBody>
      </p:sp>
      <p:sp>
        <p:nvSpPr>
          <p:cNvPr id="18436" name="スライド番号プレースホルダー 3">
            <a:extLst>
              <a:ext uri="{FF2B5EF4-FFF2-40B4-BE49-F238E27FC236}">
                <a16:creationId xmlns:a16="http://schemas.microsoft.com/office/drawing/2014/main" id="{FD279A90-08F0-DA2D-8C4A-3518BDC3AB5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5613">
              <a:defRPr>
                <a:solidFill>
                  <a:schemeClr val="tx1"/>
                </a:solidFill>
                <a:latin typeface="Calibri" panose="020F0502020204030204" pitchFamily="34" charset="0"/>
              </a:defRPr>
            </a:lvl1pPr>
            <a:lvl2pPr marL="742950" indent="-285750" defTabSz="455613">
              <a:defRPr>
                <a:solidFill>
                  <a:schemeClr val="tx1"/>
                </a:solidFill>
                <a:latin typeface="Calibri" panose="020F0502020204030204" pitchFamily="34" charset="0"/>
              </a:defRPr>
            </a:lvl2pPr>
            <a:lvl3pPr marL="1143000" indent="-228600" defTabSz="455613">
              <a:defRPr>
                <a:solidFill>
                  <a:schemeClr val="tx1"/>
                </a:solidFill>
                <a:latin typeface="Calibri" panose="020F0502020204030204" pitchFamily="34" charset="0"/>
              </a:defRPr>
            </a:lvl3pPr>
            <a:lvl4pPr marL="1600200" indent="-228600" defTabSz="455613">
              <a:defRPr>
                <a:solidFill>
                  <a:schemeClr val="tx1"/>
                </a:solidFill>
                <a:latin typeface="Calibri" panose="020F0502020204030204" pitchFamily="34" charset="0"/>
              </a:defRPr>
            </a:lvl4pPr>
            <a:lvl5pPr marL="2057400" indent="-228600" defTabSz="455613">
              <a:defRPr>
                <a:solidFill>
                  <a:schemeClr val="tx1"/>
                </a:solidFill>
                <a:latin typeface="Calibri" panose="020F0502020204030204" pitchFamily="34" charset="0"/>
              </a:defRPr>
            </a:lvl5pPr>
            <a:lvl6pPr marL="2514600" indent="-228600" defTabSz="455613" eaLnBrk="0" fontAlgn="base" hangingPunct="0">
              <a:spcBef>
                <a:spcPct val="0"/>
              </a:spcBef>
              <a:spcAft>
                <a:spcPct val="0"/>
              </a:spcAft>
              <a:defRPr>
                <a:solidFill>
                  <a:schemeClr val="tx1"/>
                </a:solidFill>
                <a:latin typeface="Calibri" panose="020F0502020204030204" pitchFamily="34" charset="0"/>
              </a:defRPr>
            </a:lvl6pPr>
            <a:lvl7pPr marL="2971800" indent="-228600" defTabSz="455613" eaLnBrk="0" fontAlgn="base" hangingPunct="0">
              <a:spcBef>
                <a:spcPct val="0"/>
              </a:spcBef>
              <a:spcAft>
                <a:spcPct val="0"/>
              </a:spcAft>
              <a:defRPr>
                <a:solidFill>
                  <a:schemeClr val="tx1"/>
                </a:solidFill>
                <a:latin typeface="Calibri" panose="020F0502020204030204" pitchFamily="34" charset="0"/>
              </a:defRPr>
            </a:lvl7pPr>
            <a:lvl8pPr marL="3429000" indent="-228600" defTabSz="455613" eaLnBrk="0" fontAlgn="base" hangingPunct="0">
              <a:spcBef>
                <a:spcPct val="0"/>
              </a:spcBef>
              <a:spcAft>
                <a:spcPct val="0"/>
              </a:spcAft>
              <a:defRPr>
                <a:solidFill>
                  <a:schemeClr val="tx1"/>
                </a:solidFill>
                <a:latin typeface="Calibri" panose="020F0502020204030204" pitchFamily="34" charset="0"/>
              </a:defRPr>
            </a:lvl8pPr>
            <a:lvl9pPr marL="3886200" indent="-228600" defTabSz="455613" eaLnBrk="0" fontAlgn="base" hangingPunct="0">
              <a:spcBef>
                <a:spcPct val="0"/>
              </a:spcBef>
              <a:spcAft>
                <a:spcPct val="0"/>
              </a:spcAft>
              <a:defRPr>
                <a:solidFill>
                  <a:schemeClr val="tx1"/>
                </a:solidFill>
                <a:latin typeface="Calibri" panose="020F0502020204030204" pitchFamily="34" charset="0"/>
              </a:defRPr>
            </a:lvl9pPr>
          </a:lstStyle>
          <a:p>
            <a:fld id="{E6A2586F-1D11-4744-A34E-39BED4E52AE9}" type="slidenum">
              <a:rPr lang="ja-JP" altLang="en-US" smtClean="0">
                <a:solidFill>
                  <a:srgbClr val="000000"/>
                </a:solidFill>
                <a:latin typeface="游ゴシック" panose="020B0400000000000000" pitchFamily="50" charset="-128"/>
              </a:rPr>
              <a:pPr/>
              <a:t>5</a:t>
            </a:fld>
            <a:endParaRPr lang="ja-JP" altLang="en-US">
              <a:solidFill>
                <a:srgbClr val="000000"/>
              </a:solidFill>
              <a:latin typeface="游ゴシック" panose="020B0400000000000000" pitchFamily="50"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スライド イメージ プレースホルダー 1">
            <a:extLst>
              <a:ext uri="{FF2B5EF4-FFF2-40B4-BE49-F238E27FC236}">
                <a16:creationId xmlns:a16="http://schemas.microsoft.com/office/drawing/2014/main" id="{B5E069BC-F851-7FD5-E9F7-4D2E735A132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ノート プレースホルダー 2">
            <a:extLst>
              <a:ext uri="{FF2B5EF4-FFF2-40B4-BE49-F238E27FC236}">
                <a16:creationId xmlns:a16="http://schemas.microsoft.com/office/drawing/2014/main" id="{A70431DF-89E9-5E1A-3D17-2C5CB29993A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00"/>
              </a:spcBef>
            </a:pPr>
            <a:endParaRPr lang="en-US" altLang="ja-JP">
              <a:latin typeface="游ゴシック Medium" panose="020B0500000000000000" pitchFamily="50" charset="-128"/>
              <a:ea typeface="游ゴシック Medium" panose="020B0500000000000000" pitchFamily="50" charset="-128"/>
            </a:endParaRPr>
          </a:p>
        </p:txBody>
      </p:sp>
      <p:sp>
        <p:nvSpPr>
          <p:cNvPr id="20484" name="スライド番号プレースホルダー 3">
            <a:extLst>
              <a:ext uri="{FF2B5EF4-FFF2-40B4-BE49-F238E27FC236}">
                <a16:creationId xmlns:a16="http://schemas.microsoft.com/office/drawing/2014/main" id="{8CD370C7-976D-DBC5-9DA8-028DCBFA7F8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5613">
              <a:defRPr>
                <a:solidFill>
                  <a:schemeClr val="tx1"/>
                </a:solidFill>
                <a:latin typeface="Calibri" panose="020F0502020204030204" pitchFamily="34" charset="0"/>
              </a:defRPr>
            </a:lvl1pPr>
            <a:lvl2pPr marL="742950" indent="-285750" defTabSz="455613">
              <a:defRPr>
                <a:solidFill>
                  <a:schemeClr val="tx1"/>
                </a:solidFill>
                <a:latin typeface="Calibri" panose="020F0502020204030204" pitchFamily="34" charset="0"/>
              </a:defRPr>
            </a:lvl2pPr>
            <a:lvl3pPr marL="1143000" indent="-228600" defTabSz="455613">
              <a:defRPr>
                <a:solidFill>
                  <a:schemeClr val="tx1"/>
                </a:solidFill>
                <a:latin typeface="Calibri" panose="020F0502020204030204" pitchFamily="34" charset="0"/>
              </a:defRPr>
            </a:lvl3pPr>
            <a:lvl4pPr marL="1600200" indent="-228600" defTabSz="455613">
              <a:defRPr>
                <a:solidFill>
                  <a:schemeClr val="tx1"/>
                </a:solidFill>
                <a:latin typeface="Calibri" panose="020F0502020204030204" pitchFamily="34" charset="0"/>
              </a:defRPr>
            </a:lvl4pPr>
            <a:lvl5pPr marL="2057400" indent="-228600" defTabSz="455613">
              <a:defRPr>
                <a:solidFill>
                  <a:schemeClr val="tx1"/>
                </a:solidFill>
                <a:latin typeface="Calibri" panose="020F0502020204030204" pitchFamily="34" charset="0"/>
              </a:defRPr>
            </a:lvl5pPr>
            <a:lvl6pPr marL="2514600" indent="-228600" defTabSz="455613" eaLnBrk="0" fontAlgn="base" hangingPunct="0">
              <a:spcBef>
                <a:spcPct val="0"/>
              </a:spcBef>
              <a:spcAft>
                <a:spcPct val="0"/>
              </a:spcAft>
              <a:defRPr>
                <a:solidFill>
                  <a:schemeClr val="tx1"/>
                </a:solidFill>
                <a:latin typeface="Calibri" panose="020F0502020204030204" pitchFamily="34" charset="0"/>
              </a:defRPr>
            </a:lvl6pPr>
            <a:lvl7pPr marL="2971800" indent="-228600" defTabSz="455613" eaLnBrk="0" fontAlgn="base" hangingPunct="0">
              <a:spcBef>
                <a:spcPct val="0"/>
              </a:spcBef>
              <a:spcAft>
                <a:spcPct val="0"/>
              </a:spcAft>
              <a:defRPr>
                <a:solidFill>
                  <a:schemeClr val="tx1"/>
                </a:solidFill>
                <a:latin typeface="Calibri" panose="020F0502020204030204" pitchFamily="34" charset="0"/>
              </a:defRPr>
            </a:lvl7pPr>
            <a:lvl8pPr marL="3429000" indent="-228600" defTabSz="455613" eaLnBrk="0" fontAlgn="base" hangingPunct="0">
              <a:spcBef>
                <a:spcPct val="0"/>
              </a:spcBef>
              <a:spcAft>
                <a:spcPct val="0"/>
              </a:spcAft>
              <a:defRPr>
                <a:solidFill>
                  <a:schemeClr val="tx1"/>
                </a:solidFill>
                <a:latin typeface="Calibri" panose="020F0502020204030204" pitchFamily="34" charset="0"/>
              </a:defRPr>
            </a:lvl8pPr>
            <a:lvl9pPr marL="3886200" indent="-228600" defTabSz="455613" eaLnBrk="0" fontAlgn="base" hangingPunct="0">
              <a:spcBef>
                <a:spcPct val="0"/>
              </a:spcBef>
              <a:spcAft>
                <a:spcPct val="0"/>
              </a:spcAft>
              <a:defRPr>
                <a:solidFill>
                  <a:schemeClr val="tx1"/>
                </a:solidFill>
                <a:latin typeface="Calibri" panose="020F0502020204030204" pitchFamily="34" charset="0"/>
              </a:defRPr>
            </a:lvl9pPr>
          </a:lstStyle>
          <a:p>
            <a:fld id="{FB278013-46A8-49CA-A1BC-58D1647B16C6}" type="slidenum">
              <a:rPr lang="ja-JP" altLang="en-US" smtClean="0">
                <a:solidFill>
                  <a:srgbClr val="000000"/>
                </a:solidFill>
                <a:latin typeface="游ゴシック" panose="020B0400000000000000" pitchFamily="50" charset="-128"/>
              </a:rPr>
              <a:pPr/>
              <a:t>6</a:t>
            </a:fld>
            <a:endParaRPr lang="ja-JP" altLang="en-US">
              <a:solidFill>
                <a:srgbClr val="000000"/>
              </a:solidFill>
              <a:latin typeface="游ゴシック" panose="020B0400000000000000" pitchFamily="50"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スライド イメージ プレースホルダー 1">
            <a:extLst>
              <a:ext uri="{FF2B5EF4-FFF2-40B4-BE49-F238E27FC236}">
                <a16:creationId xmlns:a16="http://schemas.microsoft.com/office/drawing/2014/main" id="{60B4768A-0A77-C005-37D8-4CF886F8356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ノート プレースホルダー 2">
            <a:extLst>
              <a:ext uri="{FF2B5EF4-FFF2-40B4-BE49-F238E27FC236}">
                <a16:creationId xmlns:a16="http://schemas.microsoft.com/office/drawing/2014/main" id="{61600105-262A-58CC-6594-A9AA294E22C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00"/>
              </a:spcBef>
            </a:pPr>
            <a:endParaRPr lang="en-US" altLang="ja-JP">
              <a:latin typeface="游ゴシック Medium" panose="020B0500000000000000" pitchFamily="50" charset="-128"/>
              <a:ea typeface="游ゴシック Medium" panose="020B0500000000000000" pitchFamily="50" charset="-128"/>
            </a:endParaRPr>
          </a:p>
        </p:txBody>
      </p:sp>
      <p:sp>
        <p:nvSpPr>
          <p:cNvPr id="22532" name="スライド番号プレースホルダー 3">
            <a:extLst>
              <a:ext uri="{FF2B5EF4-FFF2-40B4-BE49-F238E27FC236}">
                <a16:creationId xmlns:a16="http://schemas.microsoft.com/office/drawing/2014/main" id="{5E2E259E-5A4F-2FB2-80FC-2EB2CF6817F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5613">
              <a:defRPr>
                <a:solidFill>
                  <a:schemeClr val="tx1"/>
                </a:solidFill>
                <a:latin typeface="Calibri" panose="020F0502020204030204" pitchFamily="34" charset="0"/>
              </a:defRPr>
            </a:lvl1pPr>
            <a:lvl2pPr marL="742950" indent="-285750" defTabSz="455613">
              <a:defRPr>
                <a:solidFill>
                  <a:schemeClr val="tx1"/>
                </a:solidFill>
                <a:latin typeface="Calibri" panose="020F0502020204030204" pitchFamily="34" charset="0"/>
              </a:defRPr>
            </a:lvl2pPr>
            <a:lvl3pPr marL="1143000" indent="-228600" defTabSz="455613">
              <a:defRPr>
                <a:solidFill>
                  <a:schemeClr val="tx1"/>
                </a:solidFill>
                <a:latin typeface="Calibri" panose="020F0502020204030204" pitchFamily="34" charset="0"/>
              </a:defRPr>
            </a:lvl3pPr>
            <a:lvl4pPr marL="1600200" indent="-228600" defTabSz="455613">
              <a:defRPr>
                <a:solidFill>
                  <a:schemeClr val="tx1"/>
                </a:solidFill>
                <a:latin typeface="Calibri" panose="020F0502020204030204" pitchFamily="34" charset="0"/>
              </a:defRPr>
            </a:lvl4pPr>
            <a:lvl5pPr marL="2057400" indent="-228600" defTabSz="455613">
              <a:defRPr>
                <a:solidFill>
                  <a:schemeClr val="tx1"/>
                </a:solidFill>
                <a:latin typeface="Calibri" panose="020F0502020204030204" pitchFamily="34" charset="0"/>
              </a:defRPr>
            </a:lvl5pPr>
            <a:lvl6pPr marL="2514600" indent="-228600" defTabSz="455613" eaLnBrk="0" fontAlgn="base" hangingPunct="0">
              <a:spcBef>
                <a:spcPct val="0"/>
              </a:spcBef>
              <a:spcAft>
                <a:spcPct val="0"/>
              </a:spcAft>
              <a:defRPr>
                <a:solidFill>
                  <a:schemeClr val="tx1"/>
                </a:solidFill>
                <a:latin typeface="Calibri" panose="020F0502020204030204" pitchFamily="34" charset="0"/>
              </a:defRPr>
            </a:lvl6pPr>
            <a:lvl7pPr marL="2971800" indent="-228600" defTabSz="455613" eaLnBrk="0" fontAlgn="base" hangingPunct="0">
              <a:spcBef>
                <a:spcPct val="0"/>
              </a:spcBef>
              <a:spcAft>
                <a:spcPct val="0"/>
              </a:spcAft>
              <a:defRPr>
                <a:solidFill>
                  <a:schemeClr val="tx1"/>
                </a:solidFill>
                <a:latin typeface="Calibri" panose="020F0502020204030204" pitchFamily="34" charset="0"/>
              </a:defRPr>
            </a:lvl7pPr>
            <a:lvl8pPr marL="3429000" indent="-228600" defTabSz="455613" eaLnBrk="0" fontAlgn="base" hangingPunct="0">
              <a:spcBef>
                <a:spcPct val="0"/>
              </a:spcBef>
              <a:spcAft>
                <a:spcPct val="0"/>
              </a:spcAft>
              <a:defRPr>
                <a:solidFill>
                  <a:schemeClr val="tx1"/>
                </a:solidFill>
                <a:latin typeface="Calibri" panose="020F0502020204030204" pitchFamily="34" charset="0"/>
              </a:defRPr>
            </a:lvl8pPr>
            <a:lvl9pPr marL="3886200" indent="-228600" defTabSz="455613" eaLnBrk="0" fontAlgn="base" hangingPunct="0">
              <a:spcBef>
                <a:spcPct val="0"/>
              </a:spcBef>
              <a:spcAft>
                <a:spcPct val="0"/>
              </a:spcAft>
              <a:defRPr>
                <a:solidFill>
                  <a:schemeClr val="tx1"/>
                </a:solidFill>
                <a:latin typeface="Calibri" panose="020F0502020204030204" pitchFamily="34" charset="0"/>
              </a:defRPr>
            </a:lvl9pPr>
          </a:lstStyle>
          <a:p>
            <a:fld id="{062DCB73-AE1A-4713-90FA-A4415BE31C29}" type="slidenum">
              <a:rPr lang="ja-JP" altLang="en-US" smtClean="0">
                <a:solidFill>
                  <a:srgbClr val="000000"/>
                </a:solidFill>
                <a:latin typeface="游ゴシック" panose="020B0400000000000000" pitchFamily="50" charset="-128"/>
              </a:rPr>
              <a:pPr/>
              <a:t>7</a:t>
            </a:fld>
            <a:endParaRPr lang="ja-JP" altLang="en-US">
              <a:solidFill>
                <a:srgbClr val="000000"/>
              </a:solidFill>
              <a:latin typeface="游ゴシック" panose="020B0400000000000000" pitchFamily="50"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848DC4-5612-8213-6D7F-E6768E195D33}"/>
            </a:ext>
          </a:extLst>
        </p:cNvPr>
        <p:cNvGrpSpPr/>
        <p:nvPr/>
      </p:nvGrpSpPr>
      <p:grpSpPr>
        <a:xfrm>
          <a:off x="0" y="0"/>
          <a:ext cx="0" cy="0"/>
          <a:chOff x="0" y="0"/>
          <a:chExt cx="0" cy="0"/>
        </a:xfrm>
      </p:grpSpPr>
      <p:sp>
        <p:nvSpPr>
          <p:cNvPr id="20482" name="スライド イメージ プレースホルダー 1">
            <a:extLst>
              <a:ext uri="{FF2B5EF4-FFF2-40B4-BE49-F238E27FC236}">
                <a16:creationId xmlns:a16="http://schemas.microsoft.com/office/drawing/2014/main" id="{61C67E03-21D5-CFCE-D52A-A74EBE3F835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ノート プレースホルダー 2">
            <a:extLst>
              <a:ext uri="{FF2B5EF4-FFF2-40B4-BE49-F238E27FC236}">
                <a16:creationId xmlns:a16="http://schemas.microsoft.com/office/drawing/2014/main" id="{D1D1AF6F-8E15-584B-AC84-4C7CAB07D69D}"/>
              </a:ext>
            </a:extLst>
          </p:cNvPr>
          <p:cNvSpPr>
            <a:spLocks noGrp="1"/>
          </p:cNvSpPr>
          <p:nvPr>
            <p:ph type="body" idx="1"/>
          </p:nvPr>
        </p:nvSpPr>
        <p:spPr/>
        <p:txBody>
          <a:bodyPr/>
          <a:lstStyle/>
          <a:p>
            <a:pPr>
              <a:defRPr/>
            </a:pPr>
            <a:endParaRPr lang="ja-JP" altLang="en-US" sz="1100" dirty="0"/>
          </a:p>
        </p:txBody>
      </p:sp>
      <p:sp>
        <p:nvSpPr>
          <p:cNvPr id="20484" name="スライド番号プレースホルダー 3">
            <a:extLst>
              <a:ext uri="{FF2B5EF4-FFF2-40B4-BE49-F238E27FC236}">
                <a16:creationId xmlns:a16="http://schemas.microsoft.com/office/drawing/2014/main" id="{E9FC491F-1463-3863-374F-03D4025488F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830" indent="-285704">
              <a:defRPr>
                <a:solidFill>
                  <a:schemeClr val="tx1"/>
                </a:solidFill>
                <a:latin typeface="Calibri" panose="020F0502020204030204" pitchFamily="34" charset="0"/>
              </a:defRPr>
            </a:lvl2pPr>
            <a:lvl3pPr marL="1142816" indent="-228563">
              <a:defRPr>
                <a:solidFill>
                  <a:schemeClr val="tx1"/>
                </a:solidFill>
                <a:latin typeface="Calibri" panose="020F0502020204030204" pitchFamily="34" charset="0"/>
              </a:defRPr>
            </a:lvl3pPr>
            <a:lvl4pPr marL="1599942" indent="-228563">
              <a:defRPr>
                <a:solidFill>
                  <a:schemeClr val="tx1"/>
                </a:solidFill>
                <a:latin typeface="Calibri" panose="020F0502020204030204" pitchFamily="34" charset="0"/>
              </a:defRPr>
            </a:lvl4pPr>
            <a:lvl5pPr marL="2057069" indent="-228563">
              <a:defRPr>
                <a:solidFill>
                  <a:schemeClr val="tx1"/>
                </a:solidFill>
                <a:latin typeface="Calibri" panose="020F0502020204030204" pitchFamily="34" charset="0"/>
              </a:defRPr>
            </a:lvl5pPr>
            <a:lvl6pPr marL="2514194" indent="-228563" defTabSz="457126" eaLnBrk="0" fontAlgn="base" hangingPunct="0">
              <a:spcBef>
                <a:spcPct val="0"/>
              </a:spcBef>
              <a:spcAft>
                <a:spcPct val="0"/>
              </a:spcAft>
              <a:defRPr>
                <a:solidFill>
                  <a:schemeClr val="tx1"/>
                </a:solidFill>
                <a:latin typeface="Calibri" panose="020F0502020204030204" pitchFamily="34" charset="0"/>
              </a:defRPr>
            </a:lvl6pPr>
            <a:lvl7pPr marL="2971321" indent="-228563" defTabSz="457126" eaLnBrk="0" fontAlgn="base" hangingPunct="0">
              <a:spcBef>
                <a:spcPct val="0"/>
              </a:spcBef>
              <a:spcAft>
                <a:spcPct val="0"/>
              </a:spcAft>
              <a:defRPr>
                <a:solidFill>
                  <a:schemeClr val="tx1"/>
                </a:solidFill>
                <a:latin typeface="Calibri" panose="020F0502020204030204" pitchFamily="34" charset="0"/>
              </a:defRPr>
            </a:lvl7pPr>
            <a:lvl8pPr marL="3428447" indent="-228563" defTabSz="457126" eaLnBrk="0" fontAlgn="base" hangingPunct="0">
              <a:spcBef>
                <a:spcPct val="0"/>
              </a:spcBef>
              <a:spcAft>
                <a:spcPct val="0"/>
              </a:spcAft>
              <a:defRPr>
                <a:solidFill>
                  <a:schemeClr val="tx1"/>
                </a:solidFill>
                <a:latin typeface="Calibri" panose="020F0502020204030204" pitchFamily="34" charset="0"/>
              </a:defRPr>
            </a:lvl8pPr>
            <a:lvl9pPr marL="3885574" indent="-228563" defTabSz="457126" eaLnBrk="0" fontAlgn="base" hangingPunct="0">
              <a:spcBef>
                <a:spcPct val="0"/>
              </a:spcBef>
              <a:spcAft>
                <a:spcPct val="0"/>
              </a:spcAft>
              <a:defRPr>
                <a:solidFill>
                  <a:schemeClr val="tx1"/>
                </a:solidFill>
                <a:latin typeface="Calibri" panose="020F0502020204030204" pitchFamily="34" charset="0"/>
              </a:defRPr>
            </a:lvl9pPr>
          </a:lstStyle>
          <a:p>
            <a:fld id="{6C311C98-8776-4814-9D0A-FDF2EF0AF0FD}" type="slidenum">
              <a:rPr lang="ja-JP" altLang="en-US" smtClean="0">
                <a:latin typeface="游ゴシック" panose="020B0400000000000000" pitchFamily="50" charset="-128"/>
              </a:rPr>
              <a:pPr/>
              <a:t>8</a:t>
            </a:fld>
            <a:endParaRPr lang="ja-JP" altLang="en-US">
              <a:latin typeface="游ゴシック" panose="020B0400000000000000" pitchFamily="50" charset="-128"/>
            </a:endParaRPr>
          </a:p>
        </p:txBody>
      </p:sp>
    </p:spTree>
    <p:extLst>
      <p:ext uri="{BB962C8B-B14F-4D97-AF65-F5344CB8AC3E}">
        <p14:creationId xmlns:p14="http://schemas.microsoft.com/office/powerpoint/2010/main" val="2804654357"/>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1.png" Type="http://schemas.openxmlformats.org/officeDocument/2006/relationships/image"/></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2.png" Type="http://schemas.openxmlformats.org/officeDocument/2006/relationships/image"/></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a:extLst>
              <a:ext uri="{FF2B5EF4-FFF2-40B4-BE49-F238E27FC236}">
                <a16:creationId xmlns:a16="http://schemas.microsoft.com/office/drawing/2014/main" id="{777CD842-66EE-894A-0300-C14D85D30F3C}"/>
              </a:ext>
            </a:extLst>
          </p:cNvPr>
          <p:cNvSpPr>
            <a:spLocks noGrp="1"/>
          </p:cNvSpPr>
          <p:nvPr>
            <p:ph type="dt" sz="half" idx="10"/>
          </p:nvPr>
        </p:nvSpPr>
        <p:spPr/>
        <p:txBody>
          <a:bodyPr/>
          <a:lstStyle>
            <a:lvl1pPr>
              <a:defRPr/>
            </a:lvl1pPr>
          </a:lstStyle>
          <a:p>
            <a:pPr>
              <a:defRPr/>
            </a:pPr>
            <a:fld id="{E85DEB0B-2904-44FE-8491-B60974B25C93}" type="datetime1">
              <a:rPr lang="ja-JP" altLang="en-US" smtClean="0"/>
              <a:pPr>
                <a:defRPr/>
              </a:pPr>
              <a:t>2025/4/11</a:t>
            </a:fld>
            <a:endParaRPr lang="ja-JP" altLang="en-US"/>
          </a:p>
        </p:txBody>
      </p:sp>
      <p:sp>
        <p:nvSpPr>
          <p:cNvPr id="5" name="Footer Placeholder 4">
            <a:extLst>
              <a:ext uri="{FF2B5EF4-FFF2-40B4-BE49-F238E27FC236}">
                <a16:creationId xmlns:a16="http://schemas.microsoft.com/office/drawing/2014/main" id="{3D5D1891-1AE9-13B9-26EE-E6292DAF006B}"/>
              </a:ext>
            </a:extLst>
          </p:cNvPr>
          <p:cNvSpPr>
            <a:spLocks noGrp="1"/>
          </p:cNvSpPr>
          <p:nvPr>
            <p:ph type="ftr" sz="quarter" idx="11"/>
          </p:nvPr>
        </p:nvSpPr>
        <p:spPr/>
        <p:txBody>
          <a:bodyPr/>
          <a:lstStyle>
            <a:lvl1pPr>
              <a:defRPr/>
            </a:lvl1pPr>
          </a:lstStyle>
          <a:p>
            <a:pPr>
              <a:defRPr/>
            </a:pPr>
            <a:endParaRPr lang="ja-JP" altLang="en-US"/>
          </a:p>
        </p:txBody>
      </p:sp>
      <p:sp>
        <p:nvSpPr>
          <p:cNvPr id="6" name="Slide Number Placeholder 5">
            <a:extLst>
              <a:ext uri="{FF2B5EF4-FFF2-40B4-BE49-F238E27FC236}">
                <a16:creationId xmlns:a16="http://schemas.microsoft.com/office/drawing/2014/main" id="{9C944EAF-0196-520B-99BB-271F60D0DF1D}"/>
              </a:ext>
            </a:extLst>
          </p:cNvPr>
          <p:cNvSpPr>
            <a:spLocks noGrp="1"/>
          </p:cNvSpPr>
          <p:nvPr>
            <p:ph type="sldNum" sz="quarter" idx="12"/>
          </p:nvPr>
        </p:nvSpPr>
        <p:spPr/>
        <p:txBody>
          <a:bodyPr/>
          <a:lstStyle>
            <a:lvl1pPr>
              <a:defRPr/>
            </a:lvl1pPr>
          </a:lstStyle>
          <a:p>
            <a:pPr>
              <a:defRPr/>
            </a:pPr>
            <a:fld id="{9C25A913-EDF7-4662-ADFB-457B32EF5599}" type="slidenum">
              <a:rPr lang="ja-JP" altLang="en-US" smtClean="0"/>
              <a:pPr>
                <a:defRPr/>
              </a:pPr>
              <a:t>‹#›</a:t>
            </a:fld>
            <a:endParaRPr lang="ja-JP" altLang="en-US"/>
          </a:p>
        </p:txBody>
      </p:sp>
    </p:spTree>
    <p:extLst>
      <p:ext uri="{BB962C8B-B14F-4D97-AF65-F5344CB8AC3E}">
        <p14:creationId xmlns:p14="http://schemas.microsoft.com/office/powerpoint/2010/main" val="2315495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目次スライド">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18D1EA3B-0FFC-ABA4-9166-956BE80C02CC}"/>
              </a:ext>
            </a:extLst>
          </p:cNvPr>
          <p:cNvCxnSpPr/>
          <p:nvPr/>
        </p:nvCxnSpPr>
        <p:spPr>
          <a:xfrm>
            <a:off x="0" y="539750"/>
            <a:ext cx="9906000"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正方形/長方形 2">
            <a:extLst>
              <a:ext uri="{FF2B5EF4-FFF2-40B4-BE49-F238E27FC236}">
                <a16:creationId xmlns:a16="http://schemas.microsoft.com/office/drawing/2014/main" id="{F5E72F62-0B01-F19E-1FDE-EA01D894CAB4}"/>
              </a:ext>
            </a:extLst>
          </p:cNvPr>
          <p:cNvSpPr/>
          <p:nvPr/>
        </p:nvSpPr>
        <p:spPr>
          <a:xfrm>
            <a:off x="0" y="0"/>
            <a:ext cx="9906000" cy="5397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kumimoji="1" lang="ja-JP" altLang="en-US" b="1" spc="300" dirty="0">
                <a:solidFill>
                  <a:schemeClr val="tx1"/>
                </a:solidFill>
                <a:latin typeface="メイリオ" panose="020B0604030504040204" pitchFamily="50" charset="-128"/>
                <a:ea typeface="メイリオ" panose="020B0604030504040204" pitchFamily="50" charset="-128"/>
              </a:rPr>
              <a:t>目次</a:t>
            </a:r>
          </a:p>
        </p:txBody>
      </p:sp>
      <p:sp>
        <p:nvSpPr>
          <p:cNvPr id="4" name="Slide Number Placeholder 5">
            <a:extLst>
              <a:ext uri="{FF2B5EF4-FFF2-40B4-BE49-F238E27FC236}">
                <a16:creationId xmlns:a16="http://schemas.microsoft.com/office/drawing/2014/main" id="{4425D696-9B34-AD67-D425-A0879DC4CCA8}"/>
              </a:ext>
            </a:extLst>
          </p:cNvPr>
          <p:cNvSpPr>
            <a:spLocks noGrp="1"/>
          </p:cNvSpPr>
          <p:nvPr>
            <p:ph type="sldNum" sz="quarter" idx="10"/>
          </p:nvPr>
        </p:nvSpPr>
        <p:spPr/>
        <p:txBody>
          <a:bodyPr/>
          <a:lstStyle>
            <a:lvl1pPr>
              <a:defRPr/>
            </a:lvl1pPr>
          </a:lstStyle>
          <a:p>
            <a:pPr>
              <a:defRPr/>
            </a:pPr>
            <a:fld id="{B93FF731-4A3D-4F7A-918B-F6A85A2625BE}" type="slidenum">
              <a:rPr lang="ja-JP" altLang="en-US" smtClean="0"/>
              <a:pPr>
                <a:defRPr/>
              </a:pPr>
              <a:t>‹#›</a:t>
            </a:fld>
            <a:endParaRPr lang="ja-JP" altLang="en-US"/>
          </a:p>
        </p:txBody>
      </p:sp>
    </p:spTree>
    <p:extLst>
      <p:ext uri="{BB962C8B-B14F-4D97-AF65-F5344CB8AC3E}">
        <p14:creationId xmlns:p14="http://schemas.microsoft.com/office/powerpoint/2010/main" val="1113433202"/>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本テーマの獲得目標">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C99A15E9-1899-1B79-6BEF-C10CA46242DF}"/>
              </a:ext>
            </a:extLst>
          </p:cNvPr>
          <p:cNvCxnSpPr/>
          <p:nvPr/>
        </p:nvCxnSpPr>
        <p:spPr>
          <a:xfrm>
            <a:off x="0" y="539750"/>
            <a:ext cx="9906000"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正方形/長方形 2">
            <a:extLst>
              <a:ext uri="{FF2B5EF4-FFF2-40B4-BE49-F238E27FC236}">
                <a16:creationId xmlns:a16="http://schemas.microsoft.com/office/drawing/2014/main" id="{E35EFAD6-1D83-378D-E109-FA8AF6C655D1}"/>
              </a:ext>
            </a:extLst>
          </p:cNvPr>
          <p:cNvSpPr/>
          <p:nvPr/>
        </p:nvSpPr>
        <p:spPr>
          <a:xfrm>
            <a:off x="0" y="0"/>
            <a:ext cx="9906000" cy="5397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kumimoji="1" lang="ja-JP" altLang="en-US" b="1" spc="300" dirty="0">
                <a:solidFill>
                  <a:schemeClr val="tx1"/>
                </a:solidFill>
                <a:latin typeface="メイリオ" panose="020B0604030504040204" pitchFamily="50" charset="-128"/>
                <a:ea typeface="メイリオ" panose="020B0604030504040204" pitchFamily="50" charset="-128"/>
              </a:rPr>
              <a:t>本研修の獲得目標を確認する</a:t>
            </a:r>
          </a:p>
        </p:txBody>
      </p:sp>
      <p:sp>
        <p:nvSpPr>
          <p:cNvPr id="4" name="四角形: 角を丸くする 3">
            <a:extLst>
              <a:ext uri="{FF2B5EF4-FFF2-40B4-BE49-F238E27FC236}">
                <a16:creationId xmlns:a16="http://schemas.microsoft.com/office/drawing/2014/main" id="{37B254EB-1BFE-7B67-E56B-A66717F09A52}"/>
              </a:ext>
            </a:extLst>
          </p:cNvPr>
          <p:cNvSpPr/>
          <p:nvPr/>
        </p:nvSpPr>
        <p:spPr>
          <a:xfrm>
            <a:off x="333375" y="868363"/>
            <a:ext cx="9239250" cy="5635625"/>
          </a:xfrm>
          <a:prstGeom prst="roundRect">
            <a:avLst>
              <a:gd name="adj" fmla="val 6678"/>
            </a:avLst>
          </a:prstGeom>
          <a:noFill/>
          <a:ln w="57150">
            <a:solidFill>
              <a:schemeClr val="bg2">
                <a:lumMod val="75000"/>
              </a:schemeClr>
            </a:solidFill>
            <a:prstDash val="solid"/>
          </a:ln>
        </p:spPr>
        <p:style>
          <a:lnRef idx="2">
            <a:schemeClr val="accent3"/>
          </a:lnRef>
          <a:fillRef idx="1">
            <a:schemeClr val="lt1"/>
          </a:fillRef>
          <a:effectRef idx="0">
            <a:schemeClr val="accent3"/>
          </a:effectRef>
          <a:fontRef idx="minor">
            <a:schemeClr val="dk1"/>
          </a:fontRef>
        </p:style>
        <p:txBody>
          <a:bodyPr anchor="ctr"/>
          <a:lstStyle/>
          <a:p>
            <a:pPr marL="0" lvl="1" eaLnBrk="1" fontAlgn="auto" hangingPunct="1">
              <a:spcBef>
                <a:spcPts val="300"/>
              </a:spcBef>
              <a:spcAft>
                <a:spcPts val="0"/>
              </a:spcAft>
              <a:defRPr/>
            </a:pPr>
            <a:endParaRPr kumimoji="1" lang="ja-JP" altLang="en-US" b="1" spc="150" dirty="0">
              <a:solidFill>
                <a:schemeClr val="tx1"/>
              </a:solidFill>
              <a:latin typeface="メイリオ" panose="020B0604030504040204" pitchFamily="50" charset="-128"/>
              <a:ea typeface="メイリオ" panose="020B0604030504040204" pitchFamily="50" charset="-128"/>
            </a:endParaRPr>
          </a:p>
        </p:txBody>
      </p:sp>
      <p:grpSp>
        <p:nvGrpSpPr>
          <p:cNvPr id="5" name="グループ化 7">
            <a:extLst>
              <a:ext uri="{FF2B5EF4-FFF2-40B4-BE49-F238E27FC236}">
                <a16:creationId xmlns:a16="http://schemas.microsoft.com/office/drawing/2014/main" id="{D71E29F6-348B-DFC3-1DD4-96F4D41C29A3}"/>
              </a:ext>
            </a:extLst>
          </p:cNvPr>
          <p:cNvGrpSpPr>
            <a:grpSpLocks/>
          </p:cNvGrpSpPr>
          <p:nvPr/>
        </p:nvGrpSpPr>
        <p:grpSpPr bwMode="auto">
          <a:xfrm>
            <a:off x="1471613" y="4581525"/>
            <a:ext cx="6962775" cy="1849438"/>
            <a:chOff x="1177770" y="4581076"/>
            <a:chExt cx="6961742" cy="1849515"/>
          </a:xfrm>
        </p:grpSpPr>
        <p:pic>
          <p:nvPicPr>
            <p:cNvPr id="6" name="図 8" descr="黒い背景と白い文字のロゴ&#10;&#10;自動的に生成された説明">
              <a:extLst>
                <a:ext uri="{FF2B5EF4-FFF2-40B4-BE49-F238E27FC236}">
                  <a16:creationId xmlns:a16="http://schemas.microsoft.com/office/drawing/2014/main" id="{EC801576-B882-938E-C721-D38C9B3318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7770" y="4581076"/>
              <a:ext cx="1849515" cy="1849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テキスト ボックス 6">
              <a:extLst>
                <a:ext uri="{FF2B5EF4-FFF2-40B4-BE49-F238E27FC236}">
                  <a16:creationId xmlns:a16="http://schemas.microsoft.com/office/drawing/2014/main" id="{C9739342-1BA9-3C9E-B18F-2C2340135074}"/>
                </a:ext>
              </a:extLst>
            </p:cNvPr>
            <p:cNvSpPr txBox="1"/>
            <p:nvPr/>
          </p:nvSpPr>
          <p:spPr>
            <a:xfrm>
              <a:off x="2752336" y="5373272"/>
              <a:ext cx="5387176" cy="522309"/>
            </a:xfrm>
            <a:prstGeom prst="rect">
              <a:avLst/>
            </a:prstGeom>
            <a:noFill/>
          </p:spPr>
          <p:txBody>
            <a:bodyPr>
              <a:spAutoFit/>
            </a:bodyPr>
            <a:lstStyle/>
            <a:p>
              <a:pPr>
                <a:spcBef>
                  <a:spcPts val="600"/>
                </a:spcBef>
                <a:defRPr/>
              </a:pPr>
              <a:r>
                <a:rPr lang="ja-JP" altLang="en-US" sz="1400" spc="100" dirty="0">
                  <a:latin typeface="メイリオ" panose="020B0604030504040204" pitchFamily="50" charset="-128"/>
                  <a:ea typeface="メイリオ" panose="020B0604030504040204" pitchFamily="50" charset="-128"/>
                </a:rPr>
                <a:t>日々の仕事を振り返りつつ、明日からの仕事に活かせるよう学びを深めていきましょう</a:t>
              </a:r>
              <a:endParaRPr lang="en-US" altLang="ja-JP" sz="1400" spc="100" dirty="0">
                <a:latin typeface="メイリオ" panose="020B0604030504040204" pitchFamily="50" charset="-128"/>
                <a:ea typeface="メイリオ" panose="020B0604030504040204" pitchFamily="50" charset="-128"/>
              </a:endParaRPr>
            </a:p>
          </p:txBody>
        </p:sp>
      </p:grpSp>
      <p:sp>
        <p:nvSpPr>
          <p:cNvPr id="8" name="Slide Number Placeholder 5">
            <a:extLst>
              <a:ext uri="{FF2B5EF4-FFF2-40B4-BE49-F238E27FC236}">
                <a16:creationId xmlns:a16="http://schemas.microsoft.com/office/drawing/2014/main" id="{01517944-5421-3C05-F66F-71F66B942754}"/>
              </a:ext>
            </a:extLst>
          </p:cNvPr>
          <p:cNvSpPr>
            <a:spLocks noGrp="1"/>
          </p:cNvSpPr>
          <p:nvPr>
            <p:ph type="sldNum" sz="quarter" idx="10"/>
          </p:nvPr>
        </p:nvSpPr>
        <p:spPr/>
        <p:txBody>
          <a:bodyPr/>
          <a:lstStyle>
            <a:lvl1pPr>
              <a:defRPr/>
            </a:lvl1pPr>
          </a:lstStyle>
          <a:p>
            <a:pPr>
              <a:defRPr/>
            </a:pPr>
            <a:fld id="{C6DDAFDB-6035-4EDE-B8E9-534F804874F7}" type="slidenum">
              <a:rPr lang="ja-JP" altLang="en-US" smtClean="0"/>
              <a:pPr>
                <a:defRPr/>
              </a:pPr>
              <a:t>‹#›</a:t>
            </a:fld>
            <a:endParaRPr lang="ja-JP" altLang="en-US"/>
          </a:p>
        </p:txBody>
      </p:sp>
    </p:spTree>
    <p:extLst>
      <p:ext uri="{BB962C8B-B14F-4D97-AF65-F5344CB8AC3E}">
        <p14:creationId xmlns:p14="http://schemas.microsoft.com/office/powerpoint/2010/main" val="2306748948"/>
      </p:ext>
    </p:extLst>
  </p:cSld>
  <p:clrMapOvr>
    <a:masterClrMapping/>
  </p:clrMapOvr>
  <p:transition spd="slow"/>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ワーク">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0C2F9A1E-7605-8819-EA60-B99744BF7415}"/>
              </a:ext>
            </a:extLst>
          </p:cNvPr>
          <p:cNvCxnSpPr/>
          <p:nvPr/>
        </p:nvCxnSpPr>
        <p:spPr>
          <a:xfrm>
            <a:off x="0" y="539750"/>
            <a:ext cx="9906000" cy="0"/>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グラフィックス 3" descr="チャット">
            <a:extLst>
              <a:ext uri="{FF2B5EF4-FFF2-40B4-BE49-F238E27FC236}">
                <a16:creationId xmlns:a16="http://schemas.microsoft.com/office/drawing/2014/main" id="{D84778B9-32AE-D0E6-762E-027DDE4C81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763" y="544513"/>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正方形/長方形 3">
            <a:extLst>
              <a:ext uri="{FF2B5EF4-FFF2-40B4-BE49-F238E27FC236}">
                <a16:creationId xmlns:a16="http://schemas.microsoft.com/office/drawing/2014/main" id="{5B9D7E51-FE94-D9E1-399D-2F84B507E91F}"/>
              </a:ext>
            </a:extLst>
          </p:cNvPr>
          <p:cNvSpPr/>
          <p:nvPr/>
        </p:nvSpPr>
        <p:spPr>
          <a:xfrm>
            <a:off x="1420813" y="652463"/>
            <a:ext cx="8296275" cy="6826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z="2000" dirty="0">
                <a:solidFill>
                  <a:schemeClr val="tx1"/>
                </a:solidFill>
                <a:latin typeface="メイリオ" panose="020B0604030504040204" pitchFamily="50" charset="-128"/>
                <a:ea typeface="メイリオ" panose="020B0604030504040204" pitchFamily="50" charset="-128"/>
              </a:rPr>
              <a:t>受講者同士で、自由に意見交換しましょう</a:t>
            </a:r>
          </a:p>
        </p:txBody>
      </p:sp>
      <p:sp>
        <p:nvSpPr>
          <p:cNvPr id="5" name="Slide Number Placeholder 5">
            <a:extLst>
              <a:ext uri="{FF2B5EF4-FFF2-40B4-BE49-F238E27FC236}">
                <a16:creationId xmlns:a16="http://schemas.microsoft.com/office/drawing/2014/main" id="{ACE203DC-BDA3-8351-7417-A47E1824C7D6}"/>
              </a:ext>
            </a:extLst>
          </p:cNvPr>
          <p:cNvSpPr>
            <a:spLocks noGrp="1"/>
          </p:cNvSpPr>
          <p:nvPr>
            <p:ph type="sldNum" sz="quarter" idx="10"/>
          </p:nvPr>
        </p:nvSpPr>
        <p:spPr/>
        <p:txBody>
          <a:bodyPr/>
          <a:lstStyle>
            <a:lvl1pPr>
              <a:defRPr/>
            </a:lvl1pPr>
          </a:lstStyle>
          <a:p>
            <a:pPr>
              <a:defRPr/>
            </a:pPr>
            <a:fld id="{4F18D68E-7406-400B-9224-317736F1F71E}" type="slidenum">
              <a:rPr lang="ja-JP" altLang="en-US" smtClean="0"/>
              <a:pPr>
                <a:defRPr/>
              </a:pPr>
              <a:t>‹#›</a:t>
            </a:fld>
            <a:endParaRPr lang="ja-JP" altLang="en-US"/>
          </a:p>
        </p:txBody>
      </p:sp>
    </p:spTree>
    <p:extLst>
      <p:ext uri="{BB962C8B-B14F-4D97-AF65-F5344CB8AC3E}">
        <p14:creationId xmlns:p14="http://schemas.microsoft.com/office/powerpoint/2010/main" val="2181693854"/>
      </p:ext>
    </p:extLst>
  </p:cSld>
  <p:clrMapOvr>
    <a:masterClrMapping/>
  </p:clrMapOvr>
  <p:transition spd="slow"/>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本編">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35CF766A-5B00-77F4-1102-CA153693B3E8}"/>
              </a:ext>
            </a:extLst>
          </p:cNvPr>
          <p:cNvCxnSpPr/>
          <p:nvPr/>
        </p:nvCxnSpPr>
        <p:spPr>
          <a:xfrm>
            <a:off x="0" y="539750"/>
            <a:ext cx="9906000"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5618124B-5ED9-97BA-43E7-670DED423FB5}"/>
              </a:ext>
            </a:extLst>
          </p:cNvPr>
          <p:cNvSpPr>
            <a:spLocks noGrp="1"/>
          </p:cNvSpPr>
          <p:nvPr>
            <p:ph type="sldNum" sz="quarter" idx="10"/>
          </p:nvPr>
        </p:nvSpPr>
        <p:spPr/>
        <p:txBody>
          <a:bodyPr/>
          <a:lstStyle>
            <a:lvl1pPr>
              <a:defRPr/>
            </a:lvl1pPr>
          </a:lstStyle>
          <a:p>
            <a:pPr>
              <a:defRPr/>
            </a:pPr>
            <a:fld id="{EA047D1F-8E3F-41E4-9B5A-E964976AFE1F}" type="slidenum">
              <a:rPr lang="ja-JP" altLang="en-US" smtClean="0"/>
              <a:pPr>
                <a:defRPr/>
              </a:pPr>
              <a:t>‹#›</a:t>
            </a:fld>
            <a:endParaRPr lang="ja-JP" altLang="en-US"/>
          </a:p>
        </p:txBody>
      </p:sp>
    </p:spTree>
    <p:extLst>
      <p:ext uri="{BB962C8B-B14F-4D97-AF65-F5344CB8AC3E}">
        <p14:creationId xmlns:p14="http://schemas.microsoft.com/office/powerpoint/2010/main" val="1375306505"/>
      </p:ext>
    </p:extLst>
  </p:cSld>
  <p:clrMapOvr>
    <a:masterClrMapping/>
  </p:clrMapOvr>
  <p:transition spd="slow"/>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フリー">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A0774F4A-53B1-8771-E95D-06AFC4CB3D89}"/>
              </a:ext>
            </a:extLst>
          </p:cNvPr>
          <p:cNvSpPr>
            <a:spLocks noGrp="1"/>
          </p:cNvSpPr>
          <p:nvPr>
            <p:ph type="sldNum" sz="quarter" idx="10"/>
          </p:nvPr>
        </p:nvSpPr>
        <p:spPr/>
        <p:txBody>
          <a:bodyPr/>
          <a:lstStyle>
            <a:lvl1pPr>
              <a:defRPr/>
            </a:lvl1pPr>
          </a:lstStyle>
          <a:p>
            <a:pPr>
              <a:defRPr/>
            </a:pPr>
            <a:fld id="{12C90324-CBE7-4BBB-8612-2E36B4D378E0}" type="slidenum">
              <a:rPr lang="ja-JP" altLang="en-US" smtClean="0"/>
              <a:pPr>
                <a:defRPr/>
              </a:pPr>
              <a:t>‹#›</a:t>
            </a:fld>
            <a:endParaRPr lang="ja-JP" altLang="en-US"/>
          </a:p>
        </p:txBody>
      </p:sp>
    </p:spTree>
    <p:extLst>
      <p:ext uri="{BB962C8B-B14F-4D97-AF65-F5344CB8AC3E}">
        <p14:creationId xmlns:p14="http://schemas.microsoft.com/office/powerpoint/2010/main" val="2080242095"/>
      </p:ext>
    </p:extLst>
  </p:cSld>
  <p:clrMapOvr>
    <a:masterClrMapping/>
  </p:clrMapOvr>
  <p:transition spd="slow"/>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研修目標の確認と振り返り">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CCDDE92A-DAFD-2D29-39DC-B3CCC0C1996E}"/>
              </a:ext>
            </a:extLst>
          </p:cNvPr>
          <p:cNvCxnSpPr/>
          <p:nvPr/>
        </p:nvCxnSpPr>
        <p:spPr>
          <a:xfrm>
            <a:off x="0" y="539750"/>
            <a:ext cx="99060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正方形/長方形 2">
            <a:extLst>
              <a:ext uri="{FF2B5EF4-FFF2-40B4-BE49-F238E27FC236}">
                <a16:creationId xmlns:a16="http://schemas.microsoft.com/office/drawing/2014/main" id="{A7A333A1-5614-064B-BCDC-A4D8C3D5A442}"/>
              </a:ext>
            </a:extLst>
          </p:cNvPr>
          <p:cNvSpPr/>
          <p:nvPr/>
        </p:nvSpPr>
        <p:spPr>
          <a:xfrm>
            <a:off x="0" y="0"/>
            <a:ext cx="9906000" cy="5397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kumimoji="1" lang="ja-JP" altLang="en-US" b="1" spc="300" dirty="0">
                <a:solidFill>
                  <a:schemeClr val="tx1"/>
                </a:solidFill>
                <a:latin typeface="メイリオ" panose="020B0604030504040204" pitchFamily="50" charset="-128"/>
                <a:ea typeface="メイリオ" panose="020B0604030504040204" pitchFamily="50" charset="-128"/>
              </a:rPr>
              <a:t>獲得目標の確認と振り返り</a:t>
            </a:r>
          </a:p>
        </p:txBody>
      </p:sp>
      <p:sp>
        <p:nvSpPr>
          <p:cNvPr id="4" name="四角形: 角を丸くする 3">
            <a:extLst>
              <a:ext uri="{FF2B5EF4-FFF2-40B4-BE49-F238E27FC236}">
                <a16:creationId xmlns:a16="http://schemas.microsoft.com/office/drawing/2014/main" id="{D5A562EA-6614-8A9E-7F74-2CDA7DEF5ED6}"/>
              </a:ext>
            </a:extLst>
          </p:cNvPr>
          <p:cNvSpPr/>
          <p:nvPr/>
        </p:nvSpPr>
        <p:spPr>
          <a:xfrm>
            <a:off x="276225" y="958850"/>
            <a:ext cx="9359900" cy="2160588"/>
          </a:xfrm>
          <a:prstGeom prst="roundRect">
            <a:avLst>
              <a:gd name="adj" fmla="val 2157"/>
            </a:avLst>
          </a:prstGeom>
          <a:noFill/>
          <a:ln w="57150">
            <a:solidFill>
              <a:schemeClr val="bg2">
                <a:lumMod val="75000"/>
              </a:schemeClr>
            </a:solidFill>
            <a:prstDash val="solid"/>
          </a:ln>
        </p:spPr>
        <p:style>
          <a:lnRef idx="2">
            <a:schemeClr val="accent3"/>
          </a:lnRef>
          <a:fillRef idx="1">
            <a:schemeClr val="lt1"/>
          </a:fillRef>
          <a:effectRef idx="0">
            <a:schemeClr val="accent3"/>
          </a:effectRef>
          <a:fontRef idx="minor">
            <a:schemeClr val="dk1"/>
          </a:fontRef>
        </p:style>
        <p:txBody>
          <a:bodyPr anchor="ctr"/>
          <a:lstStyle/>
          <a:p>
            <a:pPr marL="0" lvl="1" eaLnBrk="1" fontAlgn="auto" hangingPunct="1">
              <a:spcBef>
                <a:spcPts val="300"/>
              </a:spcBef>
              <a:spcAft>
                <a:spcPts val="0"/>
              </a:spcAft>
              <a:defRPr/>
            </a:pPr>
            <a:r>
              <a:rPr kumimoji="1" lang="ja-JP" altLang="en-US" sz="1400" b="1" spc="150" dirty="0">
                <a:solidFill>
                  <a:prstClr val="black"/>
                </a:solidFill>
                <a:latin typeface="メイリオ" panose="020B0604030504040204" pitchFamily="50" charset="-128"/>
                <a:ea typeface="メイリオ" panose="020B0604030504040204" pitchFamily="50" charset="-128"/>
              </a:rPr>
              <a:t>▶ 達成度　→　　達成！　・　まあまあ達成！　・　もう少し！　・　いまいち！</a:t>
            </a:r>
          </a:p>
          <a:p>
            <a:pPr marL="0" lvl="1" eaLnBrk="1" fontAlgn="auto" hangingPunct="1">
              <a:spcBef>
                <a:spcPts val="300"/>
              </a:spcBef>
              <a:spcAft>
                <a:spcPts val="0"/>
              </a:spcAft>
              <a:defRPr/>
            </a:pPr>
            <a:endParaRPr kumimoji="1" lang="ja-JP" altLang="en-US" sz="1400" b="1" spc="150" dirty="0">
              <a:solidFill>
                <a:prstClr val="black"/>
              </a:solidFill>
              <a:latin typeface="メイリオ" panose="020B0604030504040204" pitchFamily="50" charset="-128"/>
              <a:ea typeface="メイリオ" panose="020B0604030504040204" pitchFamily="50" charset="-128"/>
            </a:endParaRPr>
          </a:p>
          <a:p>
            <a:pPr marL="0" lvl="1" eaLnBrk="1" fontAlgn="auto" hangingPunct="1">
              <a:spcBef>
                <a:spcPts val="300"/>
              </a:spcBef>
              <a:spcAft>
                <a:spcPts val="0"/>
              </a:spcAft>
              <a:defRPr/>
            </a:pPr>
            <a:r>
              <a:rPr kumimoji="1" lang="ja-JP" altLang="en-US" sz="1400" b="1" spc="150" dirty="0">
                <a:solidFill>
                  <a:prstClr val="black"/>
                </a:solidFill>
                <a:latin typeface="メイリオ" panose="020B0604030504040204" pitchFamily="50" charset="-128"/>
                <a:ea typeface="メイリオ" panose="020B0604030504040204" pitchFamily="50" charset="-128"/>
              </a:rPr>
              <a:t>▶ なぜそう思いましたか？理由を書いてみましょう</a:t>
            </a:r>
            <a:endParaRPr kumimoji="1" lang="en-US" altLang="ja-JP" sz="1400" b="1" spc="150" dirty="0">
              <a:solidFill>
                <a:prstClr val="black"/>
              </a:solidFill>
              <a:latin typeface="メイリオ" panose="020B0604030504040204" pitchFamily="50" charset="-128"/>
              <a:ea typeface="メイリオ" panose="020B0604030504040204" pitchFamily="50" charset="-128"/>
            </a:endParaRPr>
          </a:p>
          <a:p>
            <a:pPr marL="0" lvl="1" eaLnBrk="1" fontAlgn="auto" hangingPunct="1">
              <a:spcBef>
                <a:spcPts val="300"/>
              </a:spcBef>
              <a:spcAft>
                <a:spcPts val="0"/>
              </a:spcAft>
              <a:defRPr/>
            </a:pPr>
            <a:endParaRPr kumimoji="1" lang="ja-JP" altLang="en-US" b="1" spc="150" dirty="0">
              <a:solidFill>
                <a:schemeClr val="tx1"/>
              </a:solidFill>
              <a:latin typeface="メイリオ" panose="020B0604030504040204" pitchFamily="50" charset="-128"/>
              <a:ea typeface="メイリオ" panose="020B0604030504040204" pitchFamily="50" charset="-128"/>
            </a:endParaRPr>
          </a:p>
        </p:txBody>
      </p:sp>
      <p:sp>
        <p:nvSpPr>
          <p:cNvPr id="5" name="四角形: 角を丸くする 4">
            <a:extLst>
              <a:ext uri="{FF2B5EF4-FFF2-40B4-BE49-F238E27FC236}">
                <a16:creationId xmlns:a16="http://schemas.microsoft.com/office/drawing/2014/main" id="{968920AF-A9D0-A7E2-BCC6-D2E0B00CF489}"/>
              </a:ext>
            </a:extLst>
          </p:cNvPr>
          <p:cNvSpPr/>
          <p:nvPr/>
        </p:nvSpPr>
        <p:spPr>
          <a:xfrm>
            <a:off x="71438" y="696913"/>
            <a:ext cx="2719387" cy="371475"/>
          </a:xfrm>
          <a:prstGeom prst="roundRect">
            <a:avLst>
              <a:gd name="adj" fmla="val 50000"/>
            </a:avLst>
          </a:prstGeom>
          <a:solidFill>
            <a:schemeClr val="bg2">
              <a:lumMod val="75000"/>
            </a:schemeClr>
          </a:solidFill>
          <a:ln w="19050">
            <a:noFill/>
          </a:ln>
        </p:spPr>
        <p:style>
          <a:lnRef idx="0">
            <a:scrgbClr r="0" g="0" b="0"/>
          </a:lnRef>
          <a:fillRef idx="0">
            <a:scrgbClr r="0" g="0" b="0"/>
          </a:fillRef>
          <a:effectRef idx="0">
            <a:scrgbClr r="0" g="0" b="0"/>
          </a:effectRef>
          <a:fontRef idx="minor">
            <a:schemeClr val="lt1"/>
          </a:fontRef>
        </p:style>
        <p:txBody>
          <a:bodyPr anchor="ctr"/>
          <a:lstStyle/>
          <a:p>
            <a:pPr algn="ctr" eaLnBrk="1" fontAlgn="auto" hangingPunct="1">
              <a:spcBef>
                <a:spcPts val="0"/>
              </a:spcBef>
              <a:spcAft>
                <a:spcPts val="0"/>
              </a:spcAft>
              <a:defRPr/>
            </a:pPr>
            <a:r>
              <a:rPr kumimoji="1" lang="ja-JP" altLang="en-US" sz="1600" b="1" spc="150" dirty="0">
                <a:solidFill>
                  <a:schemeClr val="tx1"/>
                </a:solidFill>
                <a:latin typeface="メイリオ" panose="020B0604030504040204" pitchFamily="50" charset="-128"/>
                <a:ea typeface="メイリオ" panose="020B0604030504040204" pitchFamily="50" charset="-128"/>
              </a:rPr>
              <a:t>獲得目標の達成度</a:t>
            </a:r>
          </a:p>
        </p:txBody>
      </p:sp>
      <p:sp>
        <p:nvSpPr>
          <p:cNvPr id="6" name="フリーフォーム: 図形 5">
            <a:extLst>
              <a:ext uri="{FF2B5EF4-FFF2-40B4-BE49-F238E27FC236}">
                <a16:creationId xmlns:a16="http://schemas.microsoft.com/office/drawing/2014/main" id="{E3AD5770-53F0-C071-27BD-5442C8DD89A9}"/>
              </a:ext>
            </a:extLst>
          </p:cNvPr>
          <p:cNvSpPr/>
          <p:nvPr/>
        </p:nvSpPr>
        <p:spPr>
          <a:xfrm>
            <a:off x="7083425" y="663575"/>
            <a:ext cx="2717800" cy="582613"/>
          </a:xfrm>
          <a:custGeom>
            <a:avLst/>
            <a:gdLst>
              <a:gd name="connsiteX0" fmla="*/ 77851 w 3116874"/>
              <a:gd name="connsiteY0" fmla="*/ 0 h 582896"/>
              <a:gd name="connsiteX1" fmla="*/ 3039023 w 3116874"/>
              <a:gd name="connsiteY1" fmla="*/ 0 h 582896"/>
              <a:gd name="connsiteX2" fmla="*/ 3116874 w 3116874"/>
              <a:gd name="connsiteY2" fmla="*/ 77851 h 582896"/>
              <a:gd name="connsiteX3" fmla="*/ 3116874 w 3116874"/>
              <a:gd name="connsiteY3" fmla="*/ 389247 h 582896"/>
              <a:gd name="connsiteX4" fmla="*/ 3039023 w 3116874"/>
              <a:gd name="connsiteY4" fmla="*/ 467098 h 582896"/>
              <a:gd name="connsiteX5" fmla="*/ 372119 w 3116874"/>
              <a:gd name="connsiteY5" fmla="*/ 467098 h 582896"/>
              <a:gd name="connsiteX6" fmla="*/ 294920 w 3116874"/>
              <a:gd name="connsiteY6" fmla="*/ 582896 h 582896"/>
              <a:gd name="connsiteX7" fmla="*/ 217722 w 3116874"/>
              <a:gd name="connsiteY7" fmla="*/ 467098 h 582896"/>
              <a:gd name="connsiteX8" fmla="*/ 77851 w 3116874"/>
              <a:gd name="connsiteY8" fmla="*/ 467098 h 582896"/>
              <a:gd name="connsiteX9" fmla="*/ 0 w 3116874"/>
              <a:gd name="connsiteY9" fmla="*/ 389247 h 582896"/>
              <a:gd name="connsiteX10" fmla="*/ 0 w 3116874"/>
              <a:gd name="connsiteY10" fmla="*/ 77851 h 582896"/>
              <a:gd name="connsiteX11" fmla="*/ 77851 w 3116874"/>
              <a:gd name="connsiteY11" fmla="*/ 0 h 582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16874" h="582896">
                <a:moveTo>
                  <a:pt x="77851" y="0"/>
                </a:moveTo>
                <a:lnTo>
                  <a:pt x="3039023" y="0"/>
                </a:lnTo>
                <a:cubicBezTo>
                  <a:pt x="3082019" y="0"/>
                  <a:pt x="3116874" y="34855"/>
                  <a:pt x="3116874" y="77851"/>
                </a:cubicBezTo>
                <a:lnTo>
                  <a:pt x="3116874" y="389247"/>
                </a:lnTo>
                <a:cubicBezTo>
                  <a:pt x="3116874" y="432243"/>
                  <a:pt x="3082019" y="467098"/>
                  <a:pt x="3039023" y="467098"/>
                </a:cubicBezTo>
                <a:lnTo>
                  <a:pt x="372119" y="467098"/>
                </a:lnTo>
                <a:lnTo>
                  <a:pt x="294920" y="582896"/>
                </a:lnTo>
                <a:lnTo>
                  <a:pt x="217722" y="467098"/>
                </a:lnTo>
                <a:lnTo>
                  <a:pt x="77851" y="467098"/>
                </a:lnTo>
                <a:cubicBezTo>
                  <a:pt x="34855" y="467098"/>
                  <a:pt x="0" y="432243"/>
                  <a:pt x="0" y="389247"/>
                </a:cubicBezTo>
                <a:lnTo>
                  <a:pt x="0" y="77851"/>
                </a:lnTo>
                <a:cubicBezTo>
                  <a:pt x="0" y="34855"/>
                  <a:pt x="34855" y="0"/>
                  <a:pt x="77851" y="0"/>
                </a:cubicBezTo>
                <a:close/>
              </a:path>
            </a:pathLst>
          </a:cu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sz="1200" spc="100" dirty="0">
              <a:latin typeface="メイリオ" panose="020B0604030504040204" pitchFamily="50" charset="-128"/>
              <a:ea typeface="メイリオ" panose="020B0604030504040204" pitchFamily="50" charset="-128"/>
            </a:endParaRPr>
          </a:p>
        </p:txBody>
      </p:sp>
      <p:sp>
        <p:nvSpPr>
          <p:cNvPr id="7" name="四角形: 角を丸くする 6">
            <a:extLst>
              <a:ext uri="{FF2B5EF4-FFF2-40B4-BE49-F238E27FC236}">
                <a16:creationId xmlns:a16="http://schemas.microsoft.com/office/drawing/2014/main" id="{793EEA6F-467C-372E-50C0-3A61F1F11576}"/>
              </a:ext>
            </a:extLst>
          </p:cNvPr>
          <p:cNvSpPr/>
          <p:nvPr/>
        </p:nvSpPr>
        <p:spPr>
          <a:xfrm>
            <a:off x="276225" y="3535363"/>
            <a:ext cx="9359900" cy="1260475"/>
          </a:xfrm>
          <a:prstGeom prst="roundRect">
            <a:avLst>
              <a:gd name="adj" fmla="val 3595"/>
            </a:avLst>
          </a:prstGeom>
          <a:noFill/>
          <a:ln w="57150">
            <a:solidFill>
              <a:schemeClr val="accent2">
                <a:lumMod val="60000"/>
                <a:lumOff val="40000"/>
              </a:schemeClr>
            </a:solidFill>
            <a:prstDash val="solid"/>
          </a:ln>
        </p:spPr>
        <p:style>
          <a:lnRef idx="2">
            <a:schemeClr val="accent3"/>
          </a:lnRef>
          <a:fillRef idx="1">
            <a:schemeClr val="lt1"/>
          </a:fillRef>
          <a:effectRef idx="0">
            <a:schemeClr val="accent3"/>
          </a:effectRef>
          <a:fontRef idx="minor">
            <a:schemeClr val="dk1"/>
          </a:fontRef>
        </p:style>
        <p:txBody>
          <a:bodyPr anchor="ctr"/>
          <a:lstStyle/>
          <a:p>
            <a:pPr marL="0" lvl="1" eaLnBrk="1" fontAlgn="auto" hangingPunct="1">
              <a:spcBef>
                <a:spcPts val="300"/>
              </a:spcBef>
              <a:spcAft>
                <a:spcPts val="0"/>
              </a:spcAft>
              <a:defRPr/>
            </a:pPr>
            <a:endParaRPr kumimoji="1" lang="en-US" altLang="ja-JP" sz="1400" b="1" spc="150" dirty="0">
              <a:solidFill>
                <a:schemeClr val="tx1"/>
              </a:solidFill>
              <a:latin typeface="メイリオ" panose="020B0604030504040204" pitchFamily="50" charset="-128"/>
              <a:ea typeface="メイリオ" panose="020B0604030504040204" pitchFamily="50" charset="-128"/>
            </a:endParaRPr>
          </a:p>
        </p:txBody>
      </p:sp>
      <p:sp>
        <p:nvSpPr>
          <p:cNvPr id="8" name="四角形: 角を丸くする 7">
            <a:extLst>
              <a:ext uri="{FF2B5EF4-FFF2-40B4-BE49-F238E27FC236}">
                <a16:creationId xmlns:a16="http://schemas.microsoft.com/office/drawing/2014/main" id="{94F6F221-7E6B-8A2E-596D-B0531A2996FD}"/>
              </a:ext>
            </a:extLst>
          </p:cNvPr>
          <p:cNvSpPr/>
          <p:nvPr/>
        </p:nvSpPr>
        <p:spPr>
          <a:xfrm>
            <a:off x="71438" y="3273425"/>
            <a:ext cx="5099050" cy="371475"/>
          </a:xfrm>
          <a:prstGeom prst="roundRect">
            <a:avLst>
              <a:gd name="adj" fmla="val 50000"/>
            </a:avLst>
          </a:prstGeom>
          <a:solidFill>
            <a:schemeClr val="accent2">
              <a:lumMod val="60000"/>
              <a:lumOff val="40000"/>
            </a:schemeClr>
          </a:solidFill>
          <a:ln w="19050">
            <a:noFill/>
          </a:ln>
        </p:spPr>
        <p:style>
          <a:lnRef idx="0">
            <a:scrgbClr r="0" g="0" b="0"/>
          </a:lnRef>
          <a:fillRef idx="0">
            <a:scrgbClr r="0" g="0" b="0"/>
          </a:fillRef>
          <a:effectRef idx="0">
            <a:scrgbClr r="0" g="0" b="0"/>
          </a:effectRef>
          <a:fontRef idx="minor">
            <a:schemeClr val="lt1"/>
          </a:fontRef>
        </p:style>
        <p:txBody>
          <a:bodyPr anchor="ctr"/>
          <a:lstStyle/>
          <a:p>
            <a:pPr algn="ctr" eaLnBrk="1" fontAlgn="auto" hangingPunct="1">
              <a:spcBef>
                <a:spcPts val="0"/>
              </a:spcBef>
              <a:spcAft>
                <a:spcPts val="0"/>
              </a:spcAft>
              <a:defRPr/>
            </a:pPr>
            <a:r>
              <a:rPr kumimoji="1" lang="ja-JP" altLang="en-US" sz="1600" b="1" spc="150" dirty="0">
                <a:solidFill>
                  <a:schemeClr val="tx1"/>
                </a:solidFill>
                <a:latin typeface="メイリオ" panose="020B0604030504040204" pitchFamily="50" charset="-128"/>
                <a:ea typeface="メイリオ" panose="020B0604030504040204" pitchFamily="50" charset="-128"/>
              </a:rPr>
              <a:t>学べてよかったこと・もっと知りたいこと</a:t>
            </a:r>
          </a:p>
        </p:txBody>
      </p:sp>
      <p:sp>
        <p:nvSpPr>
          <p:cNvPr id="9" name="四角形: 角を丸くする 8">
            <a:extLst>
              <a:ext uri="{FF2B5EF4-FFF2-40B4-BE49-F238E27FC236}">
                <a16:creationId xmlns:a16="http://schemas.microsoft.com/office/drawing/2014/main" id="{232F465D-CFB4-2F49-436F-409079CD1302}"/>
              </a:ext>
            </a:extLst>
          </p:cNvPr>
          <p:cNvSpPr/>
          <p:nvPr/>
        </p:nvSpPr>
        <p:spPr>
          <a:xfrm>
            <a:off x="276225" y="5200650"/>
            <a:ext cx="9359900" cy="1258888"/>
          </a:xfrm>
          <a:prstGeom prst="roundRect">
            <a:avLst>
              <a:gd name="adj" fmla="val 6678"/>
            </a:avLst>
          </a:prstGeom>
          <a:noFill/>
          <a:ln w="57150">
            <a:solidFill>
              <a:schemeClr val="accent5">
                <a:lumMod val="60000"/>
                <a:lumOff val="40000"/>
              </a:schemeClr>
            </a:solidFill>
            <a:prstDash val="solid"/>
          </a:ln>
        </p:spPr>
        <p:style>
          <a:lnRef idx="2">
            <a:schemeClr val="accent3"/>
          </a:lnRef>
          <a:fillRef idx="1">
            <a:schemeClr val="lt1"/>
          </a:fillRef>
          <a:effectRef idx="0">
            <a:schemeClr val="accent3"/>
          </a:effectRef>
          <a:fontRef idx="minor">
            <a:schemeClr val="dk1"/>
          </a:fontRef>
        </p:style>
        <p:txBody>
          <a:bodyPr anchor="ctr"/>
          <a:lstStyle/>
          <a:p>
            <a:pPr marL="0" lvl="1" eaLnBrk="1" fontAlgn="auto" hangingPunct="1">
              <a:spcBef>
                <a:spcPts val="300"/>
              </a:spcBef>
              <a:spcAft>
                <a:spcPts val="0"/>
              </a:spcAft>
              <a:defRPr/>
            </a:pPr>
            <a:endParaRPr kumimoji="1" lang="en-US" altLang="ja-JP" sz="1400" b="1" spc="150" dirty="0">
              <a:solidFill>
                <a:schemeClr val="tx1"/>
              </a:solidFill>
              <a:latin typeface="メイリオ" panose="020B0604030504040204" pitchFamily="50" charset="-128"/>
              <a:ea typeface="メイリオ" panose="020B0604030504040204" pitchFamily="50" charset="-128"/>
            </a:endParaRPr>
          </a:p>
        </p:txBody>
      </p:sp>
      <p:sp>
        <p:nvSpPr>
          <p:cNvPr id="10" name="四角形: 角を丸くする 9">
            <a:extLst>
              <a:ext uri="{FF2B5EF4-FFF2-40B4-BE49-F238E27FC236}">
                <a16:creationId xmlns:a16="http://schemas.microsoft.com/office/drawing/2014/main" id="{FBFFDD72-63B9-9F8F-B44E-471246185202}"/>
              </a:ext>
            </a:extLst>
          </p:cNvPr>
          <p:cNvSpPr/>
          <p:nvPr/>
        </p:nvSpPr>
        <p:spPr>
          <a:xfrm>
            <a:off x="71438" y="4938713"/>
            <a:ext cx="4237037" cy="371475"/>
          </a:xfrm>
          <a:prstGeom prst="roundRect">
            <a:avLst>
              <a:gd name="adj" fmla="val 50000"/>
            </a:avLst>
          </a:prstGeom>
          <a:solidFill>
            <a:schemeClr val="accent5">
              <a:lumMod val="60000"/>
              <a:lumOff val="40000"/>
            </a:schemeClr>
          </a:solidFill>
          <a:ln w="19050">
            <a:noFill/>
          </a:ln>
        </p:spPr>
        <p:style>
          <a:lnRef idx="0">
            <a:scrgbClr r="0" g="0" b="0"/>
          </a:lnRef>
          <a:fillRef idx="0">
            <a:scrgbClr r="0" g="0" b="0"/>
          </a:fillRef>
          <a:effectRef idx="0">
            <a:scrgbClr r="0" g="0" b="0"/>
          </a:effectRef>
          <a:fontRef idx="minor">
            <a:schemeClr val="lt1"/>
          </a:fontRef>
        </p:style>
        <p:txBody>
          <a:bodyPr anchor="ctr"/>
          <a:lstStyle/>
          <a:p>
            <a:pPr algn="ctr" eaLnBrk="1" fontAlgn="auto" hangingPunct="1">
              <a:spcBef>
                <a:spcPts val="0"/>
              </a:spcBef>
              <a:spcAft>
                <a:spcPts val="0"/>
              </a:spcAft>
              <a:defRPr/>
            </a:pPr>
            <a:r>
              <a:rPr kumimoji="1" lang="ja-JP" altLang="en-US" sz="1600" b="1" spc="150" dirty="0">
                <a:solidFill>
                  <a:schemeClr val="tx1"/>
                </a:solidFill>
                <a:latin typeface="メイリオ" panose="020B0604030504040204" pitchFamily="50" charset="-128"/>
                <a:ea typeface="メイリオ" panose="020B0604030504040204" pitchFamily="50" charset="-128"/>
              </a:rPr>
              <a:t>明日からの仕事に活かしたいこと</a:t>
            </a:r>
          </a:p>
        </p:txBody>
      </p:sp>
      <p:sp>
        <p:nvSpPr>
          <p:cNvPr id="11" name="テキスト ボックス 10">
            <a:extLst>
              <a:ext uri="{FF2B5EF4-FFF2-40B4-BE49-F238E27FC236}">
                <a16:creationId xmlns:a16="http://schemas.microsoft.com/office/drawing/2014/main" id="{8484B91A-1948-FE7E-410C-51D2B362BADD}"/>
              </a:ext>
            </a:extLst>
          </p:cNvPr>
          <p:cNvSpPr txBox="1"/>
          <p:nvPr/>
        </p:nvSpPr>
        <p:spPr>
          <a:xfrm>
            <a:off x="7089775" y="774700"/>
            <a:ext cx="2717800" cy="261938"/>
          </a:xfrm>
          <a:prstGeom prst="rect">
            <a:avLst/>
          </a:prstGeom>
          <a:noFill/>
        </p:spPr>
        <p:txBody>
          <a:bodyPr>
            <a:spAutoFit/>
          </a:bodyPr>
          <a:lstStyle/>
          <a:p>
            <a:pPr algn="ctr">
              <a:defRPr/>
            </a:pPr>
            <a:r>
              <a:rPr kumimoji="1" lang="ja-JP" altLang="en-US" sz="1050" spc="100" dirty="0">
                <a:latin typeface="メイリオ" panose="020B0604030504040204" pitchFamily="50" charset="-128"/>
                <a:ea typeface="メイリオ" panose="020B0604030504040204" pitchFamily="50" charset="-128"/>
              </a:rPr>
              <a:t>「はじめに」を適宜確認しましょう</a:t>
            </a:r>
          </a:p>
        </p:txBody>
      </p:sp>
      <p:sp>
        <p:nvSpPr>
          <p:cNvPr id="12" name="Slide Number Placeholder 5">
            <a:extLst>
              <a:ext uri="{FF2B5EF4-FFF2-40B4-BE49-F238E27FC236}">
                <a16:creationId xmlns:a16="http://schemas.microsoft.com/office/drawing/2014/main" id="{848D9F2B-8A4A-678D-76A4-7EDFCE99E4C4}"/>
              </a:ext>
            </a:extLst>
          </p:cNvPr>
          <p:cNvSpPr>
            <a:spLocks noGrp="1"/>
          </p:cNvSpPr>
          <p:nvPr>
            <p:ph type="sldNum" sz="quarter" idx="10"/>
          </p:nvPr>
        </p:nvSpPr>
        <p:spPr/>
        <p:txBody>
          <a:bodyPr/>
          <a:lstStyle>
            <a:lvl1pPr>
              <a:defRPr/>
            </a:lvl1pPr>
          </a:lstStyle>
          <a:p>
            <a:pPr>
              <a:defRPr/>
            </a:pPr>
            <a:fld id="{52EF0441-A04F-4378-A519-EB97DB97338A}" type="slidenum">
              <a:rPr lang="ja-JP" altLang="en-US" smtClean="0"/>
              <a:pPr>
                <a:defRPr/>
              </a:pPr>
              <a:t>‹#›</a:t>
            </a:fld>
            <a:endParaRPr lang="ja-JP" altLang="en-US"/>
          </a:p>
        </p:txBody>
      </p:sp>
    </p:spTree>
    <p:extLst>
      <p:ext uri="{BB962C8B-B14F-4D97-AF65-F5344CB8AC3E}">
        <p14:creationId xmlns:p14="http://schemas.microsoft.com/office/powerpoint/2010/main" val="3246980910"/>
      </p:ext>
    </p:extLst>
  </p:cSld>
  <p:clrMapOvr>
    <a:masterClrMapping/>
  </p:clrMapOvr>
  <p:transition spd="slow"/>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出典">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86A25877-511D-904B-C834-3B596C94B919}"/>
              </a:ext>
            </a:extLst>
          </p:cNvPr>
          <p:cNvCxnSpPr/>
          <p:nvPr/>
        </p:nvCxnSpPr>
        <p:spPr>
          <a:xfrm>
            <a:off x="0" y="539750"/>
            <a:ext cx="99060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正方形/長方形 2">
            <a:extLst>
              <a:ext uri="{FF2B5EF4-FFF2-40B4-BE49-F238E27FC236}">
                <a16:creationId xmlns:a16="http://schemas.microsoft.com/office/drawing/2014/main" id="{7DDBB434-51B8-718C-ACAE-17C442FCF8AE}"/>
              </a:ext>
            </a:extLst>
          </p:cNvPr>
          <p:cNvSpPr/>
          <p:nvPr/>
        </p:nvSpPr>
        <p:spPr>
          <a:xfrm>
            <a:off x="0" y="0"/>
            <a:ext cx="9906000" cy="5397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kumimoji="1" lang="ja-JP" altLang="en-US" b="1" spc="300" dirty="0">
                <a:solidFill>
                  <a:schemeClr val="tx1"/>
                </a:solidFill>
                <a:latin typeface="メイリオ" panose="020B0604030504040204" pitchFamily="50" charset="-128"/>
                <a:ea typeface="メイリオ" panose="020B0604030504040204" pitchFamily="50" charset="-128"/>
              </a:rPr>
              <a:t>出典・参考図書・文献</a:t>
            </a:r>
          </a:p>
        </p:txBody>
      </p:sp>
      <p:sp>
        <p:nvSpPr>
          <p:cNvPr id="4" name="フリーフォーム: 図形 3">
            <a:extLst>
              <a:ext uri="{FF2B5EF4-FFF2-40B4-BE49-F238E27FC236}">
                <a16:creationId xmlns:a16="http://schemas.microsoft.com/office/drawing/2014/main" id="{D8EAB2BD-3C31-5825-564B-75E0BCF50D76}"/>
              </a:ext>
            </a:extLst>
          </p:cNvPr>
          <p:cNvSpPr/>
          <p:nvPr/>
        </p:nvSpPr>
        <p:spPr>
          <a:xfrm>
            <a:off x="6408738" y="649288"/>
            <a:ext cx="3335337" cy="582612"/>
          </a:xfrm>
          <a:custGeom>
            <a:avLst/>
            <a:gdLst>
              <a:gd name="connsiteX0" fmla="*/ 77851 w 3116874"/>
              <a:gd name="connsiteY0" fmla="*/ 0 h 582896"/>
              <a:gd name="connsiteX1" fmla="*/ 3039023 w 3116874"/>
              <a:gd name="connsiteY1" fmla="*/ 0 h 582896"/>
              <a:gd name="connsiteX2" fmla="*/ 3116874 w 3116874"/>
              <a:gd name="connsiteY2" fmla="*/ 77851 h 582896"/>
              <a:gd name="connsiteX3" fmla="*/ 3116874 w 3116874"/>
              <a:gd name="connsiteY3" fmla="*/ 389247 h 582896"/>
              <a:gd name="connsiteX4" fmla="*/ 3039023 w 3116874"/>
              <a:gd name="connsiteY4" fmla="*/ 467098 h 582896"/>
              <a:gd name="connsiteX5" fmla="*/ 372119 w 3116874"/>
              <a:gd name="connsiteY5" fmla="*/ 467098 h 582896"/>
              <a:gd name="connsiteX6" fmla="*/ 294920 w 3116874"/>
              <a:gd name="connsiteY6" fmla="*/ 582896 h 582896"/>
              <a:gd name="connsiteX7" fmla="*/ 217722 w 3116874"/>
              <a:gd name="connsiteY7" fmla="*/ 467098 h 582896"/>
              <a:gd name="connsiteX8" fmla="*/ 77851 w 3116874"/>
              <a:gd name="connsiteY8" fmla="*/ 467098 h 582896"/>
              <a:gd name="connsiteX9" fmla="*/ 0 w 3116874"/>
              <a:gd name="connsiteY9" fmla="*/ 389247 h 582896"/>
              <a:gd name="connsiteX10" fmla="*/ 0 w 3116874"/>
              <a:gd name="connsiteY10" fmla="*/ 77851 h 582896"/>
              <a:gd name="connsiteX11" fmla="*/ 77851 w 3116874"/>
              <a:gd name="connsiteY11" fmla="*/ 0 h 582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16874" h="582896">
                <a:moveTo>
                  <a:pt x="77851" y="0"/>
                </a:moveTo>
                <a:lnTo>
                  <a:pt x="3039023" y="0"/>
                </a:lnTo>
                <a:cubicBezTo>
                  <a:pt x="3082019" y="0"/>
                  <a:pt x="3116874" y="34855"/>
                  <a:pt x="3116874" y="77851"/>
                </a:cubicBezTo>
                <a:lnTo>
                  <a:pt x="3116874" y="389247"/>
                </a:lnTo>
                <a:cubicBezTo>
                  <a:pt x="3116874" y="432243"/>
                  <a:pt x="3082019" y="467098"/>
                  <a:pt x="3039023" y="467098"/>
                </a:cubicBezTo>
                <a:lnTo>
                  <a:pt x="372119" y="467098"/>
                </a:lnTo>
                <a:lnTo>
                  <a:pt x="294920" y="582896"/>
                </a:lnTo>
                <a:lnTo>
                  <a:pt x="217722" y="467098"/>
                </a:lnTo>
                <a:lnTo>
                  <a:pt x="77851" y="467098"/>
                </a:lnTo>
                <a:cubicBezTo>
                  <a:pt x="34855" y="467098"/>
                  <a:pt x="0" y="432243"/>
                  <a:pt x="0" y="389247"/>
                </a:cubicBezTo>
                <a:lnTo>
                  <a:pt x="0" y="77851"/>
                </a:lnTo>
                <a:cubicBezTo>
                  <a:pt x="0" y="34855"/>
                  <a:pt x="34855" y="0"/>
                  <a:pt x="77851" y="0"/>
                </a:cubicBezTo>
                <a:close/>
              </a:path>
            </a:pathLst>
          </a:cu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sz="1200" spc="100" dirty="0">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3004DC96-E90D-CFD1-048C-82AE257BA988}"/>
              </a:ext>
            </a:extLst>
          </p:cNvPr>
          <p:cNvSpPr txBox="1"/>
          <p:nvPr/>
        </p:nvSpPr>
        <p:spPr>
          <a:xfrm>
            <a:off x="6415088" y="760413"/>
            <a:ext cx="3335337" cy="254000"/>
          </a:xfrm>
          <a:prstGeom prst="rect">
            <a:avLst/>
          </a:prstGeom>
          <a:noFill/>
        </p:spPr>
        <p:txBody>
          <a:bodyPr>
            <a:spAutoFit/>
          </a:bodyPr>
          <a:lstStyle/>
          <a:p>
            <a:pPr algn="ctr">
              <a:defRPr/>
            </a:pPr>
            <a:r>
              <a:rPr kumimoji="1" lang="ja-JP" altLang="en-US" sz="1050" spc="100" dirty="0">
                <a:latin typeface="メイリオ" panose="020B0604030504040204" pitchFamily="50" charset="-128"/>
                <a:ea typeface="メイリオ" panose="020B0604030504040204" pitchFamily="50" charset="-128"/>
              </a:rPr>
              <a:t>これらの書籍・文献にも目を通してみましょう</a:t>
            </a:r>
          </a:p>
        </p:txBody>
      </p:sp>
      <p:sp>
        <p:nvSpPr>
          <p:cNvPr id="6" name="Slide Number Placeholder 5">
            <a:extLst>
              <a:ext uri="{FF2B5EF4-FFF2-40B4-BE49-F238E27FC236}">
                <a16:creationId xmlns:a16="http://schemas.microsoft.com/office/drawing/2014/main" id="{1E5ACF88-A172-29A9-1583-99868A32E7B5}"/>
              </a:ext>
            </a:extLst>
          </p:cNvPr>
          <p:cNvSpPr>
            <a:spLocks noGrp="1"/>
          </p:cNvSpPr>
          <p:nvPr>
            <p:ph type="sldNum" sz="quarter" idx="10"/>
          </p:nvPr>
        </p:nvSpPr>
        <p:spPr/>
        <p:txBody>
          <a:bodyPr/>
          <a:lstStyle>
            <a:lvl1pPr>
              <a:defRPr/>
            </a:lvl1pPr>
          </a:lstStyle>
          <a:p>
            <a:pPr>
              <a:defRPr/>
            </a:pPr>
            <a:fld id="{EE6E47B4-E333-4436-B1E8-209EB43C1602}" type="slidenum">
              <a:rPr lang="ja-JP" altLang="en-US" smtClean="0"/>
              <a:pPr>
                <a:defRPr/>
              </a:pPr>
              <a:t>‹#›</a:t>
            </a:fld>
            <a:endParaRPr lang="ja-JP" altLang="en-US"/>
          </a:p>
        </p:txBody>
      </p:sp>
    </p:spTree>
    <p:extLst>
      <p:ext uri="{BB962C8B-B14F-4D97-AF65-F5344CB8AC3E}">
        <p14:creationId xmlns:p14="http://schemas.microsoft.com/office/powerpoint/2010/main" val="2712361927"/>
      </p:ext>
    </p:extLst>
  </p:cSld>
  <p:clrMapOvr>
    <a:masterClrMapping/>
  </p:clrMapOvr>
  <p:transition spd="slow"/>
  <p:hf hdr="0" ftr="0" dt="0"/>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theme/theme1.xml" Type="http://schemas.openxmlformats.org/officeDocument/2006/relationships/theme"/></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467A9241-E511-A6E9-4EBF-9F13D7F8F86A}"/>
              </a:ext>
            </a:extLst>
          </p:cNvPr>
          <p:cNvSpPr>
            <a:spLocks noGrp="1" noChangeArrowheads="1"/>
          </p:cNvSpPr>
          <p:nvPr>
            <p:ph type="title"/>
          </p:nvPr>
        </p:nvSpPr>
        <p:spPr bwMode="auto">
          <a:xfrm>
            <a:off x="681038" y="365125"/>
            <a:ext cx="8543925"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7" name="Text Placeholder 2">
            <a:extLst>
              <a:ext uri="{FF2B5EF4-FFF2-40B4-BE49-F238E27FC236}">
                <a16:creationId xmlns:a16="http://schemas.microsoft.com/office/drawing/2014/main" id="{3F3459BF-2E5A-60BF-F6EA-09CD183D8FC0}"/>
              </a:ext>
            </a:extLst>
          </p:cNvPr>
          <p:cNvSpPr>
            <a:spLocks noGrp="1" noChangeArrowheads="1"/>
          </p:cNvSpPr>
          <p:nvPr>
            <p:ph type="body" idx="1"/>
          </p:nvPr>
        </p:nvSpPr>
        <p:spPr bwMode="auto">
          <a:xfrm>
            <a:off x="681038" y="1825625"/>
            <a:ext cx="8543925"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Date Placeholder 3">
            <a:extLst>
              <a:ext uri="{FF2B5EF4-FFF2-40B4-BE49-F238E27FC236}">
                <a16:creationId xmlns:a16="http://schemas.microsoft.com/office/drawing/2014/main" id="{FB74AF5C-C70D-2805-8864-8AE28A00DF71}"/>
              </a:ext>
            </a:extLst>
          </p:cNvPr>
          <p:cNvSpPr>
            <a:spLocks noGrp="1"/>
          </p:cNvSpPr>
          <p:nvPr>
            <p:ph type="dt" sz="half" idx="2"/>
          </p:nvPr>
        </p:nvSpPr>
        <p:spPr>
          <a:xfrm>
            <a:off x="681038" y="6356350"/>
            <a:ext cx="2228850" cy="365125"/>
          </a:xfrm>
          <a:prstGeom prst="rect">
            <a:avLst/>
          </a:prstGeom>
        </p:spPr>
        <p:txBody>
          <a:bodyPr vert="horz" lIns="91440" tIns="45720" rIns="91440" bIns="45720" rtlCol="0" anchor="ctr"/>
          <a:lstStyle>
            <a:lvl1pPr algn="l" eaLnBrk="1" fontAlgn="auto" hangingPunct="1">
              <a:spcBef>
                <a:spcPts val="0"/>
              </a:spcBef>
              <a:spcAft>
                <a:spcPts val="0"/>
              </a:spcAft>
              <a:defRPr kumimoji="1" sz="1200">
                <a:solidFill>
                  <a:schemeClr val="tx1">
                    <a:tint val="75000"/>
                  </a:schemeClr>
                </a:solidFill>
                <a:latin typeface="+mn-lt"/>
              </a:defRPr>
            </a:lvl1pPr>
          </a:lstStyle>
          <a:p>
            <a:pPr>
              <a:defRPr/>
            </a:pPr>
            <a:fld id="{06BBD176-8A0B-4009-9B6E-C4338303A45A}" type="datetime1">
              <a:rPr lang="ja-JP" altLang="en-US" smtClean="0"/>
              <a:pPr>
                <a:defRPr/>
              </a:pPr>
              <a:t>2025/4/11</a:t>
            </a:fld>
            <a:endParaRPr lang="ja-JP" altLang="en-US"/>
          </a:p>
        </p:txBody>
      </p:sp>
      <p:sp>
        <p:nvSpPr>
          <p:cNvPr id="5" name="Footer Placeholder 4">
            <a:extLst>
              <a:ext uri="{FF2B5EF4-FFF2-40B4-BE49-F238E27FC236}">
                <a16:creationId xmlns:a16="http://schemas.microsoft.com/office/drawing/2014/main" id="{797CFFD3-35A4-457C-32A6-AA3FD0F407D8}"/>
              </a:ext>
            </a:extLst>
          </p:cNvPr>
          <p:cNvSpPr>
            <a:spLocks noGrp="1"/>
          </p:cNvSpPr>
          <p:nvPr>
            <p:ph type="ftr" sz="quarter" idx="3"/>
          </p:nvPr>
        </p:nvSpPr>
        <p:spPr>
          <a:xfrm>
            <a:off x="3281363" y="6356350"/>
            <a:ext cx="3343275" cy="365125"/>
          </a:xfrm>
          <a:prstGeom prst="rect">
            <a:avLst/>
          </a:prstGeom>
        </p:spPr>
        <p:txBody>
          <a:bodyPr vert="horz" lIns="91440" tIns="45720" rIns="91440" bIns="45720" rtlCol="0" anchor="ctr"/>
          <a:lstStyle>
            <a:lvl1pPr algn="ctr" eaLnBrk="1" fontAlgn="auto" hangingPunct="1">
              <a:spcBef>
                <a:spcPts val="0"/>
              </a:spcBef>
              <a:spcAft>
                <a:spcPts val="0"/>
              </a:spcAft>
              <a:defRPr kumimoji="1" sz="1200">
                <a:solidFill>
                  <a:schemeClr val="tx1">
                    <a:tint val="75000"/>
                  </a:schemeClr>
                </a:solidFill>
                <a:latin typeface="+mn-lt"/>
              </a:defRPr>
            </a:lvl1pPr>
          </a:lstStyle>
          <a:p>
            <a:pPr>
              <a:defRPr/>
            </a:pPr>
            <a:endParaRPr lang="ja-JP" altLang="en-US"/>
          </a:p>
        </p:txBody>
      </p:sp>
      <p:sp>
        <p:nvSpPr>
          <p:cNvPr id="6" name="Slide Number Placeholder 5">
            <a:extLst>
              <a:ext uri="{FF2B5EF4-FFF2-40B4-BE49-F238E27FC236}">
                <a16:creationId xmlns:a16="http://schemas.microsoft.com/office/drawing/2014/main" id="{119CAC09-A2F6-FA3E-E805-9FEC3589E132}"/>
              </a:ext>
            </a:extLst>
          </p:cNvPr>
          <p:cNvSpPr>
            <a:spLocks noGrp="1"/>
          </p:cNvSpPr>
          <p:nvPr>
            <p:ph type="sldNum" sz="quarter" idx="4"/>
          </p:nvPr>
        </p:nvSpPr>
        <p:spPr>
          <a:xfrm>
            <a:off x="9526588" y="6492875"/>
            <a:ext cx="379412"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kumimoji="1" sz="1000">
                <a:solidFill>
                  <a:srgbClr val="898989"/>
                </a:solidFill>
              </a:defRPr>
            </a:lvl1pPr>
          </a:lstStyle>
          <a:p>
            <a:pPr>
              <a:defRPr/>
            </a:pPr>
            <a:fld id="{4F18D68E-7406-400B-9224-317736F1F71E}" type="slidenum">
              <a:rPr lang="ja-JP" altLang="en-US" smtClean="0"/>
              <a:pPr>
                <a:defRPr/>
              </a:pPr>
              <a:t>‹#›</a:t>
            </a:fld>
            <a:endParaRPr lang="ja-JP" altLang="en-US"/>
          </a:p>
        </p:txBody>
      </p:sp>
    </p:spTree>
    <p:extLst>
      <p:ext uri="{BB962C8B-B14F-4D97-AF65-F5344CB8AC3E}">
        <p14:creationId xmlns:p14="http://schemas.microsoft.com/office/powerpoint/2010/main" val="2453104067"/>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Lst>
  <p:hf hdr="0" ftr="0" dt="0"/>
  <p:txStyles>
    <p:titleStyle>
      <a:lvl1pPr algn="l" rtl="0" eaLnBrk="1" fontAlgn="base" hangingPunct="1">
        <a:lnSpc>
          <a:spcPct val="90000"/>
        </a:lnSpc>
        <a:spcBef>
          <a:spcPct val="0"/>
        </a:spcBef>
        <a:spcAft>
          <a:spcPct val="0"/>
        </a:spcAft>
        <a:defRPr kumimoji="1"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kumimoji="1"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kumimoji="1"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kumimoji="1"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kumimoji="1"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kumimoji="1"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kumimoji="1"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kumimoji="1"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kumimoji="1"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kumimoji="1"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kumimoji="1"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kumimoji="1"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xml" Type="http://schemas.openxmlformats.org/officeDocument/2006/relationships/notesSlide"/></Relationships>
</file>

<file path=ppt/slides/_rels/slide10.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10.xml" Type="http://schemas.openxmlformats.org/officeDocument/2006/relationships/notesSlide"/><Relationship Id="rId3" Target="../media/image10.png" Type="http://schemas.openxmlformats.org/officeDocument/2006/relationships/image"/><Relationship Id="rId4" Target="../media/image11.png" Type="http://schemas.openxmlformats.org/officeDocument/2006/relationships/image"/><Relationship Id="rId5" Target="../media/image12.png" Type="http://schemas.openxmlformats.org/officeDocument/2006/relationships/image"/><Relationship Id="rId6" Target="../media/image13.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11.xml" Type="http://schemas.openxmlformats.org/officeDocument/2006/relationships/notesSlide"/></Relationships>
</file>

<file path=ppt/slides/_rels/slide12.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12.xml" Type="http://schemas.openxmlformats.org/officeDocument/2006/relationships/notesSlide"/><Relationship Id="rId3" Target="../media/image14.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13.xml" Type="http://schemas.openxmlformats.org/officeDocument/2006/relationships/notesSlide"/></Relationships>
</file>

<file path=ppt/slides/_rels/slide14.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14.xml" Type="http://schemas.openxmlformats.org/officeDocument/2006/relationships/notesSlide"/></Relationships>
</file>

<file path=ppt/slides/_rels/slide15.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15.xml" Type="http://schemas.openxmlformats.org/officeDocument/2006/relationships/notesSlide"/></Relationships>
</file>

<file path=ppt/slides/_rels/slide16.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16.xml" Type="http://schemas.openxmlformats.org/officeDocument/2006/relationships/notesSlide"/></Relationships>
</file>

<file path=ppt/slides/_rels/slide17.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17.xml" Type="http://schemas.openxmlformats.org/officeDocument/2006/relationships/notesSlide"/></Relationships>
</file>

<file path=ppt/slides/_rels/slide18.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18.xml" Type="http://schemas.openxmlformats.org/officeDocument/2006/relationships/notesSlide"/></Relationships>
</file>

<file path=ppt/slides/_rels/slide19.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19.xml" Type="http://schemas.openxmlformats.org/officeDocument/2006/relationships/notesSlide"/></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xml" Type="http://schemas.openxmlformats.org/officeDocument/2006/relationships/notesSlide"/></Relationships>
</file>

<file path=ppt/slides/_rels/slide20.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20.xml" Type="http://schemas.openxmlformats.org/officeDocument/2006/relationships/notesSlide"/></Relationships>
</file>

<file path=ppt/slides/_rels/slide21.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21.xml" Type="http://schemas.openxmlformats.org/officeDocument/2006/relationships/notesSlide"/></Relationships>
</file>

<file path=ppt/slides/_rels/slide22.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22.xml" Type="http://schemas.openxmlformats.org/officeDocument/2006/relationships/notesSlide"/><Relationship Id="rId3" Target="../media/image15.png" Type="http://schemas.openxmlformats.org/officeDocument/2006/relationships/image"/><Relationship Id="rId4" Target="../media/image9.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23.xml" Type="http://schemas.openxmlformats.org/officeDocument/2006/relationships/notesSlide"/></Relationships>
</file>

<file path=ppt/slides/_rels/slide2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4.xml" Type="http://schemas.openxmlformats.org/officeDocument/2006/relationships/notesSlide"/><Relationship Id="rId3" Target="http://kokoro.mhlw.go.jp/" TargetMode="External" Type="http://schemas.openxmlformats.org/officeDocument/2006/relationships/hyperlink"/><Relationship Id="rId4" Target="../media/image16.pn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25.xml" Type="http://schemas.openxmlformats.org/officeDocument/2006/relationships/notesSlide"/></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6.xml" Type="http://schemas.openxmlformats.org/officeDocument/2006/relationships/notesSlide"/></Relationships>
</file>

<file path=ppt/slides/_rels/slide27.xml.rels><?xml version="1.0" encoding="UTF-8" standalone="yes"?><Relationships xmlns="http://schemas.openxmlformats.org/package/2006/relationships"><Relationship Id="rId1" Target="../slideLayouts/slideLayout8.xml" Type="http://schemas.openxmlformats.org/officeDocument/2006/relationships/slideLayout"/><Relationship Id="rId2" Target="../notesSlides/notesSlide27.xml" Type="http://schemas.openxmlformats.org/officeDocument/2006/relationships/notesSlide"/><Relationship Id="rId3" Target="https://kokoro.mhlw.go.jp/beginner/" TargetMode="External" Type="http://schemas.openxmlformats.org/officeDocument/2006/relationships/hyperlink"/></Relationships>
</file>

<file path=ppt/slides/_rels/slide3.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3.xml" Type="http://schemas.openxmlformats.org/officeDocument/2006/relationships/notesSlide"/></Relationships>
</file>

<file path=ppt/slides/_rels/slide4.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4.xml" Type="http://schemas.openxmlformats.org/officeDocument/2006/relationships/notesSlide"/><Relationship Id="rId3" Target="../media/image3.png" Type="http://schemas.openxmlformats.org/officeDocument/2006/relationships/image"/><Relationship Id="rId4" Target="../media/image4.png" Type="http://schemas.openxmlformats.org/officeDocument/2006/relationships/image"/><Relationship Id="rId5" Target="../media/image5.png" Type="http://schemas.openxmlformats.org/officeDocument/2006/relationships/image"/><Relationship Id="rId6" Target="../media/image6.png" Type="http://schemas.openxmlformats.org/officeDocument/2006/relationships/image"/><Relationship Id="rId7" Target="../media/image7.png" Type="http://schemas.openxmlformats.org/officeDocument/2006/relationships/image"/><Relationship Id="rId8" Target="../media/image8.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5.xml" Type="http://schemas.openxmlformats.org/officeDocument/2006/relationships/notesSlide"/><Relationship Id="rId3" Target="../media/image9.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6.xml" Type="http://schemas.openxmlformats.org/officeDocument/2006/relationships/notesSlide"/></Relationships>
</file>

<file path=ppt/slides/_rels/slide7.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7.xml" Type="http://schemas.openxmlformats.org/officeDocument/2006/relationships/notesSlide"/></Relationships>
</file>

<file path=ppt/slides/_rels/slide8.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8.xml" Type="http://schemas.openxmlformats.org/officeDocument/2006/relationships/notesSlide"/></Relationships>
</file>

<file path=ppt/slides/_rels/slide9.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9.xml" Type="http://schemas.openxmlformats.org/officeDocument/2006/relationships/notesSlide"/><Relationship Id="rId3" Target="../media/image9.png" Type="http://schemas.openxmlformats.org/officeDocument/2006/relationships/image"/></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平行四辺形 6">
            <a:extLst>
              <a:ext uri="{FF2B5EF4-FFF2-40B4-BE49-F238E27FC236}">
                <a16:creationId xmlns:a16="http://schemas.microsoft.com/office/drawing/2014/main" id="{2D58D82E-E48F-7A68-80D6-96099BE39233}"/>
              </a:ext>
            </a:extLst>
          </p:cNvPr>
          <p:cNvSpPr/>
          <p:nvPr/>
        </p:nvSpPr>
        <p:spPr>
          <a:xfrm>
            <a:off x="273000" y="3965010"/>
            <a:ext cx="9360000" cy="324000"/>
          </a:xfrm>
          <a:prstGeom prst="parallelogram">
            <a:avLst/>
          </a:prstGeom>
          <a:pattFill prst="wdUpDiag">
            <a:fgClr>
              <a:schemeClr val="accent3">
                <a:lumMod val="75000"/>
              </a:schemeClr>
            </a:fgClr>
            <a:bgClr>
              <a:schemeClr val="bg1">
                <a:lumMod val="95000"/>
              </a:schemeClr>
            </a:bgClr>
          </a:patt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6" name="四角形: 角を丸くする 5">
            <a:extLst>
              <a:ext uri="{FF2B5EF4-FFF2-40B4-BE49-F238E27FC236}">
                <a16:creationId xmlns:a16="http://schemas.microsoft.com/office/drawing/2014/main" id="{1B5F68C6-165D-E333-D09A-474A2EC309D1}"/>
              </a:ext>
            </a:extLst>
          </p:cNvPr>
          <p:cNvSpPr/>
          <p:nvPr/>
        </p:nvSpPr>
        <p:spPr>
          <a:xfrm>
            <a:off x="134938" y="2424113"/>
            <a:ext cx="9636125" cy="2009775"/>
          </a:xfrm>
          <a:prstGeom prst="roundRect">
            <a:avLst>
              <a:gd name="adj" fmla="val 7225"/>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kumimoji="1" lang="ja-JP" altLang="en-US" sz="4800" dirty="0">
                <a:solidFill>
                  <a:prstClr val="black"/>
                </a:solidFill>
                <a:latin typeface="HGS創英角ｺﾞｼｯｸUB" panose="020B0900000000000000" pitchFamily="50" charset="-128"/>
                <a:ea typeface="HGS創英角ｺﾞｼｯｸUB" panose="020B0900000000000000" pitchFamily="50" charset="-128"/>
              </a:rPr>
              <a:t>生活保護における</a:t>
            </a:r>
            <a:endParaRPr kumimoji="1" lang="en-US" altLang="ja-JP" sz="4800" dirty="0">
              <a:solidFill>
                <a:prstClr val="black"/>
              </a:solidFill>
              <a:latin typeface="HGS創英角ｺﾞｼｯｸUB" panose="020B0900000000000000" pitchFamily="50" charset="-128"/>
              <a:ea typeface="HGS創英角ｺﾞｼｯｸUB" panose="020B0900000000000000" pitchFamily="50" charset="-128"/>
            </a:endParaRPr>
          </a:p>
          <a:p>
            <a:pPr algn="ctr" eaLnBrk="1" fontAlgn="auto" hangingPunct="1">
              <a:spcBef>
                <a:spcPts val="0"/>
              </a:spcBef>
              <a:spcAft>
                <a:spcPts val="0"/>
              </a:spcAft>
              <a:defRPr/>
            </a:pPr>
            <a:r>
              <a:rPr kumimoji="1" lang="ja-JP" altLang="en-US" sz="4800" dirty="0">
                <a:solidFill>
                  <a:prstClr val="black"/>
                </a:solidFill>
                <a:latin typeface="HGS創英角ｺﾞｼｯｸUB" panose="020B0900000000000000" pitchFamily="50" charset="-128"/>
                <a:ea typeface="HGS創英角ｺﾞｼｯｸUB" panose="020B0900000000000000" pitchFamily="50" charset="-128"/>
              </a:rPr>
              <a:t>リスクマネジメント</a:t>
            </a:r>
            <a:endParaRPr kumimoji="1" lang="en-US" altLang="ja-JP" sz="4800" dirty="0">
              <a:solidFill>
                <a:prstClr val="black"/>
              </a:solidFill>
              <a:latin typeface="HGS創英角ｺﾞｼｯｸUB" panose="020B0900000000000000" pitchFamily="50" charset="-128"/>
              <a:ea typeface="HGS創英角ｺﾞｼｯｸUB" panose="020B0900000000000000" pitchFamily="50" charset="-128"/>
            </a:endParaRPr>
          </a:p>
        </p:txBody>
      </p:sp>
      <p:sp>
        <p:nvSpPr>
          <p:cNvPr id="4" name="テキスト ボックス 3">
            <a:extLst>
              <a:ext uri="{FF2B5EF4-FFF2-40B4-BE49-F238E27FC236}">
                <a16:creationId xmlns:a16="http://schemas.microsoft.com/office/drawing/2014/main" id="{69CF59D3-678F-5F51-5F26-FBFAB0E4966D}"/>
              </a:ext>
            </a:extLst>
          </p:cNvPr>
          <p:cNvSpPr txBox="1"/>
          <p:nvPr/>
        </p:nvSpPr>
        <p:spPr>
          <a:xfrm>
            <a:off x="2817628" y="0"/>
            <a:ext cx="7088372" cy="2215991"/>
          </a:xfrm>
          <a:prstGeom prst="rect">
            <a:avLst/>
          </a:prstGeom>
          <a:noFill/>
        </p:spPr>
        <p:txBody>
          <a:bodyPr wrap="square">
            <a:spAutoFit/>
          </a:bodyPr>
          <a:lstStyle/>
          <a:p>
            <a:pPr algn="r" eaLnBrk="1" fontAlgn="auto" hangingPunct="1">
              <a:spcBef>
                <a:spcPts val="0"/>
              </a:spcBef>
              <a:spcAft>
                <a:spcPts val="0"/>
              </a:spcAft>
              <a:defRPr/>
            </a:pPr>
            <a:r>
              <a:rPr kumimoji="1" lang="en-US" altLang="ja-JP" sz="13800" b="1" spc="300" dirty="0">
                <a:solidFill>
                  <a:srgbClr val="4F6228"/>
                </a:solidFill>
                <a:latin typeface="メイリオ" panose="020B0604030504040204" pitchFamily="50" charset="-128"/>
                <a:ea typeface="メイリオ" panose="020B0604030504040204" pitchFamily="50" charset="-128"/>
              </a:rPr>
              <a:t>No.</a:t>
            </a:r>
            <a:r>
              <a:rPr kumimoji="1" lang="ja-JP" altLang="en-US" sz="13800" b="1" spc="300" dirty="0">
                <a:solidFill>
                  <a:srgbClr val="4F6228"/>
                </a:solidFill>
                <a:latin typeface="メイリオ" panose="020B0604030504040204" pitchFamily="50" charset="-128"/>
                <a:ea typeface="メイリオ" panose="020B0604030504040204" pitchFamily="50" charset="-128"/>
              </a:rPr>
              <a:t>５</a:t>
            </a:r>
            <a:endParaRPr kumimoji="1" lang="en-US" altLang="ja-JP" sz="13800" b="1" spc="300" dirty="0">
              <a:solidFill>
                <a:srgbClr val="4F6228"/>
              </a:solidFill>
              <a:latin typeface="メイリオ" panose="020B0604030504040204" pitchFamily="50" charset="-128"/>
              <a:ea typeface="メイリオ" panose="020B0604030504040204" pitchFamily="50" charset="-128"/>
            </a:endParaRPr>
          </a:p>
        </p:txBody>
      </p:sp>
      <p:sp>
        <p:nvSpPr>
          <p:cNvPr id="8" name="正方形/長方形 7">
            <a:extLst>
              <a:ext uri="{FF2B5EF4-FFF2-40B4-BE49-F238E27FC236}">
                <a16:creationId xmlns:a16="http://schemas.microsoft.com/office/drawing/2014/main" id="{131B087D-D6B3-F61B-240B-824D7CB79247}"/>
              </a:ext>
            </a:extLst>
          </p:cNvPr>
          <p:cNvSpPr/>
          <p:nvPr/>
        </p:nvSpPr>
        <p:spPr>
          <a:xfrm>
            <a:off x="2177902" y="5241538"/>
            <a:ext cx="5550195" cy="58479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spc="600" dirty="0">
                <a:solidFill>
                  <a:schemeClr val="tx1"/>
                </a:solidFill>
                <a:latin typeface="メイリオ" panose="020B0604030504040204" pitchFamily="50" charset="-128"/>
                <a:ea typeface="メイリオ" panose="020B0604030504040204" pitchFamily="50" charset="-128"/>
              </a:rPr>
              <a:t>実施日：　　年　　月　　日</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C2D87A5A-71C8-656D-C072-85E8A391DF1F}"/>
              </a:ext>
            </a:extLst>
          </p:cNvPr>
          <p:cNvSpPr/>
          <p:nvPr/>
        </p:nvSpPr>
        <p:spPr>
          <a:xfrm>
            <a:off x="317500" y="1044575"/>
            <a:ext cx="9271000"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eaLnBrk="1" fontAlgn="auto" hangingPunct="1">
              <a:spcBef>
                <a:spcPts val="1200"/>
              </a:spcBef>
              <a:spcAft>
                <a:spcPts val="0"/>
              </a:spcAft>
              <a:defRPr/>
            </a:pPr>
            <a:r>
              <a:rPr kumimoji="1" lang="ja-JP" altLang="en-US" spc="100" dirty="0">
                <a:solidFill>
                  <a:prstClr val="black"/>
                </a:solidFill>
                <a:latin typeface="メイリオ" panose="020B0604030504040204" pitchFamily="50" charset="-128"/>
                <a:ea typeface="メイリオ" panose="020B0604030504040204" pitchFamily="50" charset="-128"/>
              </a:rPr>
              <a:t>　生活保護業務におけるリスクとしては、例えば下記のようなものが考えられます。</a:t>
            </a:r>
            <a:endParaRPr kumimoji="1" lang="en-US" altLang="ja-JP" spc="100" dirty="0">
              <a:solidFill>
                <a:prstClr val="black"/>
              </a:solidFill>
              <a:latin typeface="メイリオ" panose="020B0604030504040204" pitchFamily="50" charset="-128"/>
              <a:ea typeface="メイリオ" panose="020B0604030504040204" pitchFamily="50" charset="-128"/>
            </a:endParaRPr>
          </a:p>
        </p:txBody>
      </p:sp>
      <p:sp>
        <p:nvSpPr>
          <p:cNvPr id="23555" name="スライド番号プレースホルダー 1">
            <a:extLst>
              <a:ext uri="{FF2B5EF4-FFF2-40B4-BE49-F238E27FC236}">
                <a16:creationId xmlns:a16="http://schemas.microsoft.com/office/drawing/2014/main" id="{C2F7C3BA-1301-CB2F-B412-D1A3BEEE0656}"/>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5CCF9C68-D180-417D-9A6A-4345834FFDBC}" type="slidenum">
              <a:rPr lang="ja-JP" altLang="en-US" sz="1000">
                <a:solidFill>
                  <a:srgbClr val="898989"/>
                </a:solidFill>
              </a:rPr>
              <a:pPr>
                <a:lnSpc>
                  <a:spcPct val="100000"/>
                </a:lnSpc>
                <a:spcBef>
                  <a:spcPct val="0"/>
                </a:spcBef>
                <a:buFontTx/>
                <a:buNone/>
              </a:pPr>
              <a:t>9</a:t>
            </a:fld>
            <a:endParaRPr lang="ja-JP" altLang="en-US" sz="1000">
              <a:solidFill>
                <a:srgbClr val="898989"/>
              </a:solidFill>
            </a:endParaRPr>
          </a:p>
        </p:txBody>
      </p:sp>
      <p:sp>
        <p:nvSpPr>
          <p:cNvPr id="8" name="正方形/長方形 7">
            <a:extLst>
              <a:ext uri="{FF2B5EF4-FFF2-40B4-BE49-F238E27FC236}">
                <a16:creationId xmlns:a16="http://schemas.microsoft.com/office/drawing/2014/main" id="{6AE06C95-0637-A44C-2D3C-4149A19C0636}"/>
              </a:ext>
            </a:extLst>
          </p:cNvPr>
          <p:cNvSpPr/>
          <p:nvPr/>
        </p:nvSpPr>
        <p:spPr>
          <a:xfrm>
            <a:off x="317500" y="1874172"/>
            <a:ext cx="9271000" cy="38625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eaLnBrk="1" fontAlgn="auto" hangingPunct="1">
              <a:spcBef>
                <a:spcPts val="1200"/>
              </a:spcBef>
              <a:spcAft>
                <a:spcPts val="0"/>
              </a:spcAft>
              <a:defRPr/>
            </a:pPr>
            <a:r>
              <a:rPr kumimoji="1" lang="ja-JP" altLang="en-US" sz="2000" b="1" spc="100" dirty="0">
                <a:solidFill>
                  <a:prstClr val="black"/>
                </a:solidFill>
                <a:latin typeface="メイリオ" panose="020B0604030504040204" pitchFamily="50" charset="-128"/>
                <a:ea typeface="メイリオ" panose="020B0604030504040204" pitchFamily="50" charset="-128"/>
              </a:rPr>
              <a:t>１．職員の対応に関するもの</a:t>
            </a:r>
            <a:endParaRPr kumimoji="1" lang="en-US" altLang="ja-JP" sz="2000" b="1" spc="100" dirty="0">
              <a:solidFill>
                <a:prstClr val="black"/>
              </a:solidFill>
              <a:latin typeface="メイリオ" panose="020B0604030504040204" pitchFamily="50" charset="-128"/>
              <a:ea typeface="メイリオ" panose="020B0604030504040204" pitchFamily="50" charset="-128"/>
            </a:endParaRPr>
          </a:p>
          <a:p>
            <a:pPr eaLnBrk="1" fontAlgn="auto" hangingPunct="1">
              <a:spcBef>
                <a:spcPts val="1200"/>
              </a:spcBef>
              <a:spcAft>
                <a:spcPts val="600"/>
              </a:spcAft>
              <a:defRPr/>
            </a:pPr>
            <a:r>
              <a:rPr kumimoji="1" lang="ja-JP" altLang="en-US" sz="2000" spc="100" dirty="0">
                <a:solidFill>
                  <a:prstClr val="black"/>
                </a:solidFill>
                <a:latin typeface="メイリオ" panose="020B0604030504040204" pitchFamily="50" charset="-128"/>
                <a:ea typeface="メイリオ" panose="020B0604030504040204" pitchFamily="50" charset="-128"/>
              </a:rPr>
              <a:t>　　➢個人情報の取り扱い、訪問調査時の緊急対応など</a:t>
            </a:r>
            <a:endParaRPr kumimoji="1" lang="en-US" altLang="ja-JP" sz="2000" spc="100" dirty="0">
              <a:solidFill>
                <a:prstClr val="black"/>
              </a:solidFill>
              <a:latin typeface="メイリオ" panose="020B0604030504040204" pitchFamily="50" charset="-128"/>
              <a:ea typeface="メイリオ" panose="020B0604030504040204" pitchFamily="50" charset="-128"/>
            </a:endParaRPr>
          </a:p>
          <a:p>
            <a:pPr eaLnBrk="1" fontAlgn="auto" hangingPunct="1">
              <a:spcBef>
                <a:spcPts val="1200"/>
              </a:spcBef>
              <a:spcAft>
                <a:spcPts val="0"/>
              </a:spcAft>
              <a:defRPr/>
            </a:pPr>
            <a:r>
              <a:rPr kumimoji="1" lang="ja-JP" altLang="en-US" sz="2000" b="1" spc="100" dirty="0">
                <a:solidFill>
                  <a:prstClr val="black"/>
                </a:solidFill>
                <a:latin typeface="メイリオ" panose="020B0604030504040204" pitchFamily="50" charset="-128"/>
                <a:ea typeface="メイリオ" panose="020B0604030504040204" pitchFamily="50" charset="-128"/>
              </a:rPr>
              <a:t>２．相談者とのトラブルに関するもの</a:t>
            </a:r>
            <a:endParaRPr kumimoji="1" lang="en-US" altLang="ja-JP" sz="2000" b="1" spc="100" dirty="0">
              <a:solidFill>
                <a:prstClr val="black"/>
              </a:solidFill>
              <a:latin typeface="メイリオ" panose="020B0604030504040204" pitchFamily="50" charset="-128"/>
              <a:ea typeface="メイリオ" panose="020B0604030504040204" pitchFamily="50" charset="-128"/>
            </a:endParaRPr>
          </a:p>
          <a:p>
            <a:pPr eaLnBrk="1" fontAlgn="auto" hangingPunct="1">
              <a:spcBef>
                <a:spcPts val="1200"/>
              </a:spcBef>
              <a:spcAft>
                <a:spcPts val="600"/>
              </a:spcAft>
              <a:defRPr/>
            </a:pPr>
            <a:r>
              <a:rPr kumimoji="1" lang="ja-JP" altLang="en-US" sz="2000" spc="100" dirty="0">
                <a:solidFill>
                  <a:prstClr val="black"/>
                </a:solidFill>
                <a:latin typeface="メイリオ" panose="020B0604030504040204" pitchFamily="50" charset="-128"/>
                <a:ea typeface="メイリオ" panose="020B0604030504040204" pitchFamily="50" charset="-128"/>
              </a:rPr>
              <a:t>　　➢相談者とのトラブル、苦情等対応への対応など</a:t>
            </a:r>
            <a:endParaRPr kumimoji="1" lang="en-US" altLang="ja-JP" sz="2000" spc="100" dirty="0">
              <a:solidFill>
                <a:prstClr val="black"/>
              </a:solidFill>
              <a:latin typeface="メイリオ" panose="020B0604030504040204" pitchFamily="50" charset="-128"/>
              <a:ea typeface="メイリオ" panose="020B0604030504040204" pitchFamily="50" charset="-128"/>
            </a:endParaRPr>
          </a:p>
          <a:p>
            <a:pPr eaLnBrk="1" fontAlgn="auto" hangingPunct="1">
              <a:spcBef>
                <a:spcPts val="1200"/>
              </a:spcBef>
              <a:spcAft>
                <a:spcPts val="0"/>
              </a:spcAft>
              <a:defRPr/>
            </a:pPr>
            <a:r>
              <a:rPr kumimoji="1" lang="ja-JP" altLang="en-US" sz="2000" b="1" spc="100" dirty="0">
                <a:solidFill>
                  <a:prstClr val="black"/>
                </a:solidFill>
                <a:latin typeface="メイリオ" panose="020B0604030504040204" pitchFamily="50" charset="-128"/>
                <a:ea typeface="メイリオ" panose="020B0604030504040204" pitchFamily="50" charset="-128"/>
              </a:rPr>
              <a:t>３．職員の健康管理に関するもの</a:t>
            </a:r>
            <a:endParaRPr kumimoji="1" lang="en-US" altLang="ja-JP" sz="2000" b="1" spc="100" dirty="0">
              <a:solidFill>
                <a:prstClr val="black"/>
              </a:solidFill>
              <a:latin typeface="メイリオ" panose="020B0604030504040204" pitchFamily="50" charset="-128"/>
              <a:ea typeface="メイリオ" panose="020B0604030504040204" pitchFamily="50" charset="-128"/>
            </a:endParaRPr>
          </a:p>
          <a:p>
            <a:pPr eaLnBrk="1" fontAlgn="auto" hangingPunct="1">
              <a:spcBef>
                <a:spcPts val="1200"/>
              </a:spcBef>
              <a:spcAft>
                <a:spcPts val="600"/>
              </a:spcAft>
              <a:defRPr/>
            </a:pPr>
            <a:r>
              <a:rPr kumimoji="1" lang="ja-JP" altLang="en-US" sz="2000" spc="100" dirty="0">
                <a:solidFill>
                  <a:prstClr val="black"/>
                </a:solidFill>
                <a:latin typeface="メイリオ" panose="020B0604030504040204" pitchFamily="50" charset="-128"/>
                <a:ea typeface="メイリオ" panose="020B0604030504040204" pitchFamily="50" charset="-128"/>
              </a:rPr>
              <a:t>　　➢体調管理、感染症予防、ストレスマネジメントなど</a:t>
            </a:r>
            <a:endParaRPr kumimoji="1" lang="en-US" altLang="ja-JP" sz="2000" spc="100" dirty="0">
              <a:solidFill>
                <a:prstClr val="black"/>
              </a:solidFill>
              <a:latin typeface="メイリオ" panose="020B0604030504040204" pitchFamily="50" charset="-128"/>
              <a:ea typeface="メイリオ" panose="020B0604030504040204" pitchFamily="50" charset="-128"/>
            </a:endParaRPr>
          </a:p>
          <a:p>
            <a:pPr eaLnBrk="1" fontAlgn="auto" hangingPunct="1">
              <a:spcBef>
                <a:spcPts val="1200"/>
              </a:spcBef>
              <a:spcAft>
                <a:spcPts val="0"/>
              </a:spcAft>
              <a:defRPr/>
            </a:pPr>
            <a:r>
              <a:rPr kumimoji="1" lang="ja-JP" altLang="en-US" sz="2000" b="1" spc="100" dirty="0">
                <a:solidFill>
                  <a:prstClr val="black"/>
                </a:solidFill>
                <a:latin typeface="メイリオ" panose="020B0604030504040204" pitchFamily="50" charset="-128"/>
                <a:ea typeface="メイリオ" panose="020B0604030504040204" pitchFamily="50" charset="-128"/>
              </a:rPr>
              <a:t>４．その他</a:t>
            </a:r>
            <a:endParaRPr kumimoji="1" lang="en-US" altLang="ja-JP" sz="2000" b="1" spc="100" dirty="0">
              <a:solidFill>
                <a:prstClr val="black"/>
              </a:solidFill>
              <a:latin typeface="メイリオ" panose="020B0604030504040204" pitchFamily="50" charset="-128"/>
              <a:ea typeface="メイリオ" panose="020B0604030504040204" pitchFamily="50" charset="-128"/>
            </a:endParaRPr>
          </a:p>
          <a:p>
            <a:pPr eaLnBrk="1" fontAlgn="auto" hangingPunct="1">
              <a:spcBef>
                <a:spcPts val="1200"/>
              </a:spcBef>
              <a:spcAft>
                <a:spcPts val="0"/>
              </a:spcAft>
              <a:defRPr/>
            </a:pPr>
            <a:r>
              <a:rPr kumimoji="1" lang="ja-JP" altLang="en-US" sz="2000" spc="100" dirty="0">
                <a:solidFill>
                  <a:prstClr val="black"/>
                </a:solidFill>
                <a:latin typeface="メイリオ" panose="020B0604030504040204" pitchFamily="50" charset="-128"/>
                <a:ea typeface="メイリオ" panose="020B0604030504040204" pitchFamily="50" charset="-128"/>
              </a:rPr>
              <a:t>　　➢交通事故、災害、訴訟への対応など</a:t>
            </a:r>
            <a:endParaRPr kumimoji="1" lang="en-US" altLang="ja-JP" sz="2000" spc="100" dirty="0">
              <a:solidFill>
                <a:prstClr val="black"/>
              </a:solidFill>
              <a:latin typeface="メイリオ" panose="020B0604030504040204" pitchFamily="50" charset="-128"/>
              <a:ea typeface="メイリオ" panose="020B0604030504040204" pitchFamily="50" charset="-128"/>
            </a:endParaRPr>
          </a:p>
        </p:txBody>
      </p:sp>
      <p:sp>
        <p:nvSpPr>
          <p:cNvPr id="2" name="正方形/長方形 1">
            <a:extLst>
              <a:ext uri="{FF2B5EF4-FFF2-40B4-BE49-F238E27FC236}">
                <a16:creationId xmlns:a16="http://schemas.microsoft.com/office/drawing/2014/main" id="{006AC9E4-F640-44C8-E80F-F4C905CBD05B}"/>
              </a:ext>
            </a:extLst>
          </p:cNvPr>
          <p:cNvSpPr/>
          <p:nvPr/>
        </p:nvSpPr>
        <p:spPr>
          <a:xfrm>
            <a:off x="0" y="187325"/>
            <a:ext cx="8296275" cy="360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z="2000" b="1" spc="150" dirty="0">
                <a:solidFill>
                  <a:schemeClr val="tx1"/>
                </a:solidFill>
                <a:latin typeface="メイリオ" panose="020B0604030504040204" pitchFamily="50" charset="-128"/>
                <a:ea typeface="メイリオ" panose="020B0604030504040204" pitchFamily="50" charset="-128"/>
              </a:rPr>
              <a:t>１．生活保護業務におけるリスクとは</a:t>
            </a:r>
          </a:p>
        </p:txBody>
      </p:sp>
      <p:sp>
        <p:nvSpPr>
          <p:cNvPr id="3" name="正方形/長方形 2">
            <a:extLst>
              <a:ext uri="{FF2B5EF4-FFF2-40B4-BE49-F238E27FC236}">
                <a16:creationId xmlns:a16="http://schemas.microsoft.com/office/drawing/2014/main" id="{6FFD2795-A7AC-144A-3427-4B7C12E4F537}"/>
              </a:ext>
            </a:extLst>
          </p:cNvPr>
          <p:cNvSpPr/>
          <p:nvPr/>
        </p:nvSpPr>
        <p:spPr>
          <a:xfrm>
            <a:off x="0" y="12700"/>
            <a:ext cx="8296275" cy="195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en-US" altLang="ja-JP" sz="1200" b="1" spc="150" dirty="0">
                <a:solidFill>
                  <a:schemeClr val="tx1"/>
                </a:solidFill>
                <a:latin typeface="メイリオ" panose="020B0604030504040204" pitchFamily="50" charset="-128"/>
                <a:ea typeface="メイリオ" panose="020B0604030504040204" pitchFamily="50" charset="-128"/>
              </a:rPr>
              <a:t>Ⅱ</a:t>
            </a:r>
            <a:r>
              <a:rPr kumimoji="1" lang="ja-JP" altLang="en-US" sz="1200" b="1" spc="150" dirty="0">
                <a:solidFill>
                  <a:schemeClr val="tx1"/>
                </a:solidFill>
                <a:latin typeface="メイリオ" panose="020B0604030504040204" pitchFamily="50" charset="-128"/>
                <a:ea typeface="メイリオ" panose="020B0604030504040204" pitchFamily="50" charset="-128"/>
              </a:rPr>
              <a:t>．生活保護業務におけるリスクマネジメント</a:t>
            </a:r>
          </a:p>
        </p:txBody>
      </p:sp>
      <p:pic>
        <p:nvPicPr>
          <p:cNvPr id="5" name="図 4" descr="テキスト, ロゴ&#10;&#10;AI によって生成されたコンテンツは間違っている可能性があります。">
            <a:extLst>
              <a:ext uri="{FF2B5EF4-FFF2-40B4-BE49-F238E27FC236}">
                <a16:creationId xmlns:a16="http://schemas.microsoft.com/office/drawing/2014/main" id="{64C8B843-0E84-B386-DEFF-BEE696795F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55117" y="1874172"/>
            <a:ext cx="1498862" cy="1498862"/>
          </a:xfrm>
          <a:prstGeom prst="rect">
            <a:avLst/>
          </a:prstGeom>
        </p:spPr>
      </p:pic>
      <p:pic>
        <p:nvPicPr>
          <p:cNvPr id="10" name="図 9" descr="黒い背景と白い文字&#10;&#10;AI によって生成されたコンテンツは間違っている可能性があります。">
            <a:extLst>
              <a:ext uri="{FF2B5EF4-FFF2-40B4-BE49-F238E27FC236}">
                <a16:creationId xmlns:a16="http://schemas.microsoft.com/office/drawing/2014/main" id="{AE1434B3-034F-001D-464C-66B67AC9E9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55117" y="3177023"/>
            <a:ext cx="1498862" cy="1498862"/>
          </a:xfrm>
          <a:prstGeom prst="rect">
            <a:avLst/>
          </a:prstGeom>
        </p:spPr>
      </p:pic>
      <p:pic>
        <p:nvPicPr>
          <p:cNvPr id="12" name="図 11" descr="黒い背景と男性の絵&#10;&#10;AI によって生成されたコンテンツは間違っている可能性があります。">
            <a:extLst>
              <a:ext uri="{FF2B5EF4-FFF2-40B4-BE49-F238E27FC236}">
                <a16:creationId xmlns:a16="http://schemas.microsoft.com/office/drawing/2014/main" id="{BFCADE9A-6EF3-299F-6932-6C978AC89B9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8296275" y="4879076"/>
            <a:ext cx="1509118" cy="1509118"/>
          </a:xfrm>
          <a:prstGeom prst="rect">
            <a:avLst/>
          </a:prstGeom>
        </p:spPr>
      </p:pic>
      <p:pic>
        <p:nvPicPr>
          <p:cNvPr id="14" name="図 13" descr="挿絵 が含まれている画像&#10;&#10;AI によって生成されたコンテンツは間違っている可能性があります。">
            <a:extLst>
              <a:ext uri="{FF2B5EF4-FFF2-40B4-BE49-F238E27FC236}">
                <a16:creationId xmlns:a16="http://schemas.microsoft.com/office/drawing/2014/main" id="{3111C5DF-096B-A25A-8154-69775C93A88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68338" y="4855799"/>
            <a:ext cx="1509118" cy="1509118"/>
          </a:xfrm>
          <a:prstGeom prst="rect">
            <a:avLst/>
          </a:prstGeom>
        </p:spPr>
      </p:pic>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四角形: 角を丸くする 2">
            <a:extLst>
              <a:ext uri="{FF2B5EF4-FFF2-40B4-BE49-F238E27FC236}">
                <a16:creationId xmlns:a16="http://schemas.microsoft.com/office/drawing/2014/main" id="{3A466745-B904-2C06-742E-F423C02161CF}"/>
              </a:ext>
            </a:extLst>
          </p:cNvPr>
          <p:cNvSpPr/>
          <p:nvPr/>
        </p:nvSpPr>
        <p:spPr>
          <a:xfrm>
            <a:off x="620713" y="3330575"/>
            <a:ext cx="8664575" cy="2255838"/>
          </a:xfrm>
          <a:prstGeom prst="roundRect">
            <a:avLst>
              <a:gd name="adj" fmla="val 7760"/>
            </a:avLst>
          </a:prstGeom>
          <a:solidFill>
            <a:schemeClr val="bg2"/>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eaLnBrk="1" fontAlgn="auto" hangingPunct="1">
              <a:spcBef>
                <a:spcPts val="1200"/>
              </a:spcBef>
              <a:spcAft>
                <a:spcPts val="0"/>
              </a:spcAft>
              <a:defRPr/>
            </a:pPr>
            <a:r>
              <a:rPr kumimoji="1" lang="ja-JP" altLang="en-US" sz="2400" spc="100" dirty="0">
                <a:solidFill>
                  <a:prstClr val="black"/>
                </a:solidFill>
                <a:latin typeface="メイリオ" panose="020B0604030504040204" pitchFamily="50" charset="-128"/>
                <a:ea typeface="メイリオ" panose="020B0604030504040204" pitchFamily="50" charset="-128"/>
              </a:rPr>
              <a:t>　</a:t>
            </a:r>
            <a:r>
              <a:rPr kumimoji="1" lang="ja-JP" altLang="en-US" sz="2400" b="1" spc="100" dirty="0">
                <a:solidFill>
                  <a:prstClr val="black"/>
                </a:solidFill>
                <a:latin typeface="メイリオ" panose="020B0604030504040204" pitchFamily="50" charset="-128"/>
                <a:ea typeface="メイリオ" panose="020B0604030504040204" pitchFamily="50" charset="-128"/>
              </a:rPr>
              <a:t>１． 職員の対応に関するリスクマネジメント</a:t>
            </a:r>
          </a:p>
          <a:p>
            <a:pPr eaLnBrk="1" fontAlgn="auto" hangingPunct="1">
              <a:spcBef>
                <a:spcPts val="1200"/>
              </a:spcBef>
              <a:spcAft>
                <a:spcPts val="0"/>
              </a:spcAft>
              <a:defRPr/>
            </a:pPr>
            <a:r>
              <a:rPr kumimoji="1" lang="ja-JP" altLang="en-US" sz="2400" b="1" spc="100" dirty="0">
                <a:solidFill>
                  <a:prstClr val="black"/>
                </a:solidFill>
                <a:latin typeface="メイリオ" panose="020B0604030504040204" pitchFamily="50" charset="-128"/>
                <a:ea typeface="メイリオ" panose="020B0604030504040204" pitchFamily="50" charset="-128"/>
              </a:rPr>
              <a:t>　２． 相談者とのトラブルに関するリスクマネジメント</a:t>
            </a:r>
          </a:p>
          <a:p>
            <a:pPr eaLnBrk="1" fontAlgn="auto" hangingPunct="1">
              <a:spcBef>
                <a:spcPts val="1200"/>
              </a:spcBef>
              <a:spcAft>
                <a:spcPts val="0"/>
              </a:spcAft>
              <a:defRPr/>
            </a:pPr>
            <a:r>
              <a:rPr kumimoji="1" lang="ja-JP" altLang="en-US" sz="2400" b="1" spc="100" dirty="0">
                <a:solidFill>
                  <a:prstClr val="black"/>
                </a:solidFill>
                <a:latin typeface="メイリオ" panose="020B0604030504040204" pitchFamily="50" charset="-128"/>
                <a:ea typeface="メイリオ" panose="020B0604030504040204" pitchFamily="50" charset="-128"/>
              </a:rPr>
              <a:t>　３． 職員の健康管理に関するリスクマネジメント</a:t>
            </a:r>
            <a:endParaRPr kumimoji="1" lang="en-US" altLang="ja-JP" sz="2400" b="1" spc="100" dirty="0">
              <a:solidFill>
                <a:prstClr val="black"/>
              </a:solidFill>
              <a:latin typeface="メイリオ" panose="020B0604030504040204" pitchFamily="50" charset="-128"/>
              <a:ea typeface="メイリオ" panose="020B0604030504040204" pitchFamily="50" charset="-128"/>
            </a:endParaRPr>
          </a:p>
        </p:txBody>
      </p:sp>
      <p:sp>
        <p:nvSpPr>
          <p:cNvPr id="25603" name="スライド番号プレースホルダー 1">
            <a:extLst>
              <a:ext uri="{FF2B5EF4-FFF2-40B4-BE49-F238E27FC236}">
                <a16:creationId xmlns:a16="http://schemas.microsoft.com/office/drawing/2014/main" id="{E46FEBD2-EC85-C082-F55D-C9305C3161AA}"/>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B663F766-3C23-434F-9CD9-399E80658ADA}" type="slidenum">
              <a:rPr lang="ja-JP" altLang="en-US" sz="1000">
                <a:solidFill>
                  <a:srgbClr val="898989"/>
                </a:solidFill>
              </a:rPr>
              <a:pPr>
                <a:lnSpc>
                  <a:spcPct val="100000"/>
                </a:lnSpc>
                <a:spcBef>
                  <a:spcPct val="0"/>
                </a:spcBef>
                <a:buFontTx/>
                <a:buNone/>
              </a:pPr>
              <a:t>10</a:t>
            </a:fld>
            <a:endParaRPr lang="ja-JP" altLang="en-US" sz="1000">
              <a:solidFill>
                <a:srgbClr val="898989"/>
              </a:solidFill>
            </a:endParaRPr>
          </a:p>
        </p:txBody>
      </p:sp>
      <p:sp>
        <p:nvSpPr>
          <p:cNvPr id="8" name="正方形/長方形 7">
            <a:extLst>
              <a:ext uri="{FF2B5EF4-FFF2-40B4-BE49-F238E27FC236}">
                <a16:creationId xmlns:a16="http://schemas.microsoft.com/office/drawing/2014/main" id="{4048BA42-EF1D-A005-4586-586AEB6F282F}"/>
              </a:ext>
            </a:extLst>
          </p:cNvPr>
          <p:cNvSpPr/>
          <p:nvPr/>
        </p:nvSpPr>
        <p:spPr>
          <a:xfrm>
            <a:off x="499427" y="964248"/>
            <a:ext cx="8907145" cy="17992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1200"/>
              </a:spcBef>
              <a:spcAft>
                <a:spcPts val="0"/>
              </a:spcAft>
              <a:defRPr/>
            </a:pPr>
            <a:r>
              <a:rPr kumimoji="1" lang="ja-JP" altLang="en-US" sz="2000" spc="100" dirty="0">
                <a:solidFill>
                  <a:prstClr val="black"/>
                </a:solidFill>
                <a:latin typeface="メイリオ" panose="020B0604030504040204" pitchFamily="50" charset="-128"/>
                <a:ea typeface="メイリオ" panose="020B0604030504040204" pitchFamily="50" charset="-128"/>
              </a:rPr>
              <a:t>「生活保護業務におけるリスクとは」で挙げたように、</a:t>
            </a:r>
            <a:br>
              <a:rPr kumimoji="1" lang="en-US" altLang="ja-JP" sz="2000" spc="100" dirty="0">
                <a:solidFill>
                  <a:prstClr val="black"/>
                </a:solidFill>
                <a:latin typeface="メイリオ" panose="020B0604030504040204" pitchFamily="50" charset="-128"/>
                <a:ea typeface="メイリオ" panose="020B0604030504040204" pitchFamily="50" charset="-128"/>
              </a:rPr>
            </a:br>
            <a:r>
              <a:rPr kumimoji="1" lang="ja-JP" altLang="en-US" sz="2000" spc="100" dirty="0">
                <a:solidFill>
                  <a:prstClr val="black"/>
                </a:solidFill>
                <a:latin typeface="メイリオ" panose="020B0604030504040204" pitchFamily="50" charset="-128"/>
                <a:ea typeface="メイリオ" panose="020B0604030504040204" pitchFamily="50" charset="-128"/>
              </a:rPr>
              <a:t>生活保護業務におけるリスクには様々なものがあります。</a:t>
            </a:r>
            <a:endParaRPr kumimoji="1" lang="en-US" altLang="ja-JP" sz="2000" spc="100" dirty="0">
              <a:solidFill>
                <a:prstClr val="black"/>
              </a:solidFill>
              <a:latin typeface="メイリオ" panose="020B0604030504040204" pitchFamily="50" charset="-128"/>
              <a:ea typeface="メイリオ" panose="020B0604030504040204" pitchFamily="50" charset="-128"/>
            </a:endParaRPr>
          </a:p>
          <a:p>
            <a:pPr algn="ctr" eaLnBrk="1" fontAlgn="auto" hangingPunct="1">
              <a:spcBef>
                <a:spcPts val="1200"/>
              </a:spcBef>
              <a:spcAft>
                <a:spcPts val="0"/>
              </a:spcAft>
              <a:defRPr/>
            </a:pPr>
            <a:r>
              <a:rPr kumimoji="1" lang="ja-JP" altLang="en-US" sz="2000" spc="100" dirty="0">
                <a:solidFill>
                  <a:prstClr val="black"/>
                </a:solidFill>
                <a:latin typeface="メイリオ" panose="020B0604030504040204" pitchFamily="50" charset="-128"/>
                <a:ea typeface="メイリオ" panose="020B0604030504040204" pitchFamily="50" charset="-128"/>
              </a:rPr>
              <a:t>いずれも大切な事項ですが、この研修では、</a:t>
            </a:r>
            <a:br>
              <a:rPr kumimoji="1" lang="en-US" altLang="ja-JP" sz="2000" spc="100" dirty="0">
                <a:solidFill>
                  <a:prstClr val="black"/>
                </a:solidFill>
                <a:latin typeface="メイリオ" panose="020B0604030504040204" pitchFamily="50" charset="-128"/>
                <a:ea typeface="メイリオ" panose="020B0604030504040204" pitchFamily="50" charset="-128"/>
              </a:rPr>
            </a:br>
            <a:r>
              <a:rPr kumimoji="1" lang="ja-JP" altLang="en-US" sz="2000" spc="100" dirty="0">
                <a:solidFill>
                  <a:prstClr val="black"/>
                </a:solidFill>
                <a:latin typeface="メイリオ" panose="020B0604030504040204" pitchFamily="50" charset="-128"/>
                <a:ea typeface="メイリオ" panose="020B0604030504040204" pitchFamily="50" charset="-128"/>
              </a:rPr>
              <a:t>特に以下のことについて取り上げたいと思います。</a:t>
            </a:r>
            <a:endParaRPr kumimoji="1" lang="en-US" altLang="ja-JP" sz="2000" spc="100" dirty="0">
              <a:solidFill>
                <a:prstClr val="black"/>
              </a:solidFill>
              <a:latin typeface="メイリオ" panose="020B0604030504040204" pitchFamily="50" charset="-128"/>
              <a:ea typeface="メイリオ" panose="020B0604030504040204" pitchFamily="50" charset="-128"/>
            </a:endParaRP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CAF12EA8-F2A3-1F1D-5127-EBDF5FD00B93}"/>
              </a:ext>
            </a:extLst>
          </p:cNvPr>
          <p:cNvSpPr/>
          <p:nvPr/>
        </p:nvSpPr>
        <p:spPr>
          <a:xfrm>
            <a:off x="453000" y="1188000"/>
            <a:ext cx="9000000" cy="49199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1200"/>
              </a:spcBef>
              <a:spcAft>
                <a:spcPts val="0"/>
              </a:spcAft>
              <a:defRPr/>
            </a:pPr>
            <a:r>
              <a:rPr kumimoji="1" lang="ja-JP" altLang="en-US" sz="2000" b="1" spc="100" dirty="0">
                <a:solidFill>
                  <a:prstClr val="black"/>
                </a:solidFill>
                <a:latin typeface="メイリオ" panose="020B0604030504040204" pitchFamily="50" charset="-128"/>
                <a:ea typeface="メイリオ" panose="020B0604030504040204" pitchFamily="50" charset="-128"/>
              </a:rPr>
              <a:t>▶ 個人情報の取り扱いには注意</a:t>
            </a:r>
            <a:endParaRPr kumimoji="1" lang="en-US" altLang="ja-JP" sz="2000" b="1" spc="100" dirty="0">
              <a:solidFill>
                <a:prstClr val="black"/>
              </a:solidFill>
              <a:latin typeface="メイリオ" panose="020B0604030504040204" pitchFamily="50" charset="-128"/>
              <a:ea typeface="メイリオ" panose="020B0604030504040204" pitchFamily="50" charset="-128"/>
            </a:endParaRPr>
          </a:p>
          <a:p>
            <a:pPr marL="742950" lvl="1" indent="-285750" eaLnBrk="1" fontAlgn="auto" hangingPunct="1">
              <a:spcBef>
                <a:spcPts val="1200"/>
              </a:spcBef>
              <a:spcAft>
                <a:spcPts val="0"/>
              </a:spcAft>
              <a:buFont typeface="Arial" panose="020B0604020202020204" pitchFamily="34" charset="0"/>
              <a:buChar char="•"/>
              <a:defRPr/>
            </a:pPr>
            <a:r>
              <a:rPr kumimoji="1" lang="ja-JP" altLang="en-US" spc="100" dirty="0">
                <a:solidFill>
                  <a:prstClr val="black"/>
                </a:solidFill>
                <a:latin typeface="メイリオ" panose="020B0604030504040204" pitchFamily="50" charset="-128"/>
                <a:ea typeface="メイリオ" panose="020B0604030504040204" pitchFamily="50" charset="-128"/>
              </a:rPr>
              <a:t>生活保護の業務では、住民の高度な個人情報を扱います。地方公務員として、退職後も守秘義務が課せられていますが、常日頃から、このことについて意識しておくことが大切です。</a:t>
            </a:r>
            <a:endParaRPr kumimoji="1" lang="en-US" altLang="ja-JP" spc="100" dirty="0">
              <a:solidFill>
                <a:prstClr val="black"/>
              </a:solidFill>
              <a:latin typeface="メイリオ" panose="020B0604030504040204" pitchFamily="50" charset="-128"/>
              <a:ea typeface="メイリオ" panose="020B0604030504040204" pitchFamily="50" charset="-128"/>
            </a:endParaRPr>
          </a:p>
          <a:p>
            <a:pPr lvl="1" eaLnBrk="1" fontAlgn="auto" hangingPunct="1">
              <a:spcBef>
                <a:spcPts val="600"/>
              </a:spcBef>
              <a:spcAft>
                <a:spcPts val="0"/>
              </a:spcAft>
              <a:defRPr/>
            </a:pPr>
            <a:endParaRPr kumimoji="1" lang="en-US" altLang="ja-JP" spc="100" dirty="0">
              <a:solidFill>
                <a:prstClr val="black"/>
              </a:solidFill>
              <a:latin typeface="メイリオ" panose="020B0604030504040204" pitchFamily="50" charset="-128"/>
              <a:ea typeface="メイリオ" panose="020B0604030504040204" pitchFamily="50" charset="-128"/>
            </a:endParaRPr>
          </a:p>
          <a:p>
            <a:pPr eaLnBrk="1" fontAlgn="auto" hangingPunct="1">
              <a:spcBef>
                <a:spcPts val="1200"/>
              </a:spcBef>
              <a:spcAft>
                <a:spcPts val="0"/>
              </a:spcAft>
              <a:defRPr/>
            </a:pPr>
            <a:r>
              <a:rPr kumimoji="1" lang="ja-JP" altLang="en-US" sz="2000" b="1" spc="100" dirty="0">
                <a:solidFill>
                  <a:prstClr val="black"/>
                </a:solidFill>
                <a:latin typeface="メイリオ" panose="020B0604030504040204" pitchFamily="50" charset="-128"/>
                <a:ea typeface="メイリオ" panose="020B0604030504040204" pitchFamily="50" charset="-128"/>
              </a:rPr>
              <a:t>▶ 気をつけたいこと（例）</a:t>
            </a:r>
            <a:endParaRPr kumimoji="1" lang="en-US" altLang="ja-JP" sz="2000" b="1" spc="100" dirty="0">
              <a:solidFill>
                <a:prstClr val="black"/>
              </a:solidFill>
              <a:latin typeface="メイリオ" panose="020B0604030504040204" pitchFamily="50" charset="-128"/>
              <a:ea typeface="メイリオ" panose="020B0604030504040204" pitchFamily="50" charset="-128"/>
            </a:endParaRPr>
          </a:p>
          <a:p>
            <a:pPr eaLnBrk="1" fontAlgn="auto" hangingPunct="1">
              <a:spcBef>
                <a:spcPts val="600"/>
              </a:spcBef>
              <a:spcAft>
                <a:spcPts val="0"/>
              </a:spcAft>
              <a:defRPr/>
            </a:pPr>
            <a:r>
              <a:rPr kumimoji="1" lang="ja-JP" altLang="en-US" spc="100" dirty="0">
                <a:solidFill>
                  <a:prstClr val="black"/>
                </a:solidFill>
                <a:latin typeface="メイリオ" panose="020B0604030504040204" pitchFamily="50" charset="-128"/>
                <a:ea typeface="メイリオ" panose="020B0604030504040204" pitchFamily="50" charset="-128"/>
              </a:rPr>
              <a:t>　１）電話などの問い合わせで、すぐに被保護者であることを伝えてしまうこと。</a:t>
            </a:r>
            <a:endParaRPr kumimoji="1" lang="en-US" altLang="ja-JP" spc="100" dirty="0">
              <a:solidFill>
                <a:prstClr val="black"/>
              </a:solidFill>
              <a:latin typeface="メイリオ" panose="020B0604030504040204" pitchFamily="50" charset="-128"/>
              <a:ea typeface="メイリオ" panose="020B0604030504040204" pitchFamily="50" charset="-128"/>
            </a:endParaRPr>
          </a:p>
          <a:p>
            <a:pPr eaLnBrk="1" fontAlgn="auto" hangingPunct="1">
              <a:spcBef>
                <a:spcPts val="600"/>
              </a:spcBef>
              <a:spcAft>
                <a:spcPts val="0"/>
              </a:spcAft>
              <a:defRPr/>
            </a:pPr>
            <a:r>
              <a:rPr kumimoji="1" lang="ja-JP" altLang="en-US" spc="100" dirty="0">
                <a:solidFill>
                  <a:prstClr val="black"/>
                </a:solidFill>
                <a:latin typeface="メイリオ" panose="020B0604030504040204" pitchFamily="50" charset="-128"/>
                <a:ea typeface="メイリオ" panose="020B0604030504040204" pitchFamily="50" charset="-128"/>
              </a:rPr>
              <a:t>　２）個人の</a:t>
            </a:r>
            <a:r>
              <a:rPr kumimoji="1" lang="en-US" altLang="ja-JP" spc="100" dirty="0">
                <a:solidFill>
                  <a:prstClr val="black"/>
                </a:solidFill>
                <a:latin typeface="メイリオ" panose="020B0604030504040204" pitchFamily="50" charset="-128"/>
                <a:ea typeface="メイリオ" panose="020B0604030504040204" pitchFamily="50" charset="-128"/>
              </a:rPr>
              <a:t>SNS</a:t>
            </a:r>
            <a:r>
              <a:rPr kumimoji="1" lang="ja-JP" altLang="en-US" spc="100" dirty="0">
                <a:solidFill>
                  <a:prstClr val="black"/>
                </a:solidFill>
                <a:latin typeface="メイリオ" panose="020B0604030504040204" pitchFamily="50" charset="-128"/>
                <a:ea typeface="メイリオ" panose="020B0604030504040204" pitchFamily="50" charset="-128"/>
              </a:rPr>
              <a:t>やメールで、被保護者の情報をやりとりすること。</a:t>
            </a:r>
            <a:endParaRPr kumimoji="1" lang="en-US" altLang="ja-JP" spc="100" dirty="0">
              <a:solidFill>
                <a:prstClr val="black"/>
              </a:solidFill>
              <a:latin typeface="メイリオ" panose="020B0604030504040204" pitchFamily="50" charset="-128"/>
              <a:ea typeface="メイリオ" panose="020B0604030504040204" pitchFamily="50" charset="-128"/>
            </a:endParaRPr>
          </a:p>
          <a:p>
            <a:pPr eaLnBrk="1" fontAlgn="auto" hangingPunct="1">
              <a:spcBef>
                <a:spcPts val="600"/>
              </a:spcBef>
              <a:spcAft>
                <a:spcPts val="0"/>
              </a:spcAft>
              <a:defRPr/>
            </a:pPr>
            <a:r>
              <a:rPr kumimoji="1" lang="ja-JP" altLang="en-US" spc="100" dirty="0">
                <a:solidFill>
                  <a:prstClr val="black"/>
                </a:solidFill>
                <a:latin typeface="メイリオ" panose="020B0604030504040204" pitchFamily="50" charset="-128"/>
                <a:ea typeface="メイリオ" panose="020B0604030504040204" pitchFamily="50" charset="-128"/>
              </a:rPr>
              <a:t>　３）外部の飲食店等で、被保護者について話をすること。</a:t>
            </a:r>
            <a:endParaRPr kumimoji="1" lang="en-US" altLang="ja-JP" spc="100" dirty="0">
              <a:solidFill>
                <a:prstClr val="black"/>
              </a:solidFill>
              <a:latin typeface="メイリオ" panose="020B0604030504040204" pitchFamily="50" charset="-128"/>
              <a:ea typeface="メイリオ" panose="020B0604030504040204" pitchFamily="50" charset="-128"/>
            </a:endParaRPr>
          </a:p>
          <a:p>
            <a:pPr eaLnBrk="1" fontAlgn="auto" hangingPunct="1">
              <a:spcBef>
                <a:spcPts val="600"/>
              </a:spcBef>
              <a:spcAft>
                <a:spcPts val="0"/>
              </a:spcAft>
              <a:defRPr/>
            </a:pPr>
            <a:r>
              <a:rPr kumimoji="1" lang="ja-JP" altLang="en-US" spc="100" dirty="0">
                <a:solidFill>
                  <a:prstClr val="black"/>
                </a:solidFill>
                <a:latin typeface="メイリオ" panose="020B0604030504040204" pitchFamily="50" charset="-128"/>
                <a:ea typeface="メイリオ" panose="020B0604030504040204" pitchFamily="50" charset="-128"/>
              </a:rPr>
              <a:t>　４）ケース記録を持ち出したり、置き忘れたりすること。</a:t>
            </a:r>
            <a:endParaRPr kumimoji="1" lang="en-US" altLang="ja-JP" spc="100" dirty="0">
              <a:solidFill>
                <a:prstClr val="black"/>
              </a:solidFill>
              <a:latin typeface="メイリオ" panose="020B0604030504040204" pitchFamily="50" charset="-128"/>
              <a:ea typeface="メイリオ" panose="020B0604030504040204" pitchFamily="50" charset="-128"/>
            </a:endParaRPr>
          </a:p>
          <a:p>
            <a:pPr eaLnBrk="1" fontAlgn="auto" hangingPunct="1">
              <a:spcBef>
                <a:spcPts val="600"/>
              </a:spcBef>
              <a:spcAft>
                <a:spcPts val="0"/>
              </a:spcAft>
              <a:defRPr/>
            </a:pPr>
            <a:r>
              <a:rPr kumimoji="1" lang="ja-JP" altLang="en-US" spc="100" dirty="0">
                <a:solidFill>
                  <a:prstClr val="black"/>
                </a:solidFill>
                <a:latin typeface="メイリオ" panose="020B0604030504040204" pitchFamily="50" charset="-128"/>
                <a:ea typeface="メイリオ" panose="020B0604030504040204" pitchFamily="50" charset="-128"/>
              </a:rPr>
              <a:t>　５）匿名化せずに、被保護世帯の事例を事例検討の資料として用いること。</a:t>
            </a:r>
            <a:endParaRPr kumimoji="1" lang="en-US" altLang="ja-JP" sz="1600" spc="100" dirty="0">
              <a:solidFill>
                <a:prstClr val="black"/>
              </a:solidFill>
              <a:latin typeface="メイリオ" panose="020B0604030504040204" pitchFamily="50" charset="-128"/>
              <a:ea typeface="メイリオ" panose="020B0604030504040204" pitchFamily="50" charset="-128"/>
            </a:endParaRPr>
          </a:p>
        </p:txBody>
      </p:sp>
      <p:sp>
        <p:nvSpPr>
          <p:cNvPr id="27651" name="スライド番号プレースホルダー 1">
            <a:extLst>
              <a:ext uri="{FF2B5EF4-FFF2-40B4-BE49-F238E27FC236}">
                <a16:creationId xmlns:a16="http://schemas.microsoft.com/office/drawing/2014/main" id="{77D1B420-4EB4-6A67-C2F7-36925E66FB0E}"/>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6B5C28F2-FCC8-4731-8A07-F368898D51DF}" type="slidenum">
              <a:rPr lang="ja-JP" altLang="en-US" sz="1000">
                <a:solidFill>
                  <a:srgbClr val="898989"/>
                </a:solidFill>
              </a:rPr>
              <a:pPr>
                <a:lnSpc>
                  <a:spcPct val="100000"/>
                </a:lnSpc>
                <a:spcBef>
                  <a:spcPct val="0"/>
                </a:spcBef>
                <a:buFontTx/>
                <a:buNone/>
              </a:pPr>
              <a:t>11</a:t>
            </a:fld>
            <a:endParaRPr lang="ja-JP" altLang="en-US" sz="1000">
              <a:solidFill>
                <a:srgbClr val="898989"/>
              </a:solidFill>
            </a:endParaRPr>
          </a:p>
        </p:txBody>
      </p:sp>
      <p:sp>
        <p:nvSpPr>
          <p:cNvPr id="2" name="正方形/長方形 1">
            <a:extLst>
              <a:ext uri="{FF2B5EF4-FFF2-40B4-BE49-F238E27FC236}">
                <a16:creationId xmlns:a16="http://schemas.microsoft.com/office/drawing/2014/main" id="{885A7EDD-4243-8C35-727D-6EA042C0DBA2}"/>
              </a:ext>
            </a:extLst>
          </p:cNvPr>
          <p:cNvSpPr/>
          <p:nvPr/>
        </p:nvSpPr>
        <p:spPr>
          <a:xfrm>
            <a:off x="0" y="187325"/>
            <a:ext cx="8296275" cy="360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z="2000" b="1" spc="150" dirty="0">
                <a:solidFill>
                  <a:schemeClr val="tx1"/>
                </a:solidFill>
                <a:latin typeface="メイリオ" panose="020B0604030504040204" pitchFamily="50" charset="-128"/>
                <a:ea typeface="メイリオ" panose="020B0604030504040204" pitchFamily="50" charset="-128"/>
              </a:rPr>
              <a:t>２．職員の対応に関するリスクマネジメント</a:t>
            </a:r>
          </a:p>
        </p:txBody>
      </p:sp>
      <p:sp>
        <p:nvSpPr>
          <p:cNvPr id="3" name="正方形/長方形 2">
            <a:extLst>
              <a:ext uri="{FF2B5EF4-FFF2-40B4-BE49-F238E27FC236}">
                <a16:creationId xmlns:a16="http://schemas.microsoft.com/office/drawing/2014/main" id="{BBE52DE0-E8CF-4869-4D69-4D29E78F35F1}"/>
              </a:ext>
            </a:extLst>
          </p:cNvPr>
          <p:cNvSpPr/>
          <p:nvPr/>
        </p:nvSpPr>
        <p:spPr>
          <a:xfrm>
            <a:off x="0" y="12700"/>
            <a:ext cx="8296275" cy="195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en-US" altLang="ja-JP" sz="1200" b="1" spc="150" dirty="0">
                <a:solidFill>
                  <a:schemeClr val="tx1"/>
                </a:solidFill>
                <a:latin typeface="メイリオ" panose="020B0604030504040204" pitchFamily="50" charset="-128"/>
                <a:ea typeface="メイリオ" panose="020B0604030504040204" pitchFamily="50" charset="-128"/>
              </a:rPr>
              <a:t>Ⅱ</a:t>
            </a:r>
            <a:r>
              <a:rPr kumimoji="1" lang="ja-JP" altLang="en-US" sz="1200" b="1" spc="150" dirty="0">
                <a:solidFill>
                  <a:schemeClr val="tx1"/>
                </a:solidFill>
                <a:latin typeface="メイリオ" panose="020B0604030504040204" pitchFamily="50" charset="-128"/>
                <a:ea typeface="メイリオ" panose="020B0604030504040204" pitchFamily="50" charset="-128"/>
              </a:rPr>
              <a:t>．生活保護業務におけるリスクマネジメント</a:t>
            </a:r>
          </a:p>
        </p:txBody>
      </p:sp>
      <p:sp>
        <p:nvSpPr>
          <p:cNvPr id="5" name="テキスト ボックス 4">
            <a:extLst>
              <a:ext uri="{FF2B5EF4-FFF2-40B4-BE49-F238E27FC236}">
                <a16:creationId xmlns:a16="http://schemas.microsoft.com/office/drawing/2014/main" id="{6D2DED2A-A831-2DCE-ADE7-9DDC8AD0D451}"/>
              </a:ext>
            </a:extLst>
          </p:cNvPr>
          <p:cNvSpPr txBox="1"/>
          <p:nvPr/>
        </p:nvSpPr>
        <p:spPr>
          <a:xfrm>
            <a:off x="134937" y="720000"/>
            <a:ext cx="3787140" cy="369332"/>
          </a:xfrm>
          <a:prstGeom prst="rect">
            <a:avLst/>
          </a:prstGeom>
          <a:solidFill>
            <a:schemeClr val="accent3">
              <a:lumMod val="40000"/>
              <a:lumOff val="60000"/>
            </a:schemeClr>
          </a:solidFill>
        </p:spPr>
        <p:txBody>
          <a:bodyPr wrap="square">
            <a:spAutoFit/>
          </a:bodyPr>
          <a:lstStyle/>
          <a:p>
            <a:pPr algn="ctr" eaLnBrk="1" fontAlgn="auto" hangingPunct="1">
              <a:spcBef>
                <a:spcPts val="1200"/>
              </a:spcBef>
              <a:spcAft>
                <a:spcPts val="0"/>
              </a:spcAft>
              <a:defRPr/>
            </a:pPr>
            <a:r>
              <a:rPr kumimoji="1" lang="ja-JP" altLang="en-US" sz="1800" b="1" spc="100" dirty="0">
                <a:solidFill>
                  <a:schemeClr val="tx1"/>
                </a:solidFill>
                <a:latin typeface="メイリオ" panose="020B0604030504040204" pitchFamily="50" charset="-128"/>
                <a:ea typeface="メイリオ" panose="020B0604030504040204" pitchFamily="50" charset="-128"/>
              </a:rPr>
              <a:t>個人情報の取り扱いについて</a:t>
            </a:r>
            <a:endParaRPr kumimoji="1" lang="en-US" altLang="ja-JP" sz="1800" b="1" spc="100" dirty="0">
              <a:solidFill>
                <a:schemeClr val="tx1"/>
              </a:solidFill>
              <a:latin typeface="メイリオ" panose="020B0604030504040204" pitchFamily="50" charset="-128"/>
              <a:ea typeface="メイリオ" panose="020B0604030504040204" pitchFamily="50" charset="-128"/>
            </a:endParaRPr>
          </a:p>
        </p:txBody>
      </p:sp>
      <p:pic>
        <p:nvPicPr>
          <p:cNvPr id="9" name="図 8" descr="光, 記号, ストリート が含まれている画像&#10;&#10;AI によって生成されたコンテンツは間違っている可能性があります。">
            <a:extLst>
              <a:ext uri="{FF2B5EF4-FFF2-40B4-BE49-F238E27FC236}">
                <a16:creationId xmlns:a16="http://schemas.microsoft.com/office/drawing/2014/main" id="{8F5B99E9-DFCB-90DD-08B0-C75CB9F0C4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2311" y="5091302"/>
            <a:ext cx="1660689" cy="1660689"/>
          </a:xfrm>
          <a:prstGeom prst="rect">
            <a:avLst/>
          </a:prstGeom>
        </p:spPr>
      </p:pic>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E92FF751-5518-6498-1EF1-068B5B4C6267}"/>
              </a:ext>
            </a:extLst>
          </p:cNvPr>
          <p:cNvSpPr/>
          <p:nvPr/>
        </p:nvSpPr>
        <p:spPr>
          <a:xfrm>
            <a:off x="453000" y="1188000"/>
            <a:ext cx="9000000" cy="2437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1200"/>
              </a:spcBef>
              <a:spcAft>
                <a:spcPts val="0"/>
              </a:spcAft>
              <a:defRPr/>
            </a:pPr>
            <a:r>
              <a:rPr kumimoji="1" lang="ja-JP" altLang="en-US" sz="2000" b="1" spc="100" dirty="0">
                <a:solidFill>
                  <a:prstClr val="black"/>
                </a:solidFill>
                <a:latin typeface="メイリオ" panose="020B0604030504040204" pitchFamily="50" charset="-128"/>
                <a:ea typeface="メイリオ" panose="020B0604030504040204" pitchFamily="50" charset="-128"/>
              </a:rPr>
              <a:t>▶ 組織的な対応を心がけよう</a:t>
            </a:r>
            <a:endParaRPr kumimoji="1" lang="en-US" altLang="ja-JP" sz="2000" b="1" spc="100" dirty="0">
              <a:solidFill>
                <a:prstClr val="black"/>
              </a:solidFill>
              <a:latin typeface="メイリオ" panose="020B0604030504040204" pitchFamily="50" charset="-128"/>
              <a:ea typeface="メイリオ" panose="020B0604030504040204" pitchFamily="50" charset="-128"/>
            </a:endParaRPr>
          </a:p>
          <a:p>
            <a:pPr marL="742950" lvl="1" indent="-285750" eaLnBrk="1" fontAlgn="auto" hangingPunct="1">
              <a:spcBef>
                <a:spcPts val="1200"/>
              </a:spcBef>
              <a:spcAft>
                <a:spcPts val="0"/>
              </a:spcAft>
              <a:buFont typeface="Arial" panose="020B0604020202020204" pitchFamily="34" charset="0"/>
              <a:buChar char="•"/>
              <a:defRPr/>
            </a:pPr>
            <a:r>
              <a:rPr kumimoji="1" lang="ja-JP" altLang="en-US" spc="100" dirty="0">
                <a:solidFill>
                  <a:prstClr val="black"/>
                </a:solidFill>
                <a:latin typeface="メイリオ" panose="020B0604030504040204" pitchFamily="50" charset="-128"/>
                <a:ea typeface="メイリオ" panose="020B0604030504040204" pitchFamily="50" charset="-128"/>
              </a:rPr>
              <a:t>生活保護の業務では訪問調査時に、ケースワーカーが救急搬送に付きそうなど緊急対応をする場合があります。このような場合には必ず職場に連絡を入れ、報告してください。</a:t>
            </a:r>
            <a:endParaRPr kumimoji="1" lang="en-US" altLang="ja-JP" spc="100" dirty="0">
              <a:solidFill>
                <a:prstClr val="black"/>
              </a:solidFill>
              <a:latin typeface="メイリオ" panose="020B0604030504040204" pitchFamily="50" charset="-128"/>
              <a:ea typeface="メイリオ" panose="020B0604030504040204" pitchFamily="50" charset="-128"/>
            </a:endParaRPr>
          </a:p>
          <a:p>
            <a:pPr marL="742950" lvl="1" indent="-285750" eaLnBrk="1" fontAlgn="auto" hangingPunct="1">
              <a:spcBef>
                <a:spcPts val="1200"/>
              </a:spcBef>
              <a:spcAft>
                <a:spcPts val="0"/>
              </a:spcAft>
              <a:buFont typeface="Arial" panose="020B0604020202020204" pitchFamily="34" charset="0"/>
              <a:buChar char="•"/>
              <a:defRPr/>
            </a:pPr>
            <a:r>
              <a:rPr kumimoji="1" lang="ja-JP" altLang="en-US" spc="100" dirty="0">
                <a:solidFill>
                  <a:prstClr val="black"/>
                </a:solidFill>
                <a:latin typeface="メイリオ" panose="020B0604030504040204" pitchFamily="50" charset="-128"/>
                <a:ea typeface="メイリオ" panose="020B0604030504040204" pitchFamily="50" charset="-128"/>
              </a:rPr>
              <a:t>予定外の訪問調査に向かう時なども、できるだけ、ケースワーカーの所在がわかるようなかたちで報告し、時間外に訪問が終わる場合には、終了報告を入れることも心がけてください。</a:t>
            </a:r>
            <a:endParaRPr kumimoji="1" lang="en-US" altLang="ja-JP" sz="2000" b="1" spc="100" dirty="0">
              <a:solidFill>
                <a:schemeClr val="tx1"/>
              </a:solidFill>
              <a:latin typeface="メイリオ" panose="020B0604030504040204" pitchFamily="50" charset="-128"/>
              <a:ea typeface="メイリオ" panose="020B0604030504040204" pitchFamily="50" charset="-128"/>
            </a:endParaRPr>
          </a:p>
        </p:txBody>
      </p:sp>
      <p:sp>
        <p:nvSpPr>
          <p:cNvPr id="29699" name="スライド番号プレースホルダー 1">
            <a:extLst>
              <a:ext uri="{FF2B5EF4-FFF2-40B4-BE49-F238E27FC236}">
                <a16:creationId xmlns:a16="http://schemas.microsoft.com/office/drawing/2014/main" id="{BD04D870-039B-BCD9-5ADE-D4094F0A273E}"/>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B8CCCBBB-B13D-4AC8-8E69-BCF004EF5B9D}" type="slidenum">
              <a:rPr lang="ja-JP" altLang="en-US" sz="1000">
                <a:solidFill>
                  <a:srgbClr val="898989"/>
                </a:solidFill>
              </a:rPr>
              <a:pPr>
                <a:lnSpc>
                  <a:spcPct val="100000"/>
                </a:lnSpc>
                <a:spcBef>
                  <a:spcPct val="0"/>
                </a:spcBef>
                <a:buFontTx/>
                <a:buNone/>
              </a:pPr>
              <a:t>12</a:t>
            </a:fld>
            <a:endParaRPr lang="ja-JP" altLang="en-US" sz="1000">
              <a:solidFill>
                <a:srgbClr val="898989"/>
              </a:solidFill>
            </a:endParaRPr>
          </a:p>
        </p:txBody>
      </p:sp>
      <p:sp>
        <p:nvSpPr>
          <p:cNvPr id="3" name="正方形/長方形 2">
            <a:extLst>
              <a:ext uri="{FF2B5EF4-FFF2-40B4-BE49-F238E27FC236}">
                <a16:creationId xmlns:a16="http://schemas.microsoft.com/office/drawing/2014/main" id="{8A608656-F087-A127-CB65-4E18A77C8EDB}"/>
              </a:ext>
            </a:extLst>
          </p:cNvPr>
          <p:cNvSpPr/>
          <p:nvPr/>
        </p:nvSpPr>
        <p:spPr>
          <a:xfrm>
            <a:off x="-3381" y="296997"/>
            <a:ext cx="2016000" cy="360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300"/>
              </a:spcBef>
              <a:spcAft>
                <a:spcPts val="0"/>
              </a:spcAft>
              <a:defRPr/>
            </a:pPr>
            <a:r>
              <a:rPr kumimoji="1" lang="ja-JP" altLang="en-US" sz="1400" spc="100" dirty="0">
                <a:solidFill>
                  <a:schemeClr val="tx1"/>
                </a:solidFill>
                <a:latin typeface="メイリオ" panose="020B0604030504040204" pitchFamily="50" charset="-128"/>
                <a:ea typeface="メイリオ" panose="020B0604030504040204" pitchFamily="50" charset="-128"/>
              </a:rPr>
              <a:t>（続き）</a:t>
            </a:r>
          </a:p>
        </p:txBody>
      </p:sp>
      <p:sp>
        <p:nvSpPr>
          <p:cNvPr id="4" name="テキスト ボックス 3">
            <a:extLst>
              <a:ext uri="{FF2B5EF4-FFF2-40B4-BE49-F238E27FC236}">
                <a16:creationId xmlns:a16="http://schemas.microsoft.com/office/drawing/2014/main" id="{60973144-D2A1-CD87-6899-B995B9EE5B3E}"/>
              </a:ext>
            </a:extLst>
          </p:cNvPr>
          <p:cNvSpPr txBox="1"/>
          <p:nvPr/>
        </p:nvSpPr>
        <p:spPr>
          <a:xfrm>
            <a:off x="134937" y="720000"/>
            <a:ext cx="3787140" cy="369332"/>
          </a:xfrm>
          <a:prstGeom prst="rect">
            <a:avLst/>
          </a:prstGeom>
          <a:solidFill>
            <a:schemeClr val="accent3">
              <a:lumMod val="40000"/>
              <a:lumOff val="60000"/>
            </a:schemeClr>
          </a:solidFill>
        </p:spPr>
        <p:txBody>
          <a:bodyPr wrap="square">
            <a:spAutoFit/>
          </a:bodyPr>
          <a:lstStyle/>
          <a:p>
            <a:pPr algn="ctr" eaLnBrk="1" fontAlgn="auto" hangingPunct="1">
              <a:spcBef>
                <a:spcPts val="1200"/>
              </a:spcBef>
              <a:spcAft>
                <a:spcPts val="0"/>
              </a:spcAft>
              <a:defRPr/>
            </a:pPr>
            <a:r>
              <a:rPr kumimoji="1" lang="ja-JP" altLang="en-US" sz="1800" b="1" spc="100" dirty="0">
                <a:solidFill>
                  <a:schemeClr val="tx1"/>
                </a:solidFill>
                <a:latin typeface="メイリオ" panose="020B0604030504040204" pitchFamily="50" charset="-128"/>
                <a:ea typeface="メイリオ" panose="020B0604030504040204" pitchFamily="50" charset="-128"/>
              </a:rPr>
              <a:t>訪問調査時の緊急対応について</a:t>
            </a:r>
            <a:endParaRPr kumimoji="1" lang="en-US" altLang="ja-JP" sz="1800" b="1" spc="100" dirty="0">
              <a:solidFill>
                <a:schemeClr val="tx1"/>
              </a:solidFill>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067B800F-3806-4273-D6BB-2DF0910891BE}"/>
              </a:ext>
            </a:extLst>
          </p:cNvPr>
          <p:cNvSpPr txBox="1"/>
          <p:nvPr/>
        </p:nvSpPr>
        <p:spPr>
          <a:xfrm>
            <a:off x="453000" y="4399994"/>
            <a:ext cx="9000000" cy="2092881"/>
          </a:xfrm>
          <a:prstGeom prst="rect">
            <a:avLst/>
          </a:prstGeom>
          <a:noFill/>
        </p:spPr>
        <p:txBody>
          <a:bodyPr wrap="square">
            <a:spAutoFit/>
          </a:bodyPr>
          <a:lstStyle/>
          <a:p>
            <a:pPr eaLnBrk="1" fontAlgn="auto" hangingPunct="1">
              <a:spcBef>
                <a:spcPts val="1200"/>
              </a:spcBef>
              <a:spcAft>
                <a:spcPts val="0"/>
              </a:spcAft>
              <a:defRPr/>
            </a:pPr>
            <a:r>
              <a:rPr kumimoji="1" lang="ja-JP" altLang="en-US" sz="2000" b="1" spc="100" dirty="0">
                <a:solidFill>
                  <a:prstClr val="black"/>
                </a:solidFill>
                <a:latin typeface="メイリオ" panose="020B0604030504040204" pitchFamily="50" charset="-128"/>
                <a:ea typeface="メイリオ" panose="020B0604030504040204" pitchFamily="50" charset="-128"/>
              </a:rPr>
              <a:t>▶ ケースワーカーの個人情報を守ることも大切</a:t>
            </a:r>
            <a:endParaRPr kumimoji="1" lang="en-US" altLang="ja-JP" sz="2000" b="1" spc="100" dirty="0">
              <a:solidFill>
                <a:prstClr val="black"/>
              </a:solidFill>
              <a:latin typeface="メイリオ" panose="020B0604030504040204" pitchFamily="50" charset="-128"/>
              <a:ea typeface="メイリオ" panose="020B0604030504040204" pitchFamily="50" charset="-128"/>
            </a:endParaRPr>
          </a:p>
          <a:p>
            <a:pPr marL="742950" lvl="1" indent="-285750" eaLnBrk="1" fontAlgn="auto" hangingPunct="1">
              <a:spcBef>
                <a:spcPts val="1200"/>
              </a:spcBef>
              <a:spcAft>
                <a:spcPts val="0"/>
              </a:spcAft>
              <a:buFont typeface="Arial" panose="020B0604020202020204" pitchFamily="34" charset="0"/>
              <a:buChar char="•"/>
              <a:defRPr/>
            </a:pPr>
            <a:r>
              <a:rPr kumimoji="1" lang="ja-JP" altLang="en-US" spc="100" dirty="0">
                <a:solidFill>
                  <a:prstClr val="black"/>
                </a:solidFill>
                <a:latin typeface="メイリオ" panose="020B0604030504040204" pitchFamily="50" charset="-128"/>
                <a:ea typeface="メイリオ" panose="020B0604030504040204" pitchFamily="50" charset="-128"/>
              </a:rPr>
              <a:t>被保護者から、ケースワーカーの個人情報（連絡先・住まいなど）を尋ねられても、決して教えてはならないことは言うまでもありません。ケースワーカーは、あくまでも組織の一員として、被保護世帯にかかわっていることを、常に忘れずにいてください。</a:t>
            </a:r>
            <a:endParaRPr kumimoji="1" lang="en-US" altLang="ja-JP" spc="100" dirty="0">
              <a:solidFill>
                <a:prstClr val="black"/>
              </a:solidFill>
              <a:latin typeface="メイリオ" panose="020B0604030504040204" pitchFamily="50" charset="-128"/>
              <a:ea typeface="メイリオ" panose="020B0604030504040204" pitchFamily="50" charset="-128"/>
            </a:endParaRPr>
          </a:p>
          <a:p>
            <a:pPr lvl="1" eaLnBrk="1" fontAlgn="auto" hangingPunct="1">
              <a:spcBef>
                <a:spcPts val="600"/>
              </a:spcBef>
              <a:spcAft>
                <a:spcPts val="0"/>
              </a:spcAft>
              <a:defRPr/>
            </a:pPr>
            <a:r>
              <a:rPr kumimoji="1" lang="ja-JP" altLang="en-US" spc="100" dirty="0">
                <a:solidFill>
                  <a:prstClr val="black"/>
                </a:solidFill>
                <a:latin typeface="メイリオ" panose="020B0604030504040204" pitchFamily="50" charset="-128"/>
                <a:ea typeface="メイリオ" panose="020B0604030504040204" pitchFamily="50" charset="-128"/>
              </a:rPr>
              <a:t>　</a:t>
            </a:r>
            <a:endParaRPr kumimoji="1" lang="en-US" altLang="ja-JP" spc="100" dirty="0">
              <a:solidFill>
                <a:prstClr val="black"/>
              </a:solidFill>
              <a:latin typeface="メイリオ" panose="020B0604030504040204" pitchFamily="50" charset="-128"/>
              <a:ea typeface="メイリオ" panose="020B0604030504040204" pitchFamily="50" charset="-128"/>
            </a:endParaRPr>
          </a:p>
        </p:txBody>
      </p:sp>
      <p:sp>
        <p:nvSpPr>
          <p:cNvPr id="9" name="テキスト ボックス 8">
            <a:extLst>
              <a:ext uri="{FF2B5EF4-FFF2-40B4-BE49-F238E27FC236}">
                <a16:creationId xmlns:a16="http://schemas.microsoft.com/office/drawing/2014/main" id="{07E08DEB-4821-71BA-040B-1DA4D8263A8E}"/>
              </a:ext>
            </a:extLst>
          </p:cNvPr>
          <p:cNvSpPr txBox="1"/>
          <p:nvPr/>
        </p:nvSpPr>
        <p:spPr>
          <a:xfrm>
            <a:off x="134937" y="3920481"/>
            <a:ext cx="4190394" cy="369332"/>
          </a:xfrm>
          <a:prstGeom prst="rect">
            <a:avLst/>
          </a:prstGeom>
          <a:solidFill>
            <a:schemeClr val="accent3">
              <a:lumMod val="40000"/>
              <a:lumOff val="60000"/>
            </a:schemeClr>
          </a:solidFill>
        </p:spPr>
        <p:txBody>
          <a:bodyPr wrap="square">
            <a:spAutoFit/>
          </a:bodyPr>
          <a:lstStyle/>
          <a:p>
            <a:pPr algn="ctr" eaLnBrk="1" fontAlgn="auto" hangingPunct="1">
              <a:spcBef>
                <a:spcPts val="1200"/>
              </a:spcBef>
              <a:spcAft>
                <a:spcPts val="0"/>
              </a:spcAft>
              <a:defRPr/>
            </a:pPr>
            <a:r>
              <a:rPr kumimoji="1" lang="ja-JP" altLang="en-US" sz="1800" b="1" spc="100" dirty="0">
                <a:solidFill>
                  <a:schemeClr val="tx1"/>
                </a:solidFill>
                <a:latin typeface="メイリオ" panose="020B0604030504040204" pitchFamily="50" charset="-128"/>
                <a:ea typeface="メイリオ" panose="020B0604030504040204" pitchFamily="50" charset="-128"/>
              </a:rPr>
              <a:t>ケースワーカーの個人情報について</a:t>
            </a:r>
            <a:endParaRPr kumimoji="1" lang="en-US" altLang="ja-JP" sz="1800" b="1" spc="100" dirty="0">
              <a:solidFill>
                <a:schemeClr val="tx1"/>
              </a:solidFill>
              <a:latin typeface="メイリオ" panose="020B0604030504040204" pitchFamily="50" charset="-128"/>
              <a:ea typeface="メイリオ" panose="020B0604030504040204" pitchFamily="50" charset="-128"/>
            </a:endParaRP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C48468D4-635C-FCE5-6C28-E4C23E62F94D}"/>
              </a:ext>
            </a:extLst>
          </p:cNvPr>
          <p:cNvSpPr/>
          <p:nvPr/>
        </p:nvSpPr>
        <p:spPr>
          <a:xfrm>
            <a:off x="453000" y="785813"/>
            <a:ext cx="9000000" cy="5707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120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　ケースワーカーが相談対応時の基本姿勢をふまえて対応しても、時には相談者とのやりとりがうまくいかず、ひとりでは事態の収拾ができないトラブルに発展してしまうこともあります。そんなときのため、以下のことを心がけましょう。</a:t>
            </a:r>
            <a:endParaRPr kumimoji="1" lang="en-US" altLang="ja-JP"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1200"/>
              </a:spcBef>
              <a:spcAft>
                <a:spcPts val="0"/>
              </a:spcAft>
              <a:defRPr/>
            </a:pPr>
            <a:r>
              <a:rPr kumimoji="1" lang="ja-JP" altLang="en-US" sz="2000" b="1" spc="100" dirty="0">
                <a:solidFill>
                  <a:prstClr val="black"/>
                </a:solidFill>
                <a:latin typeface="メイリオ" panose="020B0604030504040204" pitchFamily="50" charset="-128"/>
                <a:ea typeface="メイリオ" panose="020B0604030504040204" pitchFamily="50" charset="-128"/>
              </a:rPr>
              <a:t>▶ 早めに相談しよう</a:t>
            </a:r>
            <a:endParaRPr kumimoji="1" lang="en-US" altLang="ja-JP" sz="2000" b="1" spc="100" dirty="0">
              <a:solidFill>
                <a:prstClr val="black"/>
              </a:solidFill>
              <a:latin typeface="メイリオ" panose="020B0604030504040204" pitchFamily="50" charset="-128"/>
              <a:ea typeface="メイリオ" panose="020B0604030504040204" pitchFamily="50" charset="-128"/>
            </a:endParaRPr>
          </a:p>
          <a:p>
            <a:pPr marL="742950" lvl="1" indent="-285750" eaLnBrk="1" fontAlgn="auto" hangingPunct="1">
              <a:spcBef>
                <a:spcPts val="1200"/>
              </a:spcBef>
              <a:spcAft>
                <a:spcPts val="0"/>
              </a:spcAft>
              <a:buFont typeface="Arial" panose="020B0604020202020204" pitchFamily="34" charset="0"/>
              <a:buChar char="•"/>
              <a:defRPr/>
            </a:pPr>
            <a:r>
              <a:rPr kumimoji="1" lang="ja-JP" altLang="en-US" spc="100" dirty="0">
                <a:solidFill>
                  <a:prstClr val="black"/>
                </a:solidFill>
                <a:latin typeface="メイリオ" panose="020B0604030504040204" pitchFamily="50" charset="-128"/>
                <a:ea typeface="メイリオ" panose="020B0604030504040204" pitchFamily="50" charset="-128"/>
              </a:rPr>
              <a:t>同僚や上司、関係機関に相談しましょう。</a:t>
            </a:r>
          </a:p>
          <a:p>
            <a:pPr eaLnBrk="1" fontAlgn="auto" hangingPunct="1">
              <a:spcBef>
                <a:spcPts val="1200"/>
              </a:spcBef>
              <a:spcAft>
                <a:spcPts val="0"/>
              </a:spcAft>
              <a:defRPr/>
            </a:pPr>
            <a:r>
              <a:rPr kumimoji="1" lang="ja-JP" altLang="en-US" sz="2000" b="1" spc="100" dirty="0">
                <a:solidFill>
                  <a:prstClr val="black"/>
                </a:solidFill>
                <a:latin typeface="メイリオ" panose="020B0604030504040204" pitchFamily="50" charset="-128"/>
                <a:ea typeface="メイリオ" panose="020B0604030504040204" pitchFamily="50" charset="-128"/>
              </a:rPr>
              <a:t>▶ 重要なのは初期対応</a:t>
            </a:r>
            <a:endParaRPr kumimoji="1" lang="en-US" altLang="ja-JP" sz="2000" b="1" spc="100" dirty="0">
              <a:solidFill>
                <a:prstClr val="black"/>
              </a:solidFill>
              <a:latin typeface="メイリオ" panose="020B0604030504040204" pitchFamily="50" charset="-128"/>
              <a:ea typeface="メイリオ" panose="020B0604030504040204" pitchFamily="50" charset="-128"/>
            </a:endParaRPr>
          </a:p>
          <a:p>
            <a:pPr marL="742950" lvl="1" indent="-285750" eaLnBrk="1" fontAlgn="auto" hangingPunct="1">
              <a:spcBef>
                <a:spcPts val="1200"/>
              </a:spcBef>
              <a:spcAft>
                <a:spcPts val="0"/>
              </a:spcAft>
              <a:buFont typeface="Arial" panose="020B0604020202020204" pitchFamily="34" charset="0"/>
              <a:buChar char="•"/>
              <a:defRPr/>
            </a:pPr>
            <a:r>
              <a:rPr kumimoji="1" lang="ja-JP" altLang="en-US" spc="100" dirty="0">
                <a:solidFill>
                  <a:prstClr val="black"/>
                </a:solidFill>
                <a:latin typeface="メイリオ" panose="020B0604030504040204" pitchFamily="50" charset="-128"/>
                <a:ea typeface="メイリオ" panose="020B0604030504040204" pitchFamily="50" charset="-128"/>
              </a:rPr>
              <a:t>トラブルになってしまった場合、まずはしっかりと初期対応を。問題がこじれてしまうとその解決には長い時間を要することになり、他の業務にも支障をきたすことになります。　</a:t>
            </a:r>
            <a:endParaRPr kumimoji="1" lang="en-US" altLang="ja-JP" spc="100" dirty="0">
              <a:solidFill>
                <a:prstClr val="black"/>
              </a:solidFill>
              <a:latin typeface="メイリオ" panose="020B0604030504040204" pitchFamily="50" charset="-128"/>
              <a:ea typeface="メイリオ" panose="020B0604030504040204" pitchFamily="50" charset="-128"/>
            </a:endParaRPr>
          </a:p>
          <a:p>
            <a:pPr eaLnBrk="1" fontAlgn="auto" hangingPunct="1">
              <a:spcBef>
                <a:spcPts val="1200"/>
              </a:spcBef>
              <a:spcAft>
                <a:spcPts val="0"/>
              </a:spcAft>
              <a:defRPr/>
            </a:pPr>
            <a:r>
              <a:rPr kumimoji="1" lang="ja-JP" altLang="en-US" sz="2000" b="1" spc="100" dirty="0">
                <a:solidFill>
                  <a:prstClr val="black"/>
                </a:solidFill>
                <a:latin typeface="メイリオ" panose="020B0604030504040204" pitchFamily="50" charset="-128"/>
                <a:ea typeface="メイリオ" panose="020B0604030504040204" pitchFamily="50" charset="-128"/>
              </a:rPr>
              <a:t>▶ 悪意ある相手には丁寧な対応を基本としつつも、毅然とした態度で</a:t>
            </a:r>
            <a:endParaRPr kumimoji="1" lang="en-US" altLang="ja-JP" sz="2000" b="1" spc="100" dirty="0">
              <a:solidFill>
                <a:prstClr val="black"/>
              </a:solidFill>
              <a:latin typeface="メイリオ" panose="020B0604030504040204" pitchFamily="50" charset="-128"/>
              <a:ea typeface="メイリオ" panose="020B0604030504040204" pitchFamily="50" charset="-128"/>
            </a:endParaRPr>
          </a:p>
          <a:p>
            <a:pPr marL="742950" lvl="1" indent="-285750" eaLnBrk="1" fontAlgn="auto" hangingPunct="1">
              <a:spcBef>
                <a:spcPts val="1200"/>
              </a:spcBef>
              <a:spcAft>
                <a:spcPts val="0"/>
              </a:spcAft>
              <a:buFont typeface="Arial" panose="020B0604020202020204" pitchFamily="34" charset="0"/>
              <a:buChar char="•"/>
              <a:defRPr/>
            </a:pPr>
            <a:r>
              <a:rPr kumimoji="1" lang="ja-JP" altLang="en-US" spc="100" dirty="0">
                <a:solidFill>
                  <a:prstClr val="black"/>
                </a:solidFill>
                <a:latin typeface="メイリオ" panose="020B0604030504040204" pitchFamily="50" charset="-128"/>
                <a:ea typeface="メイリオ" panose="020B0604030504040204" pitchFamily="50" charset="-128"/>
              </a:rPr>
              <a:t>相手が悪意をもつ場合や法を犯している場合、毅然とした態度で臨みましょう。一般的な相談者への対応と、行政対象暴力のような不当な要求を意図的に窓口で行う人への対応方法は全く異なります。どのような対応をしなければならない相談者であるか、組織として慎重に見極めながら対応する必要があります。</a:t>
            </a:r>
          </a:p>
        </p:txBody>
      </p:sp>
      <p:sp>
        <p:nvSpPr>
          <p:cNvPr id="31747" name="スライド番号プレースホルダー 1">
            <a:extLst>
              <a:ext uri="{FF2B5EF4-FFF2-40B4-BE49-F238E27FC236}">
                <a16:creationId xmlns:a16="http://schemas.microsoft.com/office/drawing/2014/main" id="{446C4FF2-784A-0D4E-4A3B-D54A21AC6987}"/>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7C57A22F-BEB9-4180-94A9-F1BC23ED4E7F}" type="slidenum">
              <a:rPr lang="ja-JP" altLang="en-US" sz="1000">
                <a:solidFill>
                  <a:srgbClr val="898989"/>
                </a:solidFill>
              </a:rPr>
              <a:pPr>
                <a:lnSpc>
                  <a:spcPct val="100000"/>
                </a:lnSpc>
                <a:spcBef>
                  <a:spcPct val="0"/>
                </a:spcBef>
                <a:buFontTx/>
                <a:buNone/>
              </a:pPr>
              <a:t>13</a:t>
            </a:fld>
            <a:endParaRPr lang="ja-JP" altLang="en-US" sz="1000">
              <a:solidFill>
                <a:srgbClr val="898989"/>
              </a:solidFill>
            </a:endParaRPr>
          </a:p>
        </p:txBody>
      </p:sp>
      <p:sp>
        <p:nvSpPr>
          <p:cNvPr id="9" name="四角形: 角を丸くする 8">
            <a:extLst>
              <a:ext uri="{FF2B5EF4-FFF2-40B4-BE49-F238E27FC236}">
                <a16:creationId xmlns:a16="http://schemas.microsoft.com/office/drawing/2014/main" id="{9EAEC42A-3FBA-A506-81F2-9A3C5ABA3F8E}"/>
              </a:ext>
            </a:extLst>
          </p:cNvPr>
          <p:cNvSpPr/>
          <p:nvPr/>
        </p:nvSpPr>
        <p:spPr>
          <a:xfrm>
            <a:off x="61913" y="6678613"/>
            <a:ext cx="7272337" cy="179387"/>
          </a:xfrm>
          <a:prstGeom prst="roundRect">
            <a:avLst/>
          </a:prstGeom>
          <a:noFill/>
          <a:ln w="28575">
            <a:noFill/>
            <a:prstDash val="sysDash"/>
          </a:ln>
        </p:spPr>
        <p:style>
          <a:lnRef idx="2">
            <a:schemeClr val="accent1">
              <a:shade val="50000"/>
            </a:schemeClr>
          </a:lnRef>
          <a:fillRef idx="1">
            <a:schemeClr val="accent1"/>
          </a:fillRef>
          <a:effectRef idx="0">
            <a:schemeClr val="accent1"/>
          </a:effectRef>
          <a:fontRef idx="minor">
            <a:schemeClr val="lt1"/>
          </a:fontRef>
        </p:style>
        <p:txBody>
          <a:bodyPr tIns="0" bIns="0" anchor="ctr"/>
          <a:lstStyle/>
          <a:p>
            <a:pPr eaLnBrk="1" fontAlgn="auto" hangingPunct="1">
              <a:spcBef>
                <a:spcPts val="0"/>
              </a:spcBef>
              <a:spcAft>
                <a:spcPts val="0"/>
              </a:spcAft>
              <a:defRPr/>
            </a:pPr>
            <a:r>
              <a:rPr kumimoji="1" lang="ja-JP" altLang="en-US" sz="1000" dirty="0">
                <a:solidFill>
                  <a:schemeClr val="tx1"/>
                </a:solidFill>
                <a:latin typeface="メイリオ" panose="020B0604030504040204" pitchFamily="50" charset="-128"/>
                <a:ea typeface="メイリオ" panose="020B0604030504040204" pitchFamily="50" charset="-128"/>
              </a:rPr>
              <a:t>出典：厚生労働省社会･援護局 保護課</a:t>
            </a:r>
            <a:r>
              <a:rPr kumimoji="1" lang="en-US" altLang="ja-JP" sz="1000" dirty="0">
                <a:solidFill>
                  <a:schemeClr val="tx1"/>
                </a:solidFill>
                <a:latin typeface="メイリオ" panose="020B0604030504040204" pitchFamily="50" charset="-128"/>
                <a:ea typeface="メイリオ" panose="020B0604030504040204" pitchFamily="50" charset="-128"/>
              </a:rPr>
              <a:t>『</a:t>
            </a:r>
            <a:r>
              <a:rPr kumimoji="1" lang="ja-JP" altLang="en-US" sz="1000" dirty="0">
                <a:solidFill>
                  <a:schemeClr val="tx1"/>
                </a:solidFill>
                <a:latin typeface="メイリオ" panose="020B0604030504040204" pitchFamily="50" charset="-128"/>
                <a:ea typeface="メイリオ" panose="020B0604030504040204" pitchFamily="50" charset="-128"/>
              </a:rPr>
              <a:t>生活保護における相談対応の手引き</a:t>
            </a:r>
            <a:r>
              <a:rPr kumimoji="1" lang="en-US" altLang="ja-JP" sz="1000" dirty="0">
                <a:solidFill>
                  <a:schemeClr val="tx1"/>
                </a:solidFill>
                <a:latin typeface="メイリオ" panose="020B0604030504040204" pitchFamily="50" charset="-128"/>
                <a:ea typeface="メイリオ" panose="020B0604030504040204" pitchFamily="50" charset="-128"/>
              </a:rPr>
              <a:t>』,</a:t>
            </a:r>
            <a:r>
              <a:rPr kumimoji="1" lang="ja-JP" altLang="en-US" sz="1000" dirty="0">
                <a:solidFill>
                  <a:schemeClr val="tx1"/>
                </a:solidFill>
                <a:latin typeface="メイリオ" panose="020B0604030504040204" pitchFamily="50" charset="-128"/>
                <a:ea typeface="メイリオ" panose="020B0604030504040204" pitchFamily="50" charset="-128"/>
              </a:rPr>
              <a:t>平成</a:t>
            </a:r>
            <a:r>
              <a:rPr kumimoji="1" lang="en-US" altLang="ja-JP" sz="1000" dirty="0">
                <a:solidFill>
                  <a:schemeClr val="tx1"/>
                </a:solidFill>
                <a:latin typeface="メイリオ" panose="020B0604030504040204" pitchFamily="50" charset="-128"/>
                <a:ea typeface="メイリオ" panose="020B0604030504040204" pitchFamily="50" charset="-128"/>
              </a:rPr>
              <a:t>21</a:t>
            </a:r>
            <a:r>
              <a:rPr kumimoji="1" lang="ja-JP" altLang="en-US" sz="1000" dirty="0">
                <a:solidFill>
                  <a:schemeClr val="tx1"/>
                </a:solidFill>
                <a:latin typeface="メイリオ" panose="020B0604030504040204" pitchFamily="50" charset="-128"/>
                <a:ea typeface="メイリオ" panose="020B0604030504040204" pitchFamily="50" charset="-128"/>
              </a:rPr>
              <a:t>年</a:t>
            </a:r>
            <a:r>
              <a:rPr kumimoji="1" lang="en-US" altLang="ja-JP" sz="1000" dirty="0">
                <a:solidFill>
                  <a:schemeClr val="tx1"/>
                </a:solidFill>
                <a:latin typeface="メイリオ" panose="020B0604030504040204" pitchFamily="50" charset="-128"/>
                <a:ea typeface="メイリオ" panose="020B0604030504040204" pitchFamily="50" charset="-128"/>
              </a:rPr>
              <a:t>3</a:t>
            </a:r>
            <a:r>
              <a:rPr kumimoji="1" lang="ja-JP" altLang="en-US" sz="1000" dirty="0">
                <a:solidFill>
                  <a:schemeClr val="tx1"/>
                </a:solidFill>
                <a:latin typeface="メイリオ" panose="020B0604030504040204" pitchFamily="50" charset="-128"/>
                <a:ea typeface="メイリオ" panose="020B0604030504040204" pitchFamily="50" charset="-128"/>
              </a:rPr>
              <a:t>月　をもとに作成</a:t>
            </a:r>
          </a:p>
        </p:txBody>
      </p:sp>
      <p:sp>
        <p:nvSpPr>
          <p:cNvPr id="2" name="正方形/長方形 1">
            <a:extLst>
              <a:ext uri="{FF2B5EF4-FFF2-40B4-BE49-F238E27FC236}">
                <a16:creationId xmlns:a16="http://schemas.microsoft.com/office/drawing/2014/main" id="{654B25AB-22B3-2B6A-F27C-D5E8135B7C41}"/>
              </a:ext>
            </a:extLst>
          </p:cNvPr>
          <p:cNvSpPr/>
          <p:nvPr/>
        </p:nvSpPr>
        <p:spPr>
          <a:xfrm>
            <a:off x="0" y="187325"/>
            <a:ext cx="8296275" cy="360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z="2000" b="1" spc="150" dirty="0">
                <a:solidFill>
                  <a:schemeClr val="tx1"/>
                </a:solidFill>
                <a:latin typeface="メイリオ" panose="020B0604030504040204" pitchFamily="50" charset="-128"/>
                <a:ea typeface="メイリオ" panose="020B0604030504040204" pitchFamily="50" charset="-128"/>
              </a:rPr>
              <a:t>３．相談者とのトラブルが起こった場合のリスクマネジメント</a:t>
            </a:r>
          </a:p>
        </p:txBody>
      </p:sp>
      <p:sp>
        <p:nvSpPr>
          <p:cNvPr id="3" name="正方形/長方形 2">
            <a:extLst>
              <a:ext uri="{FF2B5EF4-FFF2-40B4-BE49-F238E27FC236}">
                <a16:creationId xmlns:a16="http://schemas.microsoft.com/office/drawing/2014/main" id="{11C5AF09-D33E-F8FA-F43A-46A772E26CB3}"/>
              </a:ext>
            </a:extLst>
          </p:cNvPr>
          <p:cNvSpPr/>
          <p:nvPr/>
        </p:nvSpPr>
        <p:spPr>
          <a:xfrm>
            <a:off x="0" y="12700"/>
            <a:ext cx="8296275" cy="195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en-US" altLang="ja-JP" sz="1200" b="1" spc="150" dirty="0">
                <a:solidFill>
                  <a:schemeClr val="tx1"/>
                </a:solidFill>
                <a:latin typeface="メイリオ" panose="020B0604030504040204" pitchFamily="50" charset="-128"/>
                <a:ea typeface="メイリオ" panose="020B0604030504040204" pitchFamily="50" charset="-128"/>
              </a:rPr>
              <a:t>Ⅱ</a:t>
            </a:r>
            <a:r>
              <a:rPr kumimoji="1" lang="ja-JP" altLang="en-US" sz="1200" b="1" spc="150" dirty="0">
                <a:solidFill>
                  <a:schemeClr val="tx1"/>
                </a:solidFill>
                <a:latin typeface="メイリオ" panose="020B0604030504040204" pitchFamily="50" charset="-128"/>
                <a:ea typeface="メイリオ" panose="020B0604030504040204" pitchFamily="50" charset="-128"/>
              </a:rPr>
              <a:t>．生活保護業務におけるリスクマネジメント</a:t>
            </a:r>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390187AD-82A5-C06E-2AE3-6D0B8EAE4C4A}"/>
              </a:ext>
            </a:extLst>
          </p:cNvPr>
          <p:cNvSpPr/>
          <p:nvPr/>
        </p:nvSpPr>
        <p:spPr>
          <a:xfrm>
            <a:off x="453000" y="540000"/>
            <a:ext cx="9000000" cy="52387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lnSpc>
                <a:spcPct val="150000"/>
              </a:lnSpc>
              <a:spcBef>
                <a:spcPts val="1200"/>
              </a:spcBef>
              <a:spcAft>
                <a:spcPts val="0"/>
              </a:spcAft>
              <a:defRPr/>
            </a:pPr>
            <a:r>
              <a:rPr kumimoji="1" lang="ja-JP" altLang="en-US" sz="2000" b="1" spc="100" dirty="0">
                <a:solidFill>
                  <a:prstClr val="black"/>
                </a:solidFill>
                <a:latin typeface="メイリオ" panose="020B0604030504040204" pitchFamily="50" charset="-128"/>
                <a:ea typeface="メイリオ" panose="020B0604030504040204" pitchFamily="50" charset="-128"/>
                <a:cs typeface="いろは角クラシック Bold" panose="020B0602020203020207" pitchFamily="50" charset="-128"/>
              </a:rPr>
              <a:t>▶ 大切なのは初期段階での適切な対応だと心得よう</a:t>
            </a:r>
            <a:endParaRPr kumimoji="1" lang="en-US" altLang="ja-JP" sz="2000" b="1" spc="100" dirty="0">
              <a:solidFill>
                <a:prstClr val="black"/>
              </a:solidFill>
              <a:latin typeface="メイリオ" panose="020B0604030504040204" pitchFamily="50" charset="-128"/>
              <a:ea typeface="メイリオ" panose="020B0604030504040204" pitchFamily="50" charset="-128"/>
              <a:cs typeface="いろは角クラシック Bold" panose="020B0602020203020207" pitchFamily="50" charset="-128"/>
            </a:endParaRPr>
          </a:p>
          <a:p>
            <a:pPr marL="742950" lvl="1" indent="-285750" eaLnBrk="1" fontAlgn="auto" hangingPunct="1">
              <a:spcBef>
                <a:spcPts val="1200"/>
              </a:spcBef>
              <a:spcAft>
                <a:spcPts val="0"/>
              </a:spcAft>
              <a:buFont typeface="Arial" panose="020B0604020202020204" pitchFamily="34" charset="0"/>
              <a:buChar char="•"/>
              <a:defRPr/>
            </a:pPr>
            <a:r>
              <a:rPr kumimoji="1" lang="ja-JP" altLang="en-US" spc="100" dirty="0">
                <a:solidFill>
                  <a:schemeClr val="tx1"/>
                </a:solidFill>
                <a:latin typeface="メイリオ" panose="020B0604030504040204" pitchFamily="50" charset="-128"/>
                <a:ea typeface="メイリオ" panose="020B0604030504040204" pitchFamily="50" charset="-128"/>
                <a:cs typeface="いろは角クラシック Bold" panose="020B0602020203020207" pitchFamily="50" charset="-128"/>
              </a:rPr>
              <a:t>時には何気ない発言やふるまいなど、些細なことが原因でトラブルが起こることもあります。ただ、こうしたトラブルは、初期段階で適切な対応を行うことにより、クレームの深刻化や状況の悪化は避けられます。</a:t>
            </a:r>
            <a:endParaRPr kumimoji="1" lang="en-US" altLang="ja-JP" sz="1600" spc="100" dirty="0">
              <a:solidFill>
                <a:prstClr val="black"/>
              </a:solidFill>
              <a:latin typeface="メイリオ" panose="020B0604030504040204" pitchFamily="50" charset="-128"/>
              <a:ea typeface="メイリオ" panose="020B0604030504040204" pitchFamily="50" charset="-128"/>
              <a:cs typeface="いろは角クラシック Bold" panose="020B0602020203020207" pitchFamily="50" charset="-128"/>
            </a:endParaRPr>
          </a:p>
          <a:p>
            <a:pPr eaLnBrk="1" fontAlgn="auto" hangingPunct="1">
              <a:lnSpc>
                <a:spcPct val="150000"/>
              </a:lnSpc>
              <a:spcBef>
                <a:spcPts val="1200"/>
              </a:spcBef>
              <a:spcAft>
                <a:spcPts val="0"/>
              </a:spcAft>
              <a:defRPr/>
            </a:pPr>
            <a:r>
              <a:rPr kumimoji="1" lang="ja-JP" altLang="en-US" sz="2000" b="1" spc="100" dirty="0">
                <a:solidFill>
                  <a:prstClr val="black"/>
                </a:solidFill>
                <a:latin typeface="メイリオ" panose="020B0604030504040204" pitchFamily="50" charset="-128"/>
                <a:ea typeface="メイリオ" panose="020B0604030504040204" pitchFamily="50" charset="-128"/>
                <a:cs typeface="いろは角クラシック Bold" panose="020B0602020203020207" pitchFamily="50" charset="-128"/>
              </a:rPr>
              <a:t>▶ 苦情・クレームには改善のヒントが隠れているかも</a:t>
            </a:r>
            <a:endParaRPr kumimoji="1" lang="en-US" altLang="ja-JP" sz="2000" b="1" spc="100" dirty="0">
              <a:solidFill>
                <a:prstClr val="black"/>
              </a:solidFill>
              <a:latin typeface="メイリオ" panose="020B0604030504040204" pitchFamily="50" charset="-128"/>
              <a:ea typeface="メイリオ" panose="020B0604030504040204" pitchFamily="50" charset="-128"/>
              <a:cs typeface="いろは角クラシック Bold" panose="020B0602020203020207" pitchFamily="50" charset="-128"/>
            </a:endParaRPr>
          </a:p>
          <a:p>
            <a:pPr marL="742950" lvl="1" indent="-285750" eaLnBrk="1" fontAlgn="auto" hangingPunct="1">
              <a:spcBef>
                <a:spcPts val="1200"/>
              </a:spcBef>
              <a:spcAft>
                <a:spcPts val="0"/>
              </a:spcAft>
              <a:buFont typeface="Arial" panose="020B0604020202020204" pitchFamily="34" charset="0"/>
              <a:buChar char="•"/>
              <a:defRPr/>
            </a:pPr>
            <a:r>
              <a:rPr kumimoji="1" lang="ja-JP" altLang="en-US" spc="100" dirty="0">
                <a:solidFill>
                  <a:prstClr val="black"/>
                </a:solidFill>
                <a:latin typeface="メイリオ" panose="020B0604030504040204" pitchFamily="50" charset="-128"/>
                <a:ea typeface="メイリオ" panose="020B0604030504040204" pitchFamily="50" charset="-128"/>
                <a:cs typeface="いろは角クラシック Bold" panose="020B0602020203020207" pitchFamily="50" charset="-128"/>
              </a:rPr>
              <a:t>こうした苦情・クレームには生活保護行政全般に対する改善のヒントが隠れていることもあります。</a:t>
            </a:r>
            <a:endParaRPr kumimoji="1" lang="en-US" altLang="ja-JP" spc="100" dirty="0">
              <a:solidFill>
                <a:prstClr val="black"/>
              </a:solidFill>
              <a:latin typeface="メイリオ" panose="020B0604030504040204" pitchFamily="50" charset="-128"/>
              <a:ea typeface="メイリオ" panose="020B0604030504040204" pitchFamily="50" charset="-128"/>
              <a:cs typeface="いろは角クラシック Bold" panose="020B0602020203020207" pitchFamily="50" charset="-128"/>
            </a:endParaRPr>
          </a:p>
          <a:p>
            <a:pPr eaLnBrk="1" fontAlgn="auto" hangingPunct="1">
              <a:lnSpc>
                <a:spcPct val="150000"/>
              </a:lnSpc>
              <a:spcBef>
                <a:spcPts val="1200"/>
              </a:spcBef>
              <a:spcAft>
                <a:spcPts val="0"/>
              </a:spcAft>
              <a:defRPr/>
            </a:pPr>
            <a:r>
              <a:rPr kumimoji="1" lang="ja-JP" altLang="en-US" sz="2000" b="1" spc="100" dirty="0">
                <a:solidFill>
                  <a:prstClr val="black"/>
                </a:solidFill>
                <a:latin typeface="メイリオ" panose="020B0604030504040204" pitchFamily="50" charset="-128"/>
                <a:ea typeface="メイリオ" panose="020B0604030504040204" pitchFamily="50" charset="-128"/>
                <a:cs typeface="いろは角クラシック Bold" panose="020B0602020203020207" pitchFamily="50" charset="-128"/>
              </a:rPr>
              <a:t>▶行動規範の「</a:t>
            </a:r>
            <a:r>
              <a:rPr kumimoji="1" lang="ja-JP" altLang="en-US" sz="2000" b="1" spc="100" dirty="0">
                <a:solidFill>
                  <a:schemeClr val="tx1"/>
                </a:solidFill>
                <a:latin typeface="メイリオ" panose="020B0604030504040204" pitchFamily="50" charset="-128"/>
                <a:ea typeface="メイリオ" panose="020B0604030504040204" pitchFamily="50" charset="-128"/>
                <a:cs typeface="いろは角クラシック Bold" panose="020B0602020203020207" pitchFamily="50" charset="-128"/>
              </a:rPr>
              <a:t>方針</a:t>
            </a:r>
            <a:r>
              <a:rPr kumimoji="1" lang="ja-JP" altLang="en-US" sz="2000" b="1" spc="100" dirty="0">
                <a:solidFill>
                  <a:prstClr val="black"/>
                </a:solidFill>
                <a:latin typeface="メイリオ" panose="020B0604030504040204" pitchFamily="50" charset="-128"/>
                <a:ea typeface="メイリオ" panose="020B0604030504040204" pitchFamily="50" charset="-128"/>
                <a:cs typeface="いろは角クラシック Bold" panose="020B0602020203020207" pitchFamily="50" charset="-128"/>
              </a:rPr>
              <a:t>」と具体的な「</a:t>
            </a:r>
            <a:r>
              <a:rPr kumimoji="1" lang="ja-JP" altLang="en-US" sz="2000" b="1" spc="100" dirty="0">
                <a:solidFill>
                  <a:schemeClr val="tx1"/>
                </a:solidFill>
                <a:latin typeface="メイリオ" panose="020B0604030504040204" pitchFamily="50" charset="-128"/>
                <a:ea typeface="メイリオ" panose="020B0604030504040204" pitchFamily="50" charset="-128"/>
                <a:cs typeface="いろは角クラシック Bold" panose="020B0602020203020207" pitchFamily="50" charset="-128"/>
              </a:rPr>
              <a:t>手順</a:t>
            </a:r>
            <a:r>
              <a:rPr kumimoji="1" lang="ja-JP" altLang="en-US" sz="2000" b="1" spc="100" dirty="0">
                <a:solidFill>
                  <a:prstClr val="black"/>
                </a:solidFill>
                <a:latin typeface="メイリオ" panose="020B0604030504040204" pitchFamily="50" charset="-128"/>
                <a:ea typeface="メイリオ" panose="020B0604030504040204" pitchFamily="50" charset="-128"/>
                <a:cs typeface="いろは角クラシック Bold" panose="020B0602020203020207" pitchFamily="50" charset="-128"/>
              </a:rPr>
              <a:t>」を明確にしよう</a:t>
            </a:r>
            <a:endParaRPr kumimoji="1" lang="en-US" altLang="ja-JP" sz="2000" b="1" spc="100" dirty="0">
              <a:solidFill>
                <a:prstClr val="black"/>
              </a:solidFill>
              <a:latin typeface="メイリオ" panose="020B0604030504040204" pitchFamily="50" charset="-128"/>
              <a:ea typeface="メイリオ" panose="020B0604030504040204" pitchFamily="50" charset="-128"/>
              <a:cs typeface="いろは角クラシック Bold" panose="020B0602020203020207" pitchFamily="50" charset="-128"/>
            </a:endParaRPr>
          </a:p>
          <a:p>
            <a:pPr marL="742950" lvl="1" indent="-285750" eaLnBrk="1" fontAlgn="auto" hangingPunct="1">
              <a:spcBef>
                <a:spcPts val="1200"/>
              </a:spcBef>
              <a:spcAft>
                <a:spcPts val="0"/>
              </a:spcAft>
              <a:buFont typeface="Arial" panose="020B0604020202020204" pitchFamily="34" charset="0"/>
              <a:buChar char="•"/>
              <a:defRPr/>
            </a:pPr>
            <a:r>
              <a:rPr kumimoji="1" lang="ja-JP" altLang="en-US" spc="100" dirty="0">
                <a:solidFill>
                  <a:schemeClr val="tx1"/>
                </a:solidFill>
                <a:latin typeface="メイリオ" panose="020B0604030504040204" pitchFamily="50" charset="-128"/>
                <a:ea typeface="メイリオ" panose="020B0604030504040204" pitchFamily="50" charset="-128"/>
                <a:cs typeface="いろは角クラシック Bold" panose="020B0602020203020207" pitchFamily="50" charset="-128"/>
              </a:rPr>
              <a:t>苦情・クレームに適切に対応しつつ、そこに隠された改善のヒントをつかむためには、職員一人ひとりが参照すべき一般的な行動規範を定めた「方針」と、方針の実際をトラブルの場面で活用するための「手順」を明確にしておくことが大切です。</a:t>
            </a:r>
            <a:endParaRPr kumimoji="1" lang="en-US" altLang="ja-JP" spc="100" dirty="0">
              <a:solidFill>
                <a:schemeClr val="tx1"/>
              </a:solidFill>
              <a:latin typeface="メイリオ" panose="020B0604030504040204" pitchFamily="50" charset="-128"/>
              <a:ea typeface="メイリオ" panose="020B0604030504040204" pitchFamily="50" charset="-128"/>
              <a:cs typeface="いろは角クラシック Bold" panose="020B0602020203020207" pitchFamily="50" charset="-128"/>
            </a:endParaRPr>
          </a:p>
        </p:txBody>
      </p:sp>
      <p:sp>
        <p:nvSpPr>
          <p:cNvPr id="33795" name="スライド番号プレースホルダー 1">
            <a:extLst>
              <a:ext uri="{FF2B5EF4-FFF2-40B4-BE49-F238E27FC236}">
                <a16:creationId xmlns:a16="http://schemas.microsoft.com/office/drawing/2014/main" id="{8BC1EBF0-0DFA-9EAA-102F-9B424CB005CB}"/>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2738DAF0-9A40-40DA-AD91-37B44B7861B9}" type="slidenum">
              <a:rPr lang="ja-JP" altLang="en-US" sz="1000">
                <a:solidFill>
                  <a:srgbClr val="898989"/>
                </a:solidFill>
              </a:rPr>
              <a:pPr>
                <a:lnSpc>
                  <a:spcPct val="100000"/>
                </a:lnSpc>
                <a:spcBef>
                  <a:spcPct val="0"/>
                </a:spcBef>
                <a:buFontTx/>
                <a:buNone/>
              </a:pPr>
              <a:t>14</a:t>
            </a:fld>
            <a:endParaRPr lang="ja-JP" altLang="en-US" sz="1000">
              <a:solidFill>
                <a:srgbClr val="898989"/>
              </a:solidFill>
            </a:endParaRPr>
          </a:p>
        </p:txBody>
      </p:sp>
      <p:sp>
        <p:nvSpPr>
          <p:cNvPr id="7" name="四角形: 角を丸くする 6">
            <a:extLst>
              <a:ext uri="{FF2B5EF4-FFF2-40B4-BE49-F238E27FC236}">
                <a16:creationId xmlns:a16="http://schemas.microsoft.com/office/drawing/2014/main" id="{AE92FD6C-45E9-8D28-5403-D915BCF27D12}"/>
              </a:ext>
            </a:extLst>
          </p:cNvPr>
          <p:cNvSpPr/>
          <p:nvPr/>
        </p:nvSpPr>
        <p:spPr>
          <a:xfrm>
            <a:off x="61913" y="6678613"/>
            <a:ext cx="7272337" cy="179387"/>
          </a:xfrm>
          <a:prstGeom prst="roundRect">
            <a:avLst/>
          </a:prstGeom>
          <a:noFill/>
          <a:ln w="28575">
            <a:noFill/>
            <a:prstDash val="sysDash"/>
          </a:ln>
        </p:spPr>
        <p:style>
          <a:lnRef idx="2">
            <a:schemeClr val="accent1">
              <a:shade val="50000"/>
            </a:schemeClr>
          </a:lnRef>
          <a:fillRef idx="1">
            <a:schemeClr val="accent1"/>
          </a:fillRef>
          <a:effectRef idx="0">
            <a:schemeClr val="accent1"/>
          </a:effectRef>
          <a:fontRef idx="minor">
            <a:schemeClr val="lt1"/>
          </a:fontRef>
        </p:style>
        <p:txBody>
          <a:bodyPr tIns="0" bIns="0" anchor="ctr"/>
          <a:lstStyle/>
          <a:p>
            <a:pPr eaLnBrk="1" fontAlgn="auto" hangingPunct="1">
              <a:spcBef>
                <a:spcPts val="0"/>
              </a:spcBef>
              <a:spcAft>
                <a:spcPts val="0"/>
              </a:spcAft>
              <a:defRPr/>
            </a:pPr>
            <a:r>
              <a:rPr kumimoji="1" lang="ja-JP" altLang="en-US" sz="1000" dirty="0">
                <a:solidFill>
                  <a:schemeClr val="tx1"/>
                </a:solidFill>
                <a:latin typeface="メイリオ" panose="020B0604030504040204" pitchFamily="50" charset="-128"/>
                <a:ea typeface="メイリオ" panose="020B0604030504040204" pitchFamily="50" charset="-128"/>
              </a:rPr>
              <a:t>出典：厚生労働省社会･援護局 保護課</a:t>
            </a:r>
            <a:r>
              <a:rPr kumimoji="1" lang="en-US" altLang="ja-JP" sz="1000" dirty="0">
                <a:solidFill>
                  <a:schemeClr val="tx1"/>
                </a:solidFill>
                <a:latin typeface="メイリオ" panose="020B0604030504040204" pitchFamily="50" charset="-128"/>
                <a:ea typeface="メイリオ" panose="020B0604030504040204" pitchFamily="50" charset="-128"/>
              </a:rPr>
              <a:t>『</a:t>
            </a:r>
            <a:r>
              <a:rPr kumimoji="1" lang="ja-JP" altLang="en-US" sz="1000" dirty="0">
                <a:solidFill>
                  <a:schemeClr val="tx1"/>
                </a:solidFill>
                <a:latin typeface="メイリオ" panose="020B0604030504040204" pitchFamily="50" charset="-128"/>
                <a:ea typeface="メイリオ" panose="020B0604030504040204" pitchFamily="50" charset="-128"/>
              </a:rPr>
              <a:t>生活保護における相談対応の手引き</a:t>
            </a:r>
            <a:r>
              <a:rPr kumimoji="1" lang="en-US" altLang="ja-JP" sz="1000" dirty="0">
                <a:solidFill>
                  <a:schemeClr val="tx1"/>
                </a:solidFill>
                <a:latin typeface="メイリオ" panose="020B0604030504040204" pitchFamily="50" charset="-128"/>
                <a:ea typeface="メイリオ" panose="020B0604030504040204" pitchFamily="50" charset="-128"/>
              </a:rPr>
              <a:t>』,</a:t>
            </a:r>
            <a:r>
              <a:rPr kumimoji="1" lang="ja-JP" altLang="en-US" sz="1000" dirty="0">
                <a:solidFill>
                  <a:schemeClr val="tx1"/>
                </a:solidFill>
                <a:latin typeface="メイリオ" panose="020B0604030504040204" pitchFamily="50" charset="-128"/>
                <a:ea typeface="メイリオ" panose="020B0604030504040204" pitchFamily="50" charset="-128"/>
              </a:rPr>
              <a:t>平成</a:t>
            </a:r>
            <a:r>
              <a:rPr kumimoji="1" lang="en-US" altLang="ja-JP" sz="1000" dirty="0">
                <a:solidFill>
                  <a:schemeClr val="tx1"/>
                </a:solidFill>
                <a:latin typeface="メイリオ" panose="020B0604030504040204" pitchFamily="50" charset="-128"/>
                <a:ea typeface="メイリオ" panose="020B0604030504040204" pitchFamily="50" charset="-128"/>
              </a:rPr>
              <a:t>21</a:t>
            </a:r>
            <a:r>
              <a:rPr kumimoji="1" lang="ja-JP" altLang="en-US" sz="1000" dirty="0">
                <a:solidFill>
                  <a:schemeClr val="tx1"/>
                </a:solidFill>
                <a:latin typeface="メイリオ" panose="020B0604030504040204" pitchFamily="50" charset="-128"/>
                <a:ea typeface="メイリオ" panose="020B0604030504040204" pitchFamily="50" charset="-128"/>
              </a:rPr>
              <a:t>年</a:t>
            </a:r>
            <a:r>
              <a:rPr kumimoji="1" lang="en-US" altLang="ja-JP" sz="1000" dirty="0">
                <a:solidFill>
                  <a:schemeClr val="tx1"/>
                </a:solidFill>
                <a:latin typeface="メイリオ" panose="020B0604030504040204" pitchFamily="50" charset="-128"/>
                <a:ea typeface="メイリオ" panose="020B0604030504040204" pitchFamily="50" charset="-128"/>
              </a:rPr>
              <a:t>3</a:t>
            </a:r>
            <a:r>
              <a:rPr kumimoji="1" lang="ja-JP" altLang="en-US" sz="1000" dirty="0">
                <a:solidFill>
                  <a:schemeClr val="tx1"/>
                </a:solidFill>
                <a:latin typeface="メイリオ" panose="020B0604030504040204" pitchFamily="50" charset="-128"/>
                <a:ea typeface="メイリオ" panose="020B0604030504040204" pitchFamily="50" charset="-128"/>
              </a:rPr>
              <a:t>月　をもとに作成</a:t>
            </a:r>
          </a:p>
        </p:txBody>
      </p:sp>
      <p:sp>
        <p:nvSpPr>
          <p:cNvPr id="2" name="正方形/長方形 1">
            <a:extLst>
              <a:ext uri="{FF2B5EF4-FFF2-40B4-BE49-F238E27FC236}">
                <a16:creationId xmlns:a16="http://schemas.microsoft.com/office/drawing/2014/main" id="{590E0BDB-C292-939F-05F2-081E9D02E02C}"/>
              </a:ext>
            </a:extLst>
          </p:cNvPr>
          <p:cNvSpPr/>
          <p:nvPr/>
        </p:nvSpPr>
        <p:spPr>
          <a:xfrm>
            <a:off x="-3381" y="296997"/>
            <a:ext cx="2016000" cy="360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300"/>
              </a:spcBef>
              <a:spcAft>
                <a:spcPts val="0"/>
              </a:spcAft>
              <a:defRPr/>
            </a:pPr>
            <a:r>
              <a:rPr kumimoji="1" lang="ja-JP" altLang="en-US" sz="1400" spc="100" dirty="0">
                <a:solidFill>
                  <a:schemeClr val="tx1"/>
                </a:solidFill>
                <a:latin typeface="メイリオ" panose="020B0604030504040204" pitchFamily="50" charset="-128"/>
                <a:ea typeface="メイリオ" panose="020B0604030504040204" pitchFamily="50" charset="-128"/>
              </a:rPr>
              <a:t>（続き）</a:t>
            </a:r>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7C9FB049-EF43-1466-12E0-AC23E3FF3FE5}"/>
              </a:ext>
            </a:extLst>
          </p:cNvPr>
          <p:cNvSpPr/>
          <p:nvPr/>
        </p:nvSpPr>
        <p:spPr>
          <a:xfrm>
            <a:off x="453000" y="540000"/>
            <a:ext cx="9000000" cy="60031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t"/>
          <a:lstStyle/>
          <a:p>
            <a:pPr eaLnBrk="1" fontAlgn="auto" hangingPunct="1">
              <a:lnSpc>
                <a:spcPct val="150000"/>
              </a:lnSpc>
              <a:spcBef>
                <a:spcPts val="1200"/>
              </a:spcBef>
              <a:spcAft>
                <a:spcPts val="0"/>
              </a:spcAft>
              <a:defRPr/>
            </a:pPr>
            <a:r>
              <a:rPr kumimoji="1" lang="ja-JP" altLang="en-US" sz="2000" b="1" spc="100" dirty="0">
                <a:solidFill>
                  <a:prstClr val="black"/>
                </a:solidFill>
                <a:latin typeface="メイリオ" panose="020B0604030504040204" pitchFamily="50" charset="-128"/>
                <a:ea typeface="メイリオ" panose="020B0604030504040204" pitchFamily="50" charset="-128"/>
              </a:rPr>
              <a:t>▶ 日頃からシミュレーションしておこう</a:t>
            </a:r>
            <a:endParaRPr kumimoji="1" lang="en-US" altLang="ja-JP" sz="2000" b="1" spc="100" dirty="0">
              <a:solidFill>
                <a:prstClr val="black"/>
              </a:solidFill>
              <a:latin typeface="メイリオ" panose="020B0604030504040204" pitchFamily="50" charset="-128"/>
              <a:ea typeface="メイリオ" panose="020B0604030504040204" pitchFamily="50" charset="-128"/>
            </a:endParaRPr>
          </a:p>
          <a:p>
            <a:pPr marL="742950" lvl="1" indent="-285750" eaLnBrk="1" fontAlgn="auto" hangingPunct="1">
              <a:spcBef>
                <a:spcPts val="600"/>
              </a:spcBef>
              <a:spcAft>
                <a:spcPts val="0"/>
              </a:spcAft>
              <a:buFont typeface="Arial" panose="020B0604020202020204" pitchFamily="34" charset="0"/>
              <a:buChar char="•"/>
              <a:defRPr/>
            </a:pPr>
            <a:r>
              <a:rPr kumimoji="1" lang="ja-JP" altLang="en-US" spc="100" dirty="0">
                <a:solidFill>
                  <a:schemeClr val="tx1"/>
                </a:solidFill>
                <a:latin typeface="メイリオ" panose="020B0604030504040204" pitchFamily="50" charset="-128"/>
                <a:ea typeface="メイリオ" panose="020B0604030504040204" pitchFamily="50" charset="-128"/>
              </a:rPr>
              <a:t>低頻度かつ突発的なトラブルの場合、不慣れなことから、即座に必要な対応ができないことがあります。「手順」に沿ってトラブル解決のための体制や役割分担を決めたうえで、それに沿った演習を行うとよいでしょう。</a:t>
            </a:r>
            <a:endParaRPr kumimoji="1" lang="en-US" altLang="ja-JP" spc="100" dirty="0">
              <a:solidFill>
                <a:schemeClr val="tx1"/>
              </a:solidFill>
              <a:latin typeface="メイリオ" panose="020B0604030504040204" pitchFamily="50" charset="-128"/>
              <a:ea typeface="メイリオ" panose="020B0604030504040204" pitchFamily="50" charset="-128"/>
            </a:endParaRPr>
          </a:p>
          <a:p>
            <a:pPr eaLnBrk="1" fontAlgn="auto" hangingPunct="1">
              <a:lnSpc>
                <a:spcPct val="150000"/>
              </a:lnSpc>
              <a:spcBef>
                <a:spcPts val="1200"/>
              </a:spcBef>
              <a:spcAft>
                <a:spcPts val="0"/>
              </a:spcAft>
              <a:defRPr/>
            </a:pPr>
            <a:r>
              <a:rPr kumimoji="1" lang="ja-JP" altLang="en-US" sz="2000" b="1" spc="100" dirty="0">
                <a:solidFill>
                  <a:prstClr val="black"/>
                </a:solidFill>
                <a:latin typeface="メイリオ" panose="020B0604030504040204" pitchFamily="50" charset="-128"/>
                <a:ea typeface="メイリオ" panose="020B0604030504040204" pitchFamily="50" charset="-128"/>
              </a:rPr>
              <a:t>▶ 状況によっては外部に協力を求めよう</a:t>
            </a:r>
            <a:endParaRPr kumimoji="1" lang="en-US" altLang="ja-JP" sz="2000" b="1" spc="100" dirty="0">
              <a:solidFill>
                <a:prstClr val="black"/>
              </a:solidFill>
              <a:latin typeface="メイリオ" panose="020B0604030504040204" pitchFamily="50" charset="-128"/>
              <a:ea typeface="メイリオ" panose="020B0604030504040204" pitchFamily="50" charset="-128"/>
            </a:endParaRPr>
          </a:p>
          <a:p>
            <a:pPr marL="742950" lvl="1" indent="-285750" eaLnBrk="1" fontAlgn="auto" hangingPunct="1">
              <a:spcBef>
                <a:spcPts val="600"/>
              </a:spcBef>
              <a:spcAft>
                <a:spcPts val="0"/>
              </a:spcAft>
              <a:buFont typeface="Arial" panose="020B0604020202020204" pitchFamily="34" charset="0"/>
              <a:buChar char="•"/>
              <a:defRPr/>
            </a:pPr>
            <a:r>
              <a:rPr kumimoji="1" lang="ja-JP" altLang="en-US" spc="100" dirty="0">
                <a:solidFill>
                  <a:schemeClr val="tx1"/>
                </a:solidFill>
                <a:latin typeface="メイリオ" panose="020B0604030504040204" pitchFamily="50" charset="-128"/>
                <a:ea typeface="メイリオ" panose="020B0604030504040204" pitchFamily="50" charset="-128"/>
              </a:rPr>
              <a:t>トラブルの中には、原因がはっきりしない事例もあり、状況によっては、外部の協力が必要になることもあります。生活保護制度から他法他施策</a:t>
            </a:r>
            <a:r>
              <a:rPr kumimoji="1" lang="ja-JP" altLang="en-US" spc="100">
                <a:solidFill>
                  <a:schemeClr val="tx1"/>
                </a:solidFill>
                <a:latin typeface="メイリオ" panose="020B0604030504040204" pitchFamily="50" charset="-128"/>
                <a:ea typeface="メイリオ" panose="020B0604030504040204" pitchFamily="50" charset="-128"/>
              </a:rPr>
              <a:t>につなぐこと</a:t>
            </a:r>
            <a:r>
              <a:rPr kumimoji="1" lang="ja-JP" altLang="en-US" spc="100" dirty="0">
                <a:solidFill>
                  <a:schemeClr val="tx1"/>
                </a:solidFill>
                <a:latin typeface="メイリオ" panose="020B0604030504040204" pitchFamily="50" charset="-128"/>
                <a:ea typeface="メイリオ" panose="020B0604030504040204" pitchFamily="50" charset="-128"/>
              </a:rPr>
              <a:t>で、結果的には相談者自身のためになる場合もあります。</a:t>
            </a:r>
            <a:endParaRPr kumimoji="1" lang="en-US" altLang="ja-JP" spc="100" dirty="0">
              <a:solidFill>
                <a:schemeClr val="tx1"/>
              </a:solidFill>
              <a:latin typeface="メイリオ" panose="020B0604030504040204" pitchFamily="50" charset="-128"/>
              <a:ea typeface="メイリオ" panose="020B0604030504040204" pitchFamily="50" charset="-128"/>
            </a:endParaRPr>
          </a:p>
          <a:p>
            <a:pPr eaLnBrk="1" fontAlgn="auto" hangingPunct="1">
              <a:lnSpc>
                <a:spcPct val="150000"/>
              </a:lnSpc>
              <a:spcBef>
                <a:spcPts val="1200"/>
              </a:spcBef>
              <a:spcAft>
                <a:spcPts val="0"/>
              </a:spcAft>
              <a:defRPr/>
            </a:pPr>
            <a:r>
              <a:rPr kumimoji="1" lang="ja-JP" altLang="en-US" sz="2000" b="1" spc="100" dirty="0">
                <a:solidFill>
                  <a:prstClr val="black"/>
                </a:solidFill>
                <a:latin typeface="メイリオ" panose="020B0604030504040204" pitchFamily="50" charset="-128"/>
                <a:ea typeface="メイリオ" panose="020B0604030504040204" pitchFamily="50" charset="-128"/>
              </a:rPr>
              <a:t>▶ 「相手の立場に立って考える」ことを忘れずに</a:t>
            </a:r>
            <a:endParaRPr kumimoji="1" lang="en-US" altLang="ja-JP" sz="2000" b="1" spc="100" dirty="0">
              <a:solidFill>
                <a:prstClr val="black"/>
              </a:solidFill>
              <a:latin typeface="メイリオ" panose="020B0604030504040204" pitchFamily="50" charset="-128"/>
              <a:ea typeface="メイリオ" panose="020B0604030504040204" pitchFamily="50" charset="-128"/>
            </a:endParaRPr>
          </a:p>
          <a:p>
            <a:pPr marL="742950" lvl="1" indent="-285750" eaLnBrk="1" fontAlgn="auto" hangingPunct="1">
              <a:spcBef>
                <a:spcPts val="600"/>
              </a:spcBef>
              <a:spcAft>
                <a:spcPts val="0"/>
              </a:spcAft>
              <a:buFont typeface="Arial" panose="020B0604020202020204" pitchFamily="34" charset="0"/>
              <a:buChar char="•"/>
              <a:defRPr/>
            </a:pPr>
            <a:r>
              <a:rPr kumimoji="1" lang="ja-JP" altLang="en-US" spc="100" dirty="0">
                <a:solidFill>
                  <a:schemeClr val="tx1"/>
                </a:solidFill>
                <a:latin typeface="メイリオ" panose="020B0604030504040204" pitchFamily="50" charset="-128"/>
                <a:ea typeface="メイリオ" panose="020B0604030504040204" pitchFamily="50" charset="-128"/>
              </a:rPr>
              <a:t>被保護者に対し、指導・指示、時には叱咤激励を行うこともあるでしょう。</a:t>
            </a:r>
            <a:br>
              <a:rPr kumimoji="1" lang="en-US" altLang="ja-JP" spc="100" dirty="0">
                <a:solidFill>
                  <a:schemeClr val="tx1"/>
                </a:solidFill>
                <a:latin typeface="メイリオ" panose="020B0604030504040204" pitchFamily="50" charset="-128"/>
                <a:ea typeface="メイリオ" panose="020B0604030504040204" pitchFamily="50" charset="-128"/>
              </a:rPr>
            </a:br>
            <a:r>
              <a:rPr kumimoji="1" lang="ja-JP" altLang="en-US" spc="100" dirty="0">
                <a:solidFill>
                  <a:schemeClr val="tx1"/>
                </a:solidFill>
                <a:latin typeface="メイリオ" panose="020B0604030504040204" pitchFamily="50" charset="-128"/>
                <a:ea typeface="メイリオ" panose="020B0604030504040204" pitchFamily="50" charset="-128"/>
              </a:rPr>
              <a:t>こうした際に忘れてはならないのが「相手の立場に立って考えること」です。指導や指示はあくまで被保護者のために行うもので、相手が暴力的な態度であっても一貫して「相手の立場に立って考えること」を忘れずに。</a:t>
            </a:r>
            <a:endParaRPr kumimoji="1" lang="en-US" altLang="ja-JP" spc="100" dirty="0">
              <a:solidFill>
                <a:schemeClr val="tx1"/>
              </a:solidFill>
              <a:latin typeface="メイリオ" panose="020B0604030504040204" pitchFamily="50" charset="-128"/>
              <a:ea typeface="メイリオ" panose="020B0604030504040204" pitchFamily="50" charset="-128"/>
            </a:endParaRPr>
          </a:p>
          <a:p>
            <a:pPr marL="742950" lvl="1" indent="-285750" eaLnBrk="1" fontAlgn="auto" hangingPunct="1">
              <a:spcBef>
                <a:spcPts val="600"/>
              </a:spcBef>
              <a:spcAft>
                <a:spcPts val="0"/>
              </a:spcAft>
              <a:buFont typeface="Arial" panose="020B0604020202020204" pitchFamily="34" charset="0"/>
              <a:buChar char="•"/>
              <a:defRPr/>
            </a:pPr>
            <a:r>
              <a:rPr kumimoji="1" lang="ja-JP" altLang="en-US" spc="100" dirty="0">
                <a:solidFill>
                  <a:schemeClr val="tx1"/>
                </a:solidFill>
                <a:latin typeface="メイリオ" panose="020B0604030504040204" pitchFamily="50" charset="-128"/>
                <a:ea typeface="メイリオ" panose="020B0604030504040204" pitchFamily="50" charset="-128"/>
              </a:rPr>
              <a:t>他法他施策へつなぐ場合や、指導・指示を行う場合にも、相談者に制度的な限界を十分に説明し、本人にとっての最善の選択は何かを理解し納得してもらうことが必要です。</a:t>
            </a:r>
            <a:endParaRPr kumimoji="1" lang="en-US" altLang="ja-JP" spc="100" dirty="0">
              <a:solidFill>
                <a:schemeClr val="tx1"/>
              </a:solidFill>
              <a:latin typeface="メイリオ" panose="020B0604030504040204" pitchFamily="50" charset="-128"/>
              <a:ea typeface="メイリオ" panose="020B0604030504040204" pitchFamily="50" charset="-128"/>
            </a:endParaRPr>
          </a:p>
        </p:txBody>
      </p:sp>
      <p:sp>
        <p:nvSpPr>
          <p:cNvPr id="35843" name="スライド番号プレースホルダー 1">
            <a:extLst>
              <a:ext uri="{FF2B5EF4-FFF2-40B4-BE49-F238E27FC236}">
                <a16:creationId xmlns:a16="http://schemas.microsoft.com/office/drawing/2014/main" id="{23076C4B-C3D7-76CD-ECE9-599F002FEAE2}"/>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8A58D8EF-0297-463D-ACBE-B5907B3F6333}" type="slidenum">
              <a:rPr lang="ja-JP" altLang="en-US" sz="1000">
                <a:solidFill>
                  <a:srgbClr val="898989"/>
                </a:solidFill>
              </a:rPr>
              <a:pPr>
                <a:lnSpc>
                  <a:spcPct val="100000"/>
                </a:lnSpc>
                <a:spcBef>
                  <a:spcPct val="0"/>
                </a:spcBef>
                <a:buFontTx/>
                <a:buNone/>
              </a:pPr>
              <a:t>15</a:t>
            </a:fld>
            <a:endParaRPr lang="ja-JP" altLang="en-US" sz="1000">
              <a:solidFill>
                <a:srgbClr val="898989"/>
              </a:solidFill>
            </a:endParaRPr>
          </a:p>
        </p:txBody>
      </p:sp>
      <p:sp>
        <p:nvSpPr>
          <p:cNvPr id="9" name="四角形: 角を丸くする 8">
            <a:extLst>
              <a:ext uri="{FF2B5EF4-FFF2-40B4-BE49-F238E27FC236}">
                <a16:creationId xmlns:a16="http://schemas.microsoft.com/office/drawing/2014/main" id="{074F6E3F-5D81-4E13-C652-882D3570D0BF}"/>
              </a:ext>
            </a:extLst>
          </p:cNvPr>
          <p:cNvSpPr/>
          <p:nvPr/>
        </p:nvSpPr>
        <p:spPr>
          <a:xfrm>
            <a:off x="61913" y="6678613"/>
            <a:ext cx="7272337" cy="179387"/>
          </a:xfrm>
          <a:prstGeom prst="roundRect">
            <a:avLst/>
          </a:prstGeom>
          <a:noFill/>
          <a:ln w="28575">
            <a:noFill/>
            <a:prstDash val="sysDash"/>
          </a:ln>
        </p:spPr>
        <p:style>
          <a:lnRef idx="2">
            <a:schemeClr val="accent1">
              <a:shade val="50000"/>
            </a:schemeClr>
          </a:lnRef>
          <a:fillRef idx="1">
            <a:schemeClr val="accent1"/>
          </a:fillRef>
          <a:effectRef idx="0">
            <a:schemeClr val="accent1"/>
          </a:effectRef>
          <a:fontRef idx="minor">
            <a:schemeClr val="lt1"/>
          </a:fontRef>
        </p:style>
        <p:txBody>
          <a:bodyPr tIns="0" bIns="0" anchor="ctr"/>
          <a:lstStyle/>
          <a:p>
            <a:pPr eaLnBrk="1" fontAlgn="auto" hangingPunct="1">
              <a:spcBef>
                <a:spcPts val="0"/>
              </a:spcBef>
              <a:spcAft>
                <a:spcPts val="0"/>
              </a:spcAft>
              <a:defRPr/>
            </a:pPr>
            <a:r>
              <a:rPr kumimoji="1" lang="ja-JP" altLang="en-US" sz="1000" dirty="0">
                <a:solidFill>
                  <a:schemeClr val="tx1"/>
                </a:solidFill>
                <a:latin typeface="メイリオ" panose="020B0604030504040204" pitchFamily="50" charset="-128"/>
                <a:ea typeface="メイリオ" panose="020B0604030504040204" pitchFamily="50" charset="-128"/>
              </a:rPr>
              <a:t>出典：厚生労働省社会･援護局 保護課</a:t>
            </a:r>
            <a:r>
              <a:rPr kumimoji="1" lang="en-US" altLang="ja-JP" sz="1000" dirty="0">
                <a:solidFill>
                  <a:schemeClr val="tx1"/>
                </a:solidFill>
                <a:latin typeface="メイリオ" panose="020B0604030504040204" pitchFamily="50" charset="-128"/>
                <a:ea typeface="メイリオ" panose="020B0604030504040204" pitchFamily="50" charset="-128"/>
              </a:rPr>
              <a:t>『</a:t>
            </a:r>
            <a:r>
              <a:rPr kumimoji="1" lang="ja-JP" altLang="en-US" sz="1000" dirty="0">
                <a:solidFill>
                  <a:schemeClr val="tx1"/>
                </a:solidFill>
                <a:latin typeface="メイリオ" panose="020B0604030504040204" pitchFamily="50" charset="-128"/>
                <a:ea typeface="メイリオ" panose="020B0604030504040204" pitchFamily="50" charset="-128"/>
              </a:rPr>
              <a:t>生活保護における相談対応の手引き</a:t>
            </a:r>
            <a:r>
              <a:rPr kumimoji="1" lang="en-US" altLang="ja-JP" sz="1000" dirty="0">
                <a:solidFill>
                  <a:schemeClr val="tx1"/>
                </a:solidFill>
                <a:latin typeface="メイリオ" panose="020B0604030504040204" pitchFamily="50" charset="-128"/>
                <a:ea typeface="メイリオ" panose="020B0604030504040204" pitchFamily="50" charset="-128"/>
              </a:rPr>
              <a:t>』,</a:t>
            </a:r>
            <a:r>
              <a:rPr kumimoji="1" lang="ja-JP" altLang="en-US" sz="1000" dirty="0">
                <a:solidFill>
                  <a:schemeClr val="tx1"/>
                </a:solidFill>
                <a:latin typeface="メイリオ" panose="020B0604030504040204" pitchFamily="50" charset="-128"/>
                <a:ea typeface="メイリオ" panose="020B0604030504040204" pitchFamily="50" charset="-128"/>
              </a:rPr>
              <a:t>平成</a:t>
            </a:r>
            <a:r>
              <a:rPr kumimoji="1" lang="en-US" altLang="ja-JP" sz="1000" dirty="0">
                <a:solidFill>
                  <a:schemeClr val="tx1"/>
                </a:solidFill>
                <a:latin typeface="メイリオ" panose="020B0604030504040204" pitchFamily="50" charset="-128"/>
                <a:ea typeface="メイリオ" panose="020B0604030504040204" pitchFamily="50" charset="-128"/>
              </a:rPr>
              <a:t>21</a:t>
            </a:r>
            <a:r>
              <a:rPr kumimoji="1" lang="ja-JP" altLang="en-US" sz="1000" dirty="0">
                <a:solidFill>
                  <a:schemeClr val="tx1"/>
                </a:solidFill>
                <a:latin typeface="メイリオ" panose="020B0604030504040204" pitchFamily="50" charset="-128"/>
                <a:ea typeface="メイリオ" panose="020B0604030504040204" pitchFamily="50" charset="-128"/>
              </a:rPr>
              <a:t>年</a:t>
            </a:r>
            <a:r>
              <a:rPr kumimoji="1" lang="en-US" altLang="ja-JP" sz="1000" dirty="0">
                <a:solidFill>
                  <a:schemeClr val="tx1"/>
                </a:solidFill>
                <a:latin typeface="メイリオ" panose="020B0604030504040204" pitchFamily="50" charset="-128"/>
                <a:ea typeface="メイリオ" panose="020B0604030504040204" pitchFamily="50" charset="-128"/>
              </a:rPr>
              <a:t>3</a:t>
            </a:r>
            <a:r>
              <a:rPr kumimoji="1" lang="ja-JP" altLang="en-US" sz="1000" dirty="0">
                <a:solidFill>
                  <a:schemeClr val="tx1"/>
                </a:solidFill>
                <a:latin typeface="メイリオ" panose="020B0604030504040204" pitchFamily="50" charset="-128"/>
                <a:ea typeface="メイリオ" panose="020B0604030504040204" pitchFamily="50" charset="-128"/>
              </a:rPr>
              <a:t>月　をもとに作成</a:t>
            </a:r>
          </a:p>
        </p:txBody>
      </p:sp>
      <p:sp>
        <p:nvSpPr>
          <p:cNvPr id="2" name="正方形/長方形 1">
            <a:extLst>
              <a:ext uri="{FF2B5EF4-FFF2-40B4-BE49-F238E27FC236}">
                <a16:creationId xmlns:a16="http://schemas.microsoft.com/office/drawing/2014/main" id="{B94718F8-1A24-DFA8-7A2F-2B309C6C5721}"/>
              </a:ext>
            </a:extLst>
          </p:cNvPr>
          <p:cNvSpPr/>
          <p:nvPr/>
        </p:nvSpPr>
        <p:spPr>
          <a:xfrm>
            <a:off x="-3381" y="296997"/>
            <a:ext cx="2016000" cy="360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300"/>
              </a:spcBef>
              <a:spcAft>
                <a:spcPts val="0"/>
              </a:spcAft>
              <a:defRPr/>
            </a:pPr>
            <a:r>
              <a:rPr kumimoji="1" lang="ja-JP" altLang="en-US" sz="1400" spc="100" dirty="0">
                <a:solidFill>
                  <a:schemeClr val="tx1"/>
                </a:solidFill>
                <a:latin typeface="メイリオ" panose="020B0604030504040204" pitchFamily="50" charset="-128"/>
                <a:ea typeface="メイリオ" panose="020B0604030504040204" pitchFamily="50" charset="-128"/>
              </a:rPr>
              <a:t>（続き）</a:t>
            </a:r>
          </a:p>
        </p:txBody>
      </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F25B6BEB-F471-5F81-B5AC-EDCECF5FB2A7}"/>
              </a:ext>
            </a:extLst>
          </p:cNvPr>
          <p:cNvSpPr/>
          <p:nvPr/>
        </p:nvSpPr>
        <p:spPr>
          <a:xfrm>
            <a:off x="453000" y="881064"/>
            <a:ext cx="9000000" cy="50389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600"/>
              </a:spcBef>
              <a:spcAft>
                <a:spcPts val="0"/>
              </a:spcAft>
              <a:defRPr/>
            </a:pPr>
            <a:r>
              <a:rPr kumimoji="1" lang="ja-JP" altLang="en-US" sz="2000" b="1" spc="100" dirty="0">
                <a:solidFill>
                  <a:prstClr val="black"/>
                </a:solidFill>
                <a:latin typeface="メイリオ" panose="020B0604030504040204" pitchFamily="50" charset="-128"/>
                <a:ea typeface="メイリオ" panose="020B0604030504040204" pitchFamily="50" charset="-128"/>
              </a:rPr>
              <a:t>「行政対象暴力」とは</a:t>
            </a:r>
            <a:endParaRPr kumimoji="1" lang="en-US" altLang="ja-JP" sz="2000" b="1" spc="100" dirty="0">
              <a:solidFill>
                <a:prstClr val="black"/>
              </a:solidFill>
              <a:latin typeface="メイリオ" panose="020B0604030504040204" pitchFamily="50" charset="-128"/>
              <a:ea typeface="メイリオ" panose="020B0604030504040204" pitchFamily="50" charset="-128"/>
            </a:endParaRPr>
          </a:p>
          <a:p>
            <a:pPr eaLnBrk="1" fontAlgn="auto" hangingPunct="1">
              <a:spcBef>
                <a:spcPts val="600"/>
              </a:spcBef>
              <a:spcAft>
                <a:spcPts val="0"/>
              </a:spcAft>
              <a:defRPr/>
            </a:pPr>
            <a:r>
              <a:rPr kumimoji="1" lang="ja-JP" altLang="en-US" spc="100" dirty="0">
                <a:solidFill>
                  <a:prstClr val="black"/>
                </a:solidFill>
                <a:latin typeface="メイリオ" panose="020B0604030504040204" pitchFamily="50" charset="-128"/>
                <a:ea typeface="メイリオ" panose="020B0604030504040204" pitchFamily="50" charset="-128"/>
              </a:rPr>
              <a:t>　行政対象暴力とは、暴行、威迫する言動その他の不当な手段により、行政機関又はその職員に対し違法または不当な行為を要求することをいいます。</a:t>
            </a:r>
            <a:endParaRPr kumimoji="1" lang="en-US" altLang="ja-JP" spc="100" dirty="0">
              <a:solidFill>
                <a:prstClr val="black"/>
              </a:solidFill>
              <a:latin typeface="メイリオ" panose="020B0604030504040204" pitchFamily="50" charset="-128"/>
              <a:ea typeface="メイリオ" panose="020B0604030504040204" pitchFamily="50" charset="-128"/>
            </a:endParaRPr>
          </a:p>
          <a:p>
            <a:pPr eaLnBrk="1" fontAlgn="auto" hangingPunct="1">
              <a:spcBef>
                <a:spcPts val="600"/>
              </a:spcBef>
              <a:spcAft>
                <a:spcPts val="0"/>
              </a:spcAft>
              <a:defRPr/>
            </a:pPr>
            <a:r>
              <a:rPr kumimoji="1" lang="ja-JP" altLang="en-US" spc="100" dirty="0">
                <a:solidFill>
                  <a:prstClr val="black"/>
                </a:solidFill>
                <a:latin typeface="メイリオ" panose="020B0604030504040204" pitchFamily="50" charset="-128"/>
                <a:ea typeface="メイリオ" panose="020B0604030504040204" pitchFamily="50" charset="-128"/>
              </a:rPr>
              <a:t>　生活保護行政においては、暴行・威嚇する言動その他不正な手段により、不当に生活保護の支給の決定を要求する行為などが行政対象暴力にあたります。</a:t>
            </a:r>
            <a:endParaRPr kumimoji="1" lang="en-US" altLang="ja-JP" spc="100" dirty="0">
              <a:solidFill>
                <a:prstClr val="black"/>
              </a:solidFill>
              <a:latin typeface="メイリオ" panose="020B0604030504040204" pitchFamily="50" charset="-128"/>
              <a:ea typeface="メイリオ" panose="020B0604030504040204" pitchFamily="50" charset="-128"/>
            </a:endParaRPr>
          </a:p>
          <a:p>
            <a:pPr eaLnBrk="1" fontAlgn="auto" hangingPunct="1">
              <a:spcBef>
                <a:spcPts val="600"/>
              </a:spcBef>
              <a:spcAft>
                <a:spcPts val="0"/>
              </a:spcAft>
              <a:defRPr/>
            </a:pPr>
            <a:endParaRPr kumimoji="1" lang="en-US" altLang="ja-JP" spc="100" dirty="0">
              <a:solidFill>
                <a:prstClr val="black"/>
              </a:solidFill>
              <a:latin typeface="メイリオ" panose="020B0604030504040204" pitchFamily="50" charset="-128"/>
              <a:ea typeface="メイリオ" panose="020B0604030504040204" pitchFamily="50" charset="-128"/>
            </a:endParaRPr>
          </a:p>
          <a:p>
            <a:pPr eaLnBrk="1" fontAlgn="auto" hangingPunct="1">
              <a:spcBef>
                <a:spcPts val="600"/>
              </a:spcBef>
              <a:spcAft>
                <a:spcPts val="0"/>
              </a:spcAft>
              <a:defRPr/>
            </a:pPr>
            <a:r>
              <a:rPr kumimoji="1" lang="ja-JP" altLang="en-US" sz="2000" b="1" spc="100" dirty="0">
                <a:solidFill>
                  <a:prstClr val="black"/>
                </a:solidFill>
                <a:latin typeface="メイリオ" panose="020B0604030504040204" pitchFamily="50" charset="-128"/>
                <a:ea typeface="メイリオ" panose="020B0604030504040204" pitchFamily="50" charset="-128"/>
              </a:rPr>
              <a:t>「行政対象暴力」への対応</a:t>
            </a:r>
            <a:endParaRPr kumimoji="1" lang="en-US" altLang="ja-JP" sz="2000" b="1" spc="100" dirty="0">
              <a:solidFill>
                <a:prstClr val="black"/>
              </a:solidFill>
              <a:latin typeface="メイリオ" panose="020B0604030504040204" pitchFamily="50" charset="-128"/>
              <a:ea typeface="メイリオ" panose="020B0604030504040204" pitchFamily="50" charset="-128"/>
            </a:endParaRPr>
          </a:p>
          <a:p>
            <a:pPr eaLnBrk="1" fontAlgn="auto" hangingPunct="1">
              <a:spcBef>
                <a:spcPts val="600"/>
              </a:spcBef>
              <a:spcAft>
                <a:spcPts val="0"/>
              </a:spcAft>
              <a:defRPr/>
            </a:pPr>
            <a:r>
              <a:rPr kumimoji="1" lang="ja-JP" altLang="en-US" spc="100" dirty="0">
                <a:solidFill>
                  <a:prstClr val="black"/>
                </a:solidFill>
                <a:latin typeface="メイリオ" panose="020B0604030504040204" pitchFamily="50" charset="-128"/>
                <a:ea typeface="メイリオ" panose="020B0604030504040204" pitchFamily="50" charset="-128"/>
              </a:rPr>
              <a:t>　福祉事務所における行政対象暴力は、要保護者やその関係者と職員が直接接触する面接を契機にトラブルが発生し、そのトラブルがこじれたことにより発生するものが多いと考えられます。行政対象暴力では、行政職員自らが暴力の被害者となること、明確な違法性を伴った行為がなされることなどから、行政組織内部での対応には限界があることも、理解しておいてください。</a:t>
            </a:r>
            <a:endParaRPr kumimoji="1" lang="en-US" altLang="ja-JP" spc="100" dirty="0">
              <a:solidFill>
                <a:prstClr val="black"/>
              </a:solidFill>
              <a:latin typeface="メイリオ" panose="020B0604030504040204" pitchFamily="50" charset="-128"/>
              <a:ea typeface="メイリオ" panose="020B0604030504040204" pitchFamily="50" charset="-128"/>
            </a:endParaRPr>
          </a:p>
          <a:p>
            <a:pPr eaLnBrk="1" fontAlgn="auto" hangingPunct="1">
              <a:spcBef>
                <a:spcPts val="600"/>
              </a:spcBef>
              <a:spcAft>
                <a:spcPts val="0"/>
              </a:spcAft>
              <a:defRPr/>
            </a:pPr>
            <a:endParaRPr kumimoji="1" lang="en-US" altLang="ja-JP" spc="100" dirty="0">
              <a:solidFill>
                <a:prstClr val="black"/>
              </a:solidFill>
              <a:latin typeface="メイリオ" panose="020B0604030504040204" pitchFamily="50" charset="-128"/>
              <a:ea typeface="メイリオ" panose="020B0604030504040204" pitchFamily="50" charset="-128"/>
            </a:endParaRPr>
          </a:p>
          <a:p>
            <a:pPr eaLnBrk="1" fontAlgn="auto" hangingPunct="1">
              <a:spcBef>
                <a:spcPts val="600"/>
              </a:spcBef>
              <a:spcAft>
                <a:spcPts val="0"/>
              </a:spcAft>
              <a:defRPr/>
            </a:pPr>
            <a:r>
              <a:rPr kumimoji="1" lang="ja-JP" altLang="en-US" spc="100" dirty="0">
                <a:solidFill>
                  <a:prstClr val="black"/>
                </a:solidFill>
                <a:latin typeface="メイリオ" panose="020B0604030504040204" pitchFamily="50" charset="-128"/>
                <a:ea typeface="メイリオ" panose="020B0604030504040204" pitchFamily="50" charset="-128"/>
              </a:rPr>
              <a:t>⇒具体的な対応については、「</a:t>
            </a:r>
            <a:r>
              <a:rPr kumimoji="1" lang="ja-JP" altLang="en-US" spc="100" dirty="0">
                <a:solidFill>
                  <a:schemeClr val="tx1"/>
                </a:solidFill>
                <a:latin typeface="メイリオ" panose="020B0604030504040204" pitchFamily="50" charset="-128"/>
                <a:ea typeface="メイリオ" panose="020B0604030504040204" pitchFamily="50" charset="-128"/>
              </a:rPr>
              <a:t>生活保護における相談対応の手引き」</a:t>
            </a:r>
            <a:endParaRPr kumimoji="1" lang="en-US" altLang="ja-JP"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60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　（平成</a:t>
            </a:r>
            <a:r>
              <a:rPr kumimoji="1" lang="en-US" altLang="ja-JP" spc="100" dirty="0">
                <a:solidFill>
                  <a:schemeClr val="tx1"/>
                </a:solidFill>
                <a:latin typeface="メイリオ" panose="020B0604030504040204" pitchFamily="50" charset="-128"/>
                <a:ea typeface="メイリオ" panose="020B0604030504040204" pitchFamily="50" charset="-128"/>
              </a:rPr>
              <a:t>21</a:t>
            </a:r>
            <a:r>
              <a:rPr kumimoji="1" lang="ja-JP" altLang="en-US" spc="100" dirty="0">
                <a:solidFill>
                  <a:schemeClr val="tx1"/>
                </a:solidFill>
                <a:latin typeface="メイリオ" panose="020B0604030504040204" pitchFamily="50" charset="-128"/>
                <a:ea typeface="メイリオ" panose="020B0604030504040204" pitchFamily="50" charset="-128"/>
              </a:rPr>
              <a:t>年</a:t>
            </a:r>
            <a:r>
              <a:rPr kumimoji="1" lang="en-US" altLang="ja-JP" spc="100" dirty="0">
                <a:solidFill>
                  <a:schemeClr val="tx1"/>
                </a:solidFill>
                <a:latin typeface="メイリオ" panose="020B0604030504040204" pitchFamily="50" charset="-128"/>
                <a:ea typeface="メイリオ" panose="020B0604030504040204" pitchFamily="50" charset="-128"/>
              </a:rPr>
              <a:t>3</a:t>
            </a:r>
            <a:r>
              <a:rPr kumimoji="1" lang="ja-JP" altLang="en-US" spc="100" dirty="0">
                <a:solidFill>
                  <a:schemeClr val="tx1"/>
                </a:solidFill>
                <a:latin typeface="メイリオ" panose="020B0604030504040204" pitchFamily="50" charset="-128"/>
                <a:ea typeface="メイリオ" panose="020B0604030504040204" pitchFamily="50" charset="-128"/>
              </a:rPr>
              <a:t>月</a:t>
            </a:r>
            <a:r>
              <a:rPr kumimoji="1" lang="en-US" altLang="ja-JP" spc="100" dirty="0">
                <a:solidFill>
                  <a:schemeClr val="tx1"/>
                </a:solidFill>
                <a:latin typeface="メイリオ" panose="020B0604030504040204" pitchFamily="50" charset="-128"/>
                <a:ea typeface="メイリオ" panose="020B0604030504040204" pitchFamily="50" charset="-128"/>
              </a:rPr>
              <a:t>,</a:t>
            </a:r>
            <a:r>
              <a:rPr kumimoji="1" lang="ja-JP" altLang="en-US" spc="100" dirty="0">
                <a:solidFill>
                  <a:schemeClr val="tx1"/>
                </a:solidFill>
                <a:latin typeface="メイリオ" panose="020B0604030504040204" pitchFamily="50" charset="-128"/>
                <a:ea typeface="メイリオ" panose="020B0604030504040204" pitchFamily="50" charset="-128"/>
              </a:rPr>
              <a:t>厚生労働省社会･援護局 保護課）をご参照ください。</a:t>
            </a:r>
            <a:endParaRPr kumimoji="1" lang="en-US" altLang="ja-JP" spc="100" dirty="0">
              <a:solidFill>
                <a:prstClr val="black"/>
              </a:solidFill>
              <a:latin typeface="メイリオ" panose="020B0604030504040204" pitchFamily="50" charset="-128"/>
              <a:ea typeface="メイリオ" panose="020B0604030504040204" pitchFamily="50" charset="-128"/>
            </a:endParaRPr>
          </a:p>
        </p:txBody>
      </p:sp>
      <p:sp>
        <p:nvSpPr>
          <p:cNvPr id="37891" name="スライド番号プレースホルダー 1">
            <a:extLst>
              <a:ext uri="{FF2B5EF4-FFF2-40B4-BE49-F238E27FC236}">
                <a16:creationId xmlns:a16="http://schemas.microsoft.com/office/drawing/2014/main" id="{D01C088E-A339-79A6-588F-E670CFEF5663}"/>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DA28944B-DF73-4826-B991-379B206229C7}" type="slidenum">
              <a:rPr lang="ja-JP" altLang="en-US" sz="1000">
                <a:solidFill>
                  <a:srgbClr val="898989"/>
                </a:solidFill>
              </a:rPr>
              <a:pPr>
                <a:lnSpc>
                  <a:spcPct val="100000"/>
                </a:lnSpc>
                <a:spcBef>
                  <a:spcPct val="0"/>
                </a:spcBef>
                <a:buFontTx/>
                <a:buNone/>
              </a:pPr>
              <a:t>16</a:t>
            </a:fld>
            <a:endParaRPr lang="ja-JP" altLang="en-US" sz="1000">
              <a:solidFill>
                <a:srgbClr val="898989"/>
              </a:solidFill>
            </a:endParaRPr>
          </a:p>
        </p:txBody>
      </p:sp>
      <p:sp>
        <p:nvSpPr>
          <p:cNvPr id="9" name="四角形: 角を丸くする 8">
            <a:extLst>
              <a:ext uri="{FF2B5EF4-FFF2-40B4-BE49-F238E27FC236}">
                <a16:creationId xmlns:a16="http://schemas.microsoft.com/office/drawing/2014/main" id="{9E077C46-DB03-155F-97E5-FB07F8A6D7A4}"/>
              </a:ext>
            </a:extLst>
          </p:cNvPr>
          <p:cNvSpPr/>
          <p:nvPr/>
        </p:nvSpPr>
        <p:spPr>
          <a:xfrm>
            <a:off x="61913" y="6678613"/>
            <a:ext cx="7272337" cy="179387"/>
          </a:xfrm>
          <a:prstGeom prst="roundRect">
            <a:avLst/>
          </a:prstGeom>
          <a:noFill/>
          <a:ln w="28575">
            <a:noFill/>
            <a:prstDash val="sysDash"/>
          </a:ln>
        </p:spPr>
        <p:style>
          <a:lnRef idx="2">
            <a:schemeClr val="accent1">
              <a:shade val="50000"/>
            </a:schemeClr>
          </a:lnRef>
          <a:fillRef idx="1">
            <a:schemeClr val="accent1"/>
          </a:fillRef>
          <a:effectRef idx="0">
            <a:schemeClr val="accent1"/>
          </a:effectRef>
          <a:fontRef idx="minor">
            <a:schemeClr val="lt1"/>
          </a:fontRef>
        </p:style>
        <p:txBody>
          <a:bodyPr tIns="0" bIns="0" anchor="ctr"/>
          <a:lstStyle/>
          <a:p>
            <a:pPr eaLnBrk="1" fontAlgn="auto" hangingPunct="1">
              <a:spcBef>
                <a:spcPts val="0"/>
              </a:spcBef>
              <a:spcAft>
                <a:spcPts val="0"/>
              </a:spcAft>
              <a:defRPr/>
            </a:pPr>
            <a:r>
              <a:rPr kumimoji="1" lang="ja-JP" altLang="en-US" sz="1000" dirty="0">
                <a:solidFill>
                  <a:schemeClr val="tx1"/>
                </a:solidFill>
                <a:latin typeface="メイリオ" panose="020B0604030504040204" pitchFamily="50" charset="-128"/>
                <a:ea typeface="メイリオ" panose="020B0604030504040204" pitchFamily="50" charset="-128"/>
              </a:rPr>
              <a:t>出典：厚生労働省社会･援護局 保護課</a:t>
            </a:r>
            <a:r>
              <a:rPr kumimoji="1" lang="en-US" altLang="ja-JP" sz="1000" dirty="0">
                <a:solidFill>
                  <a:schemeClr val="tx1"/>
                </a:solidFill>
                <a:latin typeface="メイリオ" panose="020B0604030504040204" pitchFamily="50" charset="-128"/>
                <a:ea typeface="メイリオ" panose="020B0604030504040204" pitchFamily="50" charset="-128"/>
              </a:rPr>
              <a:t>『</a:t>
            </a:r>
            <a:r>
              <a:rPr kumimoji="1" lang="ja-JP" altLang="en-US" sz="1000" dirty="0">
                <a:solidFill>
                  <a:schemeClr val="tx1"/>
                </a:solidFill>
                <a:latin typeface="メイリオ" panose="020B0604030504040204" pitchFamily="50" charset="-128"/>
                <a:ea typeface="メイリオ" panose="020B0604030504040204" pitchFamily="50" charset="-128"/>
              </a:rPr>
              <a:t>生活保護における相談対応の手引き</a:t>
            </a:r>
            <a:r>
              <a:rPr kumimoji="1" lang="en-US" altLang="ja-JP" sz="1000" dirty="0">
                <a:solidFill>
                  <a:schemeClr val="tx1"/>
                </a:solidFill>
                <a:latin typeface="メイリオ" panose="020B0604030504040204" pitchFamily="50" charset="-128"/>
                <a:ea typeface="メイリオ" panose="020B0604030504040204" pitchFamily="50" charset="-128"/>
              </a:rPr>
              <a:t>』,</a:t>
            </a:r>
            <a:r>
              <a:rPr kumimoji="1" lang="ja-JP" altLang="en-US" sz="1000" dirty="0">
                <a:solidFill>
                  <a:schemeClr val="tx1"/>
                </a:solidFill>
                <a:latin typeface="メイリオ" panose="020B0604030504040204" pitchFamily="50" charset="-128"/>
                <a:ea typeface="メイリオ" panose="020B0604030504040204" pitchFamily="50" charset="-128"/>
              </a:rPr>
              <a:t>平成</a:t>
            </a:r>
            <a:r>
              <a:rPr kumimoji="1" lang="en-US" altLang="ja-JP" sz="1000" dirty="0">
                <a:solidFill>
                  <a:schemeClr val="tx1"/>
                </a:solidFill>
                <a:latin typeface="メイリオ" panose="020B0604030504040204" pitchFamily="50" charset="-128"/>
                <a:ea typeface="メイリオ" panose="020B0604030504040204" pitchFamily="50" charset="-128"/>
              </a:rPr>
              <a:t>21</a:t>
            </a:r>
            <a:r>
              <a:rPr kumimoji="1" lang="ja-JP" altLang="en-US" sz="1000" dirty="0">
                <a:solidFill>
                  <a:schemeClr val="tx1"/>
                </a:solidFill>
                <a:latin typeface="メイリオ" panose="020B0604030504040204" pitchFamily="50" charset="-128"/>
                <a:ea typeface="メイリオ" panose="020B0604030504040204" pitchFamily="50" charset="-128"/>
              </a:rPr>
              <a:t>年</a:t>
            </a:r>
            <a:r>
              <a:rPr kumimoji="1" lang="en-US" altLang="ja-JP" sz="1000" dirty="0">
                <a:solidFill>
                  <a:schemeClr val="tx1"/>
                </a:solidFill>
                <a:latin typeface="メイリオ" panose="020B0604030504040204" pitchFamily="50" charset="-128"/>
                <a:ea typeface="メイリオ" panose="020B0604030504040204" pitchFamily="50" charset="-128"/>
              </a:rPr>
              <a:t>3</a:t>
            </a:r>
            <a:r>
              <a:rPr kumimoji="1" lang="ja-JP" altLang="en-US" sz="1000" dirty="0">
                <a:solidFill>
                  <a:schemeClr val="tx1"/>
                </a:solidFill>
                <a:latin typeface="メイリオ" panose="020B0604030504040204" pitchFamily="50" charset="-128"/>
                <a:ea typeface="メイリオ" panose="020B0604030504040204" pitchFamily="50" charset="-128"/>
              </a:rPr>
              <a:t>月　をもとに作成</a:t>
            </a:r>
          </a:p>
        </p:txBody>
      </p:sp>
      <p:sp>
        <p:nvSpPr>
          <p:cNvPr id="3" name="正方形/長方形 2">
            <a:extLst>
              <a:ext uri="{FF2B5EF4-FFF2-40B4-BE49-F238E27FC236}">
                <a16:creationId xmlns:a16="http://schemas.microsoft.com/office/drawing/2014/main" id="{0C909F81-3242-9690-313C-80C83120A5EC}"/>
              </a:ext>
            </a:extLst>
          </p:cNvPr>
          <p:cNvSpPr/>
          <p:nvPr/>
        </p:nvSpPr>
        <p:spPr>
          <a:xfrm>
            <a:off x="0" y="136525"/>
            <a:ext cx="8296275" cy="360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z="2000" b="1" spc="150" dirty="0">
                <a:solidFill>
                  <a:schemeClr val="tx1"/>
                </a:solidFill>
                <a:latin typeface="メイリオ" panose="020B0604030504040204" pitchFamily="50" charset="-128"/>
                <a:ea typeface="メイリオ" panose="020B0604030504040204" pitchFamily="50" charset="-128"/>
              </a:rPr>
              <a:t>参考：行政対象暴力への対応</a:t>
            </a:r>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CB68F7B1-E0BD-1BC9-0254-7F2D5A32A801}"/>
              </a:ext>
            </a:extLst>
          </p:cNvPr>
          <p:cNvSpPr/>
          <p:nvPr/>
        </p:nvSpPr>
        <p:spPr>
          <a:xfrm>
            <a:off x="453000" y="1188000"/>
            <a:ext cx="9000000" cy="43832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1200"/>
              </a:spcBef>
              <a:spcAft>
                <a:spcPts val="0"/>
              </a:spcAft>
              <a:defRPr/>
            </a:pPr>
            <a:r>
              <a:rPr kumimoji="1" lang="ja-JP" altLang="en-US" sz="2000" b="1" spc="100" dirty="0">
                <a:solidFill>
                  <a:prstClr val="black"/>
                </a:solidFill>
                <a:latin typeface="メイリオ" panose="020B0604030504040204" pitchFamily="50" charset="-128"/>
                <a:ea typeface="メイリオ" panose="020B0604030504040204" pitchFamily="50" charset="-128"/>
              </a:rPr>
              <a:t>▶ 日頃から健康管理を大切にしよう</a:t>
            </a:r>
            <a:endParaRPr kumimoji="1" lang="en-US" altLang="ja-JP" sz="2000" b="1" spc="100" dirty="0">
              <a:solidFill>
                <a:prstClr val="black"/>
              </a:solidFill>
              <a:latin typeface="メイリオ" panose="020B0604030504040204" pitchFamily="50" charset="-128"/>
              <a:ea typeface="メイリオ" panose="020B0604030504040204" pitchFamily="50" charset="-128"/>
            </a:endParaRPr>
          </a:p>
          <a:p>
            <a:pPr marL="742950" lvl="1" indent="-285750" eaLnBrk="1" fontAlgn="auto" hangingPunct="1">
              <a:spcBef>
                <a:spcPts val="1200"/>
              </a:spcBef>
              <a:spcAft>
                <a:spcPts val="0"/>
              </a:spcAft>
              <a:buFont typeface="Arial" panose="020B0604020202020204" pitchFamily="34" charset="0"/>
              <a:buChar char="•"/>
              <a:defRPr/>
            </a:pPr>
            <a:r>
              <a:rPr kumimoji="1" lang="ja-JP" altLang="en-US" spc="100" dirty="0">
                <a:solidFill>
                  <a:prstClr val="black"/>
                </a:solidFill>
                <a:latin typeface="メイリオ" panose="020B0604030504040204" pitchFamily="50" charset="-128"/>
                <a:ea typeface="メイリオ" panose="020B0604030504040204" pitchFamily="50" charset="-128"/>
              </a:rPr>
              <a:t>生活保護の業務では、職員が、できるだけ、</a:t>
            </a:r>
            <a:r>
              <a:rPr kumimoji="1" lang="ja-JP" altLang="en-US" b="1" u="sng" spc="100" dirty="0">
                <a:solidFill>
                  <a:srgbClr val="C00000"/>
                </a:solidFill>
                <a:latin typeface="メイリオ" panose="020B0604030504040204" pitchFamily="50" charset="-128"/>
                <a:ea typeface="メイリオ" panose="020B0604030504040204" pitchFamily="50" charset="-128"/>
              </a:rPr>
              <a:t>心身ともに健康でいることが、適切な業務を行うためにも不可欠</a:t>
            </a:r>
            <a:r>
              <a:rPr kumimoji="1" lang="ja-JP" altLang="en-US" spc="100" dirty="0">
                <a:solidFill>
                  <a:prstClr val="black"/>
                </a:solidFill>
                <a:latin typeface="メイリオ" panose="020B0604030504040204" pitchFamily="50" charset="-128"/>
                <a:ea typeface="メイリオ" panose="020B0604030504040204" pitchFamily="50" charset="-128"/>
              </a:rPr>
              <a:t>です。体調管理に気をつけましょう。</a:t>
            </a:r>
            <a:endParaRPr kumimoji="1" lang="en-US" altLang="ja-JP" spc="100" dirty="0">
              <a:solidFill>
                <a:prstClr val="black"/>
              </a:solidFill>
              <a:latin typeface="メイリオ" panose="020B0604030504040204" pitchFamily="50" charset="-128"/>
              <a:ea typeface="メイリオ" panose="020B0604030504040204" pitchFamily="50" charset="-128"/>
            </a:endParaRPr>
          </a:p>
          <a:p>
            <a:pPr marL="742950" lvl="1" indent="-285750" eaLnBrk="1" fontAlgn="auto" hangingPunct="1">
              <a:spcBef>
                <a:spcPts val="1200"/>
              </a:spcBef>
              <a:spcAft>
                <a:spcPts val="0"/>
              </a:spcAft>
              <a:buFont typeface="Arial" panose="020B0604020202020204" pitchFamily="34" charset="0"/>
              <a:buChar char="•"/>
              <a:defRPr/>
            </a:pPr>
            <a:r>
              <a:rPr kumimoji="1" lang="ja-JP" altLang="en-US" spc="100" dirty="0">
                <a:solidFill>
                  <a:prstClr val="black"/>
                </a:solidFill>
                <a:latin typeface="メイリオ" panose="020B0604030504040204" pitchFamily="50" charset="-128"/>
                <a:ea typeface="メイリオ" panose="020B0604030504040204" pitchFamily="50" charset="-128"/>
              </a:rPr>
              <a:t>相談援助業務の性質上、職員は、不特定多数の住民や関係者と対面して業務を遂行します。このため、風邪などの感染症にかかりやすくなります。</a:t>
            </a:r>
            <a:endParaRPr kumimoji="1" lang="en-US" altLang="ja-JP" spc="100" dirty="0">
              <a:solidFill>
                <a:prstClr val="black"/>
              </a:solidFill>
              <a:latin typeface="メイリオ" panose="020B0604030504040204" pitchFamily="50" charset="-128"/>
              <a:ea typeface="メイリオ" panose="020B0604030504040204" pitchFamily="50" charset="-128"/>
            </a:endParaRPr>
          </a:p>
          <a:p>
            <a:pPr marL="742950" lvl="1" indent="-285750" eaLnBrk="1" fontAlgn="auto" hangingPunct="1">
              <a:spcBef>
                <a:spcPts val="1200"/>
              </a:spcBef>
              <a:spcAft>
                <a:spcPts val="0"/>
              </a:spcAft>
              <a:buFont typeface="Arial" panose="020B0604020202020204" pitchFamily="34" charset="0"/>
              <a:buChar char="•"/>
              <a:defRPr/>
            </a:pPr>
            <a:r>
              <a:rPr kumimoji="1" lang="ja-JP" altLang="en-US" spc="100" dirty="0">
                <a:solidFill>
                  <a:prstClr val="black"/>
                </a:solidFill>
                <a:latin typeface="メイリオ" panose="020B0604030504040204" pitchFamily="50" charset="-128"/>
                <a:ea typeface="メイリオ" panose="020B0604030504040204" pitchFamily="50" charset="-128"/>
              </a:rPr>
              <a:t>また、職員が相談者に風邪を移してしまうなどのリスクもあります。</a:t>
            </a:r>
            <a:r>
              <a:rPr kumimoji="1" lang="ja-JP" altLang="en-US" b="1" u="sng" spc="100" dirty="0">
                <a:solidFill>
                  <a:srgbClr val="C00000"/>
                </a:solidFill>
                <a:latin typeface="メイリオ" panose="020B0604030504040204" pitchFamily="50" charset="-128"/>
                <a:ea typeface="メイリオ" panose="020B0604030504040204" pitchFamily="50" charset="-128"/>
              </a:rPr>
              <a:t>感染症対策には、留意</a:t>
            </a:r>
            <a:r>
              <a:rPr kumimoji="1" lang="ja-JP" altLang="en-US" spc="100" dirty="0">
                <a:solidFill>
                  <a:prstClr val="black"/>
                </a:solidFill>
                <a:latin typeface="メイリオ" panose="020B0604030504040204" pitchFamily="50" charset="-128"/>
                <a:ea typeface="メイリオ" panose="020B0604030504040204" pitchFamily="50" charset="-128"/>
              </a:rPr>
              <a:t>したいものです。</a:t>
            </a:r>
            <a:endParaRPr kumimoji="1" lang="en-US" altLang="ja-JP" spc="100" dirty="0">
              <a:solidFill>
                <a:prstClr val="black"/>
              </a:solidFill>
              <a:latin typeface="メイリオ" panose="020B0604030504040204" pitchFamily="50" charset="-128"/>
              <a:ea typeface="メイリオ" panose="020B0604030504040204" pitchFamily="50" charset="-128"/>
            </a:endParaRPr>
          </a:p>
          <a:p>
            <a:pPr marL="742950" lvl="1" indent="-285750" eaLnBrk="1" fontAlgn="auto" hangingPunct="1">
              <a:spcBef>
                <a:spcPts val="1200"/>
              </a:spcBef>
              <a:spcAft>
                <a:spcPts val="0"/>
              </a:spcAft>
              <a:buFont typeface="Arial" panose="020B0604020202020204" pitchFamily="34" charset="0"/>
              <a:buChar char="•"/>
              <a:defRPr/>
            </a:pPr>
            <a:r>
              <a:rPr kumimoji="1" lang="ja-JP" altLang="en-US" spc="100" dirty="0">
                <a:solidFill>
                  <a:prstClr val="black"/>
                </a:solidFill>
                <a:latin typeface="メイリオ" panose="020B0604030504040204" pitchFamily="50" charset="-128"/>
                <a:ea typeface="メイリオ" panose="020B0604030504040204" pitchFamily="50" charset="-128"/>
              </a:rPr>
              <a:t>生活保護の業務では、相談者の危機的な状況に直面したり、人の死に立ち会ったり、緊急的な対応を余儀なくされたり、時に、厳しい言動を受けとめなければならないなど、心の負担となるストレスも受けます。</a:t>
            </a:r>
            <a:endParaRPr kumimoji="1" lang="en-US" altLang="ja-JP" spc="100" dirty="0">
              <a:solidFill>
                <a:prstClr val="black"/>
              </a:solidFill>
              <a:latin typeface="メイリオ" panose="020B0604030504040204" pitchFamily="50" charset="-128"/>
              <a:ea typeface="メイリオ" panose="020B0604030504040204" pitchFamily="50" charset="-128"/>
            </a:endParaRPr>
          </a:p>
          <a:p>
            <a:pPr marL="742950" lvl="1" indent="-285750" eaLnBrk="1" fontAlgn="auto" hangingPunct="1">
              <a:spcBef>
                <a:spcPts val="1200"/>
              </a:spcBef>
              <a:spcAft>
                <a:spcPts val="0"/>
              </a:spcAft>
              <a:buFont typeface="Arial" panose="020B0604020202020204" pitchFamily="34" charset="0"/>
              <a:buChar char="•"/>
              <a:defRPr/>
            </a:pPr>
            <a:r>
              <a:rPr kumimoji="1" lang="ja-JP" altLang="en-US" spc="100" dirty="0">
                <a:solidFill>
                  <a:prstClr val="black"/>
                </a:solidFill>
                <a:latin typeface="メイリオ" panose="020B0604030504040204" pitchFamily="50" charset="-128"/>
                <a:ea typeface="メイリオ" panose="020B0604030504040204" pitchFamily="50" charset="-128"/>
              </a:rPr>
              <a:t>こうしたストレスからくる辛さを、一人で抱え込まず、</a:t>
            </a:r>
            <a:r>
              <a:rPr kumimoji="1" lang="ja-JP" altLang="en-US" b="1" u="sng" spc="100" dirty="0">
                <a:solidFill>
                  <a:srgbClr val="C00000"/>
                </a:solidFill>
                <a:latin typeface="メイリオ" panose="020B0604030504040204" pitchFamily="50" charset="-128"/>
                <a:ea typeface="メイリオ" panose="020B0604030504040204" pitchFamily="50" charset="-128"/>
              </a:rPr>
              <a:t>組織的な対応</a:t>
            </a:r>
            <a:r>
              <a:rPr kumimoji="1" lang="ja-JP" altLang="en-US" spc="100" dirty="0">
                <a:solidFill>
                  <a:prstClr val="black"/>
                </a:solidFill>
                <a:latin typeface="メイリオ" panose="020B0604030504040204" pitchFamily="50" charset="-128"/>
                <a:ea typeface="メイリオ" panose="020B0604030504040204" pitchFamily="50" charset="-128"/>
              </a:rPr>
              <a:t>や、</a:t>
            </a:r>
            <a:r>
              <a:rPr kumimoji="1" lang="ja-JP" altLang="en-US" b="1" u="sng" spc="100" dirty="0">
                <a:solidFill>
                  <a:srgbClr val="C00000"/>
                </a:solidFill>
                <a:latin typeface="メイリオ" panose="020B0604030504040204" pitchFamily="50" charset="-128"/>
                <a:ea typeface="メイリオ" panose="020B0604030504040204" pitchFamily="50" charset="-128"/>
              </a:rPr>
              <a:t>セルフケア</a:t>
            </a:r>
            <a:r>
              <a:rPr kumimoji="1" lang="ja-JP" altLang="en-US" spc="100" dirty="0">
                <a:solidFill>
                  <a:prstClr val="black"/>
                </a:solidFill>
                <a:latin typeface="メイリオ" panose="020B0604030504040204" pitchFamily="50" charset="-128"/>
                <a:ea typeface="メイリオ" panose="020B0604030504040204" pitchFamily="50" charset="-128"/>
              </a:rPr>
              <a:t>を心がけていくことが、とても重要です。　</a:t>
            </a:r>
            <a:endParaRPr kumimoji="1" lang="en-US" altLang="ja-JP" spc="100" dirty="0">
              <a:solidFill>
                <a:prstClr val="black"/>
              </a:solidFill>
              <a:latin typeface="メイリオ" panose="020B0604030504040204" pitchFamily="50" charset="-128"/>
              <a:ea typeface="メイリオ" panose="020B0604030504040204" pitchFamily="50" charset="-128"/>
            </a:endParaRPr>
          </a:p>
          <a:p>
            <a:pPr eaLnBrk="1" fontAlgn="auto" hangingPunct="1">
              <a:spcBef>
                <a:spcPts val="1200"/>
              </a:spcBef>
              <a:spcAft>
                <a:spcPts val="0"/>
              </a:spcAft>
              <a:defRPr/>
            </a:pPr>
            <a:r>
              <a:rPr kumimoji="1" lang="ja-JP" altLang="en-US" sz="2000" spc="100" dirty="0">
                <a:solidFill>
                  <a:prstClr val="black"/>
                </a:solidFill>
                <a:latin typeface="メイリオ" panose="020B0604030504040204" pitchFamily="50" charset="-128"/>
                <a:ea typeface="メイリオ" panose="020B0604030504040204" pitchFamily="50" charset="-128"/>
              </a:rPr>
              <a:t>　</a:t>
            </a:r>
            <a:endParaRPr kumimoji="1" lang="en-US" altLang="ja-JP" sz="2000" spc="100" dirty="0">
              <a:solidFill>
                <a:prstClr val="black"/>
              </a:solidFill>
              <a:latin typeface="メイリオ" panose="020B0604030504040204" pitchFamily="50" charset="-128"/>
              <a:ea typeface="メイリオ" panose="020B0604030504040204" pitchFamily="50" charset="-128"/>
            </a:endParaRPr>
          </a:p>
        </p:txBody>
      </p:sp>
      <p:sp>
        <p:nvSpPr>
          <p:cNvPr id="41987" name="スライド番号プレースホルダー 1">
            <a:extLst>
              <a:ext uri="{FF2B5EF4-FFF2-40B4-BE49-F238E27FC236}">
                <a16:creationId xmlns:a16="http://schemas.microsoft.com/office/drawing/2014/main" id="{8B7BA4E1-0AB6-9CD2-9999-CA54AFD25C87}"/>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FABC7C11-3F7F-487E-AD27-F97039431C0B}" type="slidenum">
              <a:rPr lang="ja-JP" altLang="en-US" sz="1000">
                <a:solidFill>
                  <a:srgbClr val="898989"/>
                </a:solidFill>
              </a:rPr>
              <a:pPr>
                <a:lnSpc>
                  <a:spcPct val="100000"/>
                </a:lnSpc>
                <a:spcBef>
                  <a:spcPct val="0"/>
                </a:spcBef>
                <a:buFontTx/>
                <a:buNone/>
              </a:pPr>
              <a:t>17</a:t>
            </a:fld>
            <a:endParaRPr lang="ja-JP" altLang="en-US" sz="1000">
              <a:solidFill>
                <a:srgbClr val="898989"/>
              </a:solidFill>
            </a:endParaRPr>
          </a:p>
        </p:txBody>
      </p:sp>
      <p:sp>
        <p:nvSpPr>
          <p:cNvPr id="2" name="正方形/長方形 1">
            <a:extLst>
              <a:ext uri="{FF2B5EF4-FFF2-40B4-BE49-F238E27FC236}">
                <a16:creationId xmlns:a16="http://schemas.microsoft.com/office/drawing/2014/main" id="{5D77AE52-A56C-E005-9EA2-F06525F4F8A4}"/>
              </a:ext>
            </a:extLst>
          </p:cNvPr>
          <p:cNvSpPr/>
          <p:nvPr/>
        </p:nvSpPr>
        <p:spPr>
          <a:xfrm>
            <a:off x="0" y="187325"/>
            <a:ext cx="8296275" cy="360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z="2000" b="1" spc="150" dirty="0">
                <a:solidFill>
                  <a:schemeClr val="tx1"/>
                </a:solidFill>
                <a:latin typeface="メイリオ" panose="020B0604030504040204" pitchFamily="50" charset="-128"/>
                <a:ea typeface="メイリオ" panose="020B0604030504040204" pitchFamily="50" charset="-128"/>
              </a:rPr>
              <a:t>４．職員の健康管理に関するリスクマネジメント</a:t>
            </a:r>
          </a:p>
        </p:txBody>
      </p:sp>
      <p:sp>
        <p:nvSpPr>
          <p:cNvPr id="3" name="正方形/長方形 2">
            <a:extLst>
              <a:ext uri="{FF2B5EF4-FFF2-40B4-BE49-F238E27FC236}">
                <a16:creationId xmlns:a16="http://schemas.microsoft.com/office/drawing/2014/main" id="{657F2818-DCB8-7D1D-7C89-F3739A7AD7C5}"/>
              </a:ext>
            </a:extLst>
          </p:cNvPr>
          <p:cNvSpPr/>
          <p:nvPr/>
        </p:nvSpPr>
        <p:spPr>
          <a:xfrm>
            <a:off x="0" y="12700"/>
            <a:ext cx="8296275" cy="195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en-US" altLang="ja-JP" sz="1200" b="1" spc="150" dirty="0">
                <a:solidFill>
                  <a:schemeClr val="tx1"/>
                </a:solidFill>
                <a:latin typeface="メイリオ" panose="020B0604030504040204" pitchFamily="50" charset="-128"/>
                <a:ea typeface="メイリオ" panose="020B0604030504040204" pitchFamily="50" charset="-128"/>
              </a:rPr>
              <a:t>Ⅱ</a:t>
            </a:r>
            <a:r>
              <a:rPr kumimoji="1" lang="ja-JP" altLang="en-US" sz="1200" b="1" spc="150" dirty="0">
                <a:solidFill>
                  <a:schemeClr val="tx1"/>
                </a:solidFill>
                <a:latin typeface="メイリオ" panose="020B0604030504040204" pitchFamily="50" charset="-128"/>
                <a:ea typeface="メイリオ" panose="020B0604030504040204" pitchFamily="50" charset="-128"/>
              </a:rPr>
              <a:t>．生活保護業務におけるリスクマネジメント</a:t>
            </a:r>
          </a:p>
        </p:txBody>
      </p:sp>
      <p:sp>
        <p:nvSpPr>
          <p:cNvPr id="4" name="テキスト ボックス 3">
            <a:extLst>
              <a:ext uri="{FF2B5EF4-FFF2-40B4-BE49-F238E27FC236}">
                <a16:creationId xmlns:a16="http://schemas.microsoft.com/office/drawing/2014/main" id="{7B6C879C-5600-44C9-8493-29ECC8D96FC2}"/>
              </a:ext>
            </a:extLst>
          </p:cNvPr>
          <p:cNvSpPr txBox="1"/>
          <p:nvPr/>
        </p:nvSpPr>
        <p:spPr>
          <a:xfrm>
            <a:off x="134937" y="720000"/>
            <a:ext cx="3787140" cy="369332"/>
          </a:xfrm>
          <a:prstGeom prst="rect">
            <a:avLst/>
          </a:prstGeom>
          <a:solidFill>
            <a:schemeClr val="accent3">
              <a:lumMod val="40000"/>
              <a:lumOff val="60000"/>
            </a:schemeClr>
          </a:solidFill>
        </p:spPr>
        <p:txBody>
          <a:bodyPr wrap="square">
            <a:spAutoFit/>
          </a:bodyPr>
          <a:lstStyle/>
          <a:p>
            <a:pPr algn="ctr" eaLnBrk="1" fontAlgn="auto" hangingPunct="1">
              <a:spcBef>
                <a:spcPts val="1200"/>
              </a:spcBef>
              <a:spcAft>
                <a:spcPts val="0"/>
              </a:spcAft>
              <a:defRPr/>
            </a:pPr>
            <a:r>
              <a:rPr kumimoji="1" lang="ja-JP" altLang="en-US" sz="1800" b="1" spc="100" dirty="0">
                <a:solidFill>
                  <a:schemeClr val="tx1"/>
                </a:solidFill>
                <a:latin typeface="メイリオ" panose="020B0604030504040204" pitchFamily="50" charset="-128"/>
                <a:ea typeface="メイリオ" panose="020B0604030504040204" pitchFamily="50" charset="-128"/>
              </a:rPr>
              <a:t>職員の健康管理について</a:t>
            </a:r>
            <a:endParaRPr kumimoji="1" lang="en-US" altLang="ja-JP" sz="1800" b="1" spc="100" dirty="0">
              <a:solidFill>
                <a:schemeClr val="tx1"/>
              </a:solidFill>
              <a:latin typeface="メイリオ" panose="020B0604030504040204" pitchFamily="50" charset="-128"/>
              <a:ea typeface="メイリオ" panose="020B0604030504040204" pitchFamily="50" charset="-128"/>
            </a:endParaRPr>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FBE669DD-8ACB-D839-31BB-C2CA2D2DBF92}"/>
              </a:ext>
            </a:extLst>
          </p:cNvPr>
          <p:cNvSpPr/>
          <p:nvPr/>
        </p:nvSpPr>
        <p:spPr>
          <a:xfrm>
            <a:off x="453000" y="720000"/>
            <a:ext cx="9000000" cy="51879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1200"/>
              </a:spcBef>
              <a:spcAft>
                <a:spcPts val="0"/>
              </a:spcAft>
              <a:defRPr/>
            </a:pPr>
            <a:r>
              <a:rPr kumimoji="1" lang="ja-JP" altLang="en-US" sz="2000" spc="100" dirty="0">
                <a:solidFill>
                  <a:schemeClr val="tx1"/>
                </a:solidFill>
                <a:latin typeface="メイリオ" panose="020B0604030504040204" pitchFamily="50" charset="-128"/>
                <a:ea typeface="メイリオ" panose="020B0604030504040204" pitchFamily="50" charset="-128"/>
              </a:rPr>
              <a:t>　</a:t>
            </a:r>
            <a:r>
              <a:rPr kumimoji="1" lang="ja-JP" altLang="en-US" sz="1600" spc="100" dirty="0">
                <a:solidFill>
                  <a:schemeClr val="tx1"/>
                </a:solidFill>
                <a:latin typeface="メイリオ" panose="020B0604030504040204" pitchFamily="50" charset="-128"/>
                <a:ea typeface="メイリオ" panose="020B0604030504040204" pitchFamily="50" charset="-128"/>
              </a:rPr>
              <a:t>職員個人が、相談対応の基本を踏まえておくことはもちろんのこと、職員が安心して、よりよい形で相談対応を行うためには、職員をサポートする職場の体制を構築することが求められます。</a:t>
            </a:r>
            <a:endParaRPr kumimoji="1" lang="en-US" altLang="ja-JP" sz="2000"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1200"/>
              </a:spcBef>
              <a:spcAft>
                <a:spcPts val="0"/>
              </a:spcAft>
              <a:defRPr/>
            </a:pPr>
            <a:r>
              <a:rPr kumimoji="1" lang="ja-JP" altLang="en-US" sz="2000" b="1" spc="100" dirty="0">
                <a:solidFill>
                  <a:schemeClr val="tx1"/>
                </a:solidFill>
                <a:latin typeface="メイリオ" panose="020B0604030504040204" pitchFamily="50" charset="-128"/>
                <a:ea typeface="メイリオ" panose="020B0604030504040204" pitchFamily="50" charset="-128"/>
              </a:rPr>
              <a:t>▶ 「ほうれんそう」ができる職場の雰囲気づくりを！</a:t>
            </a:r>
            <a:endParaRPr kumimoji="1" lang="en-US" altLang="ja-JP" sz="2000" b="1" spc="100" dirty="0">
              <a:solidFill>
                <a:schemeClr val="tx1"/>
              </a:solidFill>
              <a:latin typeface="メイリオ" panose="020B0604030504040204" pitchFamily="50" charset="-128"/>
              <a:ea typeface="メイリオ" panose="020B0604030504040204" pitchFamily="50" charset="-128"/>
            </a:endParaRPr>
          </a:p>
          <a:p>
            <a:pPr marL="742950" lvl="1" indent="-285750" eaLnBrk="1" fontAlgn="auto" hangingPunct="1">
              <a:spcBef>
                <a:spcPts val="600"/>
              </a:spcBef>
              <a:spcAft>
                <a:spcPts val="0"/>
              </a:spcAft>
              <a:buFont typeface="Arial" panose="020B0604020202020204" pitchFamily="34" charset="0"/>
              <a:buChar char="•"/>
              <a:defRPr/>
            </a:pPr>
            <a:r>
              <a:rPr kumimoji="1" lang="ja-JP" altLang="en-US" spc="100" dirty="0">
                <a:solidFill>
                  <a:schemeClr val="tx1"/>
                </a:solidFill>
                <a:latin typeface="メイリオ" panose="020B0604030504040204" pitchFamily="50" charset="-128"/>
                <a:ea typeface="メイリオ" panose="020B0604030504040204" pitchFamily="50" charset="-128"/>
              </a:rPr>
              <a:t>査察指導員が中心となり、日頃から些細な事でも「ほうれんそう（報告・連絡・相談）」ができるような職場の雰囲気づくりが大切です。</a:t>
            </a:r>
            <a:endParaRPr kumimoji="1" lang="en-US" altLang="ja-JP" spc="100" dirty="0">
              <a:solidFill>
                <a:schemeClr val="tx1"/>
              </a:solidFill>
              <a:latin typeface="メイリオ" panose="020B0604030504040204" pitchFamily="50" charset="-128"/>
              <a:ea typeface="メイリオ" panose="020B0604030504040204" pitchFamily="50" charset="-128"/>
            </a:endParaRPr>
          </a:p>
          <a:p>
            <a:pPr marL="285750" indent="-285750" eaLnBrk="1" fontAlgn="auto" hangingPunct="1">
              <a:spcBef>
                <a:spcPts val="600"/>
              </a:spcBef>
              <a:spcAft>
                <a:spcPts val="0"/>
              </a:spcAft>
              <a:buFont typeface="Arial" panose="020B0604020202020204" pitchFamily="34" charset="0"/>
              <a:buChar char="•"/>
              <a:defRPr/>
            </a:pPr>
            <a:endParaRPr kumimoji="1" lang="en-US" altLang="ja-JP"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1200"/>
              </a:spcBef>
              <a:spcAft>
                <a:spcPts val="0"/>
              </a:spcAft>
              <a:defRPr/>
            </a:pPr>
            <a:r>
              <a:rPr kumimoji="1" lang="ja-JP" altLang="en-US" sz="2000" b="1" spc="100" dirty="0">
                <a:solidFill>
                  <a:schemeClr val="tx1"/>
                </a:solidFill>
                <a:latin typeface="メイリオ" panose="020B0604030504040204" pitchFamily="50" charset="-128"/>
                <a:ea typeface="メイリオ" panose="020B0604030504040204" pitchFamily="50" charset="-128"/>
              </a:rPr>
              <a:t>▶ 職員同士の「ほうれんそう」も！</a:t>
            </a:r>
            <a:endParaRPr kumimoji="1" lang="en-US" altLang="ja-JP" sz="2000" b="1" spc="100" dirty="0">
              <a:solidFill>
                <a:schemeClr val="tx1"/>
              </a:solidFill>
              <a:latin typeface="メイリオ" panose="020B0604030504040204" pitchFamily="50" charset="-128"/>
              <a:ea typeface="メイリオ" panose="020B0604030504040204" pitchFamily="50" charset="-128"/>
            </a:endParaRPr>
          </a:p>
          <a:p>
            <a:pPr marL="742950" lvl="1" indent="-285750" eaLnBrk="1" fontAlgn="auto" hangingPunct="1">
              <a:spcBef>
                <a:spcPts val="600"/>
              </a:spcBef>
              <a:spcAft>
                <a:spcPts val="0"/>
              </a:spcAft>
              <a:buFont typeface="Arial" panose="020B0604020202020204" pitchFamily="34" charset="0"/>
              <a:buChar char="•"/>
              <a:defRPr/>
            </a:pPr>
            <a:r>
              <a:rPr kumimoji="1" lang="ja-JP" altLang="en-US" spc="100" dirty="0">
                <a:solidFill>
                  <a:schemeClr val="tx1"/>
                </a:solidFill>
                <a:latin typeface="メイリオ" panose="020B0604030504040204" pitchFamily="50" charset="-128"/>
                <a:ea typeface="メイリオ" panose="020B0604030504040204" pitchFamily="50" charset="-128"/>
              </a:rPr>
              <a:t>職員同士の短時間ミーティング等で業務内容を共有するといった工夫が期待されます。</a:t>
            </a:r>
            <a:endParaRPr kumimoji="1" lang="en-US" altLang="ja-JP" spc="100" dirty="0">
              <a:solidFill>
                <a:schemeClr val="tx1"/>
              </a:solidFill>
              <a:latin typeface="メイリオ" panose="020B0604030504040204" pitchFamily="50" charset="-128"/>
              <a:ea typeface="メイリオ" panose="020B0604030504040204" pitchFamily="50" charset="-128"/>
            </a:endParaRPr>
          </a:p>
          <a:p>
            <a:pPr marL="285750" indent="-285750" eaLnBrk="1" fontAlgn="auto" hangingPunct="1">
              <a:spcBef>
                <a:spcPts val="600"/>
              </a:spcBef>
              <a:spcAft>
                <a:spcPts val="0"/>
              </a:spcAft>
              <a:buFont typeface="Arial" panose="020B0604020202020204" pitchFamily="34" charset="0"/>
              <a:buChar char="•"/>
              <a:defRPr/>
            </a:pPr>
            <a:endParaRPr kumimoji="1" lang="en-US" altLang="ja-JP"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1200"/>
              </a:spcBef>
              <a:spcAft>
                <a:spcPts val="0"/>
              </a:spcAft>
              <a:defRPr/>
            </a:pPr>
            <a:r>
              <a:rPr kumimoji="1" lang="ja-JP" altLang="en-US" sz="2000" b="1" spc="100" dirty="0">
                <a:solidFill>
                  <a:schemeClr val="tx1"/>
                </a:solidFill>
                <a:latin typeface="メイリオ" panose="020B0604030504040204" pitchFamily="50" charset="-128"/>
                <a:ea typeface="メイリオ" panose="020B0604030504040204" pitchFamily="50" charset="-128"/>
              </a:rPr>
              <a:t>▶ 「ひとりで抱えない」状況づくりを！</a:t>
            </a:r>
            <a:endParaRPr kumimoji="1" lang="en-US" altLang="ja-JP" sz="2000" b="1" spc="100" dirty="0">
              <a:solidFill>
                <a:schemeClr val="tx1"/>
              </a:solidFill>
              <a:latin typeface="メイリオ" panose="020B0604030504040204" pitchFamily="50" charset="-128"/>
              <a:ea typeface="メイリオ" panose="020B0604030504040204" pitchFamily="50" charset="-128"/>
            </a:endParaRPr>
          </a:p>
          <a:p>
            <a:pPr marL="742950" lvl="1" indent="-285750" eaLnBrk="1" fontAlgn="auto" hangingPunct="1">
              <a:spcBef>
                <a:spcPts val="600"/>
              </a:spcBef>
              <a:spcAft>
                <a:spcPts val="0"/>
              </a:spcAft>
              <a:buFont typeface="Arial" panose="020B0604020202020204" pitchFamily="34" charset="0"/>
              <a:buChar char="•"/>
              <a:defRPr/>
            </a:pPr>
            <a:r>
              <a:rPr kumimoji="1" lang="ja-JP" altLang="en-US" spc="100" dirty="0">
                <a:solidFill>
                  <a:schemeClr val="tx1"/>
                </a:solidFill>
                <a:latin typeface="メイリオ" panose="020B0604030504040204" pitchFamily="50" charset="-128"/>
                <a:ea typeface="メイリオ" panose="020B0604030504040204" pitchFamily="50" charset="-128"/>
              </a:rPr>
              <a:t>困難さややりづらさを、「ひとりで抱えない」状況づくりが大切です。このことは、職員のサポートのみならず、相談者へのよりよい対応を実現することにもつながっていきます。</a:t>
            </a:r>
            <a:endParaRPr kumimoji="1" lang="en-US" altLang="ja-JP" spc="100" dirty="0">
              <a:solidFill>
                <a:schemeClr val="tx1"/>
              </a:solidFill>
              <a:latin typeface="メイリオ" panose="020B0604030504040204" pitchFamily="50" charset="-128"/>
              <a:ea typeface="メイリオ" panose="020B0604030504040204" pitchFamily="50" charset="-128"/>
            </a:endParaRPr>
          </a:p>
        </p:txBody>
      </p:sp>
      <p:sp>
        <p:nvSpPr>
          <p:cNvPr id="44035" name="スライド番号プレースホルダー 1">
            <a:extLst>
              <a:ext uri="{FF2B5EF4-FFF2-40B4-BE49-F238E27FC236}">
                <a16:creationId xmlns:a16="http://schemas.microsoft.com/office/drawing/2014/main" id="{917C9F67-49C0-84CA-9CE7-624F80C7652F}"/>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6636A590-D1C6-4DEC-B6FE-B7365C040872}" type="slidenum">
              <a:rPr lang="ja-JP" altLang="en-US" sz="1000">
                <a:solidFill>
                  <a:srgbClr val="898989"/>
                </a:solidFill>
              </a:rPr>
              <a:pPr>
                <a:lnSpc>
                  <a:spcPct val="100000"/>
                </a:lnSpc>
                <a:spcBef>
                  <a:spcPct val="0"/>
                </a:spcBef>
                <a:buFontTx/>
                <a:buNone/>
              </a:pPr>
              <a:t>18</a:t>
            </a:fld>
            <a:endParaRPr lang="ja-JP" altLang="en-US" sz="1000">
              <a:solidFill>
                <a:srgbClr val="898989"/>
              </a:solidFill>
            </a:endParaRPr>
          </a:p>
        </p:txBody>
      </p:sp>
      <p:sp>
        <p:nvSpPr>
          <p:cNvPr id="8" name="四角形: 角を丸くする 7">
            <a:extLst>
              <a:ext uri="{FF2B5EF4-FFF2-40B4-BE49-F238E27FC236}">
                <a16:creationId xmlns:a16="http://schemas.microsoft.com/office/drawing/2014/main" id="{9E395E1C-CAB8-1EC3-65B9-B8AD8F6DCD7A}"/>
              </a:ext>
            </a:extLst>
          </p:cNvPr>
          <p:cNvSpPr/>
          <p:nvPr/>
        </p:nvSpPr>
        <p:spPr>
          <a:xfrm>
            <a:off x="61913" y="6627813"/>
            <a:ext cx="7272337" cy="179387"/>
          </a:xfrm>
          <a:prstGeom prst="roundRect">
            <a:avLst/>
          </a:prstGeom>
          <a:noFill/>
          <a:ln w="28575">
            <a:noFill/>
            <a:prstDash val="sysDash"/>
          </a:ln>
        </p:spPr>
        <p:style>
          <a:lnRef idx="2">
            <a:schemeClr val="accent1">
              <a:shade val="50000"/>
            </a:schemeClr>
          </a:lnRef>
          <a:fillRef idx="1">
            <a:schemeClr val="accent1"/>
          </a:fillRef>
          <a:effectRef idx="0">
            <a:schemeClr val="accent1"/>
          </a:effectRef>
          <a:fontRef idx="minor">
            <a:schemeClr val="lt1"/>
          </a:fontRef>
        </p:style>
        <p:txBody>
          <a:bodyPr tIns="0" bIns="0" anchor="ctr"/>
          <a:lstStyle/>
          <a:p>
            <a:pPr eaLnBrk="1" fontAlgn="auto" hangingPunct="1">
              <a:spcBef>
                <a:spcPts val="0"/>
              </a:spcBef>
              <a:spcAft>
                <a:spcPts val="0"/>
              </a:spcAft>
              <a:defRPr/>
            </a:pPr>
            <a:r>
              <a:rPr kumimoji="1" lang="ja-JP" altLang="en-US" sz="1000" dirty="0">
                <a:solidFill>
                  <a:schemeClr val="tx1"/>
                </a:solidFill>
                <a:latin typeface="メイリオ" panose="020B0604030504040204" pitchFamily="50" charset="-128"/>
                <a:ea typeface="メイリオ" panose="020B0604030504040204" pitchFamily="50" charset="-128"/>
              </a:rPr>
              <a:t>出典：厚生労働省社会･援護局 保護課</a:t>
            </a:r>
            <a:r>
              <a:rPr kumimoji="1" lang="en-US" altLang="ja-JP" sz="1000" dirty="0">
                <a:solidFill>
                  <a:schemeClr val="tx1"/>
                </a:solidFill>
                <a:latin typeface="メイリオ" panose="020B0604030504040204" pitchFamily="50" charset="-128"/>
                <a:ea typeface="メイリオ" panose="020B0604030504040204" pitchFamily="50" charset="-128"/>
              </a:rPr>
              <a:t>『</a:t>
            </a:r>
            <a:r>
              <a:rPr kumimoji="1" lang="ja-JP" altLang="en-US" sz="1000" dirty="0">
                <a:solidFill>
                  <a:schemeClr val="tx1"/>
                </a:solidFill>
                <a:latin typeface="メイリオ" panose="020B0604030504040204" pitchFamily="50" charset="-128"/>
                <a:ea typeface="メイリオ" panose="020B0604030504040204" pitchFamily="50" charset="-128"/>
              </a:rPr>
              <a:t>生活保護における相談対応の手引き</a:t>
            </a:r>
            <a:r>
              <a:rPr kumimoji="1" lang="en-US" altLang="ja-JP" sz="1000" dirty="0">
                <a:solidFill>
                  <a:schemeClr val="tx1"/>
                </a:solidFill>
                <a:latin typeface="メイリオ" panose="020B0604030504040204" pitchFamily="50" charset="-128"/>
                <a:ea typeface="メイリオ" panose="020B0604030504040204" pitchFamily="50" charset="-128"/>
              </a:rPr>
              <a:t>』,</a:t>
            </a:r>
            <a:r>
              <a:rPr kumimoji="1" lang="ja-JP" altLang="en-US" sz="1000" dirty="0">
                <a:solidFill>
                  <a:schemeClr val="tx1"/>
                </a:solidFill>
                <a:latin typeface="メイリオ" panose="020B0604030504040204" pitchFamily="50" charset="-128"/>
                <a:ea typeface="メイリオ" panose="020B0604030504040204" pitchFamily="50" charset="-128"/>
              </a:rPr>
              <a:t>平成</a:t>
            </a:r>
            <a:r>
              <a:rPr kumimoji="1" lang="en-US" altLang="ja-JP" sz="1000" dirty="0">
                <a:solidFill>
                  <a:schemeClr val="tx1"/>
                </a:solidFill>
                <a:latin typeface="メイリオ" panose="020B0604030504040204" pitchFamily="50" charset="-128"/>
                <a:ea typeface="メイリオ" panose="020B0604030504040204" pitchFamily="50" charset="-128"/>
              </a:rPr>
              <a:t>21</a:t>
            </a:r>
            <a:r>
              <a:rPr kumimoji="1" lang="ja-JP" altLang="en-US" sz="1000" dirty="0">
                <a:solidFill>
                  <a:schemeClr val="tx1"/>
                </a:solidFill>
                <a:latin typeface="メイリオ" panose="020B0604030504040204" pitchFamily="50" charset="-128"/>
                <a:ea typeface="メイリオ" panose="020B0604030504040204" pitchFamily="50" charset="-128"/>
              </a:rPr>
              <a:t>年</a:t>
            </a:r>
            <a:r>
              <a:rPr kumimoji="1" lang="en-US" altLang="ja-JP" sz="1000" dirty="0">
                <a:solidFill>
                  <a:schemeClr val="tx1"/>
                </a:solidFill>
                <a:latin typeface="メイリオ" panose="020B0604030504040204" pitchFamily="50" charset="-128"/>
                <a:ea typeface="メイリオ" panose="020B0604030504040204" pitchFamily="50" charset="-128"/>
              </a:rPr>
              <a:t>3</a:t>
            </a:r>
            <a:r>
              <a:rPr kumimoji="1" lang="ja-JP" altLang="en-US" sz="1000" dirty="0">
                <a:solidFill>
                  <a:schemeClr val="tx1"/>
                </a:solidFill>
                <a:latin typeface="メイリオ" panose="020B0604030504040204" pitchFamily="50" charset="-128"/>
                <a:ea typeface="メイリオ" panose="020B0604030504040204" pitchFamily="50" charset="-128"/>
              </a:rPr>
              <a:t>月　をもとに作成</a:t>
            </a:r>
          </a:p>
        </p:txBody>
      </p:sp>
      <p:sp>
        <p:nvSpPr>
          <p:cNvPr id="2" name="正方形/長方形 1">
            <a:extLst>
              <a:ext uri="{FF2B5EF4-FFF2-40B4-BE49-F238E27FC236}">
                <a16:creationId xmlns:a16="http://schemas.microsoft.com/office/drawing/2014/main" id="{06AE6F93-EA1D-4BE0-E2F9-BBA1021BC6DF}"/>
              </a:ext>
            </a:extLst>
          </p:cNvPr>
          <p:cNvSpPr/>
          <p:nvPr/>
        </p:nvSpPr>
        <p:spPr>
          <a:xfrm>
            <a:off x="-3381" y="296997"/>
            <a:ext cx="2016000" cy="360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300"/>
              </a:spcBef>
              <a:spcAft>
                <a:spcPts val="0"/>
              </a:spcAft>
              <a:defRPr/>
            </a:pPr>
            <a:r>
              <a:rPr kumimoji="1" lang="ja-JP" altLang="en-US" sz="1400" spc="100" dirty="0">
                <a:solidFill>
                  <a:schemeClr val="tx1"/>
                </a:solidFill>
                <a:latin typeface="メイリオ" panose="020B0604030504040204" pitchFamily="50" charset="-128"/>
                <a:ea typeface="メイリオ" panose="020B0604030504040204" pitchFamily="50" charset="-128"/>
              </a:rPr>
              <a:t>（続き）</a:t>
            </a: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a:extLst>
              <a:ext uri="{FF2B5EF4-FFF2-40B4-BE49-F238E27FC236}">
                <a16:creationId xmlns:a16="http://schemas.microsoft.com/office/drawing/2014/main" id="{0E933F7A-2994-D0C7-0351-907049145AAD}"/>
              </a:ext>
            </a:extLst>
          </p:cNvPr>
          <p:cNvGraphicFramePr>
            <a:graphicFrameLocks noGrp="1"/>
          </p:cNvGraphicFramePr>
          <p:nvPr>
            <p:extLst>
              <p:ext uri="{D42A27DB-BD31-4B8C-83A1-F6EECF244321}">
                <p14:modId xmlns:p14="http://schemas.microsoft.com/office/powerpoint/2010/main" val="2008418495"/>
              </p:ext>
            </p:extLst>
          </p:nvPr>
        </p:nvGraphicFramePr>
        <p:xfrm>
          <a:off x="273050" y="647700"/>
          <a:ext cx="9359900" cy="5486400"/>
        </p:xfrm>
        <a:graphic>
          <a:graphicData uri="http://schemas.openxmlformats.org/drawingml/2006/table">
            <a:tbl>
              <a:tblPr firstRow="1" bandRow="1">
                <a:tableStyleId>{2D5ABB26-0587-4C30-8999-92F81FD0307C}</a:tableStyleId>
              </a:tblPr>
              <a:tblGrid>
                <a:gridCol w="1284957">
                  <a:extLst>
                    <a:ext uri="{9D8B030D-6E8A-4147-A177-3AD203B41FA5}">
                      <a16:colId xmlns:a16="http://schemas.microsoft.com/office/drawing/2014/main" val="20000"/>
                    </a:ext>
                  </a:extLst>
                </a:gridCol>
                <a:gridCol w="7433593">
                  <a:extLst>
                    <a:ext uri="{9D8B030D-6E8A-4147-A177-3AD203B41FA5}">
                      <a16:colId xmlns:a16="http://schemas.microsoft.com/office/drawing/2014/main" val="20001"/>
                    </a:ext>
                  </a:extLst>
                </a:gridCol>
                <a:gridCol w="641350">
                  <a:extLst>
                    <a:ext uri="{9D8B030D-6E8A-4147-A177-3AD203B41FA5}">
                      <a16:colId xmlns:a16="http://schemas.microsoft.com/office/drawing/2014/main" val="20002"/>
                    </a:ext>
                  </a:extLst>
                </a:gridCol>
              </a:tblGrid>
              <a:tr h="288000">
                <a:tc gridSpan="2">
                  <a:txBody>
                    <a:bodyPr/>
                    <a:lstStyle/>
                    <a:p>
                      <a:pPr algn="ctr"/>
                      <a:r>
                        <a:rPr kumimoji="1" lang="ja-JP" altLang="en-US" sz="1400" b="1" dirty="0">
                          <a:solidFill>
                            <a:schemeClr val="bg1"/>
                          </a:solidFill>
                          <a:latin typeface="メイリオ" panose="020B0604030504040204" pitchFamily="50" charset="-128"/>
                          <a:ea typeface="メイリオ" panose="020B0604030504040204" pitchFamily="50" charset="-128"/>
                        </a:rPr>
                        <a:t>内　容</a:t>
                      </a:r>
                    </a:p>
                  </a:txBody>
                  <a:tcPr marL="91439" marR="91439" anchor="ctr">
                    <a:solidFill>
                      <a:schemeClr val="accent1">
                        <a:lumMod val="50000"/>
                      </a:schemeClr>
                    </a:solidFill>
                  </a:tcPr>
                </a:tc>
                <a:tc hMerge="1">
                  <a:txBody>
                    <a:bodyPr/>
                    <a:lstStyle/>
                    <a:p>
                      <a:pPr algn="ctr"/>
                      <a:endParaRPr kumimoji="1" lang="ja-JP" altLang="en-US" sz="1400" dirty="0">
                        <a:latin typeface="メイリオ" panose="020B0604030504040204" pitchFamily="50" charset="-128"/>
                        <a:ea typeface="メイリオ" panose="020B0604030504040204" pitchFamily="50" charset="-128"/>
                      </a:endParaRPr>
                    </a:p>
                  </a:txBody>
                  <a:tcPr anchor="ctr"/>
                </a:tc>
                <a:tc>
                  <a:txBody>
                    <a:bodyPr/>
                    <a:lstStyle/>
                    <a:p>
                      <a:pPr algn="ctr"/>
                      <a:r>
                        <a:rPr kumimoji="1" lang="ja-JP" altLang="en-US" sz="1400" b="1" dirty="0">
                          <a:solidFill>
                            <a:schemeClr val="bg1"/>
                          </a:solidFill>
                          <a:latin typeface="メイリオ" panose="020B0604030504040204" pitchFamily="50" charset="-128"/>
                          <a:ea typeface="メイリオ" panose="020B0604030504040204" pitchFamily="50" charset="-128"/>
                        </a:rPr>
                        <a:t>頁</a:t>
                      </a:r>
                    </a:p>
                  </a:txBody>
                  <a:tcPr marL="91439" marR="91439" anchor="ctr">
                    <a:solidFill>
                      <a:schemeClr val="accent1">
                        <a:lumMod val="50000"/>
                      </a:schemeClr>
                    </a:solidFill>
                  </a:tcPr>
                </a:tc>
                <a:extLst>
                  <a:ext uri="{0D108BD9-81ED-4DB2-BD59-A6C34878D82A}">
                    <a16:rowId xmlns:a16="http://schemas.microsoft.com/office/drawing/2014/main" val="10000"/>
                  </a:ext>
                </a:extLst>
              </a:tr>
              <a:tr h="288000">
                <a:tc>
                  <a:txBody>
                    <a:bodyPr/>
                    <a:lstStyle/>
                    <a:p>
                      <a:r>
                        <a:rPr kumimoji="1" lang="ja-JP" altLang="en-US" sz="1400" b="1" dirty="0">
                          <a:latin typeface="メイリオ" panose="020B0604030504040204" pitchFamily="50" charset="-128"/>
                          <a:ea typeface="メイリオ" panose="020B0604030504040204" pitchFamily="50" charset="-128"/>
                        </a:rPr>
                        <a:t>はじめに</a:t>
                      </a:r>
                    </a:p>
                  </a:txBody>
                  <a:tcPr marL="91439" marR="91439" anchor="ctr">
                    <a:noFill/>
                  </a:tcPr>
                </a:tc>
                <a:tc>
                  <a:txBody>
                    <a:bodyPr/>
                    <a:lstStyle/>
                    <a:p>
                      <a:r>
                        <a:rPr kumimoji="1" lang="ja-JP" altLang="en-US" sz="1400" b="1" spc="100" baseline="0" dirty="0">
                          <a:latin typeface="メイリオ" panose="020B0604030504040204" pitchFamily="50" charset="-128"/>
                          <a:ea typeface="メイリオ" panose="020B0604030504040204" pitchFamily="50" charset="-128"/>
                        </a:rPr>
                        <a:t>本研修の獲得目標を確認する</a:t>
                      </a:r>
                    </a:p>
                  </a:txBody>
                  <a:tcPr marL="91439" marR="91439" anchor="ctr">
                    <a:solidFill>
                      <a:schemeClr val="bg2"/>
                    </a:solidFill>
                  </a:tcPr>
                </a:tc>
                <a:tc>
                  <a:txBody>
                    <a:bodyPr/>
                    <a:lstStyle/>
                    <a:p>
                      <a:pPr algn="r"/>
                      <a:r>
                        <a:rPr kumimoji="1" lang="en-US" altLang="ja-JP" sz="1400" b="1" dirty="0">
                          <a:latin typeface="メイリオ" panose="020B0604030504040204" pitchFamily="50" charset="-128"/>
                          <a:ea typeface="メイリオ" panose="020B0604030504040204" pitchFamily="50" charset="-128"/>
                        </a:rPr>
                        <a:t>2</a:t>
                      </a:r>
                    </a:p>
                  </a:txBody>
                  <a:tcPr marL="91439" marR="91439" anchor="ctr">
                    <a:solidFill>
                      <a:schemeClr val="bg2"/>
                    </a:solidFill>
                  </a:tcPr>
                </a:tc>
                <a:extLst>
                  <a:ext uri="{0D108BD9-81ED-4DB2-BD59-A6C34878D82A}">
                    <a16:rowId xmlns:a16="http://schemas.microsoft.com/office/drawing/2014/main" val="10001"/>
                  </a:ext>
                </a:extLst>
              </a:tr>
              <a:tr h="288000">
                <a:tc>
                  <a:txBody>
                    <a:bodyPr/>
                    <a:lstStyle/>
                    <a:p>
                      <a:endParaRPr kumimoji="1" lang="ja-JP" altLang="en-US" sz="1400" b="1" dirty="0">
                        <a:latin typeface="メイリオ" panose="020B0604030504040204" pitchFamily="50" charset="-128"/>
                        <a:ea typeface="メイリオ" panose="020B0604030504040204" pitchFamily="50" charset="-128"/>
                      </a:endParaRPr>
                    </a:p>
                  </a:txBody>
                  <a:tcPr marL="91439" marR="91439" anchor="ctr">
                    <a:noFill/>
                  </a:tcPr>
                </a:tc>
                <a:tc>
                  <a:txBody>
                    <a:bodyPr/>
                    <a:lstStyle/>
                    <a:p>
                      <a:r>
                        <a:rPr kumimoji="1" lang="ja-JP" altLang="en-US" sz="1400" b="1" spc="100" baseline="0" dirty="0">
                          <a:latin typeface="メイリオ" panose="020B0604030504040204" pitchFamily="50" charset="-128"/>
                          <a:ea typeface="メイリオ" panose="020B0604030504040204" pitchFamily="50" charset="-128"/>
                        </a:rPr>
                        <a:t>ワークを行う上での留意点</a:t>
                      </a:r>
                    </a:p>
                  </a:txBody>
                  <a:tcPr marL="91439" marR="91439" anchor="ctr">
                    <a:solidFill>
                      <a:schemeClr val="bg2"/>
                    </a:solidFill>
                  </a:tcPr>
                </a:tc>
                <a:tc>
                  <a:txBody>
                    <a:bodyPr/>
                    <a:lstStyle/>
                    <a:p>
                      <a:pPr algn="r"/>
                      <a:r>
                        <a:rPr kumimoji="1" lang="en-US" altLang="ja-JP" sz="1400" b="1" dirty="0">
                          <a:latin typeface="メイリオ" panose="020B0604030504040204" pitchFamily="50" charset="-128"/>
                          <a:ea typeface="メイリオ" panose="020B0604030504040204" pitchFamily="50" charset="-128"/>
                        </a:rPr>
                        <a:t>3</a:t>
                      </a:r>
                      <a:endParaRPr kumimoji="1" lang="ja-JP" altLang="en-US" sz="1400" b="1" dirty="0">
                        <a:latin typeface="メイリオ" panose="020B0604030504040204" pitchFamily="50" charset="-128"/>
                        <a:ea typeface="メイリオ" panose="020B0604030504040204" pitchFamily="50" charset="-128"/>
                      </a:endParaRPr>
                    </a:p>
                  </a:txBody>
                  <a:tcPr marL="91439" marR="91439" anchor="ctr">
                    <a:solidFill>
                      <a:schemeClr val="bg2"/>
                    </a:solidFill>
                  </a:tcPr>
                </a:tc>
                <a:extLst>
                  <a:ext uri="{0D108BD9-81ED-4DB2-BD59-A6C34878D82A}">
                    <a16:rowId xmlns:a16="http://schemas.microsoft.com/office/drawing/2014/main" val="10002"/>
                  </a:ext>
                </a:extLst>
              </a:tr>
              <a:tr h="288000">
                <a:tc>
                  <a:txBody>
                    <a:bodyPr/>
                    <a:lstStyle/>
                    <a:p>
                      <a:r>
                        <a:rPr kumimoji="1" lang="ja-JP" altLang="en-US" sz="1400" b="1" dirty="0">
                          <a:latin typeface="メイリオ" panose="020B0604030504040204" pitchFamily="50" charset="-128"/>
                          <a:ea typeface="メイリオ" panose="020B0604030504040204" pitchFamily="50" charset="-128"/>
                        </a:rPr>
                        <a:t>本編</a:t>
                      </a:r>
                    </a:p>
                  </a:txBody>
                  <a:tcPr marL="91439" marR="91439" anchor="ctr">
                    <a:noFill/>
                  </a:tcPr>
                </a:tc>
                <a:tc>
                  <a:txBody>
                    <a:bodyPr/>
                    <a:lstStyle/>
                    <a:p>
                      <a:r>
                        <a:rPr kumimoji="1" lang="en-US" altLang="ja-JP" sz="1400" b="1" spc="100" baseline="0" dirty="0">
                          <a:latin typeface="メイリオ" panose="020B0604030504040204" pitchFamily="50" charset="-128"/>
                          <a:ea typeface="メイリオ" panose="020B0604030504040204" pitchFamily="50" charset="-128"/>
                        </a:rPr>
                        <a:t>Ⅰ</a:t>
                      </a:r>
                      <a:r>
                        <a:rPr kumimoji="1" lang="ja-JP" altLang="en-US" sz="1400" b="1" spc="100" baseline="0" dirty="0">
                          <a:latin typeface="メイリオ" panose="020B0604030504040204" pitchFamily="50" charset="-128"/>
                          <a:ea typeface="メイリオ" panose="020B0604030504040204" pitchFamily="50" charset="-128"/>
                        </a:rPr>
                        <a:t>．リスクおよびリスクマネジメントの考え方</a:t>
                      </a:r>
                    </a:p>
                  </a:txBody>
                  <a:tcPr marL="91439" marR="91439" anchor="ctr">
                    <a:solidFill>
                      <a:schemeClr val="bg2"/>
                    </a:solidFill>
                  </a:tcPr>
                </a:tc>
                <a:tc>
                  <a:txBody>
                    <a:bodyPr/>
                    <a:lstStyle/>
                    <a:p>
                      <a:pPr algn="r"/>
                      <a:r>
                        <a:rPr kumimoji="1" lang="en-US" altLang="ja-JP" sz="1400" b="1" dirty="0">
                          <a:latin typeface="メイリオ" panose="020B0604030504040204" pitchFamily="50" charset="-128"/>
                          <a:ea typeface="メイリオ" panose="020B0604030504040204" pitchFamily="50" charset="-128"/>
                        </a:rPr>
                        <a:t>4</a:t>
                      </a:r>
                      <a:endParaRPr kumimoji="1" lang="ja-JP" altLang="en-US" sz="1400" b="1" dirty="0">
                        <a:latin typeface="メイリオ" panose="020B0604030504040204" pitchFamily="50" charset="-128"/>
                        <a:ea typeface="メイリオ" panose="020B0604030504040204" pitchFamily="50" charset="-128"/>
                      </a:endParaRPr>
                    </a:p>
                  </a:txBody>
                  <a:tcPr marL="91439" marR="91439" anchor="ctr">
                    <a:solidFill>
                      <a:schemeClr val="bg2"/>
                    </a:solidFill>
                  </a:tcPr>
                </a:tc>
                <a:extLst>
                  <a:ext uri="{0D108BD9-81ED-4DB2-BD59-A6C34878D82A}">
                    <a16:rowId xmlns:a16="http://schemas.microsoft.com/office/drawing/2014/main" val="10003"/>
                  </a:ext>
                </a:extLst>
              </a:tr>
              <a:tr h="288000">
                <a:tc>
                  <a:txBody>
                    <a:bodyPr/>
                    <a:lstStyle/>
                    <a:p>
                      <a:endParaRPr kumimoji="1" lang="ja-JP" altLang="en-US" sz="1400" b="1" dirty="0">
                        <a:latin typeface="メイリオ" panose="020B0604030504040204" pitchFamily="50" charset="-128"/>
                        <a:ea typeface="メイリオ" panose="020B0604030504040204" pitchFamily="50" charset="-128"/>
                      </a:endParaRPr>
                    </a:p>
                  </a:txBody>
                  <a:tcPr marL="91439" marR="91439"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spc="100" baseline="0" dirty="0">
                          <a:latin typeface="メイリオ" panose="020B0604030504040204" pitchFamily="50" charset="-128"/>
                          <a:ea typeface="メイリオ" panose="020B0604030504040204" pitchFamily="50" charset="-128"/>
                        </a:rPr>
                        <a:t>◆ワーク　仕事の中でやりにくさを</a:t>
                      </a:r>
                      <a:r>
                        <a:rPr kumimoji="1" lang="ja-JP" altLang="en-US" sz="1400" spc="100" baseline="0">
                          <a:latin typeface="メイリオ" panose="020B0604030504040204" pitchFamily="50" charset="-128"/>
                          <a:ea typeface="メイリオ" panose="020B0604030504040204" pitchFamily="50" charset="-128"/>
                        </a:rPr>
                        <a:t>感じるのはどの</a:t>
                      </a:r>
                      <a:r>
                        <a:rPr kumimoji="1" lang="ja-JP" altLang="en-US" sz="1400" spc="100" baseline="0" dirty="0">
                          <a:latin typeface="メイリオ" panose="020B0604030504040204" pitchFamily="50" charset="-128"/>
                          <a:ea typeface="メイリオ" panose="020B0604030504040204" pitchFamily="50" charset="-128"/>
                        </a:rPr>
                        <a:t>ような時？</a:t>
                      </a:r>
                    </a:p>
                  </a:txBody>
                  <a:tcPr marL="91439" marR="91439" anchor="ctr"/>
                </a:tc>
                <a:tc>
                  <a:txBody>
                    <a:bodyPr/>
                    <a:lstStyle/>
                    <a:p>
                      <a:pPr algn="r"/>
                      <a:endParaRPr kumimoji="1" lang="ja-JP" altLang="en-US" sz="1400" dirty="0">
                        <a:latin typeface="メイリオ" panose="020B0604030504040204" pitchFamily="50" charset="-128"/>
                        <a:ea typeface="メイリオ" panose="020B0604030504040204" pitchFamily="50" charset="-128"/>
                      </a:endParaRPr>
                    </a:p>
                  </a:txBody>
                  <a:tcPr marL="91439" marR="91439" anchor="ctr"/>
                </a:tc>
                <a:extLst>
                  <a:ext uri="{0D108BD9-81ED-4DB2-BD59-A6C34878D82A}">
                    <a16:rowId xmlns:a16="http://schemas.microsoft.com/office/drawing/2014/main" val="1884084658"/>
                  </a:ext>
                </a:extLst>
              </a:tr>
              <a:tr h="288000">
                <a:tc>
                  <a:txBody>
                    <a:bodyPr/>
                    <a:lstStyle/>
                    <a:p>
                      <a:endParaRPr kumimoji="1" lang="ja-JP" altLang="en-US" sz="1400" b="1" dirty="0">
                        <a:latin typeface="メイリオ" panose="020B0604030504040204" pitchFamily="50" charset="-128"/>
                        <a:ea typeface="メイリオ" panose="020B0604030504040204" pitchFamily="50" charset="-128"/>
                      </a:endParaRPr>
                    </a:p>
                  </a:txBody>
                  <a:tcPr marL="91439" marR="91439"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spc="100" baseline="0" dirty="0">
                          <a:latin typeface="メイリオ" panose="020B0604030504040204" pitchFamily="50" charset="-128"/>
                          <a:ea typeface="メイリオ" panose="020B0604030504040204" pitchFamily="50" charset="-128"/>
                        </a:rPr>
                        <a:t>１．リスクおよびリスクマネジメントとは</a:t>
                      </a:r>
                    </a:p>
                  </a:txBody>
                  <a:tcPr marL="91439" marR="91439" anchor="ctr"/>
                </a:tc>
                <a:tc>
                  <a:txBody>
                    <a:bodyPr/>
                    <a:lstStyle/>
                    <a:p>
                      <a:pPr algn="r"/>
                      <a:endParaRPr kumimoji="1" lang="ja-JP" altLang="en-US" sz="1400" dirty="0">
                        <a:latin typeface="メイリオ" panose="020B0604030504040204" pitchFamily="50" charset="-128"/>
                        <a:ea typeface="メイリオ" panose="020B0604030504040204" pitchFamily="50" charset="-128"/>
                      </a:endParaRPr>
                    </a:p>
                  </a:txBody>
                  <a:tcPr marL="91439" marR="91439" anchor="ctr"/>
                </a:tc>
                <a:extLst>
                  <a:ext uri="{0D108BD9-81ED-4DB2-BD59-A6C34878D82A}">
                    <a16:rowId xmlns:a16="http://schemas.microsoft.com/office/drawing/2014/main" val="10004"/>
                  </a:ext>
                </a:extLst>
              </a:tr>
              <a:tr h="288000">
                <a:tc>
                  <a:txBody>
                    <a:bodyPr/>
                    <a:lstStyle/>
                    <a:p>
                      <a:endParaRPr kumimoji="1" lang="ja-JP" altLang="en-US" sz="1400" b="1" dirty="0">
                        <a:latin typeface="メイリオ" panose="020B0604030504040204" pitchFamily="50" charset="-128"/>
                        <a:ea typeface="メイリオ" panose="020B0604030504040204" pitchFamily="50" charset="-128"/>
                      </a:endParaRPr>
                    </a:p>
                  </a:txBody>
                  <a:tcPr marL="91439" marR="91439" anchor="ctr">
                    <a:noFill/>
                  </a:tcPr>
                </a:tc>
                <a:tc>
                  <a:txBody>
                    <a:bodyPr/>
                    <a:lstStyle/>
                    <a:p>
                      <a:r>
                        <a:rPr kumimoji="1" lang="ja-JP" altLang="en-US" sz="1400" spc="100" baseline="0" dirty="0">
                          <a:latin typeface="メイリオ" panose="020B0604030504040204" pitchFamily="50" charset="-128"/>
                          <a:ea typeface="メイリオ" panose="020B0604030504040204" pitchFamily="50" charset="-128"/>
                        </a:rPr>
                        <a:t>２．リスクマネジメントをよりよく行うために</a:t>
                      </a:r>
                      <a:r>
                        <a:rPr kumimoji="1" lang="en-US" altLang="ja-JP" sz="1400" spc="100" baseline="0" dirty="0">
                          <a:latin typeface="メイリオ" panose="020B0604030504040204" pitchFamily="50" charset="-128"/>
                          <a:ea typeface="メイリオ" panose="020B0604030504040204" pitchFamily="50" charset="-128"/>
                        </a:rPr>
                        <a:t>…</a:t>
                      </a:r>
                      <a:endParaRPr kumimoji="1" lang="ja-JP" altLang="en-US" sz="1400" spc="100" baseline="0" dirty="0">
                        <a:latin typeface="メイリオ" panose="020B0604030504040204" pitchFamily="50" charset="-128"/>
                        <a:ea typeface="メイリオ" panose="020B0604030504040204" pitchFamily="50" charset="-128"/>
                      </a:endParaRPr>
                    </a:p>
                  </a:txBody>
                  <a:tcPr marL="91439" marR="91439" anchor="ctr"/>
                </a:tc>
                <a:tc>
                  <a:txBody>
                    <a:bodyPr/>
                    <a:lstStyle/>
                    <a:p>
                      <a:pPr algn="r"/>
                      <a:endParaRPr kumimoji="1" lang="ja-JP" altLang="en-US" sz="1400" dirty="0">
                        <a:latin typeface="メイリオ" panose="020B0604030504040204" pitchFamily="50" charset="-128"/>
                        <a:ea typeface="メイリオ" panose="020B0604030504040204" pitchFamily="50" charset="-128"/>
                      </a:endParaRPr>
                    </a:p>
                  </a:txBody>
                  <a:tcPr marL="91439" marR="91439" anchor="ctr"/>
                </a:tc>
                <a:extLst>
                  <a:ext uri="{0D108BD9-81ED-4DB2-BD59-A6C34878D82A}">
                    <a16:rowId xmlns:a16="http://schemas.microsoft.com/office/drawing/2014/main" val="10005"/>
                  </a:ext>
                </a:extLst>
              </a:tr>
              <a:tr h="288000">
                <a:tc>
                  <a:txBody>
                    <a:bodyPr/>
                    <a:lstStyle/>
                    <a:p>
                      <a:endParaRPr kumimoji="1" lang="ja-JP" altLang="en-US" sz="1400" b="1" dirty="0">
                        <a:latin typeface="メイリオ" panose="020B0604030504040204" pitchFamily="50" charset="-128"/>
                        <a:ea typeface="メイリオ" panose="020B0604030504040204" pitchFamily="50" charset="-128"/>
                      </a:endParaRPr>
                    </a:p>
                  </a:txBody>
                  <a:tcPr marL="91439" marR="91439" anchor="ctr">
                    <a:noFill/>
                  </a:tcPr>
                </a:tc>
                <a:tc>
                  <a:txBody>
                    <a:bodyPr/>
                    <a:lstStyle/>
                    <a:p>
                      <a:r>
                        <a:rPr kumimoji="1" lang="en-US" altLang="ja-JP" sz="1400" b="1" spc="100" baseline="0" dirty="0">
                          <a:latin typeface="メイリオ" panose="020B0604030504040204" pitchFamily="50" charset="-128"/>
                          <a:ea typeface="メイリオ" panose="020B0604030504040204" pitchFamily="50" charset="-128"/>
                        </a:rPr>
                        <a:t>Ⅱ</a:t>
                      </a:r>
                      <a:r>
                        <a:rPr kumimoji="1" lang="ja-JP" altLang="en-US" sz="1400" b="1" spc="100" baseline="0" dirty="0">
                          <a:latin typeface="メイリオ" panose="020B0604030504040204" pitchFamily="50" charset="-128"/>
                          <a:ea typeface="メイリオ" panose="020B0604030504040204" pitchFamily="50" charset="-128"/>
                        </a:rPr>
                        <a:t>．生活保護業務におけるリスクマネジメント</a:t>
                      </a:r>
                    </a:p>
                  </a:txBody>
                  <a:tcPr marL="91439" marR="91439" anchor="ctr">
                    <a:solidFill>
                      <a:schemeClr val="bg2"/>
                    </a:solidFill>
                  </a:tcPr>
                </a:tc>
                <a:tc>
                  <a:txBody>
                    <a:bodyPr/>
                    <a:lstStyle/>
                    <a:p>
                      <a:pPr algn="r"/>
                      <a:r>
                        <a:rPr kumimoji="1" lang="en-US" altLang="ja-JP" sz="1400" b="1" dirty="0">
                          <a:latin typeface="メイリオ" panose="020B0604030504040204" pitchFamily="50" charset="-128"/>
                          <a:ea typeface="メイリオ" panose="020B0604030504040204" pitchFamily="50" charset="-128"/>
                        </a:rPr>
                        <a:t>8</a:t>
                      </a:r>
                      <a:endParaRPr kumimoji="1" lang="ja-JP" altLang="en-US" sz="1400" b="1" dirty="0">
                        <a:latin typeface="メイリオ" panose="020B0604030504040204" pitchFamily="50" charset="-128"/>
                        <a:ea typeface="メイリオ" panose="020B0604030504040204" pitchFamily="50" charset="-128"/>
                      </a:endParaRPr>
                    </a:p>
                  </a:txBody>
                  <a:tcPr marL="91439" marR="91439" anchor="ctr">
                    <a:solidFill>
                      <a:schemeClr val="bg2"/>
                    </a:solidFill>
                  </a:tcPr>
                </a:tc>
                <a:extLst>
                  <a:ext uri="{0D108BD9-81ED-4DB2-BD59-A6C34878D82A}">
                    <a16:rowId xmlns:a16="http://schemas.microsoft.com/office/drawing/2014/main" val="1101805538"/>
                  </a:ext>
                </a:extLst>
              </a:tr>
              <a:tr h="288000">
                <a:tc>
                  <a:txBody>
                    <a:bodyPr/>
                    <a:lstStyle/>
                    <a:p>
                      <a:endParaRPr kumimoji="1" lang="ja-JP" altLang="en-US" sz="1400" b="1" dirty="0">
                        <a:latin typeface="メイリオ" panose="020B0604030504040204" pitchFamily="50" charset="-128"/>
                        <a:ea typeface="メイリオ" panose="020B0604030504040204" pitchFamily="50" charset="-128"/>
                      </a:endParaRPr>
                    </a:p>
                  </a:txBody>
                  <a:tcPr marL="91439" marR="91439"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spc="100" baseline="0" dirty="0">
                          <a:latin typeface="メイリオ" panose="020B0604030504040204" pitchFamily="50" charset="-128"/>
                          <a:ea typeface="メイリオ" panose="020B0604030504040204" pitchFamily="50" charset="-128"/>
                        </a:rPr>
                        <a:t>１．生活保護業務におけるリスクとは</a:t>
                      </a:r>
                    </a:p>
                  </a:txBody>
                  <a:tcPr marL="91439" marR="91439" anchor="ctr"/>
                </a:tc>
                <a:tc>
                  <a:txBody>
                    <a:bodyPr/>
                    <a:lstStyle/>
                    <a:p>
                      <a:pPr algn="r"/>
                      <a:endParaRPr kumimoji="1" lang="ja-JP" altLang="en-US" sz="1400" dirty="0">
                        <a:latin typeface="メイリオ" panose="020B0604030504040204" pitchFamily="50" charset="-128"/>
                        <a:ea typeface="メイリオ" panose="020B0604030504040204" pitchFamily="50" charset="-128"/>
                      </a:endParaRPr>
                    </a:p>
                  </a:txBody>
                  <a:tcPr marL="91439" marR="91439" anchor="ctr"/>
                </a:tc>
                <a:extLst>
                  <a:ext uri="{0D108BD9-81ED-4DB2-BD59-A6C34878D82A}">
                    <a16:rowId xmlns:a16="http://schemas.microsoft.com/office/drawing/2014/main" val="10006"/>
                  </a:ext>
                </a:extLst>
              </a:tr>
              <a:tr h="288000">
                <a:tc>
                  <a:txBody>
                    <a:bodyPr/>
                    <a:lstStyle/>
                    <a:p>
                      <a:endParaRPr kumimoji="1" lang="ja-JP" altLang="en-US" sz="1400" b="1" dirty="0">
                        <a:latin typeface="メイリオ" panose="020B0604030504040204" pitchFamily="50" charset="-128"/>
                        <a:ea typeface="メイリオ" panose="020B0604030504040204" pitchFamily="50" charset="-128"/>
                      </a:endParaRPr>
                    </a:p>
                  </a:txBody>
                  <a:tcPr marL="91439" marR="91439" anchor="ctr">
                    <a:noFill/>
                  </a:tcPr>
                </a:tc>
                <a:tc>
                  <a:txBody>
                    <a:bodyPr/>
                    <a:lstStyle/>
                    <a:p>
                      <a:r>
                        <a:rPr kumimoji="1" lang="ja-JP" altLang="en-US" sz="1400" spc="100" baseline="0" dirty="0">
                          <a:latin typeface="メイリオ" panose="020B0604030504040204" pitchFamily="50" charset="-128"/>
                          <a:ea typeface="メイリオ" panose="020B0604030504040204" pitchFamily="50" charset="-128"/>
                        </a:rPr>
                        <a:t>２．職員の対応に関するリスクマネジメント</a:t>
                      </a:r>
                    </a:p>
                  </a:txBody>
                  <a:tcPr marL="91439" marR="91439" anchor="ctr"/>
                </a:tc>
                <a:tc>
                  <a:txBody>
                    <a:bodyPr/>
                    <a:lstStyle/>
                    <a:p>
                      <a:pPr algn="r"/>
                      <a:endParaRPr kumimoji="1" lang="ja-JP" altLang="en-US" sz="1400" dirty="0">
                        <a:latin typeface="メイリオ" panose="020B0604030504040204" pitchFamily="50" charset="-128"/>
                        <a:ea typeface="メイリオ" panose="020B0604030504040204" pitchFamily="50" charset="-128"/>
                      </a:endParaRPr>
                    </a:p>
                  </a:txBody>
                  <a:tcPr marL="91439" marR="91439" anchor="ctr"/>
                </a:tc>
                <a:extLst>
                  <a:ext uri="{0D108BD9-81ED-4DB2-BD59-A6C34878D82A}">
                    <a16:rowId xmlns:a16="http://schemas.microsoft.com/office/drawing/2014/main" val="10010"/>
                  </a:ext>
                </a:extLst>
              </a:tr>
              <a:tr h="288000">
                <a:tc>
                  <a:txBody>
                    <a:bodyPr/>
                    <a:lstStyle/>
                    <a:p>
                      <a:endParaRPr kumimoji="1" lang="ja-JP" altLang="en-US" sz="1400" b="1" dirty="0">
                        <a:latin typeface="メイリオ" panose="020B0604030504040204" pitchFamily="50" charset="-128"/>
                        <a:ea typeface="メイリオ" panose="020B0604030504040204" pitchFamily="50" charset="-128"/>
                      </a:endParaRPr>
                    </a:p>
                  </a:txBody>
                  <a:tcPr marL="91439" marR="91439" anchor="ctr">
                    <a:noFill/>
                  </a:tcPr>
                </a:tc>
                <a:tc>
                  <a:txBody>
                    <a:bodyPr/>
                    <a:lstStyle/>
                    <a:p>
                      <a:r>
                        <a:rPr kumimoji="1" lang="ja-JP" altLang="en-US" sz="1400" spc="100" baseline="0" dirty="0">
                          <a:latin typeface="メイリオ" panose="020B0604030504040204" pitchFamily="50" charset="-128"/>
                          <a:ea typeface="メイリオ" panose="020B0604030504040204" pitchFamily="50" charset="-128"/>
                        </a:rPr>
                        <a:t>３．相談者とのトラブルが起こった場合のリスクマネジメント</a:t>
                      </a:r>
                    </a:p>
                  </a:txBody>
                  <a:tcPr marL="91439" marR="91439" anchor="ctr"/>
                </a:tc>
                <a:tc>
                  <a:txBody>
                    <a:bodyPr/>
                    <a:lstStyle/>
                    <a:p>
                      <a:pPr algn="r"/>
                      <a:endParaRPr kumimoji="1" lang="ja-JP" altLang="en-US" sz="1400" dirty="0">
                        <a:latin typeface="メイリオ" panose="020B0604030504040204" pitchFamily="50" charset="-128"/>
                        <a:ea typeface="メイリオ" panose="020B0604030504040204" pitchFamily="50" charset="-128"/>
                      </a:endParaRPr>
                    </a:p>
                  </a:txBody>
                  <a:tcPr marL="91439" marR="91439" anchor="ctr"/>
                </a:tc>
                <a:extLst>
                  <a:ext uri="{0D108BD9-81ED-4DB2-BD59-A6C34878D82A}">
                    <a16:rowId xmlns:a16="http://schemas.microsoft.com/office/drawing/2014/main" val="10011"/>
                  </a:ext>
                </a:extLst>
              </a:tr>
              <a:tr h="288000">
                <a:tc>
                  <a:txBody>
                    <a:bodyPr/>
                    <a:lstStyle/>
                    <a:p>
                      <a:endParaRPr kumimoji="1" lang="ja-JP" altLang="en-US" sz="1400" b="1" dirty="0">
                        <a:latin typeface="メイリオ" panose="020B0604030504040204" pitchFamily="50" charset="-128"/>
                        <a:ea typeface="メイリオ" panose="020B0604030504040204" pitchFamily="50" charset="-128"/>
                      </a:endParaRPr>
                    </a:p>
                  </a:txBody>
                  <a:tcPr marL="91439" marR="91439"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spc="100" baseline="0" dirty="0">
                          <a:latin typeface="メイリオ" panose="020B0604030504040204" pitchFamily="50" charset="-128"/>
                          <a:ea typeface="メイリオ" panose="020B0604030504040204" pitchFamily="50" charset="-128"/>
                        </a:rPr>
                        <a:t>　参考：行政対象暴力への対応</a:t>
                      </a:r>
                    </a:p>
                  </a:txBody>
                  <a:tcPr marL="91439" marR="91439" anchor="ctr"/>
                </a:tc>
                <a:tc>
                  <a:txBody>
                    <a:bodyPr/>
                    <a:lstStyle/>
                    <a:p>
                      <a:pPr algn="r"/>
                      <a:endParaRPr kumimoji="1" lang="ja-JP" altLang="en-US" sz="1400" dirty="0">
                        <a:latin typeface="メイリオ" panose="020B0604030504040204" pitchFamily="50" charset="-128"/>
                        <a:ea typeface="メイリオ" panose="020B0604030504040204" pitchFamily="50" charset="-128"/>
                      </a:endParaRPr>
                    </a:p>
                  </a:txBody>
                  <a:tcPr marL="91439" marR="91439" anchor="ctr"/>
                </a:tc>
                <a:extLst>
                  <a:ext uri="{0D108BD9-81ED-4DB2-BD59-A6C34878D82A}">
                    <a16:rowId xmlns:a16="http://schemas.microsoft.com/office/drawing/2014/main" val="10012"/>
                  </a:ext>
                </a:extLst>
              </a:tr>
              <a:tr h="288000">
                <a:tc>
                  <a:txBody>
                    <a:bodyPr/>
                    <a:lstStyle/>
                    <a:p>
                      <a:endParaRPr kumimoji="1" lang="ja-JP" altLang="en-US" sz="1400" b="1" dirty="0">
                        <a:latin typeface="メイリオ" panose="020B0604030504040204" pitchFamily="50" charset="-128"/>
                        <a:ea typeface="メイリオ" panose="020B0604030504040204" pitchFamily="50" charset="-128"/>
                      </a:endParaRPr>
                    </a:p>
                  </a:txBody>
                  <a:tcPr marL="91439" marR="91439"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spc="100" baseline="0" dirty="0">
                          <a:latin typeface="メイリオ" panose="020B0604030504040204" pitchFamily="50" charset="-128"/>
                          <a:ea typeface="メイリオ" panose="020B0604030504040204" pitchFamily="50" charset="-128"/>
                        </a:rPr>
                        <a:t>４．職員の健康管理に関するリスクマネジメント</a:t>
                      </a:r>
                    </a:p>
                  </a:txBody>
                  <a:tcPr marL="91439" marR="91439" anchor="ctr"/>
                </a:tc>
                <a:tc>
                  <a:txBody>
                    <a:bodyPr/>
                    <a:lstStyle/>
                    <a:p>
                      <a:pPr algn="r"/>
                      <a:endParaRPr kumimoji="1" lang="ja-JP" altLang="en-US" sz="1400" dirty="0">
                        <a:latin typeface="メイリオ" panose="020B0604030504040204" pitchFamily="50" charset="-128"/>
                        <a:ea typeface="メイリオ" panose="020B0604030504040204" pitchFamily="50" charset="-128"/>
                      </a:endParaRPr>
                    </a:p>
                  </a:txBody>
                  <a:tcPr marL="91439" marR="91439" anchor="ctr"/>
                </a:tc>
                <a:extLst>
                  <a:ext uri="{0D108BD9-81ED-4DB2-BD59-A6C34878D82A}">
                    <a16:rowId xmlns:a16="http://schemas.microsoft.com/office/drawing/2014/main" val="10013"/>
                  </a:ext>
                </a:extLst>
              </a:tr>
              <a:tr h="288000">
                <a:tc>
                  <a:txBody>
                    <a:bodyPr/>
                    <a:lstStyle/>
                    <a:p>
                      <a:endParaRPr kumimoji="1" lang="ja-JP" altLang="en-US" sz="1400" b="1" dirty="0">
                        <a:latin typeface="メイリオ" panose="020B0604030504040204" pitchFamily="50" charset="-128"/>
                        <a:ea typeface="メイリオ" panose="020B0604030504040204" pitchFamily="50" charset="-128"/>
                      </a:endParaRPr>
                    </a:p>
                  </a:txBody>
                  <a:tcPr marL="91439" marR="91439"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spc="100" baseline="0" dirty="0">
                          <a:latin typeface="メイリオ" panose="020B0604030504040204" pitchFamily="50" charset="-128"/>
                          <a:ea typeface="メイリオ" panose="020B0604030504040204" pitchFamily="50" charset="-128"/>
                        </a:rPr>
                        <a:t>５．ケースワーカーのストレスマネジメントとセルフケア</a:t>
                      </a:r>
                    </a:p>
                  </a:txBody>
                  <a:tcPr marL="91439" marR="91439" anchor="ctr"/>
                </a:tc>
                <a:tc>
                  <a:txBody>
                    <a:bodyPr/>
                    <a:lstStyle/>
                    <a:p>
                      <a:pPr algn="r"/>
                      <a:endParaRPr kumimoji="1" lang="ja-JP" altLang="en-US" sz="1400" dirty="0">
                        <a:latin typeface="メイリオ" panose="020B0604030504040204" pitchFamily="50" charset="-128"/>
                        <a:ea typeface="メイリオ" panose="020B0604030504040204" pitchFamily="50" charset="-128"/>
                      </a:endParaRPr>
                    </a:p>
                  </a:txBody>
                  <a:tcPr marL="91439" marR="91439" anchor="ctr"/>
                </a:tc>
                <a:extLst>
                  <a:ext uri="{0D108BD9-81ED-4DB2-BD59-A6C34878D82A}">
                    <a16:rowId xmlns:a16="http://schemas.microsoft.com/office/drawing/2014/main" val="3801432858"/>
                  </a:ext>
                </a:extLst>
              </a:tr>
              <a:tr h="288000">
                <a:tc>
                  <a:txBody>
                    <a:bodyPr/>
                    <a:lstStyle/>
                    <a:p>
                      <a:endParaRPr kumimoji="1" lang="ja-JP" altLang="en-US" sz="1400" b="1" dirty="0">
                        <a:latin typeface="メイリオ" panose="020B0604030504040204" pitchFamily="50" charset="-128"/>
                        <a:ea typeface="メイリオ" panose="020B0604030504040204" pitchFamily="50" charset="-128"/>
                      </a:endParaRPr>
                    </a:p>
                  </a:txBody>
                  <a:tcPr marL="91439" marR="91439"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spc="100" baseline="0">
                          <a:latin typeface="メイリオ" panose="020B0604030504040204" pitchFamily="50" charset="-128"/>
                          <a:ea typeface="メイリオ" panose="020B0604030504040204" pitchFamily="50" charset="-128"/>
                        </a:rPr>
                        <a:t>　参考：こころの耳</a:t>
                      </a:r>
                      <a:endParaRPr kumimoji="1" lang="ja-JP" altLang="en-US" sz="1400" spc="100" baseline="0" dirty="0">
                        <a:latin typeface="メイリオ" panose="020B0604030504040204" pitchFamily="50" charset="-128"/>
                        <a:ea typeface="メイリオ" panose="020B0604030504040204" pitchFamily="50" charset="-128"/>
                      </a:endParaRPr>
                    </a:p>
                  </a:txBody>
                  <a:tcPr marL="91439" marR="91439" anchor="ctr"/>
                </a:tc>
                <a:tc>
                  <a:txBody>
                    <a:bodyPr/>
                    <a:lstStyle/>
                    <a:p>
                      <a:pPr algn="r"/>
                      <a:endParaRPr kumimoji="1" lang="ja-JP" altLang="en-US" sz="1400" dirty="0">
                        <a:latin typeface="メイリオ" panose="020B0604030504040204" pitchFamily="50" charset="-128"/>
                        <a:ea typeface="メイリオ" panose="020B0604030504040204" pitchFamily="50" charset="-128"/>
                      </a:endParaRPr>
                    </a:p>
                  </a:txBody>
                  <a:tcPr marL="91439" marR="91439" anchor="ctr"/>
                </a:tc>
                <a:extLst>
                  <a:ext uri="{0D108BD9-81ED-4DB2-BD59-A6C34878D82A}">
                    <a16:rowId xmlns:a16="http://schemas.microsoft.com/office/drawing/2014/main" val="1124302770"/>
                  </a:ext>
                </a:extLst>
              </a:tr>
              <a:tr h="288000">
                <a:tc>
                  <a:txBody>
                    <a:bodyPr/>
                    <a:lstStyle/>
                    <a:p>
                      <a:r>
                        <a:rPr kumimoji="1" lang="ja-JP" altLang="en-US" sz="1400" b="1" dirty="0">
                          <a:latin typeface="メイリオ" panose="020B0604030504040204" pitchFamily="50" charset="-128"/>
                          <a:ea typeface="メイリオ" panose="020B0604030504040204" pitchFamily="50" charset="-128"/>
                        </a:rPr>
                        <a:t>おわりに</a:t>
                      </a:r>
                    </a:p>
                  </a:txBody>
                  <a:tcPr marL="91439" marR="91439" anchor="ctr">
                    <a:noFill/>
                  </a:tcPr>
                </a:tc>
                <a:tc>
                  <a:txBody>
                    <a:bodyPr/>
                    <a:lstStyle/>
                    <a:p>
                      <a:r>
                        <a:rPr kumimoji="1" lang="ja-JP" altLang="en-US" sz="1400" b="1" spc="100" baseline="0" dirty="0">
                          <a:latin typeface="メイリオ" panose="020B0604030504040204" pitchFamily="50" charset="-128"/>
                          <a:ea typeface="メイリオ" panose="020B0604030504040204" pitchFamily="50" charset="-128"/>
                        </a:rPr>
                        <a:t>まとめ</a:t>
                      </a:r>
                    </a:p>
                  </a:txBody>
                  <a:tcPr marL="91439" marR="91439" anchor="ctr">
                    <a:solidFill>
                      <a:schemeClr val="bg2"/>
                    </a:solidFill>
                  </a:tcPr>
                </a:tc>
                <a:tc>
                  <a:txBody>
                    <a:bodyPr/>
                    <a:lstStyle/>
                    <a:p>
                      <a:pPr algn="r"/>
                      <a:r>
                        <a:rPr kumimoji="1" lang="en-US" altLang="ja-JP" sz="1400" b="1" dirty="0">
                          <a:latin typeface="メイリオ" panose="020B0604030504040204" pitchFamily="50" charset="-128"/>
                          <a:ea typeface="メイリオ" panose="020B0604030504040204" pitchFamily="50" charset="-128"/>
                        </a:rPr>
                        <a:t>24</a:t>
                      </a:r>
                      <a:endParaRPr kumimoji="1" lang="ja-JP" altLang="en-US" sz="1400" b="1" dirty="0">
                        <a:latin typeface="メイリオ" panose="020B0604030504040204" pitchFamily="50" charset="-128"/>
                        <a:ea typeface="メイリオ" panose="020B0604030504040204" pitchFamily="50" charset="-128"/>
                      </a:endParaRPr>
                    </a:p>
                  </a:txBody>
                  <a:tcPr marL="91439" marR="91439" anchor="ctr">
                    <a:solidFill>
                      <a:schemeClr val="bg2"/>
                    </a:solidFill>
                  </a:tcPr>
                </a:tc>
                <a:extLst>
                  <a:ext uri="{0D108BD9-81ED-4DB2-BD59-A6C34878D82A}">
                    <a16:rowId xmlns:a16="http://schemas.microsoft.com/office/drawing/2014/main" val="10016"/>
                  </a:ext>
                </a:extLst>
              </a:tr>
              <a:tr h="288000">
                <a:tc>
                  <a:txBody>
                    <a:bodyPr/>
                    <a:lstStyle/>
                    <a:p>
                      <a:endParaRPr kumimoji="1" lang="ja-JP" altLang="en-US" sz="1400" b="1" dirty="0">
                        <a:latin typeface="メイリオ" panose="020B0604030504040204" pitchFamily="50" charset="-128"/>
                        <a:ea typeface="メイリオ" panose="020B0604030504040204" pitchFamily="50" charset="-128"/>
                      </a:endParaRPr>
                    </a:p>
                  </a:txBody>
                  <a:tcPr marL="91439" marR="91439"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spc="100" baseline="0" dirty="0">
                          <a:latin typeface="メイリオ" panose="020B0604030504040204" pitchFamily="50" charset="-128"/>
                          <a:ea typeface="メイリオ" panose="020B0604030504040204" pitchFamily="50" charset="-128"/>
                        </a:rPr>
                        <a:t>獲得目標の確認と振り返り</a:t>
                      </a:r>
                    </a:p>
                  </a:txBody>
                  <a:tcPr marL="91439" marR="91439" anchor="ctr">
                    <a:solidFill>
                      <a:schemeClr val="bg2"/>
                    </a:solidFill>
                  </a:tcPr>
                </a:tc>
                <a:tc>
                  <a:txBody>
                    <a:bodyPr/>
                    <a:lstStyle/>
                    <a:p>
                      <a:pPr algn="r"/>
                      <a:r>
                        <a:rPr kumimoji="1" lang="en-US" altLang="ja-JP"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25</a:t>
                      </a:r>
                      <a:endParaRPr kumimoji="1" lang="ja-JP" altLang="en-US" sz="1400" b="1" dirty="0">
                        <a:latin typeface="メイリオ" panose="020B0604030504040204" pitchFamily="50" charset="-128"/>
                        <a:ea typeface="メイリオ" panose="020B0604030504040204" pitchFamily="50" charset="-128"/>
                      </a:endParaRPr>
                    </a:p>
                  </a:txBody>
                  <a:tcPr marL="91439" marR="91439" anchor="ctr">
                    <a:solidFill>
                      <a:schemeClr val="bg2"/>
                    </a:solidFill>
                  </a:tcPr>
                </a:tc>
                <a:extLst>
                  <a:ext uri="{0D108BD9-81ED-4DB2-BD59-A6C34878D82A}">
                    <a16:rowId xmlns:a16="http://schemas.microsoft.com/office/drawing/2014/main" val="10017"/>
                  </a:ext>
                </a:extLst>
              </a:tr>
              <a:tr h="288000">
                <a:tc>
                  <a:txBody>
                    <a:bodyPr/>
                    <a:lstStyle/>
                    <a:p>
                      <a:endParaRPr kumimoji="1" lang="ja-JP" altLang="en-US" sz="1400" b="1" dirty="0">
                        <a:latin typeface="メイリオ" panose="020B0604030504040204" pitchFamily="50" charset="-128"/>
                        <a:ea typeface="メイリオ" panose="020B0604030504040204" pitchFamily="50" charset="-128"/>
                      </a:endParaRPr>
                    </a:p>
                  </a:txBody>
                  <a:tcPr marL="91439" marR="91439" anchor="ctr">
                    <a:noFill/>
                  </a:tcPr>
                </a:tc>
                <a:tc>
                  <a:txBody>
                    <a:bodyPr/>
                    <a:lstStyle/>
                    <a:p>
                      <a:r>
                        <a:rPr kumimoji="1" lang="ja-JP" altLang="en-US" sz="1400" spc="100" baseline="0" dirty="0">
                          <a:latin typeface="メイリオ" panose="020B0604030504040204" pitchFamily="50" charset="-128"/>
                          <a:ea typeface="メイリオ" panose="020B0604030504040204" pitchFamily="50" charset="-128"/>
                        </a:rPr>
                        <a:t>出典・参考図書・文献</a:t>
                      </a:r>
                    </a:p>
                  </a:txBody>
                  <a:tcPr marL="91439" marR="91439" anchor="ctr"/>
                </a:tc>
                <a:tc>
                  <a:txBody>
                    <a:bodyPr/>
                    <a:lstStyle/>
                    <a:p>
                      <a:pPr algn="r"/>
                      <a:r>
                        <a:rPr kumimoji="1" lang="en-US" altLang="ja-JP" sz="1400" dirty="0">
                          <a:latin typeface="メイリオ" panose="020B0604030504040204" pitchFamily="50" charset="-128"/>
                          <a:ea typeface="メイリオ" panose="020B0604030504040204" pitchFamily="50" charset="-128"/>
                        </a:rPr>
                        <a:t>26</a:t>
                      </a:r>
                      <a:endParaRPr kumimoji="1" lang="ja-JP" altLang="en-US" sz="1400" dirty="0">
                        <a:latin typeface="メイリオ" panose="020B0604030504040204" pitchFamily="50" charset="-128"/>
                        <a:ea typeface="メイリオ" panose="020B0604030504040204" pitchFamily="50" charset="-128"/>
                      </a:endParaRPr>
                    </a:p>
                  </a:txBody>
                  <a:tcPr marL="91439" marR="91439" anchor="ctr"/>
                </a:tc>
                <a:extLst>
                  <a:ext uri="{0D108BD9-81ED-4DB2-BD59-A6C34878D82A}">
                    <a16:rowId xmlns:a16="http://schemas.microsoft.com/office/drawing/2014/main" val="10018"/>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FA88274B-9BD8-9F31-DA1F-CC646ABF902C}"/>
              </a:ext>
            </a:extLst>
          </p:cNvPr>
          <p:cNvSpPr/>
          <p:nvPr/>
        </p:nvSpPr>
        <p:spPr>
          <a:xfrm>
            <a:off x="453000" y="720000"/>
            <a:ext cx="9000000" cy="5581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eaLnBrk="1" fontAlgn="auto" hangingPunct="1">
              <a:lnSpc>
                <a:spcPts val="2800"/>
              </a:lnSpc>
              <a:spcBef>
                <a:spcPts val="0"/>
              </a:spcBef>
              <a:spcAft>
                <a:spcPts val="0"/>
              </a:spcAft>
              <a:defRPr/>
            </a:pPr>
            <a:r>
              <a:rPr kumimoji="1" lang="ja-JP" altLang="en-US" spc="100" dirty="0">
                <a:solidFill>
                  <a:prstClr val="black"/>
                </a:solidFill>
                <a:latin typeface="メイリオ" panose="020B0604030504040204" pitchFamily="50" charset="-128"/>
                <a:ea typeface="メイリオ" panose="020B0604030504040204" pitchFamily="50" charset="-128"/>
              </a:rPr>
              <a:t>　生活保護における相談対応をよりよく行っていくためには、援助者であるケースワーカー自身が、</a:t>
            </a:r>
            <a:r>
              <a:rPr kumimoji="1" lang="ja-JP" altLang="en-US" b="1" u="sng" spc="100" dirty="0">
                <a:solidFill>
                  <a:srgbClr val="C00000"/>
                </a:solidFill>
                <a:latin typeface="メイリオ" panose="020B0604030504040204" pitchFamily="50" charset="-128"/>
                <a:ea typeface="メイリオ" panose="020B0604030504040204" pitchFamily="50" charset="-128"/>
              </a:rPr>
              <a:t>自分自身の心身の状況を自覚</a:t>
            </a:r>
            <a:r>
              <a:rPr kumimoji="1" lang="ja-JP" altLang="en-US" spc="100" dirty="0">
                <a:solidFill>
                  <a:prstClr val="black"/>
                </a:solidFill>
                <a:latin typeface="メイリオ" panose="020B0604030504040204" pitchFamily="50" charset="-128"/>
                <a:ea typeface="メイリオ" panose="020B0604030504040204" pitchFamily="50" charset="-128"/>
              </a:rPr>
              <a:t>しながら、相談者と向き合っていくことが大切です。</a:t>
            </a:r>
            <a:endParaRPr kumimoji="1" lang="en-US" altLang="ja-JP" spc="100" dirty="0">
              <a:solidFill>
                <a:prstClr val="black"/>
              </a:solidFill>
              <a:latin typeface="メイリオ" panose="020B0604030504040204" pitchFamily="50" charset="-128"/>
              <a:ea typeface="メイリオ" panose="020B0604030504040204" pitchFamily="50" charset="-128"/>
            </a:endParaRPr>
          </a:p>
          <a:p>
            <a:pPr eaLnBrk="1" fontAlgn="auto" hangingPunct="1">
              <a:lnSpc>
                <a:spcPts val="2800"/>
              </a:lnSpc>
              <a:spcBef>
                <a:spcPts val="1200"/>
              </a:spcBef>
              <a:spcAft>
                <a:spcPts val="0"/>
              </a:spcAft>
              <a:defRPr/>
            </a:pPr>
            <a:r>
              <a:rPr kumimoji="1" lang="ja-JP" altLang="en-US" spc="100" dirty="0">
                <a:solidFill>
                  <a:prstClr val="black"/>
                </a:solidFill>
                <a:latin typeface="メイリオ" panose="020B0604030504040204" pitchFamily="50" charset="-128"/>
                <a:ea typeface="メイリオ" panose="020B0604030504040204" pitchFamily="50" charset="-128"/>
              </a:rPr>
              <a:t>　生活保護の相談援助を行う中で、ケースワーカーは相談者の抱える困難な状況に関わる機会が多くあります。相談者やケースワーカー自身が期待するような円滑な生活課題の解決ができずに、</a:t>
            </a:r>
            <a:r>
              <a:rPr kumimoji="1" lang="ja-JP" altLang="en-US" b="1" u="sng" spc="100" dirty="0">
                <a:solidFill>
                  <a:srgbClr val="C00000"/>
                </a:solidFill>
                <a:latin typeface="メイリオ" panose="020B0604030504040204" pitchFamily="50" charset="-128"/>
                <a:ea typeface="メイリオ" panose="020B0604030504040204" pitchFamily="50" charset="-128"/>
              </a:rPr>
              <a:t>先が見えず見通しが立てられない中で、ケースワーカーが不安や心配を抱えてしまう場合</a:t>
            </a:r>
            <a:r>
              <a:rPr kumimoji="1" lang="ja-JP" altLang="en-US" spc="100" dirty="0">
                <a:solidFill>
                  <a:prstClr val="black"/>
                </a:solidFill>
                <a:latin typeface="メイリオ" panose="020B0604030504040204" pitchFamily="50" charset="-128"/>
                <a:ea typeface="メイリオ" panose="020B0604030504040204" pitchFamily="50" charset="-128"/>
              </a:rPr>
              <a:t>もあります。こうした中で様々なストレスを感じることも少なくないことでしょう。</a:t>
            </a:r>
            <a:endParaRPr kumimoji="1" lang="en-US" altLang="ja-JP" spc="100" dirty="0">
              <a:solidFill>
                <a:prstClr val="black"/>
              </a:solidFill>
              <a:latin typeface="メイリオ" panose="020B0604030504040204" pitchFamily="50" charset="-128"/>
              <a:ea typeface="メイリオ" panose="020B0604030504040204" pitchFamily="50" charset="-128"/>
            </a:endParaRPr>
          </a:p>
          <a:p>
            <a:pPr eaLnBrk="1" fontAlgn="auto" hangingPunct="1">
              <a:lnSpc>
                <a:spcPts val="2800"/>
              </a:lnSpc>
              <a:spcBef>
                <a:spcPts val="1200"/>
              </a:spcBef>
              <a:spcAft>
                <a:spcPts val="0"/>
              </a:spcAft>
              <a:defRPr/>
            </a:pPr>
            <a:r>
              <a:rPr kumimoji="1" lang="ja-JP" altLang="en-US" spc="100" dirty="0">
                <a:solidFill>
                  <a:prstClr val="black"/>
                </a:solidFill>
                <a:latin typeface="メイリオ" panose="020B0604030504040204" pitchFamily="50" charset="-128"/>
                <a:ea typeface="メイリオ" panose="020B0604030504040204" pitchFamily="50" charset="-128"/>
              </a:rPr>
              <a:t>　ケースワーカーも生身の人間です。良い仕事をするためにも、自分自身の心身の状態をより良い状態に保っておくことが必要です。ストレスを溜めてしまいやすい仕事をしていることを自覚し、</a:t>
            </a:r>
            <a:r>
              <a:rPr kumimoji="1" lang="ja-JP" altLang="en-US" b="1" u="sng" spc="100" dirty="0">
                <a:solidFill>
                  <a:srgbClr val="C00000"/>
                </a:solidFill>
                <a:latin typeface="メイリオ" panose="020B0604030504040204" pitchFamily="50" charset="-128"/>
                <a:ea typeface="メイリオ" panose="020B0604030504040204" pitchFamily="50" charset="-128"/>
              </a:rPr>
              <a:t>自分自身で、そして組織としても、ストレスマネジメントを心がける</a:t>
            </a:r>
            <a:r>
              <a:rPr kumimoji="1" lang="ja-JP" altLang="en-US" spc="100" dirty="0">
                <a:solidFill>
                  <a:prstClr val="black"/>
                </a:solidFill>
                <a:latin typeface="メイリオ" panose="020B0604030504040204" pitchFamily="50" charset="-128"/>
                <a:ea typeface="メイリオ" panose="020B0604030504040204" pitchFamily="50" charset="-128"/>
              </a:rPr>
              <a:t>ようにしたいものです。</a:t>
            </a:r>
            <a:endParaRPr kumimoji="1" lang="en-US" altLang="ja-JP" spc="100" dirty="0">
              <a:solidFill>
                <a:prstClr val="black"/>
              </a:solidFill>
              <a:latin typeface="メイリオ" panose="020B0604030504040204" pitchFamily="50" charset="-128"/>
              <a:ea typeface="メイリオ" panose="020B0604030504040204" pitchFamily="50" charset="-128"/>
            </a:endParaRPr>
          </a:p>
          <a:p>
            <a:pPr eaLnBrk="1" fontAlgn="auto" hangingPunct="1">
              <a:lnSpc>
                <a:spcPts val="2800"/>
              </a:lnSpc>
              <a:spcBef>
                <a:spcPts val="1200"/>
              </a:spcBef>
              <a:spcAft>
                <a:spcPts val="0"/>
              </a:spcAft>
              <a:defRPr/>
            </a:pPr>
            <a:r>
              <a:rPr kumimoji="1" lang="ja-JP" altLang="en-US" spc="100" dirty="0">
                <a:solidFill>
                  <a:prstClr val="black"/>
                </a:solidFill>
                <a:latin typeface="メイリオ" panose="020B0604030504040204" pitchFamily="50" charset="-128"/>
                <a:ea typeface="メイリオ" panose="020B0604030504040204" pitchFamily="50" charset="-128"/>
              </a:rPr>
              <a:t>　ここでは、ストレスについて解説するとともに、ストレスマネジメントの方法をご紹介します。</a:t>
            </a:r>
            <a:endParaRPr kumimoji="1" lang="en-US" altLang="ja-JP" spc="100" dirty="0">
              <a:solidFill>
                <a:prstClr val="black"/>
              </a:solidFill>
              <a:latin typeface="メイリオ" panose="020B0604030504040204" pitchFamily="50" charset="-128"/>
              <a:ea typeface="メイリオ" panose="020B0604030504040204" pitchFamily="50" charset="-128"/>
            </a:endParaRPr>
          </a:p>
        </p:txBody>
      </p:sp>
      <p:sp>
        <p:nvSpPr>
          <p:cNvPr id="46083" name="スライド番号プレースホルダー 1">
            <a:extLst>
              <a:ext uri="{FF2B5EF4-FFF2-40B4-BE49-F238E27FC236}">
                <a16:creationId xmlns:a16="http://schemas.microsoft.com/office/drawing/2014/main" id="{DBD4A144-DF41-99FB-18BB-127EDBC61E49}"/>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8B9D4E35-30BD-42F2-A82A-2ED9B96CBB32}" type="slidenum">
              <a:rPr lang="ja-JP" altLang="en-US" sz="1000">
                <a:solidFill>
                  <a:srgbClr val="898989"/>
                </a:solidFill>
              </a:rPr>
              <a:pPr>
                <a:lnSpc>
                  <a:spcPct val="100000"/>
                </a:lnSpc>
                <a:spcBef>
                  <a:spcPct val="0"/>
                </a:spcBef>
                <a:buFontTx/>
                <a:buNone/>
              </a:pPr>
              <a:t>19</a:t>
            </a:fld>
            <a:endParaRPr lang="ja-JP" altLang="en-US" sz="1000">
              <a:solidFill>
                <a:srgbClr val="898989"/>
              </a:solidFill>
            </a:endParaRPr>
          </a:p>
        </p:txBody>
      </p:sp>
      <p:sp>
        <p:nvSpPr>
          <p:cNvPr id="9" name="四角形: 角を丸くする 8">
            <a:extLst>
              <a:ext uri="{FF2B5EF4-FFF2-40B4-BE49-F238E27FC236}">
                <a16:creationId xmlns:a16="http://schemas.microsoft.com/office/drawing/2014/main" id="{9C26D3E6-5177-4191-ACAA-5AC524F8509B}"/>
              </a:ext>
            </a:extLst>
          </p:cNvPr>
          <p:cNvSpPr/>
          <p:nvPr/>
        </p:nvSpPr>
        <p:spPr>
          <a:xfrm>
            <a:off x="61913" y="6627813"/>
            <a:ext cx="7272337" cy="179387"/>
          </a:xfrm>
          <a:prstGeom prst="roundRect">
            <a:avLst/>
          </a:prstGeom>
          <a:noFill/>
          <a:ln w="28575">
            <a:noFill/>
            <a:prstDash val="sysDash"/>
          </a:ln>
        </p:spPr>
        <p:style>
          <a:lnRef idx="2">
            <a:schemeClr val="accent1">
              <a:shade val="50000"/>
            </a:schemeClr>
          </a:lnRef>
          <a:fillRef idx="1">
            <a:schemeClr val="accent1"/>
          </a:fillRef>
          <a:effectRef idx="0">
            <a:schemeClr val="accent1"/>
          </a:effectRef>
          <a:fontRef idx="minor">
            <a:schemeClr val="lt1"/>
          </a:fontRef>
        </p:style>
        <p:txBody>
          <a:bodyPr tIns="0" bIns="0" anchor="ctr"/>
          <a:lstStyle/>
          <a:p>
            <a:pPr eaLnBrk="1" fontAlgn="auto" hangingPunct="1">
              <a:spcBef>
                <a:spcPts val="0"/>
              </a:spcBef>
              <a:spcAft>
                <a:spcPts val="0"/>
              </a:spcAft>
              <a:defRPr/>
            </a:pPr>
            <a:r>
              <a:rPr kumimoji="1" lang="ja-JP" altLang="en-US" sz="1000" dirty="0">
                <a:solidFill>
                  <a:schemeClr val="tx1"/>
                </a:solidFill>
                <a:latin typeface="メイリオ" panose="020B0604030504040204" pitchFamily="50" charset="-128"/>
                <a:ea typeface="メイリオ" panose="020B0604030504040204" pitchFamily="50" charset="-128"/>
              </a:rPr>
              <a:t>出典：厚生労働省社会･援護局 保護課</a:t>
            </a:r>
            <a:r>
              <a:rPr kumimoji="1" lang="en-US" altLang="ja-JP" sz="1000" dirty="0">
                <a:solidFill>
                  <a:schemeClr val="tx1"/>
                </a:solidFill>
                <a:latin typeface="メイリオ" panose="020B0604030504040204" pitchFamily="50" charset="-128"/>
                <a:ea typeface="メイリオ" panose="020B0604030504040204" pitchFamily="50" charset="-128"/>
              </a:rPr>
              <a:t>『</a:t>
            </a:r>
            <a:r>
              <a:rPr kumimoji="1" lang="ja-JP" altLang="en-US" sz="1000" dirty="0">
                <a:solidFill>
                  <a:schemeClr val="tx1"/>
                </a:solidFill>
                <a:latin typeface="メイリオ" panose="020B0604030504040204" pitchFamily="50" charset="-128"/>
                <a:ea typeface="メイリオ" panose="020B0604030504040204" pitchFamily="50" charset="-128"/>
              </a:rPr>
              <a:t>生活保護における相談対応の手引き</a:t>
            </a:r>
            <a:r>
              <a:rPr kumimoji="1" lang="en-US" altLang="ja-JP" sz="1000" dirty="0">
                <a:solidFill>
                  <a:schemeClr val="tx1"/>
                </a:solidFill>
                <a:latin typeface="メイリオ" panose="020B0604030504040204" pitchFamily="50" charset="-128"/>
                <a:ea typeface="メイリオ" panose="020B0604030504040204" pitchFamily="50" charset="-128"/>
              </a:rPr>
              <a:t>』,</a:t>
            </a:r>
            <a:r>
              <a:rPr kumimoji="1" lang="ja-JP" altLang="en-US" sz="1000" dirty="0">
                <a:solidFill>
                  <a:schemeClr val="tx1"/>
                </a:solidFill>
                <a:latin typeface="メイリオ" panose="020B0604030504040204" pitchFamily="50" charset="-128"/>
                <a:ea typeface="メイリオ" panose="020B0604030504040204" pitchFamily="50" charset="-128"/>
              </a:rPr>
              <a:t>平成</a:t>
            </a:r>
            <a:r>
              <a:rPr kumimoji="1" lang="en-US" altLang="ja-JP" sz="1000" dirty="0">
                <a:solidFill>
                  <a:schemeClr val="tx1"/>
                </a:solidFill>
                <a:latin typeface="メイリオ" panose="020B0604030504040204" pitchFamily="50" charset="-128"/>
                <a:ea typeface="メイリオ" panose="020B0604030504040204" pitchFamily="50" charset="-128"/>
              </a:rPr>
              <a:t>21</a:t>
            </a:r>
            <a:r>
              <a:rPr kumimoji="1" lang="ja-JP" altLang="en-US" sz="1000" dirty="0">
                <a:solidFill>
                  <a:schemeClr val="tx1"/>
                </a:solidFill>
                <a:latin typeface="メイリオ" panose="020B0604030504040204" pitchFamily="50" charset="-128"/>
                <a:ea typeface="メイリオ" panose="020B0604030504040204" pitchFamily="50" charset="-128"/>
              </a:rPr>
              <a:t>年</a:t>
            </a:r>
            <a:r>
              <a:rPr kumimoji="1" lang="en-US" altLang="ja-JP" sz="1000" dirty="0">
                <a:solidFill>
                  <a:schemeClr val="tx1"/>
                </a:solidFill>
                <a:latin typeface="メイリオ" panose="020B0604030504040204" pitchFamily="50" charset="-128"/>
                <a:ea typeface="メイリオ" panose="020B0604030504040204" pitchFamily="50" charset="-128"/>
              </a:rPr>
              <a:t>3</a:t>
            </a:r>
            <a:r>
              <a:rPr kumimoji="1" lang="ja-JP" altLang="en-US" sz="1000" dirty="0">
                <a:solidFill>
                  <a:schemeClr val="tx1"/>
                </a:solidFill>
                <a:latin typeface="メイリオ" panose="020B0604030504040204" pitchFamily="50" charset="-128"/>
                <a:ea typeface="メイリオ" panose="020B0604030504040204" pitchFamily="50" charset="-128"/>
              </a:rPr>
              <a:t>月　をもとに作成</a:t>
            </a:r>
          </a:p>
        </p:txBody>
      </p:sp>
      <p:sp>
        <p:nvSpPr>
          <p:cNvPr id="2" name="正方形/長方形 1">
            <a:extLst>
              <a:ext uri="{FF2B5EF4-FFF2-40B4-BE49-F238E27FC236}">
                <a16:creationId xmlns:a16="http://schemas.microsoft.com/office/drawing/2014/main" id="{22464D3B-2352-5F2E-1FDF-91ECADAC734A}"/>
              </a:ext>
            </a:extLst>
          </p:cNvPr>
          <p:cNvSpPr/>
          <p:nvPr/>
        </p:nvSpPr>
        <p:spPr>
          <a:xfrm>
            <a:off x="0" y="187325"/>
            <a:ext cx="8296275" cy="360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z="2000" b="1" spc="150" dirty="0">
                <a:solidFill>
                  <a:schemeClr val="tx1"/>
                </a:solidFill>
                <a:latin typeface="メイリオ" panose="020B0604030504040204" pitchFamily="50" charset="-128"/>
                <a:ea typeface="メイリオ" panose="020B0604030504040204" pitchFamily="50" charset="-128"/>
              </a:rPr>
              <a:t>５．ケースワーカーのストレスマネジメントとセルフケア</a:t>
            </a:r>
          </a:p>
        </p:txBody>
      </p:sp>
      <p:sp>
        <p:nvSpPr>
          <p:cNvPr id="3" name="正方形/長方形 2">
            <a:extLst>
              <a:ext uri="{FF2B5EF4-FFF2-40B4-BE49-F238E27FC236}">
                <a16:creationId xmlns:a16="http://schemas.microsoft.com/office/drawing/2014/main" id="{1BE9FBF1-EC5F-678F-B64E-A360F173ACCA}"/>
              </a:ext>
            </a:extLst>
          </p:cNvPr>
          <p:cNvSpPr/>
          <p:nvPr/>
        </p:nvSpPr>
        <p:spPr>
          <a:xfrm>
            <a:off x="0" y="12700"/>
            <a:ext cx="8296275" cy="195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en-US" altLang="ja-JP" sz="1200" b="1" spc="150" dirty="0">
                <a:solidFill>
                  <a:schemeClr val="tx1"/>
                </a:solidFill>
                <a:latin typeface="メイリオ" panose="020B0604030504040204" pitchFamily="50" charset="-128"/>
                <a:ea typeface="メイリオ" panose="020B0604030504040204" pitchFamily="50" charset="-128"/>
              </a:rPr>
              <a:t>Ⅱ</a:t>
            </a:r>
            <a:r>
              <a:rPr kumimoji="1" lang="ja-JP" altLang="en-US" sz="1200" b="1" spc="150" dirty="0">
                <a:solidFill>
                  <a:schemeClr val="tx1"/>
                </a:solidFill>
                <a:latin typeface="メイリオ" panose="020B0604030504040204" pitchFamily="50" charset="-128"/>
                <a:ea typeface="メイリオ" panose="020B0604030504040204" pitchFamily="50" charset="-128"/>
              </a:rPr>
              <a:t>．生活保護業務におけるリスクマネジメント</a:t>
            </a:r>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705272D9-4A18-383B-567F-4683C4637EA1}"/>
              </a:ext>
            </a:extLst>
          </p:cNvPr>
          <p:cNvSpPr/>
          <p:nvPr/>
        </p:nvSpPr>
        <p:spPr>
          <a:xfrm>
            <a:off x="453000" y="720000"/>
            <a:ext cx="9000000" cy="20609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342900" indent="-342900" eaLnBrk="1" fontAlgn="auto" hangingPunct="1">
              <a:spcBef>
                <a:spcPts val="600"/>
              </a:spcBef>
              <a:spcAft>
                <a:spcPts val="0"/>
              </a:spcAft>
              <a:buFont typeface="メイリオ" panose="020B0604030504040204" pitchFamily="50" charset="-128"/>
              <a:buChar char="▶"/>
              <a:defRPr/>
            </a:pPr>
            <a:r>
              <a:rPr kumimoji="1" lang="ja-JP" altLang="en-US" sz="2000" spc="100" dirty="0">
                <a:solidFill>
                  <a:prstClr val="black"/>
                </a:solidFill>
                <a:latin typeface="メイリオ" panose="020B0604030504040204" pitchFamily="50" charset="-128"/>
                <a:ea typeface="メイリオ" panose="020B0604030504040204" pitchFamily="50" charset="-128"/>
              </a:rPr>
              <a:t>ストレスは、人が成長、前進する原動力となるもので、それ自体が</a:t>
            </a:r>
            <a:br>
              <a:rPr kumimoji="1" lang="en-US" altLang="ja-JP" sz="2000" spc="100" dirty="0">
                <a:solidFill>
                  <a:prstClr val="black"/>
                </a:solidFill>
                <a:latin typeface="メイリオ" panose="020B0604030504040204" pitchFamily="50" charset="-128"/>
                <a:ea typeface="メイリオ" panose="020B0604030504040204" pitchFamily="50" charset="-128"/>
              </a:rPr>
            </a:br>
            <a:r>
              <a:rPr kumimoji="1" lang="ja-JP" altLang="en-US" sz="2000" spc="100" dirty="0">
                <a:solidFill>
                  <a:prstClr val="black"/>
                </a:solidFill>
                <a:latin typeface="メイリオ" panose="020B0604030504040204" pitchFamily="50" charset="-128"/>
                <a:ea typeface="メイリオ" panose="020B0604030504040204" pitchFamily="50" charset="-128"/>
              </a:rPr>
              <a:t>悪いものというわけではありません。</a:t>
            </a:r>
            <a:endParaRPr kumimoji="1" lang="en-US" altLang="ja-JP" sz="2000" spc="100" dirty="0">
              <a:solidFill>
                <a:prstClr val="black"/>
              </a:solidFill>
              <a:latin typeface="メイリオ" panose="020B0604030504040204" pitchFamily="50" charset="-128"/>
              <a:ea typeface="メイリオ" panose="020B0604030504040204" pitchFamily="50" charset="-128"/>
            </a:endParaRPr>
          </a:p>
          <a:p>
            <a:pPr marL="342900" indent="-342900" eaLnBrk="1" fontAlgn="auto" hangingPunct="1">
              <a:spcBef>
                <a:spcPts val="600"/>
              </a:spcBef>
              <a:spcAft>
                <a:spcPts val="0"/>
              </a:spcAft>
              <a:buFont typeface="メイリオ" panose="020B0604030504040204" pitchFamily="50" charset="-128"/>
              <a:buChar char="▶"/>
              <a:defRPr/>
            </a:pPr>
            <a:r>
              <a:rPr kumimoji="1" lang="ja-JP" altLang="en-US" sz="2000" spc="100" dirty="0">
                <a:solidFill>
                  <a:prstClr val="black"/>
                </a:solidFill>
                <a:latin typeface="メイリオ" panose="020B0604030504040204" pitchFamily="50" charset="-128"/>
                <a:ea typeface="メイリオ" panose="020B0604030504040204" pitchFamily="50" charset="-128"/>
              </a:rPr>
              <a:t>自分の持つ力の限界を超え、過剰に頑張らなければならないような</a:t>
            </a:r>
            <a:br>
              <a:rPr kumimoji="1" lang="en-US" altLang="ja-JP" sz="2000" spc="100" dirty="0">
                <a:solidFill>
                  <a:prstClr val="black"/>
                </a:solidFill>
                <a:latin typeface="メイリオ" panose="020B0604030504040204" pitchFamily="50" charset="-128"/>
                <a:ea typeface="メイリオ" panose="020B0604030504040204" pitchFamily="50" charset="-128"/>
              </a:rPr>
            </a:br>
            <a:r>
              <a:rPr kumimoji="1" lang="ja-JP" altLang="en-US" sz="2000" spc="100" dirty="0">
                <a:solidFill>
                  <a:prstClr val="black"/>
                </a:solidFill>
                <a:latin typeface="メイリオ" panose="020B0604030504040204" pitchFamily="50" charset="-128"/>
                <a:ea typeface="メイリオ" panose="020B0604030504040204" pitchFamily="50" charset="-128"/>
              </a:rPr>
              <a:t>事態や、無理を強いられることなどが悪いストレスになります。</a:t>
            </a:r>
            <a:endParaRPr kumimoji="1" lang="en-US" altLang="ja-JP" sz="2000" spc="100" dirty="0">
              <a:solidFill>
                <a:prstClr val="black"/>
              </a:solidFill>
              <a:latin typeface="メイリオ" panose="020B0604030504040204" pitchFamily="50" charset="-128"/>
              <a:ea typeface="メイリオ" panose="020B0604030504040204" pitchFamily="50" charset="-128"/>
            </a:endParaRPr>
          </a:p>
          <a:p>
            <a:pPr marL="342900" indent="-342900" eaLnBrk="1" fontAlgn="auto" hangingPunct="1">
              <a:spcBef>
                <a:spcPts val="600"/>
              </a:spcBef>
              <a:spcAft>
                <a:spcPts val="0"/>
              </a:spcAft>
              <a:buFont typeface="メイリオ" panose="020B0604030504040204" pitchFamily="50" charset="-128"/>
              <a:buChar char="▶"/>
              <a:defRPr/>
            </a:pPr>
            <a:r>
              <a:rPr kumimoji="1" lang="ja-JP" altLang="en-US" sz="2000" spc="100" dirty="0">
                <a:solidFill>
                  <a:prstClr val="black"/>
                </a:solidFill>
                <a:latin typeface="メイリオ" panose="020B0604030504040204" pitchFamily="50" charset="-128"/>
                <a:ea typeface="メイリオ" panose="020B0604030504040204" pitchFamily="50" charset="-128"/>
              </a:rPr>
              <a:t>まず、こうした事態に陥っていることに、自分で気づけることが大切です。</a:t>
            </a:r>
            <a:endParaRPr kumimoji="1" lang="en-US" altLang="ja-JP" sz="2000" spc="100" dirty="0">
              <a:solidFill>
                <a:prstClr val="black"/>
              </a:solidFill>
              <a:latin typeface="メイリオ" panose="020B0604030504040204" pitchFamily="50" charset="-128"/>
              <a:ea typeface="メイリオ" panose="020B0604030504040204" pitchFamily="50" charset="-128"/>
            </a:endParaRPr>
          </a:p>
        </p:txBody>
      </p:sp>
      <p:sp>
        <p:nvSpPr>
          <p:cNvPr id="48131" name="スライド番号プレースホルダー 1">
            <a:extLst>
              <a:ext uri="{FF2B5EF4-FFF2-40B4-BE49-F238E27FC236}">
                <a16:creationId xmlns:a16="http://schemas.microsoft.com/office/drawing/2014/main" id="{74C6C6CE-98D1-AC66-2150-5C76DC46DFCA}"/>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DF6DAB6D-3A10-48FF-AFEB-757CEF1FA531}" type="slidenum">
              <a:rPr lang="ja-JP" altLang="en-US" sz="1000">
                <a:solidFill>
                  <a:srgbClr val="898989"/>
                </a:solidFill>
              </a:rPr>
              <a:pPr>
                <a:lnSpc>
                  <a:spcPct val="100000"/>
                </a:lnSpc>
                <a:spcBef>
                  <a:spcPct val="0"/>
                </a:spcBef>
                <a:buFontTx/>
                <a:buNone/>
              </a:pPr>
              <a:t>20</a:t>
            </a:fld>
            <a:endParaRPr lang="ja-JP" altLang="en-US" sz="1000">
              <a:solidFill>
                <a:srgbClr val="898989"/>
              </a:solidFill>
            </a:endParaRPr>
          </a:p>
        </p:txBody>
      </p:sp>
      <p:sp>
        <p:nvSpPr>
          <p:cNvPr id="10" name="四角形: 角を丸くする 9">
            <a:extLst>
              <a:ext uri="{FF2B5EF4-FFF2-40B4-BE49-F238E27FC236}">
                <a16:creationId xmlns:a16="http://schemas.microsoft.com/office/drawing/2014/main" id="{C27D0A2E-98CA-2DD2-8E08-FC24477DEA87}"/>
              </a:ext>
            </a:extLst>
          </p:cNvPr>
          <p:cNvSpPr/>
          <p:nvPr/>
        </p:nvSpPr>
        <p:spPr>
          <a:xfrm>
            <a:off x="915431" y="4199232"/>
            <a:ext cx="8075138" cy="1352550"/>
          </a:xfrm>
          <a:prstGeom prst="roundRect">
            <a:avLst>
              <a:gd name="adj" fmla="val 7225"/>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600"/>
              </a:spcBef>
              <a:spcAft>
                <a:spcPts val="0"/>
              </a:spcAft>
              <a:defRPr/>
            </a:pPr>
            <a:r>
              <a:rPr kumimoji="1" lang="ja-JP" altLang="en-US" sz="2400" spc="100" dirty="0">
                <a:solidFill>
                  <a:prstClr val="black"/>
                </a:solidFill>
                <a:latin typeface="メイリオ" panose="020B0604030504040204" pitchFamily="50" charset="-128"/>
                <a:ea typeface="メイリオ" panose="020B0604030504040204" pitchFamily="50" charset="-128"/>
              </a:rPr>
              <a:t>「自分でストレスを上手に管理できる」ことが</a:t>
            </a:r>
            <a:endParaRPr kumimoji="1" lang="en-US" altLang="ja-JP" sz="2400" spc="100" dirty="0">
              <a:solidFill>
                <a:prstClr val="black"/>
              </a:solidFill>
              <a:latin typeface="メイリオ" panose="020B0604030504040204" pitchFamily="50" charset="-128"/>
              <a:ea typeface="メイリオ" panose="020B0604030504040204" pitchFamily="50" charset="-128"/>
            </a:endParaRPr>
          </a:p>
          <a:p>
            <a:pPr algn="ctr" eaLnBrk="1" fontAlgn="auto" hangingPunct="1">
              <a:spcBef>
                <a:spcPts val="600"/>
              </a:spcBef>
              <a:spcAft>
                <a:spcPts val="0"/>
              </a:spcAft>
              <a:defRPr/>
            </a:pPr>
            <a:r>
              <a:rPr kumimoji="1" lang="ja-JP" altLang="en-US" sz="2400" spc="100" dirty="0">
                <a:solidFill>
                  <a:prstClr val="black"/>
                </a:solidFill>
                <a:latin typeface="メイリオ" panose="020B0604030504040204" pitchFamily="50" charset="-128"/>
                <a:ea typeface="メイリオ" panose="020B0604030504040204" pitchFamily="50" charset="-128"/>
              </a:rPr>
              <a:t>最大の予防策です</a:t>
            </a:r>
            <a:endParaRPr kumimoji="1" lang="en-US" altLang="ja-JP" sz="2400" spc="100" dirty="0">
              <a:solidFill>
                <a:prstClr val="black"/>
              </a:solidFill>
              <a:latin typeface="メイリオ" panose="020B0604030504040204" pitchFamily="50" charset="-128"/>
              <a:ea typeface="メイリオ" panose="020B0604030504040204" pitchFamily="50" charset="-128"/>
            </a:endParaRPr>
          </a:p>
        </p:txBody>
      </p:sp>
      <p:sp>
        <p:nvSpPr>
          <p:cNvPr id="11" name="四角形: 角を丸くする 10">
            <a:extLst>
              <a:ext uri="{FF2B5EF4-FFF2-40B4-BE49-F238E27FC236}">
                <a16:creationId xmlns:a16="http://schemas.microsoft.com/office/drawing/2014/main" id="{3A18B5F8-1DCE-3CDB-7A85-22155C55B287}"/>
              </a:ext>
            </a:extLst>
          </p:cNvPr>
          <p:cNvSpPr/>
          <p:nvPr/>
        </p:nvSpPr>
        <p:spPr>
          <a:xfrm>
            <a:off x="61913" y="6627813"/>
            <a:ext cx="7272337" cy="179387"/>
          </a:xfrm>
          <a:prstGeom prst="roundRect">
            <a:avLst/>
          </a:prstGeom>
          <a:noFill/>
          <a:ln w="28575">
            <a:noFill/>
            <a:prstDash val="sysDash"/>
          </a:ln>
        </p:spPr>
        <p:style>
          <a:lnRef idx="2">
            <a:schemeClr val="accent1">
              <a:shade val="50000"/>
            </a:schemeClr>
          </a:lnRef>
          <a:fillRef idx="1">
            <a:schemeClr val="accent1"/>
          </a:fillRef>
          <a:effectRef idx="0">
            <a:schemeClr val="accent1"/>
          </a:effectRef>
          <a:fontRef idx="minor">
            <a:schemeClr val="lt1"/>
          </a:fontRef>
        </p:style>
        <p:txBody>
          <a:bodyPr tIns="0" bIns="0" anchor="ctr"/>
          <a:lstStyle/>
          <a:p>
            <a:pPr eaLnBrk="1" fontAlgn="auto" hangingPunct="1">
              <a:spcBef>
                <a:spcPts val="0"/>
              </a:spcBef>
              <a:spcAft>
                <a:spcPts val="0"/>
              </a:spcAft>
              <a:defRPr/>
            </a:pPr>
            <a:r>
              <a:rPr kumimoji="1" lang="ja-JP" altLang="en-US" sz="1000" dirty="0">
                <a:solidFill>
                  <a:schemeClr val="tx1"/>
                </a:solidFill>
                <a:latin typeface="メイリオ" panose="020B0604030504040204" pitchFamily="50" charset="-128"/>
                <a:ea typeface="メイリオ" panose="020B0604030504040204" pitchFamily="50" charset="-128"/>
              </a:rPr>
              <a:t>出典：厚生労働省社会･援護局 保護課</a:t>
            </a:r>
            <a:r>
              <a:rPr kumimoji="1" lang="en-US" altLang="ja-JP" sz="1000" dirty="0">
                <a:solidFill>
                  <a:schemeClr val="tx1"/>
                </a:solidFill>
                <a:latin typeface="メイリオ" panose="020B0604030504040204" pitchFamily="50" charset="-128"/>
                <a:ea typeface="メイリオ" panose="020B0604030504040204" pitchFamily="50" charset="-128"/>
              </a:rPr>
              <a:t>『</a:t>
            </a:r>
            <a:r>
              <a:rPr kumimoji="1" lang="ja-JP" altLang="en-US" sz="1000" dirty="0">
                <a:solidFill>
                  <a:schemeClr val="tx1"/>
                </a:solidFill>
                <a:latin typeface="メイリオ" panose="020B0604030504040204" pitchFamily="50" charset="-128"/>
                <a:ea typeface="メイリオ" panose="020B0604030504040204" pitchFamily="50" charset="-128"/>
              </a:rPr>
              <a:t>生活保護における相談対応の手引き</a:t>
            </a:r>
            <a:r>
              <a:rPr kumimoji="1" lang="en-US" altLang="ja-JP" sz="1000" dirty="0">
                <a:solidFill>
                  <a:schemeClr val="tx1"/>
                </a:solidFill>
                <a:latin typeface="メイリオ" panose="020B0604030504040204" pitchFamily="50" charset="-128"/>
                <a:ea typeface="メイリオ" panose="020B0604030504040204" pitchFamily="50" charset="-128"/>
              </a:rPr>
              <a:t>』,</a:t>
            </a:r>
            <a:r>
              <a:rPr kumimoji="1" lang="ja-JP" altLang="en-US" sz="1000" dirty="0">
                <a:solidFill>
                  <a:schemeClr val="tx1"/>
                </a:solidFill>
                <a:latin typeface="メイリオ" panose="020B0604030504040204" pitchFamily="50" charset="-128"/>
                <a:ea typeface="メイリオ" panose="020B0604030504040204" pitchFamily="50" charset="-128"/>
              </a:rPr>
              <a:t>平成</a:t>
            </a:r>
            <a:r>
              <a:rPr kumimoji="1" lang="en-US" altLang="ja-JP" sz="1000" dirty="0">
                <a:solidFill>
                  <a:schemeClr val="tx1"/>
                </a:solidFill>
                <a:latin typeface="メイリオ" panose="020B0604030504040204" pitchFamily="50" charset="-128"/>
                <a:ea typeface="メイリオ" panose="020B0604030504040204" pitchFamily="50" charset="-128"/>
              </a:rPr>
              <a:t>21</a:t>
            </a:r>
            <a:r>
              <a:rPr kumimoji="1" lang="ja-JP" altLang="en-US" sz="1000" dirty="0">
                <a:solidFill>
                  <a:schemeClr val="tx1"/>
                </a:solidFill>
                <a:latin typeface="メイリオ" panose="020B0604030504040204" pitchFamily="50" charset="-128"/>
                <a:ea typeface="メイリオ" panose="020B0604030504040204" pitchFamily="50" charset="-128"/>
              </a:rPr>
              <a:t>年</a:t>
            </a:r>
            <a:r>
              <a:rPr kumimoji="1" lang="en-US" altLang="ja-JP" sz="1000" dirty="0">
                <a:solidFill>
                  <a:schemeClr val="tx1"/>
                </a:solidFill>
                <a:latin typeface="メイリオ" panose="020B0604030504040204" pitchFamily="50" charset="-128"/>
                <a:ea typeface="メイリオ" panose="020B0604030504040204" pitchFamily="50" charset="-128"/>
              </a:rPr>
              <a:t>3</a:t>
            </a:r>
            <a:r>
              <a:rPr kumimoji="1" lang="ja-JP" altLang="en-US" sz="1000" dirty="0">
                <a:solidFill>
                  <a:schemeClr val="tx1"/>
                </a:solidFill>
                <a:latin typeface="メイリオ" panose="020B0604030504040204" pitchFamily="50" charset="-128"/>
                <a:ea typeface="メイリオ" panose="020B0604030504040204" pitchFamily="50" charset="-128"/>
              </a:rPr>
              <a:t>月　をもとに作成</a:t>
            </a:r>
          </a:p>
        </p:txBody>
      </p:sp>
      <p:sp>
        <p:nvSpPr>
          <p:cNvPr id="4" name="正方形/長方形 3">
            <a:extLst>
              <a:ext uri="{FF2B5EF4-FFF2-40B4-BE49-F238E27FC236}">
                <a16:creationId xmlns:a16="http://schemas.microsoft.com/office/drawing/2014/main" id="{5B819005-46C6-AA27-F897-2384ADB0F4BB}"/>
              </a:ext>
            </a:extLst>
          </p:cNvPr>
          <p:cNvSpPr/>
          <p:nvPr/>
        </p:nvSpPr>
        <p:spPr>
          <a:xfrm>
            <a:off x="-3381" y="296997"/>
            <a:ext cx="2016000" cy="360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300"/>
              </a:spcBef>
              <a:spcAft>
                <a:spcPts val="0"/>
              </a:spcAft>
              <a:defRPr/>
            </a:pPr>
            <a:r>
              <a:rPr kumimoji="1" lang="ja-JP" altLang="en-US" sz="1400" spc="100" dirty="0">
                <a:solidFill>
                  <a:schemeClr val="tx1"/>
                </a:solidFill>
                <a:latin typeface="メイリオ" panose="020B0604030504040204" pitchFamily="50" charset="-128"/>
                <a:ea typeface="メイリオ" panose="020B0604030504040204" pitchFamily="50" charset="-128"/>
              </a:rPr>
              <a:t>（続き）</a:t>
            </a:r>
          </a:p>
        </p:txBody>
      </p:sp>
      <p:sp>
        <p:nvSpPr>
          <p:cNvPr id="5" name="二等辺三角形 4">
            <a:extLst>
              <a:ext uri="{FF2B5EF4-FFF2-40B4-BE49-F238E27FC236}">
                <a16:creationId xmlns:a16="http://schemas.microsoft.com/office/drawing/2014/main" id="{07E7E080-4E2C-BF25-3EF7-82ECAAD15637}"/>
              </a:ext>
            </a:extLst>
          </p:cNvPr>
          <p:cNvSpPr/>
          <p:nvPr/>
        </p:nvSpPr>
        <p:spPr>
          <a:xfrm flipH="1" flipV="1">
            <a:off x="4323000" y="3174922"/>
            <a:ext cx="1260000" cy="288000"/>
          </a:xfrm>
          <a:prstGeom prst="triangle">
            <a:avLst/>
          </a:prstGeom>
          <a:solidFill>
            <a:schemeClr val="bg1">
              <a:lumMod val="7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090B79E5-769B-97D2-BE28-ED5F08916587}"/>
              </a:ext>
            </a:extLst>
          </p:cNvPr>
          <p:cNvSpPr txBox="1"/>
          <p:nvPr/>
        </p:nvSpPr>
        <p:spPr>
          <a:xfrm>
            <a:off x="134938" y="1185617"/>
            <a:ext cx="4572000" cy="144000"/>
          </a:xfrm>
          <a:prstGeom prst="parallelogram">
            <a:avLst/>
          </a:prstGeom>
          <a:solidFill>
            <a:schemeClr val="accent1">
              <a:lumMod val="20000"/>
              <a:lumOff val="80000"/>
            </a:schemeClr>
          </a:solidFill>
        </p:spPr>
        <p:txBody>
          <a:bodyPr wrap="square">
            <a:noAutofit/>
          </a:bodyPr>
          <a:lstStyle/>
          <a:p>
            <a:pPr algn="ctr" eaLnBrk="1" fontAlgn="auto" hangingPunct="1">
              <a:spcBef>
                <a:spcPts val="1200"/>
              </a:spcBef>
              <a:spcAft>
                <a:spcPts val="0"/>
              </a:spcAft>
              <a:defRPr/>
            </a:pPr>
            <a:endParaRPr kumimoji="1" lang="en-US" altLang="ja-JP" sz="1800" b="1" spc="100" dirty="0">
              <a:solidFill>
                <a:schemeClr val="tx1"/>
              </a:solidFill>
              <a:latin typeface="メイリオ" panose="020B0604030504040204" pitchFamily="50" charset="-128"/>
              <a:ea typeface="メイリオ" panose="020B0604030504040204" pitchFamily="50" charset="-128"/>
            </a:endParaRPr>
          </a:p>
        </p:txBody>
      </p:sp>
      <p:sp>
        <p:nvSpPr>
          <p:cNvPr id="50178" name="スライド番号プレースホルダー 1">
            <a:extLst>
              <a:ext uri="{FF2B5EF4-FFF2-40B4-BE49-F238E27FC236}">
                <a16:creationId xmlns:a16="http://schemas.microsoft.com/office/drawing/2014/main" id="{FB4E1258-E04A-2E12-3647-5889A4B6669D}"/>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2FB3E3E0-1875-46B3-AE4B-48117F1635FF}" type="slidenum">
              <a:rPr lang="ja-JP" altLang="en-US" sz="1000">
                <a:solidFill>
                  <a:srgbClr val="898989"/>
                </a:solidFill>
              </a:rPr>
              <a:pPr>
                <a:lnSpc>
                  <a:spcPct val="100000"/>
                </a:lnSpc>
                <a:spcBef>
                  <a:spcPct val="0"/>
                </a:spcBef>
                <a:buFontTx/>
                <a:buNone/>
              </a:pPr>
              <a:t>21</a:t>
            </a:fld>
            <a:endParaRPr lang="ja-JP" altLang="en-US" sz="1000">
              <a:solidFill>
                <a:srgbClr val="898989"/>
              </a:solidFill>
            </a:endParaRPr>
          </a:p>
        </p:txBody>
      </p:sp>
      <p:sp>
        <p:nvSpPr>
          <p:cNvPr id="50180" name="正方形/長方形 2">
            <a:extLst>
              <a:ext uri="{FF2B5EF4-FFF2-40B4-BE49-F238E27FC236}">
                <a16:creationId xmlns:a16="http://schemas.microsoft.com/office/drawing/2014/main" id="{2FEEAD8A-2AAC-42FC-E1EC-6162BA097CC4}"/>
              </a:ext>
            </a:extLst>
          </p:cNvPr>
          <p:cNvSpPr>
            <a:spLocks noChangeArrowheads="1"/>
          </p:cNvSpPr>
          <p:nvPr/>
        </p:nvSpPr>
        <p:spPr bwMode="auto">
          <a:xfrm>
            <a:off x="134938" y="987052"/>
            <a:ext cx="5624840" cy="369332"/>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kumimoji="0" lang="ja-JP" altLang="en-US" sz="1800" b="1" spc="100" dirty="0">
                <a:latin typeface="メイリオ" panose="020B0604030504040204" pitchFamily="50" charset="-128"/>
                <a:ea typeface="メイリオ" panose="020B0604030504040204" pitchFamily="50" charset="-128"/>
              </a:rPr>
              <a:t>方法1　「今日1日を振り返りましょう」</a:t>
            </a:r>
          </a:p>
        </p:txBody>
      </p:sp>
      <p:sp>
        <p:nvSpPr>
          <p:cNvPr id="50181" name="正方形/長方形 8">
            <a:extLst>
              <a:ext uri="{FF2B5EF4-FFF2-40B4-BE49-F238E27FC236}">
                <a16:creationId xmlns:a16="http://schemas.microsoft.com/office/drawing/2014/main" id="{987C0507-3975-B989-8456-A601D4823D97}"/>
              </a:ext>
            </a:extLst>
          </p:cNvPr>
          <p:cNvSpPr>
            <a:spLocks noChangeArrowheads="1"/>
          </p:cNvSpPr>
          <p:nvPr/>
        </p:nvSpPr>
        <p:spPr bwMode="auto">
          <a:xfrm>
            <a:off x="276224" y="1467529"/>
            <a:ext cx="9353550" cy="3139321"/>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spcAft>
                <a:spcPts val="1200"/>
              </a:spcAft>
              <a:buFontTx/>
              <a:buNone/>
            </a:pPr>
            <a:r>
              <a:rPr kumimoji="0" lang="ja-JP" altLang="en-US" sz="2000" b="1" spc="100" dirty="0">
                <a:latin typeface="メイリオ" panose="020B0604030504040204" pitchFamily="50" charset="-128"/>
                <a:ea typeface="メイリオ" panose="020B0604030504040204" pitchFamily="50" charset="-128"/>
              </a:rPr>
              <a:t>①いつも以上にがんばったことや、辛かったことはありませんか？</a:t>
            </a:r>
          </a:p>
          <a:p>
            <a:pPr eaLnBrk="1" hangingPunct="1">
              <a:lnSpc>
                <a:spcPct val="100000"/>
              </a:lnSpc>
              <a:spcBef>
                <a:spcPct val="0"/>
              </a:spcBef>
              <a:spcAft>
                <a:spcPts val="600"/>
              </a:spcAft>
              <a:buFontTx/>
              <a:buNone/>
            </a:pPr>
            <a:r>
              <a:rPr kumimoji="0" lang="ja-JP" altLang="en-US" sz="2000" b="1" spc="100" dirty="0">
                <a:latin typeface="メイリオ" panose="020B0604030504040204" pitchFamily="50" charset="-128"/>
                <a:ea typeface="メイリオ" panose="020B0604030504040204" pitchFamily="50" charset="-128"/>
              </a:rPr>
              <a:t>②体調の変化はありませんか？</a:t>
            </a:r>
          </a:p>
          <a:p>
            <a:pPr eaLnBrk="1" hangingPunct="1">
              <a:lnSpc>
                <a:spcPct val="100000"/>
              </a:lnSpc>
              <a:spcBef>
                <a:spcPct val="0"/>
              </a:spcBef>
              <a:buFontTx/>
              <a:buNone/>
            </a:pPr>
            <a:r>
              <a:rPr kumimoji="0" lang="ja-JP" altLang="en-US" sz="1800" spc="100" dirty="0">
                <a:latin typeface="メイリオ" panose="020B0604030504040204" pitchFamily="50" charset="-128"/>
                <a:ea typeface="メイリオ" panose="020B0604030504040204" pitchFamily="50" charset="-128"/>
              </a:rPr>
              <a:t>　「疲労感が続いていませんか」</a:t>
            </a:r>
          </a:p>
          <a:p>
            <a:pPr eaLnBrk="1" hangingPunct="1">
              <a:lnSpc>
                <a:spcPct val="100000"/>
              </a:lnSpc>
              <a:spcBef>
                <a:spcPct val="0"/>
              </a:spcBef>
              <a:buFontTx/>
              <a:buNone/>
            </a:pPr>
            <a:r>
              <a:rPr kumimoji="0" lang="ja-JP" altLang="en-US" sz="1800" spc="100" dirty="0">
                <a:latin typeface="メイリオ" panose="020B0604030504040204" pitchFamily="50" charset="-128"/>
                <a:ea typeface="メイリオ" panose="020B0604030504040204" pitchFamily="50" charset="-128"/>
              </a:rPr>
              <a:t>　「睡眠をとれていますか」</a:t>
            </a:r>
          </a:p>
          <a:p>
            <a:pPr eaLnBrk="1" hangingPunct="1">
              <a:lnSpc>
                <a:spcPct val="100000"/>
              </a:lnSpc>
              <a:spcBef>
                <a:spcPct val="0"/>
              </a:spcBef>
              <a:spcAft>
                <a:spcPts val="1200"/>
              </a:spcAft>
              <a:buFontTx/>
              <a:buNone/>
            </a:pPr>
            <a:r>
              <a:rPr kumimoji="0" lang="ja-JP" altLang="en-US" sz="1800" spc="100" dirty="0">
                <a:latin typeface="メイリオ" panose="020B0604030504040204" pitchFamily="50" charset="-128"/>
                <a:ea typeface="メイリオ" panose="020B0604030504040204" pitchFamily="50" charset="-128"/>
              </a:rPr>
              <a:t>　「食欲減退や過食・過飲酒はありませんか」</a:t>
            </a:r>
          </a:p>
          <a:p>
            <a:pPr eaLnBrk="1" hangingPunct="1">
              <a:lnSpc>
                <a:spcPct val="100000"/>
              </a:lnSpc>
              <a:spcBef>
                <a:spcPct val="0"/>
              </a:spcBef>
              <a:spcAft>
                <a:spcPts val="600"/>
              </a:spcAft>
              <a:buFontTx/>
              <a:buNone/>
            </a:pPr>
            <a:r>
              <a:rPr kumimoji="0" lang="ja-JP" altLang="en-US" sz="2000" b="1" spc="100" dirty="0">
                <a:latin typeface="メイリオ" panose="020B0604030504040204" pitchFamily="50" charset="-128"/>
                <a:ea typeface="メイリオ" panose="020B0604030504040204" pitchFamily="50" charset="-128"/>
              </a:rPr>
              <a:t>③生活のメリハリがついていますか？</a:t>
            </a:r>
          </a:p>
          <a:p>
            <a:pPr eaLnBrk="1" hangingPunct="1">
              <a:lnSpc>
                <a:spcPct val="100000"/>
              </a:lnSpc>
              <a:spcBef>
                <a:spcPct val="0"/>
              </a:spcBef>
              <a:buFontTx/>
              <a:buNone/>
            </a:pPr>
            <a:r>
              <a:rPr kumimoji="0" lang="ja-JP" altLang="en-US" sz="1800" spc="100" dirty="0">
                <a:latin typeface="メイリオ" panose="020B0604030504040204" pitchFamily="50" charset="-128"/>
                <a:ea typeface="メイリオ" panose="020B0604030504040204" pitchFamily="50" charset="-128"/>
              </a:rPr>
              <a:t>　「残業や休日勤務の状況は？」</a:t>
            </a:r>
          </a:p>
          <a:p>
            <a:pPr eaLnBrk="1" hangingPunct="1">
              <a:lnSpc>
                <a:spcPct val="100000"/>
              </a:lnSpc>
              <a:spcBef>
                <a:spcPct val="0"/>
              </a:spcBef>
              <a:buFontTx/>
              <a:buNone/>
            </a:pPr>
            <a:r>
              <a:rPr kumimoji="0" lang="ja-JP" altLang="en-US" sz="1800" spc="100" dirty="0">
                <a:latin typeface="メイリオ" panose="020B0604030504040204" pitchFamily="50" charset="-128"/>
                <a:ea typeface="メイリオ" panose="020B0604030504040204" pitchFamily="50" charset="-128"/>
              </a:rPr>
              <a:t>　「趣味・プライベートな楽しみは？」</a:t>
            </a:r>
          </a:p>
          <a:p>
            <a:pPr eaLnBrk="1" hangingPunct="1">
              <a:lnSpc>
                <a:spcPct val="100000"/>
              </a:lnSpc>
              <a:spcBef>
                <a:spcPct val="0"/>
              </a:spcBef>
              <a:spcAft>
                <a:spcPts val="1200"/>
              </a:spcAft>
              <a:buFontTx/>
              <a:buNone/>
            </a:pPr>
            <a:r>
              <a:rPr kumimoji="0" lang="ja-JP" altLang="en-US" sz="1800" spc="100" dirty="0">
                <a:latin typeface="メイリオ" panose="020B0604030504040204" pitchFamily="50" charset="-128"/>
                <a:ea typeface="メイリオ" panose="020B0604030504040204" pitchFamily="50" charset="-128"/>
              </a:rPr>
              <a:t>　「仕事のことを忘れる時間がありますか？」</a:t>
            </a:r>
          </a:p>
        </p:txBody>
      </p:sp>
      <p:sp>
        <p:nvSpPr>
          <p:cNvPr id="9" name="四角形: 角を丸くする 8">
            <a:extLst>
              <a:ext uri="{FF2B5EF4-FFF2-40B4-BE49-F238E27FC236}">
                <a16:creationId xmlns:a16="http://schemas.microsoft.com/office/drawing/2014/main" id="{691AB22F-81AA-1FE6-4A8D-23E50B19E54B}"/>
              </a:ext>
            </a:extLst>
          </p:cNvPr>
          <p:cNvSpPr/>
          <p:nvPr/>
        </p:nvSpPr>
        <p:spPr>
          <a:xfrm>
            <a:off x="61913" y="6627813"/>
            <a:ext cx="7272337" cy="179387"/>
          </a:xfrm>
          <a:prstGeom prst="roundRect">
            <a:avLst/>
          </a:prstGeom>
          <a:noFill/>
          <a:ln w="28575">
            <a:noFill/>
            <a:prstDash val="sysDash"/>
          </a:ln>
        </p:spPr>
        <p:style>
          <a:lnRef idx="2">
            <a:schemeClr val="accent1">
              <a:shade val="50000"/>
            </a:schemeClr>
          </a:lnRef>
          <a:fillRef idx="1">
            <a:schemeClr val="accent1"/>
          </a:fillRef>
          <a:effectRef idx="0">
            <a:schemeClr val="accent1"/>
          </a:effectRef>
          <a:fontRef idx="minor">
            <a:schemeClr val="lt1"/>
          </a:fontRef>
        </p:style>
        <p:txBody>
          <a:bodyPr tIns="0" bIns="0" anchor="ctr"/>
          <a:lstStyle/>
          <a:p>
            <a:pPr eaLnBrk="1" fontAlgn="auto" hangingPunct="1">
              <a:spcBef>
                <a:spcPts val="0"/>
              </a:spcBef>
              <a:spcAft>
                <a:spcPts val="0"/>
              </a:spcAft>
              <a:defRPr/>
            </a:pPr>
            <a:r>
              <a:rPr kumimoji="1" lang="ja-JP" altLang="en-US" sz="1000" dirty="0">
                <a:solidFill>
                  <a:schemeClr val="tx1"/>
                </a:solidFill>
                <a:latin typeface="メイリオ" panose="020B0604030504040204" pitchFamily="50" charset="-128"/>
                <a:ea typeface="メイリオ" panose="020B0604030504040204" pitchFamily="50" charset="-128"/>
              </a:rPr>
              <a:t>出典：厚生労働省社会･援護局 保護課</a:t>
            </a:r>
            <a:r>
              <a:rPr kumimoji="1" lang="en-US" altLang="ja-JP" sz="1000" dirty="0">
                <a:solidFill>
                  <a:schemeClr val="tx1"/>
                </a:solidFill>
                <a:latin typeface="メイリオ" panose="020B0604030504040204" pitchFamily="50" charset="-128"/>
                <a:ea typeface="メイリオ" panose="020B0604030504040204" pitchFamily="50" charset="-128"/>
              </a:rPr>
              <a:t>『</a:t>
            </a:r>
            <a:r>
              <a:rPr kumimoji="1" lang="ja-JP" altLang="en-US" sz="1000" dirty="0">
                <a:solidFill>
                  <a:schemeClr val="tx1"/>
                </a:solidFill>
                <a:latin typeface="メイリオ" panose="020B0604030504040204" pitchFamily="50" charset="-128"/>
                <a:ea typeface="メイリオ" panose="020B0604030504040204" pitchFamily="50" charset="-128"/>
              </a:rPr>
              <a:t>生活保護における相談対応の手引き</a:t>
            </a:r>
            <a:r>
              <a:rPr kumimoji="1" lang="en-US" altLang="ja-JP" sz="1000" dirty="0">
                <a:solidFill>
                  <a:schemeClr val="tx1"/>
                </a:solidFill>
                <a:latin typeface="メイリオ" panose="020B0604030504040204" pitchFamily="50" charset="-128"/>
                <a:ea typeface="メイリオ" panose="020B0604030504040204" pitchFamily="50" charset="-128"/>
              </a:rPr>
              <a:t>』,</a:t>
            </a:r>
            <a:r>
              <a:rPr kumimoji="1" lang="ja-JP" altLang="en-US" sz="1000" dirty="0">
                <a:solidFill>
                  <a:schemeClr val="tx1"/>
                </a:solidFill>
                <a:latin typeface="メイリオ" panose="020B0604030504040204" pitchFamily="50" charset="-128"/>
                <a:ea typeface="メイリオ" panose="020B0604030504040204" pitchFamily="50" charset="-128"/>
              </a:rPr>
              <a:t>平成</a:t>
            </a:r>
            <a:r>
              <a:rPr kumimoji="1" lang="en-US" altLang="ja-JP" sz="1000" dirty="0">
                <a:solidFill>
                  <a:schemeClr val="tx1"/>
                </a:solidFill>
                <a:latin typeface="メイリオ" panose="020B0604030504040204" pitchFamily="50" charset="-128"/>
                <a:ea typeface="メイリオ" panose="020B0604030504040204" pitchFamily="50" charset="-128"/>
              </a:rPr>
              <a:t>21</a:t>
            </a:r>
            <a:r>
              <a:rPr kumimoji="1" lang="ja-JP" altLang="en-US" sz="1000" dirty="0">
                <a:solidFill>
                  <a:schemeClr val="tx1"/>
                </a:solidFill>
                <a:latin typeface="メイリオ" panose="020B0604030504040204" pitchFamily="50" charset="-128"/>
                <a:ea typeface="メイリオ" panose="020B0604030504040204" pitchFamily="50" charset="-128"/>
              </a:rPr>
              <a:t>年</a:t>
            </a:r>
            <a:r>
              <a:rPr kumimoji="1" lang="en-US" altLang="ja-JP" sz="1000" dirty="0">
                <a:solidFill>
                  <a:schemeClr val="tx1"/>
                </a:solidFill>
                <a:latin typeface="メイリオ" panose="020B0604030504040204" pitchFamily="50" charset="-128"/>
                <a:ea typeface="メイリオ" panose="020B0604030504040204" pitchFamily="50" charset="-128"/>
              </a:rPr>
              <a:t>3</a:t>
            </a:r>
            <a:r>
              <a:rPr kumimoji="1" lang="ja-JP" altLang="en-US" sz="1000" dirty="0">
                <a:solidFill>
                  <a:schemeClr val="tx1"/>
                </a:solidFill>
                <a:latin typeface="メイリオ" panose="020B0604030504040204" pitchFamily="50" charset="-128"/>
                <a:ea typeface="メイリオ" panose="020B0604030504040204" pitchFamily="50" charset="-128"/>
              </a:rPr>
              <a:t>月　をもとに作成</a:t>
            </a:r>
          </a:p>
        </p:txBody>
      </p:sp>
      <p:sp>
        <p:nvSpPr>
          <p:cNvPr id="2" name="テキスト ボックス 1">
            <a:extLst>
              <a:ext uri="{FF2B5EF4-FFF2-40B4-BE49-F238E27FC236}">
                <a16:creationId xmlns:a16="http://schemas.microsoft.com/office/drawing/2014/main" id="{3FA70DED-C3AA-E185-E501-363A618085A1}"/>
              </a:ext>
            </a:extLst>
          </p:cNvPr>
          <p:cNvSpPr txBox="1"/>
          <p:nvPr/>
        </p:nvSpPr>
        <p:spPr>
          <a:xfrm>
            <a:off x="134938" y="360000"/>
            <a:ext cx="5445730" cy="369332"/>
          </a:xfrm>
          <a:prstGeom prst="rect">
            <a:avLst/>
          </a:prstGeom>
          <a:solidFill>
            <a:schemeClr val="accent3">
              <a:lumMod val="40000"/>
              <a:lumOff val="60000"/>
            </a:schemeClr>
          </a:solidFill>
        </p:spPr>
        <p:txBody>
          <a:bodyPr wrap="square">
            <a:spAutoFit/>
          </a:bodyPr>
          <a:lstStyle/>
          <a:p>
            <a:pPr algn="ctr" eaLnBrk="1" fontAlgn="auto" hangingPunct="1">
              <a:spcBef>
                <a:spcPts val="1200"/>
              </a:spcBef>
              <a:spcAft>
                <a:spcPts val="0"/>
              </a:spcAft>
              <a:defRPr/>
            </a:pPr>
            <a:r>
              <a:rPr kumimoji="1" lang="ja-JP" altLang="en-US" b="1" spc="100" dirty="0">
                <a:latin typeface="メイリオ" panose="020B0604030504040204" pitchFamily="50" charset="-128"/>
                <a:ea typeface="メイリオ" panose="020B0604030504040204" pitchFamily="50" charset="-128"/>
              </a:rPr>
              <a:t>ストレスマネジメント・セルフケアの方法</a:t>
            </a:r>
            <a:endParaRPr kumimoji="1" lang="en-US" altLang="ja-JP" sz="1800" b="1" spc="100" dirty="0">
              <a:solidFill>
                <a:schemeClr val="tx1"/>
              </a:solidFill>
              <a:latin typeface="メイリオ" panose="020B0604030504040204" pitchFamily="50" charset="-128"/>
              <a:ea typeface="メイリオ" panose="020B0604030504040204" pitchFamily="50" charset="-128"/>
            </a:endParaRPr>
          </a:p>
        </p:txBody>
      </p:sp>
      <p:pic>
        <p:nvPicPr>
          <p:cNvPr id="5" name="図 4" descr="グラフィカル ユーザー インターフェイス, テキスト, Web サイト&#10;&#10;AI によって生成されたコンテンツは間違っている可能性があります。">
            <a:extLst>
              <a:ext uri="{FF2B5EF4-FFF2-40B4-BE49-F238E27FC236}">
                <a16:creationId xmlns:a16="http://schemas.microsoft.com/office/drawing/2014/main" id="{D2906D52-340D-136D-4136-17E3164571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3803" y="4627451"/>
            <a:ext cx="3067435" cy="1766099"/>
          </a:xfrm>
          <a:prstGeom prst="rect">
            <a:avLst/>
          </a:prstGeom>
        </p:spPr>
      </p:pic>
      <p:sp>
        <p:nvSpPr>
          <p:cNvPr id="8" name="テキスト ボックス 7">
            <a:extLst>
              <a:ext uri="{FF2B5EF4-FFF2-40B4-BE49-F238E27FC236}">
                <a16:creationId xmlns:a16="http://schemas.microsoft.com/office/drawing/2014/main" id="{F636A271-6601-AB6D-1197-9FAC0E13DAB6}"/>
              </a:ext>
            </a:extLst>
          </p:cNvPr>
          <p:cNvSpPr txBox="1"/>
          <p:nvPr/>
        </p:nvSpPr>
        <p:spPr>
          <a:xfrm>
            <a:off x="701421" y="5843601"/>
            <a:ext cx="6181937" cy="523220"/>
          </a:xfrm>
          <a:prstGeom prst="rect">
            <a:avLst/>
          </a:prstGeom>
          <a:noFill/>
        </p:spPr>
        <p:txBody>
          <a:bodyPr wrap="square">
            <a:spAutoFit/>
          </a:bodyPr>
          <a:lstStyle/>
          <a:p>
            <a:pPr eaLnBrk="1" hangingPunct="1">
              <a:lnSpc>
                <a:spcPct val="100000"/>
              </a:lnSpc>
              <a:spcBef>
                <a:spcPct val="0"/>
              </a:spcBef>
              <a:buFontTx/>
              <a:buNone/>
            </a:pPr>
            <a:r>
              <a:rPr kumimoji="0" lang="ja-JP" altLang="en-US" sz="1400" spc="100" dirty="0">
                <a:latin typeface="メイリオ" panose="020B0604030504040204" pitchFamily="50" charset="-128"/>
                <a:ea typeface="メイリオ" panose="020B0604030504040204" pitchFamily="50" charset="-128"/>
              </a:rPr>
              <a:t>ストレスチェックの簡易ツールなどを活用する方法もあります。</a:t>
            </a:r>
            <a:endParaRPr kumimoji="0" lang="en-US" altLang="ja-JP" sz="1400" spc="100" dirty="0">
              <a:latin typeface="メイリオ" panose="020B0604030504040204" pitchFamily="50" charset="-128"/>
              <a:ea typeface="メイリオ" panose="020B0604030504040204" pitchFamily="50" charset="-128"/>
            </a:endParaRPr>
          </a:p>
          <a:p>
            <a:pPr eaLnBrk="1" hangingPunct="1">
              <a:lnSpc>
                <a:spcPct val="100000"/>
              </a:lnSpc>
              <a:spcBef>
                <a:spcPct val="0"/>
              </a:spcBef>
              <a:buFontTx/>
              <a:buNone/>
            </a:pPr>
            <a:r>
              <a:rPr lang="ja-JP" altLang="en-US" sz="1400" spc="100" dirty="0">
                <a:latin typeface="メイリオ" panose="020B0604030504040204" pitchFamily="50" charset="-128"/>
                <a:ea typeface="メイリオ" panose="020B0604030504040204" pitchFamily="50" charset="-128"/>
              </a:rPr>
              <a:t>厚生労働省「</a:t>
            </a:r>
            <a:r>
              <a:rPr lang="en-US" altLang="ja-JP" sz="1400" spc="100" dirty="0">
                <a:latin typeface="メイリオ" panose="020B0604030504040204" pitchFamily="50" charset="-128"/>
                <a:ea typeface="メイリオ" panose="020B0604030504040204" pitchFamily="50" charset="-128"/>
              </a:rPr>
              <a:t>5</a:t>
            </a:r>
            <a:r>
              <a:rPr lang="ja-JP" altLang="en-US" sz="1400" spc="100" dirty="0">
                <a:latin typeface="メイリオ" panose="020B0604030504040204" pitchFamily="50" charset="-128"/>
                <a:ea typeface="メイリオ" panose="020B0604030504040204" pitchFamily="50" charset="-128"/>
              </a:rPr>
              <a:t>分でできる職場のストレスセルフチェック」</a:t>
            </a:r>
            <a:endParaRPr kumimoji="0" lang="ja-JP" altLang="en-US" sz="1400" spc="100" dirty="0">
              <a:latin typeface="メイリオ" panose="020B0604030504040204" pitchFamily="50" charset="-128"/>
              <a:ea typeface="メイリオ" panose="020B0604030504040204" pitchFamily="50" charset="-128"/>
            </a:endParaRPr>
          </a:p>
        </p:txBody>
      </p:sp>
      <p:pic>
        <p:nvPicPr>
          <p:cNvPr id="11" name="図 10" descr="ランプ, 光 が含まれている画像&#10;&#10;AI によって生成されたコンテンツは間違っている可能性があります。">
            <a:extLst>
              <a:ext uri="{FF2B5EF4-FFF2-40B4-BE49-F238E27FC236}">
                <a16:creationId xmlns:a16="http://schemas.microsoft.com/office/drawing/2014/main" id="{B7D97572-8C8E-9BBF-807C-11970DF7CB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875682">
            <a:off x="237062" y="4965073"/>
            <a:ext cx="1092089" cy="1092089"/>
          </a:xfrm>
          <a:prstGeom prst="rect">
            <a:avLst/>
          </a:prstGeom>
        </p:spPr>
      </p:pic>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スライド番号プレースホルダー 1">
            <a:extLst>
              <a:ext uri="{FF2B5EF4-FFF2-40B4-BE49-F238E27FC236}">
                <a16:creationId xmlns:a16="http://schemas.microsoft.com/office/drawing/2014/main" id="{EB175D2B-60CB-53B3-D5DB-1B08D00529CB}"/>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F5B8E1AA-A8CA-43D2-82BF-660781034FF8}" type="slidenum">
              <a:rPr lang="ja-JP" altLang="en-US" sz="1000">
                <a:solidFill>
                  <a:srgbClr val="898989"/>
                </a:solidFill>
              </a:rPr>
              <a:pPr>
                <a:lnSpc>
                  <a:spcPct val="100000"/>
                </a:lnSpc>
                <a:spcBef>
                  <a:spcPct val="0"/>
                </a:spcBef>
                <a:buFontTx/>
                <a:buNone/>
              </a:pPr>
              <a:t>22</a:t>
            </a:fld>
            <a:endParaRPr lang="ja-JP" altLang="en-US" sz="1000">
              <a:solidFill>
                <a:srgbClr val="898989"/>
              </a:solidFill>
            </a:endParaRPr>
          </a:p>
        </p:txBody>
      </p:sp>
      <p:sp>
        <p:nvSpPr>
          <p:cNvPr id="52228" name="正方形/長方形 10">
            <a:extLst>
              <a:ext uri="{FF2B5EF4-FFF2-40B4-BE49-F238E27FC236}">
                <a16:creationId xmlns:a16="http://schemas.microsoft.com/office/drawing/2014/main" id="{B3499082-E439-B24C-46B1-7B7292E746C0}"/>
              </a:ext>
            </a:extLst>
          </p:cNvPr>
          <p:cNvSpPr>
            <a:spLocks noChangeArrowheads="1"/>
          </p:cNvSpPr>
          <p:nvPr/>
        </p:nvSpPr>
        <p:spPr bwMode="auto">
          <a:xfrm>
            <a:off x="270900" y="1042710"/>
            <a:ext cx="9000000" cy="1323439"/>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spcAft>
                <a:spcPts val="1200"/>
              </a:spcAft>
              <a:buFontTx/>
              <a:buNone/>
            </a:pPr>
            <a:r>
              <a:rPr kumimoji="0" lang="ja-JP" altLang="en-US" sz="2000" b="1" spc="100" dirty="0">
                <a:latin typeface="メイリオ" panose="020B0604030504040204" pitchFamily="50" charset="-128"/>
                <a:ea typeface="メイリオ" panose="020B0604030504040204" pitchFamily="50" charset="-128"/>
              </a:rPr>
              <a:t>①自分の力量を知りましょう。</a:t>
            </a:r>
          </a:p>
          <a:p>
            <a:pPr eaLnBrk="1" hangingPunct="1">
              <a:lnSpc>
                <a:spcPct val="100000"/>
              </a:lnSpc>
              <a:spcBef>
                <a:spcPct val="0"/>
              </a:spcBef>
              <a:spcAft>
                <a:spcPts val="1200"/>
              </a:spcAft>
              <a:buFontTx/>
              <a:buNone/>
            </a:pPr>
            <a:r>
              <a:rPr kumimoji="0" lang="ja-JP" altLang="en-US" sz="2000" b="1" spc="100" dirty="0">
                <a:latin typeface="メイリオ" panose="020B0604030504040204" pitchFamily="50" charset="-128"/>
                <a:ea typeface="メイリオ" panose="020B0604030504040204" pitchFamily="50" charset="-128"/>
              </a:rPr>
              <a:t>②職場の求める仕事の中で、目標にできることを見つけましょう。</a:t>
            </a:r>
          </a:p>
          <a:p>
            <a:pPr eaLnBrk="1" hangingPunct="1">
              <a:lnSpc>
                <a:spcPct val="100000"/>
              </a:lnSpc>
              <a:spcBef>
                <a:spcPct val="0"/>
              </a:spcBef>
              <a:spcAft>
                <a:spcPts val="1200"/>
              </a:spcAft>
              <a:buFontTx/>
              <a:buNone/>
            </a:pPr>
            <a:r>
              <a:rPr kumimoji="0" lang="ja-JP" altLang="en-US" sz="2000" b="1" spc="100" dirty="0">
                <a:latin typeface="メイリオ" panose="020B0604030504040204" pitchFamily="50" charset="-128"/>
                <a:ea typeface="メイリオ" panose="020B0604030504040204" pitchFamily="50" charset="-128"/>
              </a:rPr>
              <a:t>③職業上の義務と、自分の感情を区別して認識しましょう。</a:t>
            </a:r>
          </a:p>
        </p:txBody>
      </p:sp>
      <p:sp>
        <p:nvSpPr>
          <p:cNvPr id="7" name="四角形: 角を丸くする 6">
            <a:extLst>
              <a:ext uri="{FF2B5EF4-FFF2-40B4-BE49-F238E27FC236}">
                <a16:creationId xmlns:a16="http://schemas.microsoft.com/office/drawing/2014/main" id="{D907C51E-4066-E656-C923-E4D2AB096526}"/>
              </a:ext>
            </a:extLst>
          </p:cNvPr>
          <p:cNvSpPr/>
          <p:nvPr/>
        </p:nvSpPr>
        <p:spPr>
          <a:xfrm>
            <a:off x="61913" y="6627813"/>
            <a:ext cx="7272337" cy="179387"/>
          </a:xfrm>
          <a:prstGeom prst="roundRect">
            <a:avLst/>
          </a:prstGeom>
          <a:noFill/>
          <a:ln w="28575">
            <a:noFill/>
            <a:prstDash val="sysDash"/>
          </a:ln>
        </p:spPr>
        <p:style>
          <a:lnRef idx="2">
            <a:schemeClr val="accent1">
              <a:shade val="50000"/>
            </a:schemeClr>
          </a:lnRef>
          <a:fillRef idx="1">
            <a:schemeClr val="accent1"/>
          </a:fillRef>
          <a:effectRef idx="0">
            <a:schemeClr val="accent1"/>
          </a:effectRef>
          <a:fontRef idx="minor">
            <a:schemeClr val="lt1"/>
          </a:fontRef>
        </p:style>
        <p:txBody>
          <a:bodyPr tIns="0" bIns="0" anchor="ctr"/>
          <a:lstStyle/>
          <a:p>
            <a:pPr eaLnBrk="1" fontAlgn="auto" hangingPunct="1">
              <a:spcBef>
                <a:spcPts val="0"/>
              </a:spcBef>
              <a:spcAft>
                <a:spcPts val="0"/>
              </a:spcAft>
              <a:defRPr/>
            </a:pPr>
            <a:r>
              <a:rPr kumimoji="1" lang="ja-JP" altLang="en-US" sz="1000" dirty="0">
                <a:solidFill>
                  <a:schemeClr val="tx1"/>
                </a:solidFill>
                <a:latin typeface="メイリオ" panose="020B0604030504040204" pitchFamily="50" charset="-128"/>
                <a:ea typeface="メイリオ" panose="020B0604030504040204" pitchFamily="50" charset="-128"/>
              </a:rPr>
              <a:t>出典：厚生労働省社会･援護局 保護課</a:t>
            </a:r>
            <a:r>
              <a:rPr kumimoji="1" lang="en-US" altLang="ja-JP" sz="1000" dirty="0">
                <a:solidFill>
                  <a:schemeClr val="tx1"/>
                </a:solidFill>
                <a:latin typeface="メイリオ" panose="020B0604030504040204" pitchFamily="50" charset="-128"/>
                <a:ea typeface="メイリオ" panose="020B0604030504040204" pitchFamily="50" charset="-128"/>
              </a:rPr>
              <a:t>『</a:t>
            </a:r>
            <a:r>
              <a:rPr kumimoji="1" lang="ja-JP" altLang="en-US" sz="1000" dirty="0">
                <a:solidFill>
                  <a:schemeClr val="tx1"/>
                </a:solidFill>
                <a:latin typeface="メイリオ" panose="020B0604030504040204" pitchFamily="50" charset="-128"/>
                <a:ea typeface="メイリオ" panose="020B0604030504040204" pitchFamily="50" charset="-128"/>
              </a:rPr>
              <a:t>生活保護における相談対応の手引き</a:t>
            </a:r>
            <a:r>
              <a:rPr kumimoji="1" lang="en-US" altLang="ja-JP" sz="1000" dirty="0">
                <a:solidFill>
                  <a:schemeClr val="tx1"/>
                </a:solidFill>
                <a:latin typeface="メイリオ" panose="020B0604030504040204" pitchFamily="50" charset="-128"/>
                <a:ea typeface="メイリオ" panose="020B0604030504040204" pitchFamily="50" charset="-128"/>
              </a:rPr>
              <a:t>』,</a:t>
            </a:r>
            <a:r>
              <a:rPr kumimoji="1" lang="ja-JP" altLang="en-US" sz="1000" dirty="0">
                <a:solidFill>
                  <a:schemeClr val="tx1"/>
                </a:solidFill>
                <a:latin typeface="メイリオ" panose="020B0604030504040204" pitchFamily="50" charset="-128"/>
                <a:ea typeface="メイリオ" panose="020B0604030504040204" pitchFamily="50" charset="-128"/>
              </a:rPr>
              <a:t>平成</a:t>
            </a:r>
            <a:r>
              <a:rPr kumimoji="1" lang="en-US" altLang="ja-JP" sz="1000" dirty="0">
                <a:solidFill>
                  <a:schemeClr val="tx1"/>
                </a:solidFill>
                <a:latin typeface="メイリオ" panose="020B0604030504040204" pitchFamily="50" charset="-128"/>
                <a:ea typeface="メイリオ" panose="020B0604030504040204" pitchFamily="50" charset="-128"/>
              </a:rPr>
              <a:t>21</a:t>
            </a:r>
            <a:r>
              <a:rPr kumimoji="1" lang="ja-JP" altLang="en-US" sz="1000" dirty="0">
                <a:solidFill>
                  <a:schemeClr val="tx1"/>
                </a:solidFill>
                <a:latin typeface="メイリオ" panose="020B0604030504040204" pitchFamily="50" charset="-128"/>
                <a:ea typeface="メイリオ" panose="020B0604030504040204" pitchFamily="50" charset="-128"/>
              </a:rPr>
              <a:t>年</a:t>
            </a:r>
            <a:r>
              <a:rPr kumimoji="1" lang="en-US" altLang="ja-JP" sz="1000" dirty="0">
                <a:solidFill>
                  <a:schemeClr val="tx1"/>
                </a:solidFill>
                <a:latin typeface="メイリオ" panose="020B0604030504040204" pitchFamily="50" charset="-128"/>
                <a:ea typeface="メイリオ" panose="020B0604030504040204" pitchFamily="50" charset="-128"/>
              </a:rPr>
              <a:t>3</a:t>
            </a:r>
            <a:r>
              <a:rPr kumimoji="1" lang="ja-JP" altLang="en-US" sz="1000" dirty="0">
                <a:solidFill>
                  <a:schemeClr val="tx1"/>
                </a:solidFill>
                <a:latin typeface="メイリオ" panose="020B0604030504040204" pitchFamily="50" charset="-128"/>
                <a:ea typeface="メイリオ" panose="020B0604030504040204" pitchFamily="50" charset="-128"/>
              </a:rPr>
              <a:t>月　をもとに作成</a:t>
            </a:r>
          </a:p>
        </p:txBody>
      </p:sp>
      <p:sp>
        <p:nvSpPr>
          <p:cNvPr id="2" name="テキスト ボックス 1">
            <a:extLst>
              <a:ext uri="{FF2B5EF4-FFF2-40B4-BE49-F238E27FC236}">
                <a16:creationId xmlns:a16="http://schemas.microsoft.com/office/drawing/2014/main" id="{00B752BD-D184-F52A-D945-4706ADC25594}"/>
              </a:ext>
            </a:extLst>
          </p:cNvPr>
          <p:cNvSpPr txBox="1"/>
          <p:nvPr/>
        </p:nvSpPr>
        <p:spPr>
          <a:xfrm>
            <a:off x="134938" y="667142"/>
            <a:ext cx="6228000" cy="144000"/>
          </a:xfrm>
          <a:prstGeom prst="parallelogram">
            <a:avLst/>
          </a:prstGeom>
          <a:solidFill>
            <a:schemeClr val="accent1">
              <a:lumMod val="20000"/>
              <a:lumOff val="80000"/>
            </a:schemeClr>
          </a:solidFill>
        </p:spPr>
        <p:txBody>
          <a:bodyPr wrap="square">
            <a:noAutofit/>
          </a:bodyPr>
          <a:lstStyle/>
          <a:p>
            <a:pPr algn="ctr" eaLnBrk="1" fontAlgn="auto" hangingPunct="1">
              <a:spcBef>
                <a:spcPts val="1200"/>
              </a:spcBef>
              <a:spcAft>
                <a:spcPts val="0"/>
              </a:spcAft>
              <a:defRPr/>
            </a:pPr>
            <a:endParaRPr kumimoji="1" lang="en-US" altLang="ja-JP" sz="1800" b="1" spc="100" dirty="0">
              <a:solidFill>
                <a:schemeClr val="tx1"/>
              </a:solidFill>
              <a:latin typeface="メイリオ" panose="020B0604030504040204" pitchFamily="50" charset="-128"/>
              <a:ea typeface="メイリオ" panose="020B0604030504040204" pitchFamily="50" charset="-128"/>
            </a:endParaRPr>
          </a:p>
        </p:txBody>
      </p:sp>
      <p:sp>
        <p:nvSpPr>
          <p:cNvPr id="3" name="正方形/長方形 2">
            <a:extLst>
              <a:ext uri="{FF2B5EF4-FFF2-40B4-BE49-F238E27FC236}">
                <a16:creationId xmlns:a16="http://schemas.microsoft.com/office/drawing/2014/main" id="{00A6E20B-C5F3-68FC-5157-D2363F45F4DA}"/>
              </a:ext>
            </a:extLst>
          </p:cNvPr>
          <p:cNvSpPr>
            <a:spLocks noChangeArrowheads="1"/>
          </p:cNvSpPr>
          <p:nvPr/>
        </p:nvSpPr>
        <p:spPr bwMode="auto">
          <a:xfrm>
            <a:off x="134938" y="468577"/>
            <a:ext cx="7020006" cy="369332"/>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kumimoji="0" lang="ja-JP" altLang="en-US" sz="1800" b="1" spc="100" dirty="0">
                <a:latin typeface="メイリオ" panose="020B0604030504040204" pitchFamily="50" charset="-128"/>
                <a:ea typeface="メイリオ" panose="020B0604030504040204" pitchFamily="50" charset="-128"/>
              </a:rPr>
              <a:t>方法２　「職場の求めと自分の現実を見極めましょう」</a:t>
            </a:r>
          </a:p>
        </p:txBody>
      </p:sp>
      <p:sp>
        <p:nvSpPr>
          <p:cNvPr id="4" name="正方形/長方形 10">
            <a:extLst>
              <a:ext uri="{FF2B5EF4-FFF2-40B4-BE49-F238E27FC236}">
                <a16:creationId xmlns:a16="http://schemas.microsoft.com/office/drawing/2014/main" id="{F42EE9C3-8840-CEF6-EE70-70DE65A1250E}"/>
              </a:ext>
            </a:extLst>
          </p:cNvPr>
          <p:cNvSpPr>
            <a:spLocks noChangeArrowheads="1"/>
          </p:cNvSpPr>
          <p:nvPr/>
        </p:nvSpPr>
        <p:spPr bwMode="auto">
          <a:xfrm>
            <a:off x="453000" y="3287693"/>
            <a:ext cx="9000000" cy="923330"/>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spcAft>
                <a:spcPts val="1200"/>
              </a:spcAft>
              <a:buFontTx/>
              <a:buNone/>
            </a:pPr>
            <a:r>
              <a:rPr kumimoji="0" lang="ja-JP" altLang="en-US" sz="1800" spc="100" dirty="0">
                <a:latin typeface="メイリオ" panose="020B0604030504040204" pitchFamily="50" charset="-128"/>
                <a:ea typeface="メイリオ" panose="020B0604030504040204" pitchFamily="50" charset="-128"/>
              </a:rPr>
              <a:t>　過剰なストレスを抱え続けると、心がマヒしてしまい、自分の変化に気づくことや前向きに考えることができにくくなります。そうなる前に、悪いストレスを解消し、溜め過ぎないようセルフケアを心がけましょう。</a:t>
            </a:r>
            <a:endParaRPr kumimoji="0" lang="en-US" altLang="ja-JP" sz="1800" spc="100" dirty="0">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EFC082B0-5386-C877-8446-9C815C966407}"/>
              </a:ext>
            </a:extLst>
          </p:cNvPr>
          <p:cNvSpPr txBox="1"/>
          <p:nvPr/>
        </p:nvSpPr>
        <p:spPr>
          <a:xfrm>
            <a:off x="134938" y="2977853"/>
            <a:ext cx="6228000" cy="144000"/>
          </a:xfrm>
          <a:prstGeom prst="parallelogram">
            <a:avLst/>
          </a:prstGeom>
          <a:solidFill>
            <a:schemeClr val="accent1">
              <a:lumMod val="20000"/>
              <a:lumOff val="80000"/>
            </a:schemeClr>
          </a:solidFill>
        </p:spPr>
        <p:txBody>
          <a:bodyPr wrap="square">
            <a:noAutofit/>
          </a:bodyPr>
          <a:lstStyle/>
          <a:p>
            <a:pPr algn="ctr" eaLnBrk="1" fontAlgn="auto" hangingPunct="1">
              <a:spcBef>
                <a:spcPts val="1200"/>
              </a:spcBef>
              <a:spcAft>
                <a:spcPts val="0"/>
              </a:spcAft>
              <a:defRPr/>
            </a:pPr>
            <a:endParaRPr kumimoji="1" lang="en-US" altLang="ja-JP" sz="1800" b="1" spc="100" dirty="0">
              <a:solidFill>
                <a:schemeClr val="tx1"/>
              </a:solidFill>
              <a:latin typeface="メイリオ" panose="020B0604030504040204" pitchFamily="50" charset="-128"/>
              <a:ea typeface="メイリオ" panose="020B0604030504040204" pitchFamily="50" charset="-128"/>
            </a:endParaRPr>
          </a:p>
        </p:txBody>
      </p:sp>
      <p:sp>
        <p:nvSpPr>
          <p:cNvPr id="6" name="正方形/長方形 5">
            <a:extLst>
              <a:ext uri="{FF2B5EF4-FFF2-40B4-BE49-F238E27FC236}">
                <a16:creationId xmlns:a16="http://schemas.microsoft.com/office/drawing/2014/main" id="{D56DE7E6-210C-B95B-009E-E0679176DB22}"/>
              </a:ext>
            </a:extLst>
          </p:cNvPr>
          <p:cNvSpPr>
            <a:spLocks noChangeArrowheads="1"/>
          </p:cNvSpPr>
          <p:nvPr/>
        </p:nvSpPr>
        <p:spPr bwMode="auto">
          <a:xfrm>
            <a:off x="134938" y="2779288"/>
            <a:ext cx="7020006" cy="369332"/>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kumimoji="0" lang="ja-JP" altLang="en-US" sz="1800" b="1" spc="100" dirty="0">
                <a:latin typeface="メイリオ" panose="020B0604030504040204" pitchFamily="50" charset="-128"/>
                <a:ea typeface="メイリオ" panose="020B0604030504040204" pitchFamily="50" charset="-128"/>
              </a:rPr>
              <a:t>方法３　「ストレスをセルフケアしましょう」</a:t>
            </a:r>
          </a:p>
        </p:txBody>
      </p:sp>
      <p:sp>
        <p:nvSpPr>
          <p:cNvPr id="54278" name="正方形/長方形 3">
            <a:extLst>
              <a:ext uri="{FF2B5EF4-FFF2-40B4-BE49-F238E27FC236}">
                <a16:creationId xmlns:a16="http://schemas.microsoft.com/office/drawing/2014/main" id="{9DFCA1CA-9BAD-021F-4A80-187BF863EE61}"/>
              </a:ext>
            </a:extLst>
          </p:cNvPr>
          <p:cNvSpPr>
            <a:spLocks noChangeArrowheads="1"/>
          </p:cNvSpPr>
          <p:nvPr/>
        </p:nvSpPr>
        <p:spPr bwMode="auto">
          <a:xfrm>
            <a:off x="442350" y="4772069"/>
            <a:ext cx="9010650" cy="1533148"/>
          </a:xfrm>
          <a:prstGeom prst="roundRect">
            <a:avLst>
              <a:gd name="adj" fmla="val 6437"/>
            </a:avLst>
          </a:prstGeom>
          <a:solidFill>
            <a:schemeClr val="bg2"/>
          </a:solidFill>
          <a:ln w="9525">
            <a:noFill/>
            <a:prstDash val="dash"/>
            <a:miter lim="800000"/>
            <a:headEnd/>
            <a:tailEnd/>
          </a:ln>
        </p:spPr>
        <p:txBody>
          <a:bodyPr lIns="144000" tIns="144000" rIns="144000" bIns="144000">
            <a:noAutofit/>
          </a:bodyPr>
          <a:lstStyle>
            <a:lvl1pPr marL="250825" indent="-250825">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spcAft>
                <a:spcPts val="600"/>
              </a:spcAft>
              <a:buFontTx/>
              <a:buNone/>
            </a:pPr>
            <a:r>
              <a:rPr kumimoji="0" lang="ja-JP" altLang="en-US" sz="1400" spc="100" dirty="0">
                <a:latin typeface="メイリオ" panose="020B0604030504040204" pitchFamily="50" charset="-128"/>
                <a:ea typeface="メイリオ" panose="020B0604030504040204" pitchFamily="50" charset="-128"/>
              </a:rPr>
              <a:t>①頑張った時には自分で自分を褒めてあげましょう。</a:t>
            </a:r>
          </a:p>
          <a:p>
            <a:pPr marL="0" indent="0" eaLnBrk="1" hangingPunct="1">
              <a:lnSpc>
                <a:spcPct val="100000"/>
              </a:lnSpc>
              <a:spcBef>
                <a:spcPct val="0"/>
              </a:spcBef>
              <a:spcAft>
                <a:spcPts val="600"/>
              </a:spcAft>
              <a:buFontTx/>
              <a:buNone/>
            </a:pPr>
            <a:r>
              <a:rPr kumimoji="0" lang="ja-JP" altLang="en-US" sz="1400" spc="100" dirty="0">
                <a:latin typeface="メイリオ" panose="020B0604030504040204" pitchFamily="50" charset="-128"/>
                <a:ea typeface="メイリオ" panose="020B0604030504040204" pitchFamily="50" charset="-128"/>
              </a:rPr>
              <a:t>②時には愚痴を言うことも大切です。</a:t>
            </a:r>
            <a:br>
              <a:rPr kumimoji="0" lang="en-US" altLang="ja-JP" sz="1400" spc="100" dirty="0">
                <a:latin typeface="メイリオ" panose="020B0604030504040204" pitchFamily="50" charset="-128"/>
                <a:ea typeface="メイリオ" panose="020B0604030504040204" pitchFamily="50" charset="-128"/>
              </a:rPr>
            </a:br>
            <a:r>
              <a:rPr kumimoji="0" lang="ja-JP" altLang="en-US" sz="1400" spc="100" dirty="0">
                <a:latin typeface="メイリオ" panose="020B0604030504040204" pitchFamily="50" charset="-128"/>
                <a:ea typeface="メイリオ" panose="020B0604030504040204" pitchFamily="50" charset="-128"/>
              </a:rPr>
              <a:t>　つらい状態にあることを誰かに話して苦労をねぎらってもらいましょう。</a:t>
            </a:r>
          </a:p>
          <a:p>
            <a:pPr eaLnBrk="1" hangingPunct="1">
              <a:lnSpc>
                <a:spcPct val="100000"/>
              </a:lnSpc>
              <a:spcBef>
                <a:spcPct val="0"/>
              </a:spcBef>
              <a:spcAft>
                <a:spcPts val="600"/>
              </a:spcAft>
              <a:buFontTx/>
              <a:buNone/>
            </a:pPr>
            <a:r>
              <a:rPr kumimoji="0" lang="ja-JP" altLang="en-US" sz="1400" spc="100" dirty="0">
                <a:latin typeface="メイリオ" panose="020B0604030504040204" pitchFamily="50" charset="-128"/>
                <a:ea typeface="メイリオ" panose="020B0604030504040204" pitchFamily="50" charset="-128"/>
              </a:rPr>
              <a:t>③自分にご褒美をあげましょう。休暇でも買い物でも遊びに行くことでも構いません。</a:t>
            </a:r>
          </a:p>
          <a:p>
            <a:pPr eaLnBrk="1" hangingPunct="1">
              <a:lnSpc>
                <a:spcPct val="100000"/>
              </a:lnSpc>
              <a:spcBef>
                <a:spcPct val="0"/>
              </a:spcBef>
              <a:buFontTx/>
              <a:buNone/>
            </a:pPr>
            <a:r>
              <a:rPr kumimoji="0" lang="ja-JP" altLang="en-US" sz="1400" spc="100" dirty="0">
                <a:latin typeface="メイリオ" panose="020B0604030504040204" pitchFamily="50" charset="-128"/>
                <a:ea typeface="メイリオ" panose="020B0604030504040204" pitchFamily="50" charset="-128"/>
              </a:rPr>
              <a:t>④業務時間を調整しましょう。 1人では調整ができない場合は上司・ 同僚に相談しましょう。</a:t>
            </a:r>
          </a:p>
        </p:txBody>
      </p:sp>
      <p:sp>
        <p:nvSpPr>
          <p:cNvPr id="8" name="二等辺三角形 7">
            <a:extLst>
              <a:ext uri="{FF2B5EF4-FFF2-40B4-BE49-F238E27FC236}">
                <a16:creationId xmlns:a16="http://schemas.microsoft.com/office/drawing/2014/main" id="{42504086-C6DF-295F-A98E-4E71A01E9ADA}"/>
              </a:ext>
            </a:extLst>
          </p:cNvPr>
          <p:cNvSpPr/>
          <p:nvPr/>
        </p:nvSpPr>
        <p:spPr>
          <a:xfrm flipH="1" flipV="1">
            <a:off x="4587675" y="4375207"/>
            <a:ext cx="720000" cy="180000"/>
          </a:xfrm>
          <a:prstGeom prst="triangle">
            <a:avLst/>
          </a:prstGeom>
          <a:solidFill>
            <a:schemeClr val="bg1">
              <a:lumMod val="7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正方形/長方形 9">
            <a:extLst>
              <a:ext uri="{FF2B5EF4-FFF2-40B4-BE49-F238E27FC236}">
                <a16:creationId xmlns:a16="http://schemas.microsoft.com/office/drawing/2014/main" id="{827B6CB5-7060-F23D-DE0E-1BCF7D841AC0}"/>
              </a:ext>
            </a:extLst>
          </p:cNvPr>
          <p:cNvSpPr>
            <a:spLocks noChangeArrowheads="1"/>
          </p:cNvSpPr>
          <p:nvPr/>
        </p:nvSpPr>
        <p:spPr bwMode="auto">
          <a:xfrm>
            <a:off x="325438" y="586078"/>
            <a:ext cx="92551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ts val="600"/>
              </a:spcBef>
              <a:buFontTx/>
              <a:buNone/>
            </a:pPr>
            <a:r>
              <a:rPr kumimoji="0" lang="ja-JP" altLang="en-US" sz="1800" spc="100" dirty="0">
                <a:latin typeface="メイリオ" panose="020B0604030504040204" pitchFamily="50" charset="-128"/>
                <a:ea typeface="メイリオ" panose="020B0604030504040204" pitchFamily="50" charset="-128"/>
              </a:rPr>
              <a:t>　「こころの耳」は、こころの不調や不安に悩む働く方や、手助けをするご家族の方、職場のメンタルヘルス対策に取り組む事業者の方などの支援や、役立つ情報の提供を目的に作られた、働く人のメンタルヘルス・ポータルサイトです。</a:t>
            </a:r>
            <a:endParaRPr lang="en-US" altLang="ja-JP" sz="1800" spc="100" dirty="0">
              <a:solidFill>
                <a:srgbClr val="000000"/>
              </a:solidFill>
              <a:latin typeface="メイリオ" panose="020B0604030504040204" pitchFamily="50" charset="-128"/>
              <a:ea typeface="メイリオ" panose="020B0604030504040204" pitchFamily="50" charset="-128"/>
            </a:endParaRPr>
          </a:p>
        </p:txBody>
      </p:sp>
      <p:sp>
        <p:nvSpPr>
          <p:cNvPr id="60419" name="スライド番号プレースホルダー 1">
            <a:extLst>
              <a:ext uri="{FF2B5EF4-FFF2-40B4-BE49-F238E27FC236}">
                <a16:creationId xmlns:a16="http://schemas.microsoft.com/office/drawing/2014/main" id="{F8BE13E8-921A-51EE-32D6-B5634AC97083}"/>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9FED9FFC-7D34-44A7-91E4-C10289106A85}" type="slidenum">
              <a:rPr lang="ja-JP" altLang="en-US" sz="1000">
                <a:solidFill>
                  <a:srgbClr val="898989"/>
                </a:solidFill>
              </a:rPr>
              <a:pPr>
                <a:lnSpc>
                  <a:spcPct val="100000"/>
                </a:lnSpc>
                <a:spcBef>
                  <a:spcPct val="0"/>
                </a:spcBef>
                <a:buFontTx/>
                <a:buNone/>
              </a:pPr>
              <a:t>23</a:t>
            </a:fld>
            <a:endParaRPr lang="ja-JP" altLang="en-US" sz="1000">
              <a:solidFill>
                <a:srgbClr val="898989"/>
              </a:solidFill>
            </a:endParaRPr>
          </a:p>
        </p:txBody>
      </p:sp>
      <p:sp>
        <p:nvSpPr>
          <p:cNvPr id="8" name="四角形: 角を丸くする 6">
            <a:extLst>
              <a:ext uri="{FF2B5EF4-FFF2-40B4-BE49-F238E27FC236}">
                <a16:creationId xmlns:a16="http://schemas.microsoft.com/office/drawing/2014/main" id="{A011AF03-20DB-21A1-AA70-FFEDD3EDB585}"/>
              </a:ext>
            </a:extLst>
          </p:cNvPr>
          <p:cNvSpPr/>
          <p:nvPr/>
        </p:nvSpPr>
        <p:spPr>
          <a:xfrm>
            <a:off x="7938" y="6669088"/>
            <a:ext cx="7272337" cy="179387"/>
          </a:xfrm>
          <a:prstGeom prst="roundRect">
            <a:avLst/>
          </a:prstGeom>
          <a:noFill/>
          <a:ln w="28575">
            <a:noFill/>
            <a:prstDash val="sysDash"/>
          </a:ln>
        </p:spPr>
        <p:style>
          <a:lnRef idx="2">
            <a:schemeClr val="accent1">
              <a:shade val="50000"/>
            </a:schemeClr>
          </a:lnRef>
          <a:fillRef idx="1">
            <a:schemeClr val="accent1"/>
          </a:fillRef>
          <a:effectRef idx="0">
            <a:schemeClr val="accent1"/>
          </a:effectRef>
          <a:fontRef idx="minor">
            <a:schemeClr val="lt1"/>
          </a:fontRef>
        </p:style>
        <p:txBody>
          <a:bodyPr tIns="0" bIns="0" anchor="ctr"/>
          <a:lstStyle/>
          <a:p>
            <a:pPr eaLnBrk="1" fontAlgn="auto" hangingPunct="1">
              <a:spcBef>
                <a:spcPts val="0"/>
              </a:spcBef>
              <a:spcAft>
                <a:spcPts val="0"/>
              </a:spcAft>
              <a:defRPr/>
            </a:pPr>
            <a:r>
              <a:rPr kumimoji="1" lang="ja-JP" altLang="en-US" sz="1000" dirty="0">
                <a:solidFill>
                  <a:schemeClr val="tx1"/>
                </a:solidFill>
                <a:latin typeface="メイリオ" panose="020B0604030504040204" pitchFamily="50" charset="-128"/>
                <a:ea typeface="メイリオ" panose="020B0604030504040204" pitchFamily="50" charset="-128"/>
              </a:rPr>
              <a:t>出典：厚生労働省</a:t>
            </a:r>
            <a:r>
              <a:rPr kumimoji="1" lang="en-US" altLang="ja-JP" sz="1000" dirty="0">
                <a:solidFill>
                  <a:schemeClr val="tx1"/>
                </a:solidFill>
                <a:latin typeface="メイリオ" panose="020B0604030504040204" pitchFamily="50" charset="-128"/>
                <a:ea typeface="メイリオ" panose="020B0604030504040204" pitchFamily="50" charset="-128"/>
              </a:rPr>
              <a:t>『</a:t>
            </a:r>
            <a:r>
              <a:rPr kumimoji="1" lang="ja-JP" altLang="en-US" sz="1000" dirty="0">
                <a:solidFill>
                  <a:schemeClr val="tx1"/>
                </a:solidFill>
                <a:latin typeface="メイリオ" panose="020B0604030504040204" pitchFamily="50" charset="-128"/>
                <a:ea typeface="メイリオ" panose="020B0604030504040204" pitchFamily="50" charset="-128"/>
              </a:rPr>
              <a:t>こころの耳～働く人のメンタルヘルス・ポータルサイト～</a:t>
            </a:r>
            <a:r>
              <a:rPr kumimoji="1" lang="en-US" altLang="ja-JP" sz="1000" dirty="0">
                <a:solidFill>
                  <a:schemeClr val="tx1"/>
                </a:solidFill>
                <a:latin typeface="メイリオ" panose="020B0604030504040204" pitchFamily="50" charset="-128"/>
                <a:ea typeface="メイリオ" panose="020B0604030504040204" pitchFamily="50" charset="-128"/>
              </a:rPr>
              <a:t>』,</a:t>
            </a:r>
            <a:r>
              <a:rPr lang="en-US" altLang="ja-JP" sz="1000" dirty="0">
                <a:hlinkClick r:id="rId3"/>
              </a:rPr>
              <a:t> http://kokoro.mhlw.go.jp/</a:t>
            </a:r>
            <a:endParaRPr lang="ja-JP" altLang="en-US" sz="1000" dirty="0"/>
          </a:p>
        </p:txBody>
      </p:sp>
      <p:pic>
        <p:nvPicPr>
          <p:cNvPr id="3" name="図 2" descr="グラフィカル ユーザー インターフェイス&#10;&#10;AI によって生成されたコンテンツは間違っている可能性があります。">
            <a:extLst>
              <a:ext uri="{FF2B5EF4-FFF2-40B4-BE49-F238E27FC236}">
                <a16:creationId xmlns:a16="http://schemas.microsoft.com/office/drawing/2014/main" id="{29222310-A5EF-22A4-1DBF-D237AC2461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1157" y="1679273"/>
            <a:ext cx="9183687" cy="4651276"/>
          </a:xfrm>
          <a:prstGeom prst="rect">
            <a:avLst/>
          </a:prstGeom>
        </p:spPr>
      </p:pic>
      <p:sp>
        <p:nvSpPr>
          <p:cNvPr id="4" name="正方形/長方形 3">
            <a:extLst>
              <a:ext uri="{FF2B5EF4-FFF2-40B4-BE49-F238E27FC236}">
                <a16:creationId xmlns:a16="http://schemas.microsoft.com/office/drawing/2014/main" id="{9C672B1F-128F-AC29-D00B-D011BCA4AFC8}"/>
              </a:ext>
            </a:extLst>
          </p:cNvPr>
          <p:cNvSpPr/>
          <p:nvPr/>
        </p:nvSpPr>
        <p:spPr>
          <a:xfrm>
            <a:off x="0" y="0"/>
            <a:ext cx="9906000" cy="5397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kumimoji="1" lang="ja-JP" altLang="en-US" b="1" spc="300" dirty="0">
                <a:solidFill>
                  <a:schemeClr val="tx1"/>
                </a:solidFill>
                <a:latin typeface="メイリオ" panose="020B0604030504040204" pitchFamily="50" charset="-128"/>
                <a:ea typeface="メイリオ" panose="020B0604030504040204" pitchFamily="50" charset="-128"/>
              </a:rPr>
              <a:t>参考</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DAEB44-A542-3425-4077-6AD7ADBEA0A6}"/>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DC9AA349-CF6C-57F2-9A0E-DB50F4051D6F}"/>
              </a:ext>
            </a:extLst>
          </p:cNvPr>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69C19EEC-A7DD-4A63-AEC8-C70E92A6779F}" type="slidenum">
              <a:rPr kumimoji="1" lang="ja-JP" altLang="en-US" sz="1000" b="0" i="0" u="none" strike="noStrike" kern="1200" cap="none" spc="0" normalizeH="0" baseline="0" noProof="0" smtClean="0">
                <a:ln>
                  <a:noFill/>
                </a:ln>
                <a:solidFill>
                  <a:srgbClr val="898989"/>
                </a:solidFill>
                <a:effectLst/>
                <a:uLnTx/>
                <a:uFillTx/>
                <a:latin typeface="Calibri" panose="020F0502020204030204" pitchFamily="34" charset="0"/>
                <a:ea typeface="游ゴシック" panose="020B0400000000000000" pitchFamily="50"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24</a:t>
            </a:fld>
            <a:endParaRPr kumimoji="1" lang="ja-JP" altLang="en-US" sz="1000" b="0" i="0" u="none" strike="noStrike" kern="1200" cap="none" spc="0" normalizeH="0" baseline="0" noProof="0">
              <a:ln>
                <a:noFill/>
              </a:ln>
              <a:solidFill>
                <a:srgbClr val="898989"/>
              </a:solidFill>
              <a:effectLst/>
              <a:uLnTx/>
              <a:uFillTx/>
              <a:latin typeface="Calibri" panose="020F0502020204030204" pitchFamily="34" charset="0"/>
              <a:ea typeface="游ゴシック" panose="020B0400000000000000" pitchFamily="50" charset="-128"/>
              <a:cs typeface="+mn-cs"/>
            </a:endParaRPr>
          </a:p>
        </p:txBody>
      </p:sp>
      <p:sp>
        <p:nvSpPr>
          <p:cNvPr id="4" name="正方形/長方形 3">
            <a:extLst>
              <a:ext uri="{FF2B5EF4-FFF2-40B4-BE49-F238E27FC236}">
                <a16:creationId xmlns:a16="http://schemas.microsoft.com/office/drawing/2014/main" id="{AE233818-95C0-4112-9F4C-6233F54DFFA7}"/>
              </a:ext>
            </a:extLst>
          </p:cNvPr>
          <p:cNvSpPr/>
          <p:nvPr/>
        </p:nvSpPr>
        <p:spPr>
          <a:xfrm>
            <a:off x="627061" y="1292799"/>
            <a:ext cx="8651875" cy="672635"/>
          </a:xfrm>
          <a:prstGeom prst="rect">
            <a:avLst/>
          </a:prstGeom>
          <a:noFill/>
          <a:ln w="57150">
            <a:noFill/>
            <a:prstDash val="solid"/>
          </a:ln>
        </p:spPr>
        <p:style>
          <a:lnRef idx="2">
            <a:schemeClr val="accent3"/>
          </a:lnRef>
          <a:fillRef idx="1">
            <a:schemeClr val="lt1"/>
          </a:fillRef>
          <a:effectRef idx="0">
            <a:schemeClr val="accent3"/>
          </a:effectRef>
          <a:fontRef idx="minor">
            <a:schemeClr val="dk1"/>
          </a:fontRef>
        </p:style>
        <p:txBody>
          <a:bodyPr anchor="ctr"/>
          <a:lstStyle/>
          <a:p>
            <a:pPr marL="571500" indent="-571500" eaLnBrk="1" fontAlgn="auto" hangingPunct="1">
              <a:spcBef>
                <a:spcPts val="0"/>
              </a:spcBef>
              <a:spcAft>
                <a:spcPts val="0"/>
              </a:spcAft>
              <a:buFont typeface="Wingdings" panose="05000000000000000000" pitchFamily="2" charset="2"/>
              <a:buChar char="ü"/>
              <a:defRPr/>
            </a:pPr>
            <a:r>
              <a:rPr kumimoji="1" lang="ja-JP" altLang="en-US" sz="2000" b="1" spc="300" dirty="0">
                <a:solidFill>
                  <a:schemeClr val="tx1"/>
                </a:solidFill>
                <a:latin typeface="メイリオ" panose="020B0604030504040204" pitchFamily="50" charset="-128"/>
                <a:ea typeface="メイリオ" panose="020B0604030504040204" pitchFamily="50" charset="-128"/>
              </a:rPr>
              <a:t>生活保護業務におけるリスクとリスクマネジメントの考え方およびリスク発生時の具体的な方法を検討する</a:t>
            </a:r>
            <a:endParaRPr kumimoji="1" lang="en-US" altLang="ja-JP" sz="2000" b="1" spc="300" dirty="0">
              <a:solidFill>
                <a:schemeClr val="tx1"/>
              </a:solidFill>
              <a:latin typeface="メイリオ" panose="020B0604030504040204" pitchFamily="50" charset="-128"/>
              <a:ea typeface="メイリオ" panose="020B0604030504040204" pitchFamily="50" charset="-128"/>
            </a:endParaRPr>
          </a:p>
          <a:p>
            <a:pPr marL="571500" indent="-571500" eaLnBrk="1" fontAlgn="auto" hangingPunct="1">
              <a:spcBef>
                <a:spcPts val="0"/>
              </a:spcBef>
              <a:spcAft>
                <a:spcPts val="0"/>
              </a:spcAft>
              <a:buFont typeface="Wingdings" panose="05000000000000000000" pitchFamily="2" charset="2"/>
              <a:buChar char="ü"/>
              <a:defRPr/>
            </a:pPr>
            <a:r>
              <a:rPr kumimoji="1" lang="ja-JP" altLang="en-US" sz="2000" b="1" spc="300" dirty="0">
                <a:solidFill>
                  <a:schemeClr val="tx1"/>
                </a:solidFill>
                <a:latin typeface="メイリオ" panose="020B0604030504040204" pitchFamily="50" charset="-128"/>
                <a:ea typeface="メイリオ" panose="020B0604030504040204" pitchFamily="50" charset="-128"/>
              </a:rPr>
              <a:t>ストレスマネジメントの必要性とその方法を理解する</a:t>
            </a:r>
          </a:p>
        </p:txBody>
      </p:sp>
      <p:sp>
        <p:nvSpPr>
          <p:cNvPr id="5" name="四角形: 角を丸くする 4">
            <a:extLst>
              <a:ext uri="{FF2B5EF4-FFF2-40B4-BE49-F238E27FC236}">
                <a16:creationId xmlns:a16="http://schemas.microsoft.com/office/drawing/2014/main" id="{3A8116F8-E453-CFB7-3173-3B0D9304621F}"/>
              </a:ext>
            </a:extLst>
          </p:cNvPr>
          <p:cNvSpPr/>
          <p:nvPr/>
        </p:nvSpPr>
        <p:spPr>
          <a:xfrm>
            <a:off x="463083" y="968358"/>
            <a:ext cx="8979833" cy="1165241"/>
          </a:xfrm>
          <a:prstGeom prst="roundRect">
            <a:avLst/>
          </a:prstGeom>
          <a:noFill/>
          <a:ln w="28575">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p>
        </p:txBody>
      </p:sp>
      <p:sp>
        <p:nvSpPr>
          <p:cNvPr id="9" name="正方形/長方形 8">
            <a:extLst>
              <a:ext uri="{FF2B5EF4-FFF2-40B4-BE49-F238E27FC236}">
                <a16:creationId xmlns:a16="http://schemas.microsoft.com/office/drawing/2014/main" id="{3273E58D-B1C9-0905-5629-8BBC8926ED14}"/>
              </a:ext>
            </a:extLst>
          </p:cNvPr>
          <p:cNvSpPr/>
          <p:nvPr/>
        </p:nvSpPr>
        <p:spPr>
          <a:xfrm>
            <a:off x="0" y="0"/>
            <a:ext cx="9906000" cy="5397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kumimoji="1" lang="ja-JP" altLang="en-US" b="1" spc="300" dirty="0">
                <a:solidFill>
                  <a:schemeClr val="tx1"/>
                </a:solidFill>
                <a:latin typeface="メイリオ" panose="020B0604030504040204" pitchFamily="50" charset="-128"/>
                <a:ea typeface="メイリオ" panose="020B0604030504040204" pitchFamily="50" charset="-128"/>
              </a:rPr>
              <a:t>まとめ</a:t>
            </a:r>
          </a:p>
        </p:txBody>
      </p:sp>
      <p:sp>
        <p:nvSpPr>
          <p:cNvPr id="10" name="テキスト ボックス 9">
            <a:extLst>
              <a:ext uri="{FF2B5EF4-FFF2-40B4-BE49-F238E27FC236}">
                <a16:creationId xmlns:a16="http://schemas.microsoft.com/office/drawing/2014/main" id="{E6880248-F8FD-F622-F5A8-767200E02CD5}"/>
              </a:ext>
            </a:extLst>
          </p:cNvPr>
          <p:cNvSpPr txBox="1"/>
          <p:nvPr/>
        </p:nvSpPr>
        <p:spPr>
          <a:xfrm>
            <a:off x="3105689" y="783693"/>
            <a:ext cx="3694622" cy="369332"/>
          </a:xfrm>
          <a:prstGeom prst="rect">
            <a:avLst/>
          </a:prstGeom>
          <a:solidFill>
            <a:schemeClr val="bg1"/>
          </a:solidFill>
        </p:spPr>
        <p:txBody>
          <a:bodyPr wrap="square" rtlCol="0">
            <a:spAutoFit/>
          </a:bodyPr>
          <a:lstStyle/>
          <a:p>
            <a:pPr algn="ctr"/>
            <a:r>
              <a:rPr kumimoji="1" lang="ja-JP" altLang="en-US" b="1" spc="300">
                <a:latin typeface="メイリオ" panose="020B0604030504040204" pitchFamily="50" charset="-128"/>
                <a:ea typeface="メイリオ" panose="020B0604030504040204" pitchFamily="50" charset="-128"/>
              </a:rPr>
              <a:t>本研修の</a:t>
            </a:r>
            <a:r>
              <a:rPr kumimoji="1" lang="ja-JP" altLang="en-US" b="1" spc="300" dirty="0">
                <a:latin typeface="メイリオ" panose="020B0604030504040204" pitchFamily="50" charset="-128"/>
                <a:ea typeface="メイリオ" panose="020B0604030504040204" pitchFamily="50" charset="-128"/>
              </a:rPr>
              <a:t>獲得目標の再確認</a:t>
            </a:r>
          </a:p>
        </p:txBody>
      </p:sp>
      <p:sp>
        <p:nvSpPr>
          <p:cNvPr id="11" name="四角形: 角を丸くする 10">
            <a:extLst>
              <a:ext uri="{FF2B5EF4-FFF2-40B4-BE49-F238E27FC236}">
                <a16:creationId xmlns:a16="http://schemas.microsoft.com/office/drawing/2014/main" id="{17E2EF65-D2FC-6E8C-D60B-B8DE5A009BAF}"/>
              </a:ext>
            </a:extLst>
          </p:cNvPr>
          <p:cNvSpPr/>
          <p:nvPr/>
        </p:nvSpPr>
        <p:spPr>
          <a:xfrm>
            <a:off x="463083" y="2540616"/>
            <a:ext cx="8979833" cy="3971043"/>
          </a:xfrm>
          <a:prstGeom prst="roundRect">
            <a:avLst>
              <a:gd name="adj" fmla="val 5021"/>
            </a:avLst>
          </a:prstGeom>
          <a:no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AB7ABD26-E772-9E8B-B7B0-725D725AF641}"/>
              </a:ext>
            </a:extLst>
          </p:cNvPr>
          <p:cNvSpPr txBox="1"/>
          <p:nvPr/>
        </p:nvSpPr>
        <p:spPr>
          <a:xfrm>
            <a:off x="3105689" y="2360471"/>
            <a:ext cx="3694622" cy="369332"/>
          </a:xfrm>
          <a:prstGeom prst="rect">
            <a:avLst/>
          </a:prstGeom>
          <a:solidFill>
            <a:schemeClr val="bg1"/>
          </a:solidFill>
        </p:spPr>
        <p:txBody>
          <a:bodyPr wrap="square" rtlCol="0">
            <a:spAutoFit/>
          </a:bodyPr>
          <a:lstStyle/>
          <a:p>
            <a:pPr algn="ctr"/>
            <a:r>
              <a:rPr kumimoji="1" lang="ja-JP" altLang="en-US" b="1" spc="300" dirty="0">
                <a:latin typeface="メイリオ" panose="020B0604030504040204" pitchFamily="50" charset="-128"/>
                <a:ea typeface="メイリオ" panose="020B0604030504040204" pitchFamily="50" charset="-128"/>
              </a:rPr>
              <a:t>講師からのメッセージ</a:t>
            </a:r>
          </a:p>
        </p:txBody>
      </p:sp>
      <p:sp>
        <p:nvSpPr>
          <p:cNvPr id="3" name="正方形/長方形 2">
            <a:extLst>
              <a:ext uri="{FF2B5EF4-FFF2-40B4-BE49-F238E27FC236}">
                <a16:creationId xmlns:a16="http://schemas.microsoft.com/office/drawing/2014/main" id="{94F8DF2B-DD35-2C6B-2DB0-C24EA0F91A68}"/>
              </a:ext>
            </a:extLst>
          </p:cNvPr>
          <p:cNvSpPr/>
          <p:nvPr/>
        </p:nvSpPr>
        <p:spPr>
          <a:xfrm>
            <a:off x="609833" y="2545137"/>
            <a:ext cx="8686334" cy="39710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600"/>
              </a:spcBef>
              <a:spcAft>
                <a:spcPts val="0"/>
              </a:spcAft>
              <a:defRPr/>
            </a:pPr>
            <a:endParaRPr kumimoji="1" lang="en-US" altLang="ja-JP" i="1" spc="100" dirty="0">
              <a:solidFill>
                <a:schemeClr val="tx1"/>
              </a:solidFill>
              <a:latin typeface="メイリオ" panose="020B0604030504040204" pitchFamily="50" charset="-128"/>
              <a:ea typeface="メイリオ" panose="020B0604030504040204" pitchFamily="50" charset="-128"/>
            </a:endParaRPr>
          </a:p>
          <a:p>
            <a:pPr algn="ctr" eaLnBrk="1" fontAlgn="auto" hangingPunct="1">
              <a:spcBef>
                <a:spcPts val="600"/>
              </a:spcBef>
              <a:spcAft>
                <a:spcPts val="0"/>
              </a:spcAft>
              <a:defRPr/>
            </a:pPr>
            <a:r>
              <a:rPr kumimoji="1" lang="ja-JP" altLang="en-US" i="1" spc="100" dirty="0">
                <a:solidFill>
                  <a:schemeClr val="tx1"/>
                </a:solidFill>
                <a:latin typeface="メイリオ" panose="020B0604030504040204" pitchFamily="50" charset="-128"/>
                <a:ea typeface="メイリオ" panose="020B0604030504040204" pitchFamily="50" charset="-128"/>
              </a:rPr>
              <a:t>ここでは、生活保護業務におけるリスクマネジメントについて学びました。</a:t>
            </a:r>
            <a:endParaRPr kumimoji="1" lang="en-US" altLang="ja-JP" i="1" spc="100" dirty="0">
              <a:solidFill>
                <a:schemeClr val="tx1"/>
              </a:solidFill>
              <a:latin typeface="メイリオ" panose="020B0604030504040204" pitchFamily="50" charset="-128"/>
              <a:ea typeface="メイリオ" panose="020B0604030504040204" pitchFamily="50" charset="-128"/>
            </a:endParaRPr>
          </a:p>
          <a:p>
            <a:pPr algn="ctr" eaLnBrk="1" fontAlgn="auto" hangingPunct="1">
              <a:spcBef>
                <a:spcPts val="600"/>
              </a:spcBef>
              <a:spcAft>
                <a:spcPts val="0"/>
              </a:spcAft>
              <a:defRPr/>
            </a:pPr>
            <a:r>
              <a:rPr kumimoji="1" lang="ja-JP" altLang="en-US" i="1" spc="100" dirty="0">
                <a:solidFill>
                  <a:schemeClr val="tx1"/>
                </a:solidFill>
                <a:latin typeface="メイリオ" panose="020B0604030504040204" pitchFamily="50" charset="-128"/>
                <a:ea typeface="メイリオ" panose="020B0604030504040204" pitchFamily="50" charset="-128"/>
              </a:rPr>
              <a:t>リスクマネジメントは「組織的な取組」であり、</a:t>
            </a:r>
            <a:br>
              <a:rPr kumimoji="1" lang="en-US" altLang="ja-JP" i="1" spc="100" dirty="0">
                <a:solidFill>
                  <a:schemeClr val="tx1"/>
                </a:solidFill>
                <a:latin typeface="メイリオ" panose="020B0604030504040204" pitchFamily="50" charset="-128"/>
                <a:ea typeface="メイリオ" panose="020B0604030504040204" pitchFamily="50" charset="-128"/>
              </a:rPr>
            </a:br>
            <a:r>
              <a:rPr kumimoji="1" lang="ja-JP" altLang="en-US" i="1" spc="100" dirty="0">
                <a:solidFill>
                  <a:schemeClr val="tx1"/>
                </a:solidFill>
                <a:latin typeface="メイリオ" panose="020B0604030504040204" pitchFamily="50" charset="-128"/>
                <a:ea typeface="メイリオ" panose="020B0604030504040204" pitchFamily="50" charset="-128"/>
              </a:rPr>
              <a:t>「職員個々の理解」があり成り立つものです。</a:t>
            </a:r>
            <a:br>
              <a:rPr kumimoji="1" lang="en-US" altLang="ja-JP" i="1" spc="100" dirty="0">
                <a:solidFill>
                  <a:schemeClr val="tx1"/>
                </a:solidFill>
                <a:latin typeface="メイリオ" panose="020B0604030504040204" pitchFamily="50" charset="-128"/>
                <a:ea typeface="メイリオ" panose="020B0604030504040204" pitchFamily="50" charset="-128"/>
              </a:rPr>
            </a:br>
            <a:r>
              <a:rPr kumimoji="1" lang="ja-JP" altLang="en-US" i="1" spc="100" dirty="0">
                <a:solidFill>
                  <a:schemeClr val="tx1"/>
                </a:solidFill>
                <a:latin typeface="メイリオ" panose="020B0604030504040204" pitchFamily="50" charset="-128"/>
                <a:ea typeface="メイリオ" panose="020B0604030504040204" pitchFamily="50" charset="-128"/>
              </a:rPr>
              <a:t>さらに、「業務の向上」に資する重要な取組みです。</a:t>
            </a:r>
            <a:endParaRPr kumimoji="1" lang="en-US" altLang="ja-JP" i="1" spc="100" dirty="0">
              <a:solidFill>
                <a:schemeClr val="tx1"/>
              </a:solidFill>
              <a:latin typeface="メイリオ" panose="020B0604030504040204" pitchFamily="50" charset="-128"/>
              <a:ea typeface="メイリオ" panose="020B0604030504040204" pitchFamily="50" charset="-128"/>
            </a:endParaRPr>
          </a:p>
          <a:p>
            <a:pPr algn="ctr" eaLnBrk="1" fontAlgn="auto" hangingPunct="1">
              <a:spcBef>
                <a:spcPts val="600"/>
              </a:spcBef>
              <a:spcAft>
                <a:spcPts val="0"/>
              </a:spcAft>
              <a:defRPr/>
            </a:pPr>
            <a:r>
              <a:rPr kumimoji="1" lang="ja-JP" altLang="en-US" i="1" spc="100" dirty="0">
                <a:solidFill>
                  <a:schemeClr val="tx1"/>
                </a:solidFill>
                <a:latin typeface="メイリオ" panose="020B0604030504040204" pitchFamily="50" charset="-128"/>
                <a:ea typeface="メイリオ" panose="020B0604030504040204" pitchFamily="50" charset="-128"/>
              </a:rPr>
              <a:t>また、日頃からの健康管理もリスクマネジメントであり、</a:t>
            </a:r>
            <a:br>
              <a:rPr kumimoji="1" lang="en-US" altLang="ja-JP" i="1" spc="100" dirty="0">
                <a:solidFill>
                  <a:schemeClr val="tx1"/>
                </a:solidFill>
                <a:latin typeface="メイリオ" panose="020B0604030504040204" pitchFamily="50" charset="-128"/>
                <a:ea typeface="メイリオ" panose="020B0604030504040204" pitchFamily="50" charset="-128"/>
              </a:rPr>
            </a:br>
            <a:r>
              <a:rPr kumimoji="1" lang="ja-JP" altLang="en-US" i="1" spc="100" dirty="0">
                <a:solidFill>
                  <a:schemeClr val="tx1"/>
                </a:solidFill>
                <a:latin typeface="メイリオ" panose="020B0604030504040204" pitchFamily="50" charset="-128"/>
                <a:ea typeface="メイリオ" panose="020B0604030504040204" pitchFamily="50" charset="-128"/>
              </a:rPr>
              <a:t>心身ともに健康でいることが、適切な業務を行うためにも不可欠です。</a:t>
            </a:r>
            <a:endParaRPr kumimoji="1" lang="en-US" altLang="ja-JP" i="1" spc="100" dirty="0">
              <a:solidFill>
                <a:schemeClr val="tx1"/>
              </a:solidFill>
              <a:latin typeface="メイリオ" panose="020B0604030504040204" pitchFamily="50" charset="-128"/>
              <a:ea typeface="メイリオ" panose="020B0604030504040204" pitchFamily="50" charset="-128"/>
            </a:endParaRPr>
          </a:p>
          <a:p>
            <a:pPr algn="ctr" eaLnBrk="1" fontAlgn="auto" hangingPunct="1">
              <a:spcBef>
                <a:spcPts val="600"/>
              </a:spcBef>
              <a:spcAft>
                <a:spcPts val="0"/>
              </a:spcAft>
              <a:defRPr/>
            </a:pPr>
            <a:r>
              <a:rPr kumimoji="1" lang="ja-JP" altLang="en-US" i="1" spc="100" dirty="0">
                <a:solidFill>
                  <a:schemeClr val="tx1"/>
                </a:solidFill>
                <a:latin typeface="メイリオ" panose="020B0604030504040204" pitchFamily="50" charset="-128"/>
                <a:ea typeface="メイリオ" panose="020B0604030504040204" pitchFamily="50" charset="-128"/>
              </a:rPr>
              <a:t>ひとりで抱えこまず、日頃から些細な事でも</a:t>
            </a:r>
            <a:br>
              <a:rPr kumimoji="1" lang="en-US" altLang="ja-JP" i="1" spc="100" dirty="0">
                <a:solidFill>
                  <a:schemeClr val="tx1"/>
                </a:solidFill>
                <a:latin typeface="メイリオ" panose="020B0604030504040204" pitchFamily="50" charset="-128"/>
                <a:ea typeface="メイリオ" panose="020B0604030504040204" pitchFamily="50" charset="-128"/>
              </a:rPr>
            </a:br>
            <a:r>
              <a:rPr kumimoji="1" lang="ja-JP" altLang="en-US" i="1" spc="100" dirty="0">
                <a:solidFill>
                  <a:schemeClr val="tx1"/>
                </a:solidFill>
                <a:latin typeface="メイリオ" panose="020B0604030504040204" pitchFamily="50" charset="-128"/>
                <a:ea typeface="メイリオ" panose="020B0604030504040204" pitchFamily="50" charset="-128"/>
              </a:rPr>
              <a:t>「ほうれんそう（報告・連絡・相談）」が</a:t>
            </a:r>
            <a:br>
              <a:rPr kumimoji="1" lang="en-US" altLang="ja-JP" i="1" spc="100" dirty="0">
                <a:solidFill>
                  <a:schemeClr val="tx1"/>
                </a:solidFill>
                <a:latin typeface="メイリオ" panose="020B0604030504040204" pitchFamily="50" charset="-128"/>
                <a:ea typeface="メイリオ" panose="020B0604030504040204" pitchFamily="50" charset="-128"/>
              </a:rPr>
            </a:br>
            <a:r>
              <a:rPr kumimoji="1" lang="ja-JP" altLang="en-US" i="1" spc="100" dirty="0">
                <a:solidFill>
                  <a:schemeClr val="tx1"/>
                </a:solidFill>
                <a:latin typeface="メイリオ" panose="020B0604030504040204" pitchFamily="50" charset="-128"/>
                <a:ea typeface="メイリオ" panose="020B0604030504040204" pitchFamily="50" charset="-128"/>
              </a:rPr>
              <a:t>できるような職場をみんなでつくっていきましょう。</a:t>
            </a:r>
          </a:p>
        </p:txBody>
      </p:sp>
      <p:sp>
        <p:nvSpPr>
          <p:cNvPr id="6" name="テキスト ボックス 5">
            <a:extLst>
              <a:ext uri="{FF2B5EF4-FFF2-40B4-BE49-F238E27FC236}">
                <a16:creationId xmlns:a16="http://schemas.microsoft.com/office/drawing/2014/main" id="{B149D349-3E71-37CA-F71D-27808080166C}"/>
              </a:ext>
            </a:extLst>
          </p:cNvPr>
          <p:cNvSpPr txBox="1"/>
          <p:nvPr/>
        </p:nvSpPr>
        <p:spPr>
          <a:xfrm>
            <a:off x="659598" y="2729803"/>
            <a:ext cx="1442471" cy="369332"/>
          </a:xfrm>
          <a:prstGeom prst="rect">
            <a:avLst/>
          </a:prstGeom>
          <a:noFill/>
        </p:spPr>
        <p:txBody>
          <a:bodyPr wrap="square" rtlCol="0">
            <a:spAutoFit/>
          </a:bodyPr>
          <a:lstStyle/>
          <a:p>
            <a:pPr algn="ctr"/>
            <a:r>
              <a:rPr kumimoji="1" lang="ja-JP" altLang="en-US" b="1" spc="100" dirty="0">
                <a:latin typeface="メイリオ" panose="020B0604030504040204" pitchFamily="50" charset="-128"/>
                <a:ea typeface="メイリオ" panose="020B0604030504040204" pitchFamily="50" charset="-128"/>
              </a:rPr>
              <a:t>（記載例）</a:t>
            </a:r>
          </a:p>
        </p:txBody>
      </p:sp>
    </p:spTree>
    <p:extLst>
      <p:ext uri="{BB962C8B-B14F-4D97-AF65-F5344CB8AC3E}">
        <p14:creationId xmlns:p14="http://schemas.microsoft.com/office/powerpoint/2010/main" val="2826997422"/>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スライド番号プレースホルダー 1">
            <a:extLst>
              <a:ext uri="{FF2B5EF4-FFF2-40B4-BE49-F238E27FC236}">
                <a16:creationId xmlns:a16="http://schemas.microsoft.com/office/drawing/2014/main" id="{23568A7D-961F-2FDA-7F5D-01B703E3AAE6}"/>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A6AF27D0-3678-4026-A20C-FE8B33404A5B}" type="slidenum">
              <a:rPr lang="ja-JP" altLang="en-US" sz="1000">
                <a:solidFill>
                  <a:srgbClr val="898989"/>
                </a:solidFill>
              </a:rPr>
              <a:pPr>
                <a:lnSpc>
                  <a:spcPct val="100000"/>
                </a:lnSpc>
                <a:spcBef>
                  <a:spcPct val="0"/>
                </a:spcBef>
                <a:buFontTx/>
                <a:buNone/>
              </a:pPr>
              <a:t>25</a:t>
            </a:fld>
            <a:endParaRPr lang="ja-JP" altLang="en-US" sz="1000">
              <a:solidFill>
                <a:srgbClr val="898989"/>
              </a:solidFill>
            </a:endParaRPr>
          </a:p>
        </p:txBody>
      </p:sp>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スライド番号プレースホルダー 1">
            <a:extLst>
              <a:ext uri="{FF2B5EF4-FFF2-40B4-BE49-F238E27FC236}">
                <a16:creationId xmlns:a16="http://schemas.microsoft.com/office/drawing/2014/main" id="{E660B45B-B0B0-0C60-DF1F-6FFB45402BEF}"/>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092E733B-9FF7-4C2C-99C5-9E0E41F2F87D}" type="slidenum">
              <a:rPr lang="ja-JP" altLang="en-US" sz="1000">
                <a:solidFill>
                  <a:srgbClr val="898989"/>
                </a:solidFill>
              </a:rPr>
              <a:pPr>
                <a:lnSpc>
                  <a:spcPct val="100000"/>
                </a:lnSpc>
                <a:spcBef>
                  <a:spcPct val="0"/>
                </a:spcBef>
                <a:buFontTx/>
                <a:buNone/>
              </a:pPr>
              <a:t>26</a:t>
            </a:fld>
            <a:endParaRPr lang="ja-JP" altLang="en-US" sz="1000">
              <a:solidFill>
                <a:srgbClr val="898989"/>
              </a:solidFill>
            </a:endParaRPr>
          </a:p>
        </p:txBody>
      </p:sp>
      <p:sp>
        <p:nvSpPr>
          <p:cNvPr id="2" name="正方形/長方形 1">
            <a:extLst>
              <a:ext uri="{FF2B5EF4-FFF2-40B4-BE49-F238E27FC236}">
                <a16:creationId xmlns:a16="http://schemas.microsoft.com/office/drawing/2014/main" id="{18F99C5D-B7F6-F085-6C9B-04F245E79BE7}"/>
              </a:ext>
            </a:extLst>
          </p:cNvPr>
          <p:cNvSpPr/>
          <p:nvPr/>
        </p:nvSpPr>
        <p:spPr>
          <a:xfrm>
            <a:off x="134938" y="976313"/>
            <a:ext cx="9636125" cy="2431435"/>
          </a:xfrm>
          <a:prstGeom prst="rect">
            <a:avLst/>
          </a:prstGeom>
        </p:spPr>
        <p:txBody>
          <a:bodyPr>
            <a:spAutoFit/>
          </a:bodyPr>
          <a:lstStyle/>
          <a:p>
            <a:pPr eaLnBrk="1" fontAlgn="auto" hangingPunct="1">
              <a:spcBef>
                <a:spcPts val="0"/>
              </a:spcBef>
              <a:spcAft>
                <a:spcPts val="0"/>
              </a:spcAft>
              <a:defRPr/>
            </a:pPr>
            <a:r>
              <a:rPr lang="en-US" altLang="ja-JP" sz="2000" b="1" spc="200" dirty="0">
                <a:latin typeface="メイリオ" panose="020B0604030504040204" pitchFamily="50" charset="-128"/>
                <a:ea typeface="メイリオ" panose="020B0604030504040204" pitchFamily="50" charset="-128"/>
              </a:rPr>
              <a:t>【</a:t>
            </a:r>
            <a:r>
              <a:rPr lang="ja-JP" altLang="en-US" sz="2000" b="1" spc="200" dirty="0">
                <a:latin typeface="メイリオ" panose="020B0604030504040204" pitchFamily="50" charset="-128"/>
                <a:ea typeface="メイリオ" panose="020B0604030504040204" pitchFamily="50" charset="-128"/>
              </a:rPr>
              <a:t>教材作成に用いた資料</a:t>
            </a:r>
            <a:r>
              <a:rPr lang="en-US" altLang="ja-JP" sz="2000" b="1" spc="200" dirty="0">
                <a:latin typeface="メイリオ" panose="020B0604030504040204" pitchFamily="50" charset="-128"/>
                <a:ea typeface="メイリオ" panose="020B0604030504040204" pitchFamily="50" charset="-128"/>
              </a:rPr>
              <a:t>】</a:t>
            </a:r>
          </a:p>
          <a:p>
            <a:pPr marL="285750" indent="-285750" eaLnBrk="1" fontAlgn="auto" hangingPunct="1">
              <a:spcBef>
                <a:spcPts val="600"/>
              </a:spcBef>
              <a:spcAft>
                <a:spcPts val="0"/>
              </a:spcAft>
              <a:buFont typeface="Arial" panose="020B0604020202020204" pitchFamily="34" charset="0"/>
              <a:buChar char="•"/>
              <a:defRPr/>
            </a:pPr>
            <a:r>
              <a:rPr kumimoji="1" lang="ja-JP" altLang="en-US" sz="1600" spc="100" dirty="0">
                <a:latin typeface="メイリオ" panose="020B0604030504040204" pitchFamily="50" charset="-128"/>
                <a:ea typeface="メイリオ" panose="020B0604030504040204" pitchFamily="50" charset="-128"/>
              </a:rPr>
              <a:t>厚生労働省社会･援護局保護課</a:t>
            </a:r>
            <a:r>
              <a:rPr kumimoji="1" lang="en-US" altLang="ja-JP" sz="1600" spc="100" dirty="0">
                <a:latin typeface="メイリオ" panose="020B0604030504040204" pitchFamily="50" charset="-128"/>
                <a:ea typeface="メイリオ" panose="020B0604030504040204" pitchFamily="50" charset="-128"/>
              </a:rPr>
              <a:t>『</a:t>
            </a:r>
            <a:r>
              <a:rPr kumimoji="1" lang="ja-JP" altLang="en-US" sz="1600" spc="100" dirty="0">
                <a:latin typeface="メイリオ" panose="020B0604030504040204" pitchFamily="50" charset="-128"/>
                <a:ea typeface="メイリオ" panose="020B0604030504040204" pitchFamily="50" charset="-128"/>
              </a:rPr>
              <a:t>生活保護における相談対応の手引き</a:t>
            </a:r>
            <a:r>
              <a:rPr kumimoji="1" lang="en-US" altLang="ja-JP" sz="1600" spc="100" dirty="0">
                <a:latin typeface="メイリオ" panose="020B0604030504040204" pitchFamily="50" charset="-128"/>
                <a:ea typeface="メイリオ" panose="020B0604030504040204" pitchFamily="50" charset="-128"/>
              </a:rPr>
              <a:t>』,</a:t>
            </a:r>
            <a:r>
              <a:rPr kumimoji="1" lang="ja-JP" altLang="en-US" sz="1600" spc="100" dirty="0">
                <a:latin typeface="メイリオ" panose="020B0604030504040204" pitchFamily="50" charset="-128"/>
                <a:ea typeface="メイリオ" panose="020B0604030504040204" pitchFamily="50" charset="-128"/>
              </a:rPr>
              <a:t>平成</a:t>
            </a:r>
            <a:r>
              <a:rPr kumimoji="1" lang="en-US" altLang="ja-JP" sz="1600" spc="100" dirty="0">
                <a:latin typeface="メイリオ" panose="020B0604030504040204" pitchFamily="50" charset="-128"/>
                <a:ea typeface="メイリオ" panose="020B0604030504040204" pitchFamily="50" charset="-128"/>
              </a:rPr>
              <a:t>21</a:t>
            </a:r>
            <a:r>
              <a:rPr kumimoji="1" lang="ja-JP" altLang="en-US" sz="1600" spc="100" dirty="0">
                <a:latin typeface="メイリオ" panose="020B0604030504040204" pitchFamily="50" charset="-128"/>
                <a:ea typeface="メイリオ" panose="020B0604030504040204" pitchFamily="50" charset="-128"/>
              </a:rPr>
              <a:t>年</a:t>
            </a:r>
            <a:r>
              <a:rPr kumimoji="1" lang="en-US" altLang="ja-JP" sz="1600" spc="100" dirty="0">
                <a:latin typeface="メイリオ" panose="020B0604030504040204" pitchFamily="50" charset="-128"/>
                <a:ea typeface="メイリオ" panose="020B0604030504040204" pitchFamily="50" charset="-128"/>
              </a:rPr>
              <a:t>3</a:t>
            </a:r>
            <a:r>
              <a:rPr kumimoji="1" lang="ja-JP" altLang="en-US" sz="1600" spc="100" dirty="0">
                <a:latin typeface="メイリオ" panose="020B0604030504040204" pitchFamily="50" charset="-128"/>
                <a:ea typeface="メイリオ" panose="020B0604030504040204" pitchFamily="50" charset="-128"/>
              </a:rPr>
              <a:t>月</a:t>
            </a:r>
            <a:r>
              <a:rPr kumimoji="1" lang="en-US" altLang="ja-JP" sz="1600" spc="100" dirty="0">
                <a:latin typeface="メイリオ" panose="020B0604030504040204" pitchFamily="50" charset="-128"/>
                <a:ea typeface="メイリオ" panose="020B0604030504040204" pitchFamily="50" charset="-128"/>
              </a:rPr>
              <a:t>.</a:t>
            </a:r>
          </a:p>
          <a:p>
            <a:pPr marL="285750" indent="-285750" eaLnBrk="1" fontAlgn="auto" hangingPunct="1">
              <a:spcBef>
                <a:spcPts val="600"/>
              </a:spcBef>
              <a:spcAft>
                <a:spcPts val="0"/>
              </a:spcAft>
              <a:buFont typeface="Arial" panose="020B0604020202020204" pitchFamily="34" charset="0"/>
              <a:buChar char="•"/>
              <a:defRPr/>
            </a:pPr>
            <a:r>
              <a:rPr kumimoji="1" lang="ja-JP" altLang="en-US" sz="1600" spc="100" dirty="0">
                <a:solidFill>
                  <a:prstClr val="black"/>
                </a:solidFill>
                <a:latin typeface="メイリオ" panose="020B0604030504040204" pitchFamily="50" charset="-128"/>
                <a:ea typeface="メイリオ" panose="020B0604030504040204" pitchFamily="50" charset="-128"/>
              </a:rPr>
              <a:t>新保美香</a:t>
            </a:r>
            <a:r>
              <a:rPr kumimoji="1" lang="en-US" altLang="ja-JP" sz="1600" spc="100" dirty="0">
                <a:solidFill>
                  <a:prstClr val="black"/>
                </a:solidFill>
                <a:latin typeface="メイリオ" panose="020B0604030504040204" pitchFamily="50" charset="-128"/>
                <a:ea typeface="メイリオ" panose="020B0604030504040204" pitchFamily="50" charset="-128"/>
              </a:rPr>
              <a:t>『</a:t>
            </a:r>
            <a:r>
              <a:rPr kumimoji="1" lang="ja-JP" altLang="en-US" sz="1600" spc="100" dirty="0">
                <a:solidFill>
                  <a:prstClr val="black"/>
                </a:solidFill>
                <a:latin typeface="メイリオ" panose="020B0604030504040204" pitchFamily="50" charset="-128"/>
                <a:ea typeface="メイリオ" panose="020B0604030504040204" pitchFamily="50" charset="-128"/>
              </a:rPr>
              <a:t>生活保護実践講座－利用者とともに歩む社会福祉実践－</a:t>
            </a:r>
            <a:r>
              <a:rPr kumimoji="1" lang="en-US" altLang="ja-JP" sz="1600" spc="100" dirty="0">
                <a:solidFill>
                  <a:prstClr val="black"/>
                </a:solidFill>
                <a:latin typeface="メイリオ" panose="020B0604030504040204" pitchFamily="50" charset="-128"/>
                <a:ea typeface="メイリオ" panose="020B0604030504040204" pitchFamily="50" charset="-128"/>
              </a:rPr>
              <a:t>』</a:t>
            </a:r>
            <a:r>
              <a:rPr kumimoji="1" lang="ja-JP" altLang="en-US" sz="1600" spc="100" dirty="0">
                <a:solidFill>
                  <a:prstClr val="black"/>
                </a:solidFill>
                <a:latin typeface="メイリオ" panose="020B0604030504040204" pitchFamily="50" charset="-128"/>
                <a:ea typeface="メイリオ" panose="020B0604030504040204" pitchFamily="50" charset="-128"/>
              </a:rPr>
              <a:t>全国社会福祉協議会</a:t>
            </a:r>
            <a:r>
              <a:rPr kumimoji="1" lang="en-US" altLang="ja-JP" sz="1600" spc="100" dirty="0">
                <a:solidFill>
                  <a:prstClr val="black"/>
                </a:solidFill>
                <a:latin typeface="メイリオ" panose="020B0604030504040204" pitchFamily="50" charset="-128"/>
                <a:ea typeface="メイリオ" panose="020B0604030504040204" pitchFamily="50" charset="-128"/>
              </a:rPr>
              <a:t>,2018</a:t>
            </a:r>
            <a:r>
              <a:rPr kumimoji="1" lang="ja-JP" altLang="en-US" sz="1600" spc="100" dirty="0">
                <a:solidFill>
                  <a:prstClr val="black"/>
                </a:solidFill>
                <a:latin typeface="メイリオ" panose="020B0604030504040204" pitchFamily="50" charset="-128"/>
                <a:ea typeface="メイリオ" panose="020B0604030504040204" pitchFamily="50" charset="-128"/>
              </a:rPr>
              <a:t>年</a:t>
            </a:r>
            <a:r>
              <a:rPr kumimoji="1" lang="en-US" altLang="ja-JP" sz="1600" spc="100" dirty="0">
                <a:solidFill>
                  <a:prstClr val="black"/>
                </a:solidFill>
                <a:latin typeface="メイリオ" panose="020B0604030504040204" pitchFamily="50" charset="-128"/>
                <a:ea typeface="メイリオ" panose="020B0604030504040204" pitchFamily="50" charset="-128"/>
              </a:rPr>
              <a:t>.</a:t>
            </a:r>
          </a:p>
          <a:p>
            <a:pPr marL="285750" indent="-285750" eaLnBrk="1" fontAlgn="auto" hangingPunct="1">
              <a:spcBef>
                <a:spcPts val="600"/>
              </a:spcBef>
              <a:spcAft>
                <a:spcPts val="0"/>
              </a:spcAft>
              <a:buFont typeface="Arial" panose="020B0604020202020204" pitchFamily="34" charset="0"/>
              <a:buChar char="•"/>
              <a:defRPr/>
            </a:pPr>
            <a:r>
              <a:rPr kumimoji="1" lang="ja-JP" altLang="en-US" sz="1600" spc="100" dirty="0">
                <a:solidFill>
                  <a:prstClr val="black"/>
                </a:solidFill>
                <a:latin typeface="メイリオ" panose="020B0604030504040204" pitchFamily="50" charset="-128"/>
                <a:ea typeface="メイリオ" panose="020B0604030504040204" pitchFamily="50" charset="-128"/>
              </a:rPr>
              <a:t>日本ソーシャルワーク教育学校連盟</a:t>
            </a:r>
            <a:r>
              <a:rPr kumimoji="1" lang="en-US" altLang="ja-JP" sz="1600" spc="100" dirty="0">
                <a:solidFill>
                  <a:prstClr val="black"/>
                </a:solidFill>
                <a:latin typeface="メイリオ" panose="020B0604030504040204" pitchFamily="50" charset="-128"/>
                <a:ea typeface="メイリオ" panose="020B0604030504040204" pitchFamily="50" charset="-128"/>
              </a:rPr>
              <a:t>『</a:t>
            </a:r>
            <a:r>
              <a:rPr kumimoji="1" lang="ja-JP" altLang="en-US" sz="1600" spc="100" dirty="0">
                <a:solidFill>
                  <a:prstClr val="black"/>
                </a:solidFill>
                <a:latin typeface="メイリオ" panose="020B0604030504040204" pitchFamily="50" charset="-128"/>
                <a:ea typeface="メイリオ" panose="020B0604030504040204" pitchFamily="50" charset="-128"/>
              </a:rPr>
              <a:t>最新 社会福祉士養成講座　</a:t>
            </a:r>
            <a:r>
              <a:rPr kumimoji="1" lang="en-US" altLang="ja-JP" sz="1600" spc="100" dirty="0">
                <a:solidFill>
                  <a:prstClr val="black"/>
                </a:solidFill>
                <a:latin typeface="メイリオ" panose="020B0604030504040204" pitchFamily="50" charset="-128"/>
                <a:ea typeface="メイリオ" panose="020B0604030504040204" pitchFamily="50" charset="-128"/>
              </a:rPr>
              <a:t>1 </a:t>
            </a:r>
            <a:r>
              <a:rPr kumimoji="1" lang="ja-JP" altLang="en-US" sz="1600" spc="100" dirty="0">
                <a:solidFill>
                  <a:prstClr val="black"/>
                </a:solidFill>
                <a:latin typeface="メイリオ" panose="020B0604030504040204" pitchFamily="50" charset="-128"/>
                <a:ea typeface="メイリオ" panose="020B0604030504040204" pitchFamily="50" charset="-128"/>
              </a:rPr>
              <a:t>福祉サービスの組織と経営</a:t>
            </a:r>
            <a:r>
              <a:rPr kumimoji="1" lang="en-US" altLang="ja-JP" sz="1600" spc="100" dirty="0">
                <a:solidFill>
                  <a:prstClr val="black"/>
                </a:solidFill>
                <a:latin typeface="メイリオ" panose="020B0604030504040204" pitchFamily="50" charset="-128"/>
                <a:ea typeface="メイリオ" panose="020B0604030504040204" pitchFamily="50" charset="-128"/>
              </a:rPr>
              <a:t>』</a:t>
            </a:r>
            <a:r>
              <a:rPr kumimoji="1" lang="ja-JP" altLang="en-US" sz="1600" spc="100" dirty="0">
                <a:solidFill>
                  <a:prstClr val="black"/>
                </a:solidFill>
                <a:latin typeface="メイリオ" panose="020B0604030504040204" pitchFamily="50" charset="-128"/>
                <a:ea typeface="メイリオ" panose="020B0604030504040204" pitchFamily="50" charset="-128"/>
              </a:rPr>
              <a:t>中央法規出版</a:t>
            </a:r>
            <a:r>
              <a:rPr kumimoji="1" lang="en-US" altLang="ja-JP" sz="1600" spc="100" dirty="0">
                <a:solidFill>
                  <a:prstClr val="black"/>
                </a:solidFill>
                <a:latin typeface="メイリオ" panose="020B0604030504040204" pitchFamily="50" charset="-128"/>
                <a:ea typeface="メイリオ" panose="020B0604030504040204" pitchFamily="50" charset="-128"/>
              </a:rPr>
              <a:t>,2022</a:t>
            </a:r>
            <a:r>
              <a:rPr kumimoji="1" lang="ja-JP" altLang="en-US" sz="1600" spc="100" dirty="0">
                <a:solidFill>
                  <a:prstClr val="black"/>
                </a:solidFill>
                <a:latin typeface="メイリオ" panose="020B0604030504040204" pitchFamily="50" charset="-128"/>
                <a:ea typeface="メイリオ" panose="020B0604030504040204" pitchFamily="50" charset="-128"/>
              </a:rPr>
              <a:t>年</a:t>
            </a:r>
            <a:r>
              <a:rPr kumimoji="1" lang="en-US" altLang="ja-JP" sz="1600" spc="100" dirty="0">
                <a:solidFill>
                  <a:prstClr val="black"/>
                </a:solidFill>
                <a:latin typeface="メイリオ" panose="020B0604030504040204" pitchFamily="50" charset="-128"/>
                <a:ea typeface="メイリオ" panose="020B0604030504040204" pitchFamily="50" charset="-128"/>
              </a:rPr>
              <a:t>.</a:t>
            </a:r>
          </a:p>
          <a:p>
            <a:pPr marL="285750" indent="-285750" eaLnBrk="1" fontAlgn="auto" hangingPunct="1">
              <a:spcBef>
                <a:spcPts val="600"/>
              </a:spcBef>
              <a:spcAft>
                <a:spcPts val="0"/>
              </a:spcAft>
              <a:buFont typeface="Arial" panose="020B0604020202020204" pitchFamily="34" charset="0"/>
              <a:buChar char="•"/>
              <a:defRPr/>
            </a:pPr>
            <a:r>
              <a:rPr kumimoji="1" lang="ja-JP" altLang="en-US" sz="1600" spc="100" dirty="0">
                <a:solidFill>
                  <a:prstClr val="black"/>
                </a:solidFill>
                <a:latin typeface="メイリオ" panose="020B0604030504040204" pitchFamily="50" charset="-128"/>
                <a:ea typeface="メイリオ" panose="020B0604030504040204" pitchFamily="50" charset="-128"/>
              </a:rPr>
              <a:t>厚生労働省</a:t>
            </a:r>
            <a:r>
              <a:rPr kumimoji="1" lang="en-US" altLang="ja-JP" sz="1600" spc="100" dirty="0">
                <a:solidFill>
                  <a:prstClr val="black"/>
                </a:solidFill>
                <a:latin typeface="メイリオ" panose="020B0604030504040204" pitchFamily="50" charset="-128"/>
                <a:ea typeface="メイリオ" panose="020B0604030504040204" pitchFamily="50" charset="-128"/>
              </a:rPr>
              <a:t>『</a:t>
            </a:r>
            <a:r>
              <a:rPr kumimoji="1" lang="ja-JP" altLang="en-US" sz="1600" spc="100" dirty="0">
                <a:solidFill>
                  <a:prstClr val="black"/>
                </a:solidFill>
                <a:latin typeface="メイリオ" panose="020B0604030504040204" pitchFamily="50" charset="-128"/>
                <a:ea typeface="メイリオ" panose="020B0604030504040204" pitchFamily="50" charset="-128"/>
              </a:rPr>
              <a:t>こころの耳～働く人のメンタルヘルス・ポータルサイト～</a:t>
            </a:r>
            <a:r>
              <a:rPr kumimoji="1" lang="en-US" altLang="ja-JP" sz="1600" spc="100" dirty="0">
                <a:solidFill>
                  <a:prstClr val="black"/>
                </a:solidFill>
                <a:latin typeface="メイリオ" panose="020B0604030504040204" pitchFamily="50" charset="-128"/>
                <a:ea typeface="メイリオ" panose="020B0604030504040204" pitchFamily="50" charset="-128"/>
              </a:rPr>
              <a:t>』</a:t>
            </a:r>
            <a:br>
              <a:rPr kumimoji="1" lang="en-US" altLang="ja-JP" sz="1600" spc="100" dirty="0">
                <a:solidFill>
                  <a:prstClr val="black"/>
                </a:solidFill>
                <a:latin typeface="メイリオ" panose="020B0604030504040204" pitchFamily="50" charset="-128"/>
                <a:ea typeface="メイリオ" panose="020B0604030504040204" pitchFamily="50" charset="-128"/>
              </a:rPr>
            </a:br>
            <a:r>
              <a:rPr kumimoji="1" lang="ja-JP" altLang="en-US" sz="1600" spc="100">
                <a:latin typeface="メイリオ" panose="020B0604030504040204" pitchFamily="50" charset="-128"/>
                <a:ea typeface="メイリオ" panose="020B0604030504040204" pitchFamily="50" charset="-128"/>
              </a:rPr>
              <a:t>（</a:t>
            </a:r>
            <a:r>
              <a:rPr kumimoji="1" lang="ja-JP" altLang="en-US" sz="1600" spc="100" dirty="0">
                <a:latin typeface="メイリオ" panose="020B0604030504040204" pitchFamily="50" charset="-128"/>
                <a:ea typeface="メイリオ" panose="020B0604030504040204" pitchFamily="50" charset="-128"/>
              </a:rPr>
              <a:t>最終閲覧日：令和</a:t>
            </a:r>
            <a:r>
              <a:rPr kumimoji="1" lang="en-US" altLang="ja-JP" sz="1600" spc="100" dirty="0">
                <a:latin typeface="メイリオ" panose="020B0604030504040204" pitchFamily="50" charset="-128"/>
                <a:ea typeface="メイリオ" panose="020B0604030504040204" pitchFamily="50" charset="-128"/>
              </a:rPr>
              <a:t>7</a:t>
            </a:r>
            <a:r>
              <a:rPr kumimoji="1" lang="ja-JP" altLang="en-US" sz="1600" spc="100" dirty="0">
                <a:latin typeface="メイリオ" panose="020B0604030504040204" pitchFamily="50" charset="-128"/>
                <a:ea typeface="メイリオ" panose="020B0604030504040204" pitchFamily="50" charset="-128"/>
              </a:rPr>
              <a:t>年</a:t>
            </a:r>
            <a:r>
              <a:rPr kumimoji="1" lang="en-US" altLang="ja-JP" sz="1600" spc="100" dirty="0">
                <a:latin typeface="メイリオ" panose="020B0604030504040204" pitchFamily="50" charset="-128"/>
                <a:ea typeface="メイリオ" panose="020B0604030504040204" pitchFamily="50" charset="-128"/>
              </a:rPr>
              <a:t>3</a:t>
            </a:r>
            <a:r>
              <a:rPr kumimoji="1" lang="ja-JP" altLang="en-US" sz="1600" spc="100" dirty="0">
                <a:latin typeface="メイリオ" panose="020B0604030504040204" pitchFamily="50" charset="-128"/>
                <a:ea typeface="メイリオ" panose="020B0604030504040204" pitchFamily="50" charset="-128"/>
              </a:rPr>
              <a:t>月</a:t>
            </a:r>
            <a:r>
              <a:rPr kumimoji="1" lang="en-US" altLang="ja-JP" sz="1600" spc="100" dirty="0">
                <a:latin typeface="メイリオ" panose="020B0604030504040204" pitchFamily="50" charset="-128"/>
                <a:ea typeface="メイリオ" panose="020B0604030504040204" pitchFamily="50" charset="-128"/>
              </a:rPr>
              <a:t>24</a:t>
            </a:r>
            <a:r>
              <a:rPr kumimoji="1" lang="ja-JP" altLang="en-US" sz="1600" spc="100" dirty="0">
                <a:latin typeface="メイリオ" panose="020B0604030504040204" pitchFamily="50" charset="-128"/>
                <a:ea typeface="メイリオ" panose="020B0604030504040204" pitchFamily="50" charset="-128"/>
              </a:rPr>
              <a:t>日） </a:t>
            </a:r>
            <a:r>
              <a:rPr lang="en-US" altLang="ja-JP" sz="1600" spc="100" dirty="0">
                <a:hlinkClick r:id="rId3"/>
              </a:rPr>
              <a:t>https://kokoro.mhlw.go.jp/beginner/</a:t>
            </a:r>
            <a:endParaRPr kumimoji="1" lang="en-US" altLang="ja-JP" sz="1600" spc="100" dirty="0">
              <a:solidFill>
                <a:prstClr val="black"/>
              </a:solidFill>
              <a:latin typeface="メイリオ" panose="020B0604030504040204" pitchFamily="50" charset="-128"/>
              <a:ea typeface="メイリオ" panose="020B0604030504040204" pitchFamily="50" charset="-128"/>
            </a:endParaRPr>
          </a:p>
        </p:txBody>
      </p:sp>
      <p:sp>
        <p:nvSpPr>
          <p:cNvPr id="3" name="正方形/長方形 2">
            <a:extLst>
              <a:ext uri="{FF2B5EF4-FFF2-40B4-BE49-F238E27FC236}">
                <a16:creationId xmlns:a16="http://schemas.microsoft.com/office/drawing/2014/main" id="{B8433DFE-06B2-4E33-7D28-D8DBA6D5E67B}"/>
              </a:ext>
            </a:extLst>
          </p:cNvPr>
          <p:cNvSpPr/>
          <p:nvPr/>
        </p:nvSpPr>
        <p:spPr>
          <a:xfrm>
            <a:off x="134938" y="3863975"/>
            <a:ext cx="9636125" cy="1293813"/>
          </a:xfrm>
          <a:prstGeom prst="rect">
            <a:avLst/>
          </a:prstGeom>
        </p:spPr>
        <p:txBody>
          <a:bodyPr>
            <a:spAutoFit/>
          </a:bodyPr>
          <a:lstStyle/>
          <a:p>
            <a:pPr eaLnBrk="1" fontAlgn="auto" hangingPunct="1">
              <a:spcBef>
                <a:spcPts val="0"/>
              </a:spcBef>
              <a:spcAft>
                <a:spcPts val="0"/>
              </a:spcAft>
              <a:defRPr/>
            </a:pPr>
            <a:r>
              <a:rPr lang="en-US" altLang="ja-JP" sz="2000" b="1" spc="200" dirty="0">
                <a:latin typeface="メイリオ" panose="020B0604030504040204" pitchFamily="50" charset="-128"/>
                <a:ea typeface="メイリオ" panose="020B0604030504040204" pitchFamily="50" charset="-128"/>
              </a:rPr>
              <a:t>【</a:t>
            </a:r>
            <a:r>
              <a:rPr lang="ja-JP" altLang="en-US" sz="2000" b="1" spc="200" dirty="0">
                <a:latin typeface="メイリオ" panose="020B0604030504040204" pitchFamily="50" charset="-128"/>
                <a:ea typeface="メイリオ" panose="020B0604030504040204" pitchFamily="50" charset="-128"/>
              </a:rPr>
              <a:t>参考図書・文献</a:t>
            </a:r>
            <a:r>
              <a:rPr lang="en-US" altLang="ja-JP" sz="2000" b="1" spc="200" dirty="0">
                <a:latin typeface="メイリオ" panose="020B0604030504040204" pitchFamily="50" charset="-128"/>
                <a:ea typeface="メイリオ" panose="020B0604030504040204" pitchFamily="50" charset="-128"/>
              </a:rPr>
              <a:t>】</a:t>
            </a:r>
          </a:p>
          <a:p>
            <a:pPr marL="342900" indent="-342900" eaLnBrk="1" fontAlgn="auto" hangingPunct="1">
              <a:spcBef>
                <a:spcPts val="600"/>
              </a:spcBef>
              <a:spcAft>
                <a:spcPts val="0"/>
              </a:spcAft>
              <a:buFont typeface="Arial" panose="020B0604020202020204" pitchFamily="34" charset="0"/>
              <a:buChar char="•"/>
              <a:defRPr/>
            </a:pPr>
            <a:r>
              <a:rPr kumimoji="1" lang="ja-JP" altLang="en-US" sz="1600" dirty="0">
                <a:latin typeface="メイリオ" panose="020B0604030504040204" pitchFamily="50" charset="-128"/>
                <a:ea typeface="メイリオ" panose="020B0604030504040204" pitchFamily="50" charset="-128"/>
              </a:rPr>
              <a:t>岡部卓</a:t>
            </a:r>
            <a:r>
              <a:rPr kumimoji="1" lang="en-US" altLang="ja-JP" sz="1600" dirty="0">
                <a:latin typeface="メイリオ" panose="020B0604030504040204" pitchFamily="50" charset="-128"/>
                <a:ea typeface="メイリオ" panose="020B0604030504040204" pitchFamily="50" charset="-128"/>
              </a:rPr>
              <a:t>『</a:t>
            </a:r>
            <a:r>
              <a:rPr kumimoji="1" lang="ja-JP" altLang="en-US" sz="1600" dirty="0">
                <a:latin typeface="メイリオ" panose="020B0604030504040204" pitchFamily="50" charset="-128"/>
                <a:ea typeface="メイリオ" panose="020B0604030504040204" pitchFamily="50" charset="-128"/>
              </a:rPr>
              <a:t>新版 生活保護ソーシャルワーカー必携 生活保護における社会福祉実践</a:t>
            </a:r>
            <a:r>
              <a:rPr kumimoji="1" lang="en-US" altLang="ja-JP" sz="1600" dirty="0">
                <a:latin typeface="メイリオ" panose="020B0604030504040204" pitchFamily="50" charset="-128"/>
                <a:ea typeface="メイリオ" panose="020B0604030504040204" pitchFamily="50" charset="-128"/>
              </a:rPr>
              <a:t>』</a:t>
            </a:r>
            <a:r>
              <a:rPr kumimoji="1" lang="ja-JP" altLang="en-US" sz="1600" dirty="0">
                <a:latin typeface="メイリオ" panose="020B0604030504040204" pitchFamily="50" charset="-128"/>
                <a:ea typeface="メイリオ" panose="020B0604030504040204" pitchFamily="50" charset="-128"/>
              </a:rPr>
              <a:t>全国社会福祉協議会</a:t>
            </a:r>
            <a:r>
              <a:rPr kumimoji="1" lang="en-US" altLang="ja-JP" sz="1600" dirty="0">
                <a:latin typeface="メイリオ" panose="020B0604030504040204" pitchFamily="50" charset="-128"/>
                <a:ea typeface="メイリオ" panose="020B0604030504040204" pitchFamily="50" charset="-128"/>
              </a:rPr>
              <a:t>,2014</a:t>
            </a:r>
            <a:r>
              <a:rPr kumimoji="1" lang="ja-JP" altLang="en-US" sz="1600" dirty="0">
                <a:latin typeface="メイリオ" panose="020B0604030504040204" pitchFamily="50" charset="-128"/>
                <a:ea typeface="メイリオ" panose="020B0604030504040204" pitchFamily="50" charset="-128"/>
              </a:rPr>
              <a:t>年</a:t>
            </a:r>
            <a:r>
              <a:rPr kumimoji="1" lang="en-US" altLang="ja-JP" sz="1600" dirty="0">
                <a:latin typeface="メイリオ" panose="020B0604030504040204" pitchFamily="50" charset="-128"/>
                <a:ea typeface="メイリオ" panose="020B0604030504040204" pitchFamily="50" charset="-128"/>
              </a:rPr>
              <a:t>.</a:t>
            </a:r>
          </a:p>
          <a:p>
            <a:pPr marL="342900" indent="-342900" eaLnBrk="1" fontAlgn="auto" hangingPunct="1">
              <a:spcBef>
                <a:spcPts val="600"/>
              </a:spcBef>
              <a:spcAft>
                <a:spcPts val="0"/>
              </a:spcAft>
              <a:buFont typeface="Arial" panose="020B0604020202020204" pitchFamily="34" charset="0"/>
              <a:buChar char="•"/>
              <a:defRPr/>
            </a:pPr>
            <a:r>
              <a:rPr kumimoji="1" lang="ja-JP" altLang="en-US" sz="1600" dirty="0">
                <a:latin typeface="メイリオ" panose="020B0604030504040204" pitchFamily="50" charset="-128"/>
                <a:ea typeface="メイリオ" panose="020B0604030504040204" pitchFamily="50" charset="-128"/>
              </a:rPr>
              <a:t>新保美香</a:t>
            </a:r>
            <a:r>
              <a:rPr kumimoji="1" lang="en-US" altLang="ja-JP" sz="1600" dirty="0">
                <a:latin typeface="メイリオ" panose="020B0604030504040204" pitchFamily="50" charset="-128"/>
                <a:ea typeface="メイリオ" panose="020B0604030504040204" pitchFamily="50" charset="-128"/>
              </a:rPr>
              <a:t>『</a:t>
            </a:r>
            <a:r>
              <a:rPr kumimoji="1" lang="ja-JP" altLang="en-US" sz="1600" dirty="0">
                <a:latin typeface="メイリオ" panose="020B0604030504040204" pitchFamily="50" charset="-128"/>
                <a:ea typeface="メイリオ" panose="020B0604030504040204" pitchFamily="50" charset="-128"/>
              </a:rPr>
              <a:t>生活保護実践講座－利用者とともに歩む社会福祉実践－</a:t>
            </a:r>
            <a:r>
              <a:rPr kumimoji="1" lang="en-US" altLang="ja-JP" sz="1600" dirty="0">
                <a:latin typeface="メイリオ" panose="020B0604030504040204" pitchFamily="50" charset="-128"/>
                <a:ea typeface="メイリオ" panose="020B0604030504040204" pitchFamily="50" charset="-128"/>
              </a:rPr>
              <a:t>』</a:t>
            </a:r>
            <a:r>
              <a:rPr kumimoji="1" lang="ja-JP" altLang="en-US" sz="1600" dirty="0">
                <a:latin typeface="メイリオ" panose="020B0604030504040204" pitchFamily="50" charset="-128"/>
                <a:ea typeface="メイリオ" panose="020B0604030504040204" pitchFamily="50" charset="-128"/>
              </a:rPr>
              <a:t>全国社会福祉協議会</a:t>
            </a:r>
            <a:r>
              <a:rPr kumimoji="1" lang="en-US" altLang="ja-JP" sz="1600" dirty="0">
                <a:latin typeface="メイリオ" panose="020B0604030504040204" pitchFamily="50" charset="-128"/>
                <a:ea typeface="メイリオ" panose="020B0604030504040204" pitchFamily="50" charset="-128"/>
              </a:rPr>
              <a:t>,2018</a:t>
            </a:r>
            <a:r>
              <a:rPr kumimoji="1" lang="ja-JP" altLang="en-US" sz="1600" dirty="0">
                <a:latin typeface="メイリオ" panose="020B0604030504040204" pitchFamily="50" charset="-128"/>
                <a:ea typeface="メイリオ" panose="020B0604030504040204" pitchFamily="50" charset="-128"/>
              </a:rPr>
              <a:t>年</a:t>
            </a:r>
            <a:r>
              <a:rPr kumimoji="1" lang="en-US" altLang="ja-JP" sz="1600" dirty="0">
                <a:latin typeface="メイリオ" panose="020B0604030504040204" pitchFamily="50" charset="-128"/>
                <a:ea typeface="メイリオ" panose="020B0604030504040204" pitchFamily="50" charset="-128"/>
              </a:rPr>
              <a:t>.</a:t>
            </a: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スライド番号プレースホルダー 2">
            <a:extLst>
              <a:ext uri="{FF2B5EF4-FFF2-40B4-BE49-F238E27FC236}">
                <a16:creationId xmlns:a16="http://schemas.microsoft.com/office/drawing/2014/main" id="{EE2ADFD1-3335-02B7-D702-B13430423FC0}"/>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D09741B2-9C28-49AE-9278-344A95A6BFB2}" type="slidenum">
              <a:rPr lang="ja-JP" altLang="en-US" sz="1000">
                <a:solidFill>
                  <a:srgbClr val="898989"/>
                </a:solidFill>
              </a:rPr>
              <a:pPr>
                <a:lnSpc>
                  <a:spcPct val="100000"/>
                </a:lnSpc>
                <a:spcBef>
                  <a:spcPct val="0"/>
                </a:spcBef>
                <a:buFontTx/>
                <a:buNone/>
              </a:pPr>
              <a:t>2</a:t>
            </a:fld>
            <a:endParaRPr lang="ja-JP" altLang="en-US" sz="1000">
              <a:solidFill>
                <a:srgbClr val="898989"/>
              </a:solidFill>
            </a:endParaRPr>
          </a:p>
        </p:txBody>
      </p:sp>
      <p:sp>
        <p:nvSpPr>
          <p:cNvPr id="2" name="正方形/長方形 1">
            <a:extLst>
              <a:ext uri="{FF2B5EF4-FFF2-40B4-BE49-F238E27FC236}">
                <a16:creationId xmlns:a16="http://schemas.microsoft.com/office/drawing/2014/main" id="{04B863B6-76EA-CD6A-4BF1-B3B876BAA0F2}"/>
              </a:ext>
            </a:extLst>
          </p:cNvPr>
          <p:cNvSpPr/>
          <p:nvPr/>
        </p:nvSpPr>
        <p:spPr>
          <a:xfrm>
            <a:off x="633000" y="1479549"/>
            <a:ext cx="8640000" cy="2961821"/>
          </a:xfrm>
          <a:prstGeom prst="rect">
            <a:avLst/>
          </a:prstGeom>
          <a:noFill/>
          <a:ln w="57150">
            <a:noFill/>
            <a:prstDash val="solid"/>
          </a:ln>
        </p:spPr>
        <p:style>
          <a:lnRef idx="2">
            <a:schemeClr val="accent3"/>
          </a:lnRef>
          <a:fillRef idx="1">
            <a:schemeClr val="lt1"/>
          </a:fillRef>
          <a:effectRef idx="0">
            <a:schemeClr val="accent3"/>
          </a:effectRef>
          <a:fontRef idx="minor">
            <a:schemeClr val="dk1"/>
          </a:fontRef>
        </p:style>
        <p:txBody>
          <a:bodyPr anchor="ctr"/>
          <a:lstStyle/>
          <a:p>
            <a:pPr lvl="1" indent="-457200" eaLnBrk="1" fontAlgn="auto" hangingPunct="1">
              <a:spcBef>
                <a:spcPts val="2400"/>
              </a:spcBef>
              <a:spcAft>
                <a:spcPts val="0"/>
              </a:spcAft>
              <a:buFont typeface="Wingdings" panose="05000000000000000000" pitchFamily="2" charset="2"/>
              <a:buChar char="ü"/>
              <a:defRPr/>
            </a:pPr>
            <a:r>
              <a:rPr kumimoji="1" lang="ja-JP" altLang="en-US" sz="3200" b="1" spc="300" dirty="0">
                <a:solidFill>
                  <a:schemeClr val="tx1"/>
                </a:solidFill>
                <a:latin typeface="メイリオ" panose="020B0604030504040204" pitchFamily="50" charset="-128"/>
                <a:ea typeface="メイリオ" panose="020B0604030504040204" pitchFamily="50" charset="-128"/>
              </a:rPr>
              <a:t>生活保護業務におけるリスクとリスクマネジメントの考え方およびリスク発生時の具体的な方法を検討する</a:t>
            </a:r>
          </a:p>
          <a:p>
            <a:pPr lvl="1" indent="-457200" eaLnBrk="1" fontAlgn="auto" hangingPunct="1">
              <a:spcBef>
                <a:spcPts val="2400"/>
              </a:spcBef>
              <a:spcAft>
                <a:spcPts val="0"/>
              </a:spcAft>
              <a:buFont typeface="Wingdings" panose="05000000000000000000" pitchFamily="2" charset="2"/>
              <a:buChar char="ü"/>
              <a:defRPr/>
            </a:pPr>
            <a:r>
              <a:rPr kumimoji="1" lang="ja-JP" altLang="en-US" sz="3200" b="1" spc="300" dirty="0">
                <a:solidFill>
                  <a:schemeClr val="tx1"/>
                </a:solidFill>
                <a:latin typeface="メイリオ" panose="020B0604030504040204" pitchFamily="50" charset="-128"/>
                <a:ea typeface="メイリオ" panose="020B0604030504040204" pitchFamily="50" charset="-128"/>
              </a:rPr>
              <a:t>ストレスマネジメントの必要性とその方法を理解する</a:t>
            </a:r>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スライド番号プレースホルダー 2">
            <a:extLst>
              <a:ext uri="{FF2B5EF4-FFF2-40B4-BE49-F238E27FC236}">
                <a16:creationId xmlns:a16="http://schemas.microsoft.com/office/drawing/2014/main" id="{5AFD9857-B1D4-0781-4C1E-AA118A5CBCE3}"/>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451CCDD6-D8B7-4D94-892B-11850B22BC52}" type="slidenum">
              <a:rPr lang="ja-JP" altLang="en-US" sz="1000" smtClean="0">
                <a:solidFill>
                  <a:srgbClr val="898989"/>
                </a:solidFill>
              </a:rPr>
              <a:pPr>
                <a:lnSpc>
                  <a:spcPct val="100000"/>
                </a:lnSpc>
                <a:spcBef>
                  <a:spcPct val="0"/>
                </a:spcBef>
                <a:buFontTx/>
                <a:buNone/>
              </a:pPr>
              <a:t>3</a:t>
            </a:fld>
            <a:endParaRPr lang="ja-JP" altLang="en-US" sz="1000">
              <a:solidFill>
                <a:srgbClr val="898989"/>
              </a:solidFill>
            </a:endParaRPr>
          </a:p>
        </p:txBody>
      </p:sp>
      <p:sp>
        <p:nvSpPr>
          <p:cNvPr id="3" name="正方形/長方形 2">
            <a:extLst>
              <a:ext uri="{FF2B5EF4-FFF2-40B4-BE49-F238E27FC236}">
                <a16:creationId xmlns:a16="http://schemas.microsoft.com/office/drawing/2014/main" id="{49AF4FD2-90F2-5025-2CAF-8CCCE95E262C}"/>
              </a:ext>
            </a:extLst>
          </p:cNvPr>
          <p:cNvSpPr/>
          <p:nvPr/>
        </p:nvSpPr>
        <p:spPr>
          <a:xfrm>
            <a:off x="0" y="0"/>
            <a:ext cx="9906000" cy="5397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kumimoji="1" lang="ja-JP" altLang="en-US" b="1" spc="300" dirty="0">
                <a:solidFill>
                  <a:schemeClr val="tx1"/>
                </a:solidFill>
                <a:latin typeface="メイリオ" panose="020B0604030504040204" pitchFamily="50" charset="-128"/>
                <a:ea typeface="メイリオ" panose="020B0604030504040204" pitchFamily="50" charset="-128"/>
              </a:rPr>
              <a:t>ワークを行う上での留意点</a:t>
            </a:r>
          </a:p>
        </p:txBody>
      </p:sp>
      <p:sp>
        <p:nvSpPr>
          <p:cNvPr id="4" name="テキスト ボックス 24">
            <a:extLst>
              <a:ext uri="{FF2B5EF4-FFF2-40B4-BE49-F238E27FC236}">
                <a16:creationId xmlns:a16="http://schemas.microsoft.com/office/drawing/2014/main" id="{3609CEFF-A9AE-449C-0858-BEE1F719D47E}"/>
              </a:ext>
            </a:extLst>
          </p:cNvPr>
          <p:cNvSpPr txBox="1">
            <a:spLocks noChangeArrowheads="1"/>
          </p:cNvSpPr>
          <p:nvPr/>
        </p:nvSpPr>
        <p:spPr bwMode="auto">
          <a:xfrm>
            <a:off x="342900" y="719138"/>
            <a:ext cx="9218613" cy="660400"/>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ts val="600"/>
              </a:spcBef>
              <a:buFont typeface="Arial" panose="020B0604020202020204" pitchFamily="34" charset="0"/>
              <a:buNone/>
              <a:defRPr/>
            </a:pPr>
            <a:r>
              <a:rPr kumimoji="0" lang="ja-JP" altLang="en-US" sz="1600" spc="100" dirty="0">
                <a:latin typeface="メイリオ" panose="020B0604030504040204" pitchFamily="50" charset="-128"/>
                <a:ea typeface="メイリオ" panose="020B0604030504040204" pitchFamily="50" charset="-128"/>
              </a:rPr>
              <a:t>本教材は、受講者のみなさん同士で意見交換をする「ワーク」を取り入れています。</a:t>
            </a:r>
            <a:endParaRPr kumimoji="0" lang="en-US" altLang="ja-JP" sz="1600" spc="100" dirty="0">
              <a:latin typeface="メイリオ" panose="020B0604030504040204" pitchFamily="50" charset="-128"/>
              <a:ea typeface="メイリオ" panose="020B0604030504040204" pitchFamily="50" charset="-128"/>
            </a:endParaRPr>
          </a:p>
          <a:p>
            <a:pPr>
              <a:lnSpc>
                <a:spcPct val="100000"/>
              </a:lnSpc>
              <a:spcBef>
                <a:spcPts val="600"/>
              </a:spcBef>
              <a:buFont typeface="Arial" panose="020B0604020202020204" pitchFamily="34" charset="0"/>
              <a:buNone/>
              <a:defRPr/>
            </a:pPr>
            <a:r>
              <a:rPr kumimoji="0" lang="ja-JP" altLang="en-US" sz="1600" spc="100" dirty="0">
                <a:latin typeface="メイリオ" panose="020B0604030504040204" pitchFamily="50" charset="-128"/>
                <a:ea typeface="メイリオ" panose="020B0604030504040204" pitchFamily="50" charset="-128"/>
              </a:rPr>
              <a:t>ワークを意義ある時間にするために、以下のルールを守りましょう。</a:t>
            </a:r>
          </a:p>
        </p:txBody>
      </p:sp>
      <p:sp>
        <p:nvSpPr>
          <p:cNvPr id="6" name="吹き出し: 角を丸めた四角形 5">
            <a:extLst>
              <a:ext uri="{FF2B5EF4-FFF2-40B4-BE49-F238E27FC236}">
                <a16:creationId xmlns:a16="http://schemas.microsoft.com/office/drawing/2014/main" id="{8D218C26-70FD-22F6-6C7D-F5F1475F03C2}"/>
              </a:ext>
            </a:extLst>
          </p:cNvPr>
          <p:cNvSpPr/>
          <p:nvPr/>
        </p:nvSpPr>
        <p:spPr>
          <a:xfrm>
            <a:off x="4237038" y="5881688"/>
            <a:ext cx="3967162" cy="523875"/>
          </a:xfrm>
          <a:prstGeom prst="wedgeRoundRectCallout">
            <a:avLst>
              <a:gd name="adj1" fmla="val 54949"/>
              <a:gd name="adj2" fmla="val 21996"/>
              <a:gd name="adj3" fmla="val 16667"/>
            </a:avLst>
          </a:prstGeom>
          <a:solidFill>
            <a:schemeClr val="bg2"/>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kumimoji="1" lang="ja-JP" altLang="en-US" sz="1200" spc="100" dirty="0">
                <a:solidFill>
                  <a:schemeClr val="tx1"/>
                </a:solidFill>
                <a:latin typeface="メイリオ" panose="020B0604030504040204" pitchFamily="50" charset="-128"/>
                <a:ea typeface="メイリオ" panose="020B0604030504040204" pitchFamily="50" charset="-128"/>
              </a:rPr>
              <a:t>皆さんの仕事においても、重要な視点ですね。</a:t>
            </a:r>
          </a:p>
        </p:txBody>
      </p:sp>
      <p:sp>
        <p:nvSpPr>
          <p:cNvPr id="8" name="テキスト ボックス 7">
            <a:extLst>
              <a:ext uri="{FF2B5EF4-FFF2-40B4-BE49-F238E27FC236}">
                <a16:creationId xmlns:a16="http://schemas.microsoft.com/office/drawing/2014/main" id="{4A6B8462-635C-F3CC-C214-B20A35D81441}"/>
              </a:ext>
            </a:extLst>
          </p:cNvPr>
          <p:cNvSpPr txBox="1"/>
          <p:nvPr/>
        </p:nvSpPr>
        <p:spPr>
          <a:xfrm>
            <a:off x="433388" y="1622425"/>
            <a:ext cx="2401887" cy="539750"/>
          </a:xfrm>
          <a:prstGeom prst="roundRect">
            <a:avLst>
              <a:gd name="adj" fmla="val 50000"/>
            </a:avLst>
          </a:prstGeom>
          <a:noFill/>
          <a:ln>
            <a:noFill/>
          </a:ln>
        </p:spPr>
        <p:txBody>
          <a:bodyPr rIns="90000" anchor="ctr">
            <a:spAutoFit/>
          </a:bodyPr>
          <a:lstStyle/>
          <a:p>
            <a:pPr>
              <a:defRPr/>
            </a:pPr>
            <a:r>
              <a:rPr kumimoji="1" lang="ja-JP" altLang="en-US" b="1" spc="300" dirty="0">
                <a:latin typeface="メイリオ" panose="020B0604030504040204" pitchFamily="50" charset="-128"/>
                <a:ea typeface="メイリオ" panose="020B0604030504040204" pitchFamily="50" charset="-128"/>
              </a:rPr>
              <a:t>批判しない</a:t>
            </a:r>
            <a:endParaRPr lang="ja-JP" altLang="en-US" spc="300" dirty="0"/>
          </a:p>
        </p:txBody>
      </p:sp>
      <p:sp>
        <p:nvSpPr>
          <p:cNvPr id="9" name="テキスト ボックス 8">
            <a:extLst>
              <a:ext uri="{FF2B5EF4-FFF2-40B4-BE49-F238E27FC236}">
                <a16:creationId xmlns:a16="http://schemas.microsoft.com/office/drawing/2014/main" id="{E39486BC-75FF-AF0D-363B-5D33B2283354}"/>
              </a:ext>
            </a:extLst>
          </p:cNvPr>
          <p:cNvSpPr txBox="1"/>
          <p:nvPr/>
        </p:nvSpPr>
        <p:spPr>
          <a:xfrm>
            <a:off x="433388" y="3167063"/>
            <a:ext cx="3224212" cy="539750"/>
          </a:xfrm>
          <a:prstGeom prst="roundRect">
            <a:avLst>
              <a:gd name="adj" fmla="val 50000"/>
            </a:avLst>
          </a:prstGeom>
          <a:noFill/>
          <a:ln>
            <a:noFill/>
          </a:ln>
        </p:spPr>
        <p:txBody>
          <a:bodyPr anchor="ctr">
            <a:spAutoFit/>
          </a:bodyPr>
          <a:lstStyle/>
          <a:p>
            <a:pPr>
              <a:defRPr/>
            </a:pPr>
            <a:r>
              <a:rPr kumimoji="1" lang="ja-JP" altLang="en-US" b="1" spc="300" dirty="0">
                <a:latin typeface="メイリオ" panose="020B0604030504040204" pitchFamily="50" charset="-128"/>
                <a:ea typeface="メイリオ" panose="020B0604030504040204" pitchFamily="50" charset="-128"/>
              </a:rPr>
              <a:t>みんなの意見を聞く</a:t>
            </a:r>
            <a:endParaRPr lang="ja-JP" altLang="en-US" spc="300" dirty="0"/>
          </a:p>
        </p:txBody>
      </p:sp>
      <p:sp>
        <p:nvSpPr>
          <p:cNvPr id="10" name="テキスト ボックス 9">
            <a:extLst>
              <a:ext uri="{FF2B5EF4-FFF2-40B4-BE49-F238E27FC236}">
                <a16:creationId xmlns:a16="http://schemas.microsoft.com/office/drawing/2014/main" id="{81936887-9AB8-792E-0D63-AD10046F071E}"/>
              </a:ext>
            </a:extLst>
          </p:cNvPr>
          <p:cNvSpPr txBox="1"/>
          <p:nvPr/>
        </p:nvSpPr>
        <p:spPr>
          <a:xfrm>
            <a:off x="433388" y="4465638"/>
            <a:ext cx="5942012" cy="539750"/>
          </a:xfrm>
          <a:prstGeom prst="roundRect">
            <a:avLst>
              <a:gd name="adj" fmla="val 50000"/>
            </a:avLst>
          </a:prstGeom>
          <a:noFill/>
          <a:ln>
            <a:noFill/>
          </a:ln>
        </p:spPr>
        <p:txBody>
          <a:bodyPr anchor="ctr">
            <a:spAutoFit/>
          </a:bodyPr>
          <a:lstStyle/>
          <a:p>
            <a:pPr>
              <a:defRPr/>
            </a:pPr>
            <a:r>
              <a:rPr kumimoji="1" lang="ja-JP" altLang="en-US" b="1" spc="300" dirty="0">
                <a:latin typeface="メイリオ" panose="020B0604030504040204" pitchFamily="50" charset="-128"/>
                <a:ea typeface="メイリオ" panose="020B0604030504040204" pitchFamily="50" charset="-128"/>
              </a:rPr>
              <a:t>聞いたこと、話したことはこの場限りで</a:t>
            </a:r>
            <a:endParaRPr lang="ja-JP" altLang="en-US" spc="300" dirty="0"/>
          </a:p>
        </p:txBody>
      </p:sp>
      <p:pic>
        <p:nvPicPr>
          <p:cNvPr id="17417" name="図 11" descr="抽象 が含まれている画像&#10;&#10;自動的に生成された説明">
            <a:extLst>
              <a:ext uri="{FF2B5EF4-FFF2-40B4-BE49-F238E27FC236}">
                <a16:creationId xmlns:a16="http://schemas.microsoft.com/office/drawing/2014/main" id="{945FFAF7-5BEE-E030-C381-42B891AEB9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23216"/>
          <a:stretch>
            <a:fillRect/>
          </a:stretch>
        </p:blipFill>
        <p:spPr bwMode="auto">
          <a:xfrm>
            <a:off x="8043863" y="5451475"/>
            <a:ext cx="1655762"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テキスト ボックス 10">
            <a:extLst>
              <a:ext uri="{FF2B5EF4-FFF2-40B4-BE49-F238E27FC236}">
                <a16:creationId xmlns:a16="http://schemas.microsoft.com/office/drawing/2014/main" id="{3BE25342-A94A-1B4B-A18D-261DC043DCB5}"/>
              </a:ext>
            </a:extLst>
          </p:cNvPr>
          <p:cNvSpPr txBox="1"/>
          <p:nvPr/>
        </p:nvSpPr>
        <p:spPr>
          <a:xfrm>
            <a:off x="690563" y="2205038"/>
            <a:ext cx="7145337" cy="815975"/>
          </a:xfrm>
          <a:prstGeom prst="rect">
            <a:avLst/>
          </a:prstGeom>
          <a:noFill/>
          <a:ln>
            <a:noFill/>
          </a:ln>
        </p:spPr>
        <p:txBody>
          <a:bodyPr anchor="ctr">
            <a:spAutoFit/>
          </a:bodyPr>
          <a:lstStyle/>
          <a:p>
            <a:pPr marL="285750" indent="-285750">
              <a:spcBef>
                <a:spcPts val="600"/>
              </a:spcBef>
              <a:buFont typeface="Arial" panose="020B0604020202020204" pitchFamily="34" charset="0"/>
              <a:buChar char="•"/>
              <a:defRPr/>
            </a:pPr>
            <a:r>
              <a:rPr kumimoji="1" lang="ja-JP" altLang="en-US" sz="1400" spc="100" dirty="0">
                <a:latin typeface="メイリオ" panose="020B0604030504040204" pitchFamily="50" charset="-128"/>
                <a:ea typeface="メイリオ" panose="020B0604030504040204" pitchFamily="50" charset="-128"/>
              </a:rPr>
              <a:t>「思ったこと」を率直に、自由に話し合う上で大切なルールです。</a:t>
            </a:r>
            <a:endParaRPr kumimoji="1" lang="en-US" altLang="ja-JP" sz="1400" spc="100" dirty="0">
              <a:latin typeface="メイリオ" panose="020B0604030504040204" pitchFamily="50" charset="-128"/>
              <a:ea typeface="メイリオ" panose="020B0604030504040204" pitchFamily="50" charset="-128"/>
            </a:endParaRPr>
          </a:p>
          <a:p>
            <a:pPr marL="285750" indent="-285750">
              <a:spcBef>
                <a:spcPts val="600"/>
              </a:spcBef>
              <a:buFont typeface="Arial" panose="020B0604020202020204" pitchFamily="34" charset="0"/>
              <a:buChar char="•"/>
              <a:defRPr/>
            </a:pPr>
            <a:r>
              <a:rPr kumimoji="1" lang="ja-JP" altLang="en-US" sz="1400" spc="100" dirty="0">
                <a:latin typeface="メイリオ" panose="020B0604030504040204" pitchFamily="50" charset="-128"/>
                <a:ea typeface="メイリオ" panose="020B0604030504040204" pitchFamily="50" charset="-128"/>
              </a:rPr>
              <a:t>ネガティブな意見や、「理解できない</a:t>
            </a:r>
            <a:r>
              <a:rPr kumimoji="1" lang="en-US" altLang="ja-JP" sz="1400" spc="100" dirty="0">
                <a:latin typeface="メイリオ" panose="020B0604030504040204" pitchFamily="50" charset="-128"/>
                <a:ea typeface="メイリオ" panose="020B0604030504040204" pitchFamily="50" charset="-128"/>
              </a:rPr>
              <a:t>…</a:t>
            </a:r>
            <a:r>
              <a:rPr kumimoji="1" lang="ja-JP" altLang="en-US" sz="1400" spc="100" dirty="0">
                <a:latin typeface="メイリオ" panose="020B0604030504040204" pitchFamily="50" charset="-128"/>
                <a:ea typeface="メイリオ" panose="020B0604030504040204" pitchFamily="50" charset="-128"/>
              </a:rPr>
              <a:t>」と感じる意見が出てきたとしても、それを頭ごなしに否定はせず、まずはその意見をそのまま受け止めましょう。</a:t>
            </a:r>
            <a:endParaRPr kumimoji="1" lang="en-US" altLang="ja-JP" sz="1400" spc="100" dirty="0">
              <a:latin typeface="メイリオ" panose="020B0604030504040204" pitchFamily="50" charset="-128"/>
              <a:ea typeface="メイリオ" panose="020B0604030504040204" pitchFamily="50" charset="-128"/>
            </a:endParaRPr>
          </a:p>
        </p:txBody>
      </p:sp>
      <p:sp>
        <p:nvSpPr>
          <p:cNvPr id="13" name="テキスト ボックス 12">
            <a:extLst>
              <a:ext uri="{FF2B5EF4-FFF2-40B4-BE49-F238E27FC236}">
                <a16:creationId xmlns:a16="http://schemas.microsoft.com/office/drawing/2014/main" id="{EF729B47-184F-27DB-8504-6B2FD0359A75}"/>
              </a:ext>
            </a:extLst>
          </p:cNvPr>
          <p:cNvSpPr txBox="1"/>
          <p:nvPr/>
        </p:nvSpPr>
        <p:spPr>
          <a:xfrm>
            <a:off x="690563" y="3759200"/>
            <a:ext cx="7145337" cy="523875"/>
          </a:xfrm>
          <a:prstGeom prst="rect">
            <a:avLst/>
          </a:prstGeom>
          <a:noFill/>
          <a:ln>
            <a:noFill/>
          </a:ln>
        </p:spPr>
        <p:txBody>
          <a:bodyPr anchor="ctr">
            <a:spAutoFit/>
          </a:bodyPr>
          <a:lstStyle/>
          <a:p>
            <a:pPr marL="285750" indent="-285750">
              <a:spcBef>
                <a:spcPts val="600"/>
              </a:spcBef>
              <a:buFont typeface="Arial" panose="020B0604020202020204" pitchFamily="34" charset="0"/>
              <a:buChar char="•"/>
              <a:defRPr/>
            </a:pPr>
            <a:r>
              <a:rPr kumimoji="1" lang="ja-JP" altLang="en-US" sz="1400" spc="100" dirty="0">
                <a:latin typeface="メイリオ" panose="020B0604030504040204" pitchFamily="50" charset="-128"/>
                <a:ea typeface="メイリオ" panose="020B0604030504040204" pitchFamily="50" charset="-128"/>
              </a:rPr>
              <a:t>限られた研修時間を有効に活用するために、参加している人全員が発言の機会を持てるようにしましょう。</a:t>
            </a:r>
            <a:endParaRPr kumimoji="1" lang="en-US" altLang="ja-JP" sz="1400" spc="100" dirty="0">
              <a:latin typeface="メイリオ" panose="020B0604030504040204" pitchFamily="50" charset="-128"/>
              <a:ea typeface="メイリオ" panose="020B0604030504040204" pitchFamily="50" charset="-128"/>
            </a:endParaRPr>
          </a:p>
        </p:txBody>
      </p:sp>
      <p:sp>
        <p:nvSpPr>
          <p:cNvPr id="25" name="平行四辺形 24">
            <a:extLst>
              <a:ext uri="{FF2B5EF4-FFF2-40B4-BE49-F238E27FC236}">
                <a16:creationId xmlns:a16="http://schemas.microsoft.com/office/drawing/2014/main" id="{6E6FB946-5768-7060-3227-8286D4BED892}"/>
              </a:ext>
            </a:extLst>
          </p:cNvPr>
          <p:cNvSpPr/>
          <p:nvPr/>
        </p:nvSpPr>
        <p:spPr>
          <a:xfrm>
            <a:off x="433388" y="2022475"/>
            <a:ext cx="1655762" cy="107950"/>
          </a:xfrm>
          <a:prstGeom prst="parallelogram">
            <a:avLst/>
          </a:prstGeom>
          <a:pattFill prst="wdUpDiag">
            <a:fgClr>
              <a:schemeClr val="accent6">
                <a:lumMod val="60000"/>
                <a:lumOff val="40000"/>
              </a:schemeClr>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26" name="平行四辺形 25">
            <a:extLst>
              <a:ext uri="{FF2B5EF4-FFF2-40B4-BE49-F238E27FC236}">
                <a16:creationId xmlns:a16="http://schemas.microsoft.com/office/drawing/2014/main" id="{B5201812-4298-57A6-F8B5-B3D0F5346412}"/>
              </a:ext>
            </a:extLst>
          </p:cNvPr>
          <p:cNvSpPr/>
          <p:nvPr/>
        </p:nvSpPr>
        <p:spPr>
          <a:xfrm>
            <a:off x="433388" y="3563938"/>
            <a:ext cx="2627312" cy="107950"/>
          </a:xfrm>
          <a:prstGeom prst="parallelogram">
            <a:avLst/>
          </a:prstGeom>
          <a:pattFill prst="wdUpDiag">
            <a:fgClr>
              <a:schemeClr val="accent6">
                <a:lumMod val="60000"/>
                <a:lumOff val="40000"/>
              </a:schemeClr>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27" name="平行四辺形 26">
            <a:extLst>
              <a:ext uri="{FF2B5EF4-FFF2-40B4-BE49-F238E27FC236}">
                <a16:creationId xmlns:a16="http://schemas.microsoft.com/office/drawing/2014/main" id="{5BBB6EDC-5FBD-F8A1-52FA-6A75D7A399E2}"/>
              </a:ext>
            </a:extLst>
          </p:cNvPr>
          <p:cNvSpPr/>
          <p:nvPr/>
        </p:nvSpPr>
        <p:spPr>
          <a:xfrm>
            <a:off x="433388" y="4865688"/>
            <a:ext cx="5040312" cy="107950"/>
          </a:xfrm>
          <a:prstGeom prst="parallelogram">
            <a:avLst/>
          </a:prstGeom>
          <a:pattFill prst="wdUpDiag">
            <a:fgClr>
              <a:schemeClr val="accent6">
                <a:lumMod val="60000"/>
                <a:lumOff val="40000"/>
              </a:schemeClr>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pic>
        <p:nvPicPr>
          <p:cNvPr id="29" name="図 28" descr="時計 が含まれている画像&#10;&#10;AI によって生成されたコンテンツは間違っている可能性があります。">
            <a:extLst>
              <a:ext uri="{FF2B5EF4-FFF2-40B4-BE49-F238E27FC236}">
                <a16:creationId xmlns:a16="http://schemas.microsoft.com/office/drawing/2014/main" id="{7AD7B538-C34C-6DC9-0ADF-2A82AB047F85}"/>
              </a:ext>
            </a:extLst>
          </p:cNvPr>
          <p:cNvPicPr>
            <a:picLocks noChangeAspect="1"/>
          </p:cNvPicPr>
          <p:nvPr/>
        </p:nvPicPr>
        <p:blipFill>
          <a:blip r:embed="rId4">
            <a:duotone>
              <a:prstClr val="black"/>
              <a:schemeClr val="accent5">
                <a:tint val="45000"/>
                <a:satMod val="400000"/>
              </a:schemeClr>
            </a:duotone>
          </a:blip>
          <a:stretch>
            <a:fillRect/>
          </a:stretch>
        </p:blipFill>
        <p:spPr>
          <a:xfrm>
            <a:off x="8333888" y="4546417"/>
            <a:ext cx="1076873" cy="1076873"/>
          </a:xfrm>
          <a:prstGeom prst="rect">
            <a:avLst/>
          </a:prstGeom>
        </p:spPr>
      </p:pic>
      <p:sp>
        <p:nvSpPr>
          <p:cNvPr id="30" name="乗算記号 29">
            <a:extLst>
              <a:ext uri="{FF2B5EF4-FFF2-40B4-BE49-F238E27FC236}">
                <a16:creationId xmlns:a16="http://schemas.microsoft.com/office/drawing/2014/main" id="{CAF43815-6B6F-1329-BAA3-899565C56959}"/>
              </a:ext>
            </a:extLst>
          </p:cNvPr>
          <p:cNvSpPr/>
          <p:nvPr/>
        </p:nvSpPr>
        <p:spPr>
          <a:xfrm>
            <a:off x="8031163" y="4446588"/>
            <a:ext cx="576262" cy="576262"/>
          </a:xfrm>
          <a:prstGeom prst="mathMultiply">
            <a:avLst>
              <a:gd name="adj1" fmla="val 6619"/>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grpSp>
        <p:nvGrpSpPr>
          <p:cNvPr id="17426" name="グループ化 36">
            <a:extLst>
              <a:ext uri="{FF2B5EF4-FFF2-40B4-BE49-F238E27FC236}">
                <a16:creationId xmlns:a16="http://schemas.microsoft.com/office/drawing/2014/main" id="{9DBE31B6-D2C5-D116-6470-F599685680CE}"/>
              </a:ext>
            </a:extLst>
          </p:cNvPr>
          <p:cNvGrpSpPr>
            <a:grpSpLocks/>
          </p:cNvGrpSpPr>
          <p:nvPr/>
        </p:nvGrpSpPr>
        <p:grpSpPr bwMode="auto">
          <a:xfrm>
            <a:off x="8734425" y="3378200"/>
            <a:ext cx="1068388" cy="1068388"/>
            <a:chOff x="8399784" y="3448193"/>
            <a:chExt cx="1068322" cy="1068322"/>
          </a:xfrm>
        </p:grpSpPr>
        <p:pic>
          <p:nvPicPr>
            <p:cNvPr id="34" name="図 33" descr="時計 が含まれている画像&#10;&#10;AI によって生成されたコンテンツは間違っている可能性があります。">
              <a:extLst>
                <a:ext uri="{FF2B5EF4-FFF2-40B4-BE49-F238E27FC236}">
                  <a16:creationId xmlns:a16="http://schemas.microsoft.com/office/drawing/2014/main" id="{D44DF9EC-C566-5FB4-8FA3-D83483878E9E}"/>
                </a:ext>
              </a:extLst>
            </p:cNvPr>
            <p:cNvPicPr>
              <a:picLocks noChangeAspect="1"/>
            </p:cNvPicPr>
            <p:nvPr/>
          </p:nvPicPr>
          <p:blipFill>
            <a:blip r:embed="rId5">
              <a:duotone>
                <a:prstClr val="black"/>
                <a:schemeClr val="accent5">
                  <a:tint val="45000"/>
                  <a:satMod val="400000"/>
                </a:schemeClr>
              </a:duotone>
            </a:blip>
            <a:stretch>
              <a:fillRect/>
            </a:stretch>
          </p:blipFill>
          <p:spPr>
            <a:xfrm>
              <a:off x="8399784" y="3448193"/>
              <a:ext cx="915922" cy="915922"/>
            </a:xfrm>
            <a:prstGeom prst="rect">
              <a:avLst/>
            </a:prstGeom>
          </p:spPr>
        </p:pic>
        <p:pic>
          <p:nvPicPr>
            <p:cNvPr id="35" name="図 34" descr="時計 が含まれている画像&#10;&#10;AI によって生成されたコンテンツは間違っている可能性があります。">
              <a:extLst>
                <a:ext uri="{FF2B5EF4-FFF2-40B4-BE49-F238E27FC236}">
                  <a16:creationId xmlns:a16="http://schemas.microsoft.com/office/drawing/2014/main" id="{5CB889FE-9316-F052-718B-E5C3ABB70F91}"/>
                </a:ext>
              </a:extLst>
            </p:cNvPr>
            <p:cNvPicPr>
              <a:picLocks noChangeAspect="1"/>
            </p:cNvPicPr>
            <p:nvPr/>
          </p:nvPicPr>
          <p:blipFill>
            <a:blip r:embed="rId5">
              <a:duotone>
                <a:prstClr val="black"/>
                <a:schemeClr val="accent5">
                  <a:tint val="45000"/>
                  <a:satMod val="400000"/>
                </a:schemeClr>
              </a:duotone>
            </a:blip>
            <a:stretch>
              <a:fillRect/>
            </a:stretch>
          </p:blipFill>
          <p:spPr>
            <a:xfrm>
              <a:off x="8552184" y="3600593"/>
              <a:ext cx="915922" cy="915922"/>
            </a:xfrm>
            <a:prstGeom prst="rect">
              <a:avLst/>
            </a:prstGeom>
          </p:spPr>
        </p:pic>
        <p:pic>
          <p:nvPicPr>
            <p:cNvPr id="36" name="図 35" descr="時計 が含まれている画像&#10;&#10;AI によって生成されたコンテンツは間違っている可能性があります。">
              <a:extLst>
                <a:ext uri="{FF2B5EF4-FFF2-40B4-BE49-F238E27FC236}">
                  <a16:creationId xmlns:a16="http://schemas.microsoft.com/office/drawing/2014/main" id="{4D91D39B-95CC-D307-EA53-4FFD836A5A18}"/>
                </a:ext>
              </a:extLst>
            </p:cNvPr>
            <p:cNvPicPr>
              <a:picLocks noChangeAspect="1"/>
            </p:cNvPicPr>
            <p:nvPr/>
          </p:nvPicPr>
          <p:blipFill>
            <a:blip r:embed="rId5">
              <a:duotone>
                <a:prstClr val="black"/>
                <a:schemeClr val="accent5">
                  <a:tint val="45000"/>
                  <a:satMod val="400000"/>
                </a:schemeClr>
              </a:duotone>
            </a:blip>
            <a:srcRect r="30050"/>
            <a:stretch/>
          </p:blipFill>
          <p:spPr>
            <a:xfrm>
              <a:off x="8748937" y="3489697"/>
              <a:ext cx="640687" cy="915922"/>
            </a:xfrm>
            <a:prstGeom prst="rect">
              <a:avLst/>
            </a:prstGeom>
          </p:spPr>
        </p:pic>
      </p:grpSp>
      <p:sp>
        <p:nvSpPr>
          <p:cNvPr id="40" name="乗算記号 39">
            <a:extLst>
              <a:ext uri="{FF2B5EF4-FFF2-40B4-BE49-F238E27FC236}">
                <a16:creationId xmlns:a16="http://schemas.microsoft.com/office/drawing/2014/main" id="{BD9E2228-CE14-48B8-7D27-293DB4CC7C9D}"/>
              </a:ext>
            </a:extLst>
          </p:cNvPr>
          <p:cNvSpPr/>
          <p:nvPr/>
        </p:nvSpPr>
        <p:spPr>
          <a:xfrm>
            <a:off x="8031163" y="1892300"/>
            <a:ext cx="576262" cy="576263"/>
          </a:xfrm>
          <a:prstGeom prst="mathMultiply">
            <a:avLst>
              <a:gd name="adj1" fmla="val 6619"/>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41" name="乗算記号 40">
            <a:extLst>
              <a:ext uri="{FF2B5EF4-FFF2-40B4-BE49-F238E27FC236}">
                <a16:creationId xmlns:a16="http://schemas.microsoft.com/office/drawing/2014/main" id="{34236C9E-6DED-9049-7FDB-A9664285981E}"/>
              </a:ext>
            </a:extLst>
          </p:cNvPr>
          <p:cNvSpPr/>
          <p:nvPr/>
        </p:nvSpPr>
        <p:spPr>
          <a:xfrm>
            <a:off x="8031163" y="3228975"/>
            <a:ext cx="576262" cy="574675"/>
          </a:xfrm>
          <a:prstGeom prst="mathMultiply">
            <a:avLst>
              <a:gd name="adj1" fmla="val 6619"/>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pic>
        <p:nvPicPr>
          <p:cNvPr id="43" name="図 42" descr="アイコン&#10;&#10;AI によって生成されたコンテンツは間違っている可能性があります。">
            <a:extLst>
              <a:ext uri="{FF2B5EF4-FFF2-40B4-BE49-F238E27FC236}">
                <a16:creationId xmlns:a16="http://schemas.microsoft.com/office/drawing/2014/main" id="{24074049-9D6D-6AA4-BE03-6B618AEF9809}"/>
              </a:ext>
            </a:extLst>
          </p:cNvPr>
          <p:cNvPicPr>
            <a:picLocks noChangeAspect="1"/>
          </p:cNvPicPr>
          <p:nvPr/>
        </p:nvPicPr>
        <p:blipFill>
          <a:blip r:embed="rId6">
            <a:duotone>
              <a:prstClr val="black"/>
              <a:schemeClr val="accent5">
                <a:tint val="45000"/>
                <a:satMod val="400000"/>
              </a:schemeClr>
            </a:duotone>
          </a:blip>
          <a:stretch>
            <a:fillRect/>
          </a:stretch>
        </p:blipFill>
        <p:spPr>
          <a:xfrm>
            <a:off x="8310917" y="3335445"/>
            <a:ext cx="872442" cy="872442"/>
          </a:xfrm>
          <a:prstGeom prst="rect">
            <a:avLst/>
          </a:prstGeom>
        </p:spPr>
      </p:pic>
      <p:pic>
        <p:nvPicPr>
          <p:cNvPr id="5" name="図 4" descr="アイコン&#10;&#10;AI によって生成されたコンテンツは間違っている可能性があります。">
            <a:extLst>
              <a:ext uri="{FF2B5EF4-FFF2-40B4-BE49-F238E27FC236}">
                <a16:creationId xmlns:a16="http://schemas.microsoft.com/office/drawing/2014/main" id="{FE8D2400-D417-3C8B-5E5A-B23857AF2CE9}"/>
              </a:ext>
            </a:extLst>
          </p:cNvPr>
          <p:cNvPicPr>
            <a:picLocks noChangeAspect="1"/>
          </p:cNvPicPr>
          <p:nvPr/>
        </p:nvPicPr>
        <p:blipFill>
          <a:blip r:embed="rId7">
            <a:duotone>
              <a:prstClr val="black"/>
              <a:schemeClr val="accent5">
                <a:tint val="45000"/>
                <a:satMod val="400000"/>
              </a:schemeClr>
            </a:duotone>
          </a:blip>
          <a:stretch>
            <a:fillRect/>
          </a:stretch>
        </p:blipFill>
        <p:spPr>
          <a:xfrm>
            <a:off x="8346933" y="2036141"/>
            <a:ext cx="961032" cy="961032"/>
          </a:xfrm>
          <a:prstGeom prst="rect">
            <a:avLst/>
          </a:prstGeom>
        </p:spPr>
      </p:pic>
      <p:pic>
        <p:nvPicPr>
          <p:cNvPr id="12" name="図 11" descr="アイコン&#10;&#10;AI によって生成されたコンテンツは間違っている可能性があります。">
            <a:extLst>
              <a:ext uri="{FF2B5EF4-FFF2-40B4-BE49-F238E27FC236}">
                <a16:creationId xmlns:a16="http://schemas.microsoft.com/office/drawing/2014/main" id="{55D2DD4C-76B6-20A6-36F9-EF115519BC85}"/>
              </a:ext>
            </a:extLst>
          </p:cNvPr>
          <p:cNvPicPr>
            <a:picLocks noChangeAspect="1"/>
          </p:cNvPicPr>
          <p:nvPr/>
        </p:nvPicPr>
        <p:blipFill>
          <a:blip r:embed="rId8">
            <a:duotone>
              <a:prstClr val="black"/>
              <a:schemeClr val="accent5">
                <a:tint val="45000"/>
                <a:satMod val="400000"/>
              </a:schemeClr>
            </a:duotone>
          </a:blip>
          <a:stretch>
            <a:fillRect/>
          </a:stretch>
        </p:blipFill>
        <p:spPr>
          <a:xfrm>
            <a:off x="8909804" y="2054703"/>
            <a:ext cx="863958" cy="863958"/>
          </a:xfrm>
          <a:prstGeom prst="rect">
            <a:avLst/>
          </a:prstGeom>
        </p:spPr>
      </p:pic>
      <p:sp>
        <p:nvSpPr>
          <p:cNvPr id="2" name="テキスト ボックス 1">
            <a:extLst>
              <a:ext uri="{FF2B5EF4-FFF2-40B4-BE49-F238E27FC236}">
                <a16:creationId xmlns:a16="http://schemas.microsoft.com/office/drawing/2014/main" id="{14597AA7-968B-35B2-55FE-A2CA5A84A175}"/>
              </a:ext>
            </a:extLst>
          </p:cNvPr>
          <p:cNvSpPr txBox="1"/>
          <p:nvPr/>
        </p:nvSpPr>
        <p:spPr>
          <a:xfrm>
            <a:off x="690563" y="5016868"/>
            <a:ext cx="7145337" cy="815608"/>
          </a:xfrm>
          <a:prstGeom prst="rect">
            <a:avLst/>
          </a:prstGeom>
          <a:noFill/>
          <a:ln>
            <a:noFill/>
          </a:ln>
        </p:spPr>
        <p:txBody>
          <a:bodyPr anchor="ctr">
            <a:spAutoFit/>
          </a:bodyPr>
          <a:lstStyle/>
          <a:p>
            <a:pPr marL="285750" indent="-285750">
              <a:spcBef>
                <a:spcPts val="600"/>
              </a:spcBef>
              <a:buFont typeface="Arial" panose="020B0604020202020204" pitchFamily="34" charset="0"/>
              <a:buChar char="•"/>
              <a:defRPr/>
            </a:pPr>
            <a:r>
              <a:rPr kumimoji="1" lang="ja-JP" altLang="en-US" sz="1400" spc="100" dirty="0">
                <a:latin typeface="メイリオ" panose="020B0604030504040204" pitchFamily="50" charset="-128"/>
                <a:ea typeface="メイリオ" panose="020B0604030504040204" pitchFamily="50" charset="-128"/>
              </a:rPr>
              <a:t>安心して話せる場を作るために大切なルールです。</a:t>
            </a:r>
            <a:endParaRPr kumimoji="1" lang="en-US" altLang="ja-JP" sz="1400" spc="100" dirty="0">
              <a:latin typeface="メイリオ" panose="020B0604030504040204" pitchFamily="50" charset="-128"/>
              <a:ea typeface="メイリオ" panose="020B0604030504040204" pitchFamily="50" charset="-128"/>
            </a:endParaRPr>
          </a:p>
          <a:p>
            <a:pPr marL="285750" indent="-285750">
              <a:spcBef>
                <a:spcPts val="600"/>
              </a:spcBef>
              <a:buFont typeface="Arial" panose="020B0604020202020204" pitchFamily="34" charset="0"/>
              <a:buChar char="•"/>
              <a:defRPr/>
            </a:pPr>
            <a:r>
              <a:rPr kumimoji="1" lang="ja-JP" altLang="en-US" sz="1400" spc="100" dirty="0">
                <a:latin typeface="メイリオ" panose="020B0604030504040204" pitchFamily="50" charset="-128"/>
                <a:ea typeface="メイリオ" panose="020B0604030504040204" pitchFamily="50" charset="-128"/>
              </a:rPr>
              <a:t>誰かに共有したいと感じたよい話があれば、共有してもよいかどうか、</a:t>
            </a:r>
            <a:br>
              <a:rPr kumimoji="1" lang="en-US" altLang="ja-JP" sz="1400" spc="100" dirty="0">
                <a:latin typeface="メイリオ" panose="020B0604030504040204" pitchFamily="50" charset="-128"/>
                <a:ea typeface="メイリオ" panose="020B0604030504040204" pitchFamily="50" charset="-128"/>
              </a:rPr>
            </a:br>
            <a:r>
              <a:rPr kumimoji="1" lang="ja-JP" altLang="en-US" sz="1400" spc="100" dirty="0">
                <a:latin typeface="メイリオ" panose="020B0604030504040204" pitchFamily="50" charset="-128"/>
                <a:ea typeface="メイリオ" panose="020B0604030504040204" pitchFamily="50" charset="-128"/>
              </a:rPr>
              <a:t>講師や本人に相談しましょう。</a:t>
            </a:r>
            <a:endParaRPr kumimoji="1" lang="en-US" altLang="ja-JP" sz="1400" spc="100" dirty="0">
              <a:latin typeface="メイリオ" panose="020B0604030504040204" pitchFamily="50" charset="-128"/>
              <a:ea typeface="メイリオ" panose="020B0604030504040204" pitchFamily="50" charset="-128"/>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番号プレースホルダー 1">
            <a:extLst>
              <a:ext uri="{FF2B5EF4-FFF2-40B4-BE49-F238E27FC236}">
                <a16:creationId xmlns:a16="http://schemas.microsoft.com/office/drawing/2014/main" id="{8365C1EF-3B71-4E63-7A82-3FC8D4850833}"/>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7155D595-E299-4907-ABF1-8D6E644DA7DB}" type="slidenum">
              <a:rPr lang="ja-JP" altLang="en-US" sz="1000" smtClean="0">
                <a:solidFill>
                  <a:srgbClr val="898989"/>
                </a:solidFill>
              </a:rPr>
              <a:pPr>
                <a:lnSpc>
                  <a:spcPct val="100000"/>
                </a:lnSpc>
                <a:spcBef>
                  <a:spcPct val="0"/>
                </a:spcBef>
                <a:buFontTx/>
                <a:buNone/>
              </a:pPr>
              <a:t>4</a:t>
            </a:fld>
            <a:endParaRPr lang="ja-JP" altLang="en-US" sz="1000">
              <a:solidFill>
                <a:srgbClr val="898989"/>
              </a:solidFill>
            </a:endParaRPr>
          </a:p>
        </p:txBody>
      </p:sp>
      <p:pic>
        <p:nvPicPr>
          <p:cNvPr id="19459" name="図 2" descr="ランプ, 光 が含まれている画像&#10;&#10;AI によって生成されたコンテンツは間違っている可能性があります。">
            <a:extLst>
              <a:ext uri="{FF2B5EF4-FFF2-40B4-BE49-F238E27FC236}">
                <a16:creationId xmlns:a16="http://schemas.microsoft.com/office/drawing/2014/main" id="{56707FF3-0558-075F-B3A4-58FD6DE7C5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13105">
            <a:off x="425450" y="2524125"/>
            <a:ext cx="1811338"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テキスト ボックス 4">
            <a:extLst>
              <a:ext uri="{FF2B5EF4-FFF2-40B4-BE49-F238E27FC236}">
                <a16:creationId xmlns:a16="http://schemas.microsoft.com/office/drawing/2014/main" id="{19E53FDA-ECEE-79DD-DB67-AF0019736885}"/>
              </a:ext>
            </a:extLst>
          </p:cNvPr>
          <p:cNvSpPr txBox="1"/>
          <p:nvPr/>
        </p:nvSpPr>
        <p:spPr>
          <a:xfrm>
            <a:off x="796925" y="4196283"/>
            <a:ext cx="8729663" cy="723275"/>
          </a:xfrm>
          <a:prstGeom prst="rect">
            <a:avLst/>
          </a:prstGeom>
          <a:noFill/>
          <a:ln>
            <a:noFill/>
          </a:ln>
        </p:spPr>
        <p:txBody>
          <a:bodyPr anchor="ctr">
            <a:spAutoFit/>
          </a:bodyPr>
          <a:lstStyle/>
          <a:p>
            <a:pPr>
              <a:spcBef>
                <a:spcPts val="600"/>
              </a:spcBef>
              <a:defRPr/>
            </a:pPr>
            <a:r>
              <a:rPr kumimoji="1" lang="ja-JP" altLang="en-US" spc="300" dirty="0">
                <a:latin typeface="メイリオ" panose="020B0604030504040204" pitchFamily="50" charset="-128"/>
                <a:ea typeface="メイリオ" panose="020B0604030504040204" pitchFamily="50" charset="-128"/>
              </a:rPr>
              <a:t>「リスク」や「リスクマネジメント」とは何か？</a:t>
            </a:r>
            <a:endParaRPr kumimoji="1" lang="en-US" altLang="ja-JP" spc="300" dirty="0">
              <a:latin typeface="メイリオ" panose="020B0604030504040204" pitchFamily="50" charset="-128"/>
              <a:ea typeface="メイリオ" panose="020B0604030504040204" pitchFamily="50" charset="-128"/>
            </a:endParaRPr>
          </a:p>
          <a:p>
            <a:pPr>
              <a:spcBef>
                <a:spcPts val="600"/>
              </a:spcBef>
              <a:defRPr/>
            </a:pPr>
            <a:r>
              <a:rPr kumimoji="1" lang="ja-JP" altLang="en-US" spc="300" dirty="0">
                <a:latin typeface="メイリオ" panose="020B0604030504040204" pitchFamily="50" charset="-128"/>
                <a:ea typeface="メイリオ" panose="020B0604030504040204" pitchFamily="50" charset="-128"/>
              </a:rPr>
              <a:t>そもそものところについて、学んでいきます。</a:t>
            </a:r>
            <a:endParaRPr kumimoji="1" lang="en-US" altLang="ja-JP" spc="300" dirty="0">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E56905E2-29E3-0767-462F-44194E94CD39}"/>
              </a:ext>
            </a:extLst>
          </p:cNvPr>
          <p:cNvSpPr txBox="1"/>
          <p:nvPr/>
        </p:nvSpPr>
        <p:spPr>
          <a:xfrm>
            <a:off x="439738" y="1163638"/>
            <a:ext cx="9161462" cy="1077218"/>
          </a:xfrm>
          <a:prstGeom prst="rect">
            <a:avLst/>
          </a:prstGeom>
          <a:noFill/>
        </p:spPr>
        <p:txBody>
          <a:bodyPr wrap="square">
            <a:spAutoFit/>
          </a:bodyPr>
          <a:lstStyle/>
          <a:p>
            <a:pPr>
              <a:defRPr/>
            </a:pPr>
            <a:r>
              <a:rPr kumimoji="1" lang="en-US" altLang="ja-JP" sz="3200" b="1" spc="300" dirty="0">
                <a:latin typeface="メイリオ" panose="020B0604030504040204" pitchFamily="50" charset="-128"/>
                <a:ea typeface="メイリオ" panose="020B0604030504040204" pitchFamily="50" charset="-128"/>
              </a:rPr>
              <a:t>Ⅰ</a:t>
            </a:r>
            <a:r>
              <a:rPr kumimoji="1" lang="ja-JP" altLang="en-US" sz="3200" b="1" spc="300" dirty="0">
                <a:latin typeface="メイリオ" panose="020B0604030504040204" pitchFamily="50" charset="-128"/>
                <a:ea typeface="メイリオ" panose="020B0604030504040204" pitchFamily="50" charset="-128"/>
              </a:rPr>
              <a:t>．リスクおよび</a:t>
            </a:r>
            <a:endParaRPr kumimoji="1" lang="en-US" altLang="ja-JP" sz="3200" b="1" spc="300" dirty="0">
              <a:latin typeface="メイリオ" panose="020B0604030504040204" pitchFamily="50" charset="-128"/>
              <a:ea typeface="メイリオ" panose="020B0604030504040204" pitchFamily="50" charset="-128"/>
            </a:endParaRPr>
          </a:p>
          <a:p>
            <a:pPr>
              <a:defRPr/>
            </a:pPr>
            <a:r>
              <a:rPr kumimoji="1" lang="ja-JP" altLang="en-US" sz="3200" b="1" spc="300" dirty="0">
                <a:latin typeface="メイリオ" panose="020B0604030504040204" pitchFamily="50" charset="-128"/>
                <a:ea typeface="メイリオ" panose="020B0604030504040204" pitchFamily="50" charset="-128"/>
              </a:rPr>
              <a:t>　　　リスクマネジメントの考え方</a:t>
            </a:r>
          </a:p>
        </p:txBody>
      </p:sp>
      <p:sp>
        <p:nvSpPr>
          <p:cNvPr id="8" name="平行四辺形 7">
            <a:extLst>
              <a:ext uri="{FF2B5EF4-FFF2-40B4-BE49-F238E27FC236}">
                <a16:creationId xmlns:a16="http://schemas.microsoft.com/office/drawing/2014/main" id="{0C69DB5D-3D1B-9075-01F1-DE9F4F7CEE0D}"/>
              </a:ext>
            </a:extLst>
          </p:cNvPr>
          <p:cNvSpPr/>
          <p:nvPr/>
        </p:nvSpPr>
        <p:spPr>
          <a:xfrm>
            <a:off x="439737" y="2338705"/>
            <a:ext cx="7740000" cy="107950"/>
          </a:xfrm>
          <a:prstGeom prst="parallelogram">
            <a:avLst/>
          </a:prstGeom>
          <a:pattFill prst="wdUpDiag">
            <a:fgClr>
              <a:schemeClr val="accent5"/>
            </a:fgClr>
            <a:bgClr>
              <a:schemeClr val="bg2"/>
            </a:bgClr>
          </a:patt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スライド番号プレースホルダー 2">
            <a:extLst>
              <a:ext uri="{FF2B5EF4-FFF2-40B4-BE49-F238E27FC236}">
                <a16:creationId xmlns:a16="http://schemas.microsoft.com/office/drawing/2014/main" id="{2C21F40D-1B13-CEE5-346C-B9F285972101}"/>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330103A4-BDA9-4067-8C46-8CF76638D7F8}" type="slidenum">
              <a:rPr lang="ja-JP" altLang="en-US" sz="1000">
                <a:solidFill>
                  <a:srgbClr val="898989"/>
                </a:solidFill>
              </a:rPr>
              <a:pPr>
                <a:lnSpc>
                  <a:spcPct val="100000"/>
                </a:lnSpc>
                <a:spcBef>
                  <a:spcPct val="0"/>
                </a:spcBef>
                <a:buFontTx/>
                <a:buNone/>
              </a:pPr>
              <a:t>5</a:t>
            </a:fld>
            <a:endParaRPr lang="ja-JP" altLang="en-US" sz="1000">
              <a:solidFill>
                <a:srgbClr val="898989"/>
              </a:solidFill>
            </a:endParaRPr>
          </a:p>
        </p:txBody>
      </p:sp>
      <p:sp>
        <p:nvSpPr>
          <p:cNvPr id="2" name="正方形/長方形 1">
            <a:extLst>
              <a:ext uri="{FF2B5EF4-FFF2-40B4-BE49-F238E27FC236}">
                <a16:creationId xmlns:a16="http://schemas.microsoft.com/office/drawing/2014/main" id="{6908098E-A6D8-07BF-29B6-BD89DF936C84}"/>
              </a:ext>
            </a:extLst>
          </p:cNvPr>
          <p:cNvSpPr/>
          <p:nvPr/>
        </p:nvSpPr>
        <p:spPr>
          <a:xfrm>
            <a:off x="0" y="0"/>
            <a:ext cx="9906000" cy="5397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kumimoji="1" lang="ja-JP" altLang="en-US" b="1" spc="300" dirty="0">
                <a:solidFill>
                  <a:schemeClr val="tx1"/>
                </a:solidFill>
                <a:latin typeface="メイリオ" panose="020B0604030504040204" pitchFamily="50" charset="-128"/>
                <a:ea typeface="メイリオ" panose="020B0604030504040204" pitchFamily="50" charset="-128"/>
              </a:rPr>
              <a:t>ワーク</a:t>
            </a:r>
          </a:p>
        </p:txBody>
      </p:sp>
      <p:sp>
        <p:nvSpPr>
          <p:cNvPr id="3" name="四角形: 角を丸くする 2">
            <a:extLst>
              <a:ext uri="{FF2B5EF4-FFF2-40B4-BE49-F238E27FC236}">
                <a16:creationId xmlns:a16="http://schemas.microsoft.com/office/drawing/2014/main" id="{37DF2252-9F77-6173-2826-CC93ACDABD82}"/>
              </a:ext>
            </a:extLst>
          </p:cNvPr>
          <p:cNvSpPr/>
          <p:nvPr/>
        </p:nvSpPr>
        <p:spPr>
          <a:xfrm>
            <a:off x="723900" y="1501775"/>
            <a:ext cx="8458200" cy="4540250"/>
          </a:xfrm>
          <a:prstGeom prst="roundRect">
            <a:avLst>
              <a:gd name="adj" fmla="val 7420"/>
            </a:avLst>
          </a:prstGeom>
          <a:noFill/>
          <a:ln w="76200">
            <a:solidFill>
              <a:schemeClr val="accent2">
                <a:lumMod val="60000"/>
                <a:lumOff val="40000"/>
              </a:schemeClr>
            </a:solidFill>
            <a:prstDash val="sysDot"/>
          </a:ln>
        </p:spPr>
        <p:style>
          <a:lnRef idx="2">
            <a:schemeClr val="accent4"/>
          </a:lnRef>
          <a:fillRef idx="1">
            <a:schemeClr val="lt1"/>
          </a:fillRef>
          <a:effectRef idx="0">
            <a:schemeClr val="accent4"/>
          </a:effectRef>
          <a:fontRef idx="minor">
            <a:schemeClr val="dk1"/>
          </a:fontRef>
        </p:style>
        <p:txBody>
          <a:bodyPr anchor="ctr"/>
          <a:lstStyle/>
          <a:p>
            <a:pPr algn="ctr" eaLnBrk="1" fontAlgn="auto" hangingPunct="1">
              <a:spcBef>
                <a:spcPts val="0"/>
              </a:spcBef>
              <a:spcAft>
                <a:spcPts val="0"/>
              </a:spcAft>
              <a:defRPr/>
            </a:pPr>
            <a:r>
              <a:rPr kumimoji="1" lang="ja-JP" altLang="en-US" sz="3600" b="1" spc="100" dirty="0">
                <a:solidFill>
                  <a:schemeClr val="tx1"/>
                </a:solidFill>
                <a:latin typeface="メイリオ" panose="020B0604030504040204" pitchFamily="50" charset="-128"/>
                <a:ea typeface="メイリオ" panose="020B0604030504040204" pitchFamily="50" charset="-128"/>
              </a:rPr>
              <a:t>仕事の中でやりにくさを感じるのは</a:t>
            </a:r>
            <a:endParaRPr kumimoji="1" lang="en-US" altLang="ja-JP" sz="3600" b="1" spc="100" dirty="0">
              <a:solidFill>
                <a:schemeClr val="tx1"/>
              </a:solidFill>
              <a:latin typeface="メイリオ" panose="020B0604030504040204" pitchFamily="50" charset="-128"/>
              <a:ea typeface="メイリオ" panose="020B0604030504040204" pitchFamily="50" charset="-128"/>
            </a:endParaRPr>
          </a:p>
          <a:p>
            <a:pPr algn="ctr" eaLnBrk="1" fontAlgn="auto" hangingPunct="1">
              <a:spcBef>
                <a:spcPts val="0"/>
              </a:spcBef>
              <a:spcAft>
                <a:spcPts val="0"/>
              </a:spcAft>
              <a:defRPr/>
            </a:pPr>
            <a:r>
              <a:rPr kumimoji="1" lang="ja-JP" altLang="en-US" sz="3600" b="1" spc="100" dirty="0">
                <a:solidFill>
                  <a:schemeClr val="tx1"/>
                </a:solidFill>
                <a:latin typeface="メイリオ" panose="020B0604030504040204" pitchFamily="50" charset="-128"/>
                <a:ea typeface="メイリオ" panose="020B0604030504040204" pitchFamily="50" charset="-128"/>
              </a:rPr>
              <a:t>どのような時ですか？</a:t>
            </a:r>
            <a:endParaRPr kumimoji="1" lang="en-US" altLang="ja-JP" sz="4000" b="1" spc="100" dirty="0">
              <a:solidFill>
                <a:schemeClr val="tx1"/>
              </a:solidFill>
              <a:latin typeface="メイリオ" panose="020B0604030504040204" pitchFamily="50" charset="-128"/>
              <a:ea typeface="メイリオ" panose="020B0604030504040204" pitchFamily="50" charset="-128"/>
            </a:endParaRP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四角形: 角を丸くする 5">
            <a:extLst>
              <a:ext uri="{FF2B5EF4-FFF2-40B4-BE49-F238E27FC236}">
                <a16:creationId xmlns:a16="http://schemas.microsoft.com/office/drawing/2014/main" id="{C6A70FE9-391A-F7A6-A90F-2D09AE9B8033}"/>
              </a:ext>
            </a:extLst>
          </p:cNvPr>
          <p:cNvSpPr/>
          <p:nvPr/>
        </p:nvSpPr>
        <p:spPr>
          <a:xfrm>
            <a:off x="352425" y="877888"/>
            <a:ext cx="9201150" cy="3327400"/>
          </a:xfrm>
          <a:prstGeom prst="roundRect">
            <a:avLst>
              <a:gd name="adj" fmla="val 72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1200"/>
              </a:spcBef>
              <a:spcAft>
                <a:spcPts val="0"/>
              </a:spcAft>
              <a:defRPr/>
            </a:pPr>
            <a:r>
              <a:rPr kumimoji="1" lang="ja-JP" altLang="en-US" sz="2400" b="1" spc="100" dirty="0">
                <a:solidFill>
                  <a:prstClr val="black"/>
                </a:solidFill>
                <a:latin typeface="メイリオ" panose="020B0604030504040204" pitchFamily="50" charset="-128"/>
                <a:ea typeface="メイリオ" panose="020B0604030504040204" pitchFamily="50" charset="-128"/>
              </a:rPr>
              <a:t>リスクとは</a:t>
            </a:r>
            <a:endParaRPr kumimoji="1" lang="en-US" altLang="ja-JP" sz="2400" b="1" spc="100" dirty="0">
              <a:solidFill>
                <a:prstClr val="black"/>
              </a:solidFill>
              <a:latin typeface="メイリオ" panose="020B0604030504040204" pitchFamily="50" charset="-128"/>
              <a:ea typeface="メイリオ" panose="020B0604030504040204" pitchFamily="50" charset="-128"/>
            </a:endParaRPr>
          </a:p>
          <a:p>
            <a:pPr marL="540000" indent="-342900" eaLnBrk="1" fontAlgn="auto" hangingPunct="1">
              <a:spcBef>
                <a:spcPts val="600"/>
              </a:spcBef>
              <a:spcAft>
                <a:spcPts val="0"/>
              </a:spcAft>
              <a:buFont typeface="Wingdings" panose="05000000000000000000" pitchFamily="2" charset="2"/>
              <a:buChar char="Ø"/>
              <a:defRPr/>
            </a:pPr>
            <a:r>
              <a:rPr kumimoji="1" lang="ja-JP" altLang="en-US" sz="2400" spc="100" dirty="0">
                <a:solidFill>
                  <a:prstClr val="black"/>
                </a:solidFill>
                <a:latin typeface="メイリオ" panose="020B0604030504040204" pitchFamily="50" charset="-128"/>
                <a:ea typeface="メイリオ" panose="020B0604030504040204" pitchFamily="50" charset="-128"/>
              </a:rPr>
              <a:t>「ある行動や選択を行った場合に、発生し得る損失や危険のこと」を意味しています。</a:t>
            </a:r>
            <a:endParaRPr kumimoji="1" lang="en-US" altLang="ja-JP" sz="2400" spc="100" dirty="0">
              <a:solidFill>
                <a:prstClr val="black"/>
              </a:solidFill>
              <a:latin typeface="メイリオ" panose="020B0604030504040204" pitchFamily="50" charset="-128"/>
              <a:ea typeface="メイリオ" panose="020B0604030504040204" pitchFamily="50" charset="-128"/>
            </a:endParaRPr>
          </a:p>
          <a:p>
            <a:pPr eaLnBrk="1" fontAlgn="auto" hangingPunct="1">
              <a:spcBef>
                <a:spcPts val="1200"/>
              </a:spcBef>
              <a:spcAft>
                <a:spcPts val="0"/>
              </a:spcAft>
              <a:defRPr/>
            </a:pPr>
            <a:r>
              <a:rPr kumimoji="1" lang="ja-JP" altLang="en-US" sz="2400" b="1" spc="100" dirty="0">
                <a:solidFill>
                  <a:prstClr val="black"/>
                </a:solidFill>
                <a:latin typeface="メイリオ" panose="020B0604030504040204" pitchFamily="50" charset="-128"/>
                <a:ea typeface="メイリオ" panose="020B0604030504040204" pitchFamily="50" charset="-128"/>
              </a:rPr>
              <a:t>リスクマネジメントとは</a:t>
            </a:r>
            <a:endParaRPr kumimoji="1" lang="en-US" altLang="ja-JP" sz="2400" b="1" spc="100" dirty="0">
              <a:solidFill>
                <a:prstClr val="black"/>
              </a:solidFill>
              <a:latin typeface="メイリオ" panose="020B0604030504040204" pitchFamily="50" charset="-128"/>
              <a:ea typeface="メイリオ" panose="020B0604030504040204" pitchFamily="50" charset="-128"/>
            </a:endParaRPr>
          </a:p>
          <a:p>
            <a:pPr marL="540000" indent="-342900" eaLnBrk="1" fontAlgn="auto" hangingPunct="1">
              <a:spcBef>
                <a:spcPts val="600"/>
              </a:spcBef>
              <a:spcAft>
                <a:spcPts val="0"/>
              </a:spcAft>
              <a:buFont typeface="Wingdings" panose="05000000000000000000" pitchFamily="2" charset="2"/>
              <a:buChar char="Ø"/>
              <a:defRPr/>
            </a:pPr>
            <a:r>
              <a:rPr kumimoji="1" lang="ja-JP" altLang="en-US" sz="2400" spc="100" dirty="0">
                <a:solidFill>
                  <a:prstClr val="black"/>
                </a:solidFill>
                <a:latin typeface="メイリオ" panose="020B0604030504040204" pitchFamily="50" charset="-128"/>
                <a:ea typeface="メイリオ" panose="020B0604030504040204" pitchFamily="50" charset="-128"/>
              </a:rPr>
              <a:t>「さまざまな危険や損失を最も効率よく回避しようとする」ことです。</a:t>
            </a:r>
            <a:endParaRPr kumimoji="1" lang="en-US" altLang="ja-JP" sz="2000" spc="100" dirty="0">
              <a:solidFill>
                <a:prstClr val="black"/>
              </a:solidFill>
              <a:latin typeface="メイリオ" panose="020B0604030504040204" pitchFamily="50" charset="-128"/>
              <a:ea typeface="メイリオ" panose="020B0604030504040204" pitchFamily="50" charset="-128"/>
            </a:endParaRPr>
          </a:p>
          <a:p>
            <a:pPr marL="197100" eaLnBrk="1" fontAlgn="auto" hangingPunct="1">
              <a:spcBef>
                <a:spcPts val="1200"/>
              </a:spcBef>
              <a:spcAft>
                <a:spcPts val="0"/>
              </a:spcAft>
              <a:defRPr/>
            </a:pPr>
            <a:r>
              <a:rPr kumimoji="1" lang="ja-JP" altLang="en-US" sz="1400" spc="100" dirty="0">
                <a:solidFill>
                  <a:prstClr val="black"/>
                </a:solidFill>
                <a:latin typeface="メイリオ" panose="020B0604030504040204" pitchFamily="50" charset="-128"/>
                <a:ea typeface="メイリオ" panose="020B0604030504040204" pitchFamily="50" charset="-128"/>
              </a:rPr>
              <a:t>出典：一般社団法人日本ソーシャルワーク教育学校連盟</a:t>
            </a:r>
            <a:r>
              <a:rPr kumimoji="1" lang="en-US" altLang="ja-JP" sz="1400" spc="100" dirty="0">
                <a:solidFill>
                  <a:prstClr val="black"/>
                </a:solidFill>
                <a:latin typeface="メイリオ" panose="020B0604030504040204" pitchFamily="50" charset="-128"/>
                <a:ea typeface="メイリオ" panose="020B0604030504040204" pitchFamily="50" charset="-128"/>
              </a:rPr>
              <a:t>『</a:t>
            </a:r>
            <a:r>
              <a:rPr kumimoji="1" lang="ja-JP" altLang="en-US" sz="1400" spc="100" dirty="0">
                <a:solidFill>
                  <a:prstClr val="black"/>
                </a:solidFill>
                <a:latin typeface="メイリオ" panose="020B0604030504040204" pitchFamily="50" charset="-128"/>
                <a:ea typeface="メイリオ" panose="020B0604030504040204" pitchFamily="50" charset="-128"/>
              </a:rPr>
              <a:t>最新 社会福祉士養成講座　</a:t>
            </a:r>
            <a:r>
              <a:rPr kumimoji="1" lang="en-US" altLang="ja-JP" sz="1400" spc="100" dirty="0">
                <a:solidFill>
                  <a:prstClr val="black"/>
                </a:solidFill>
                <a:latin typeface="メイリオ" panose="020B0604030504040204" pitchFamily="50" charset="-128"/>
                <a:ea typeface="メイリオ" panose="020B0604030504040204" pitchFamily="50" charset="-128"/>
              </a:rPr>
              <a:t>1 </a:t>
            </a:r>
            <a:r>
              <a:rPr kumimoji="1" lang="ja-JP" altLang="en-US" sz="1400" spc="100" dirty="0">
                <a:solidFill>
                  <a:prstClr val="black"/>
                </a:solidFill>
                <a:latin typeface="メイリオ" panose="020B0604030504040204" pitchFamily="50" charset="-128"/>
                <a:ea typeface="メイリオ" panose="020B0604030504040204" pitchFamily="50" charset="-128"/>
              </a:rPr>
              <a:t>福祉サービスの組織と経営</a:t>
            </a:r>
            <a:r>
              <a:rPr kumimoji="1" lang="en-US" altLang="ja-JP" sz="1400" spc="100" dirty="0">
                <a:solidFill>
                  <a:prstClr val="black"/>
                </a:solidFill>
                <a:latin typeface="メイリオ" panose="020B0604030504040204" pitchFamily="50" charset="-128"/>
                <a:ea typeface="メイリオ" panose="020B0604030504040204" pitchFamily="50" charset="-128"/>
              </a:rPr>
              <a:t>』</a:t>
            </a:r>
            <a:r>
              <a:rPr kumimoji="1" lang="ja-JP" altLang="en-US" sz="1400" spc="100" dirty="0">
                <a:solidFill>
                  <a:prstClr val="black"/>
                </a:solidFill>
                <a:latin typeface="メイリオ" panose="020B0604030504040204" pitchFamily="50" charset="-128"/>
                <a:ea typeface="メイリオ" panose="020B0604030504040204" pitchFamily="50" charset="-128"/>
              </a:rPr>
              <a:t>中央法規出版</a:t>
            </a:r>
            <a:r>
              <a:rPr kumimoji="1" lang="en-US" altLang="ja-JP" sz="1400" spc="100" dirty="0">
                <a:solidFill>
                  <a:prstClr val="black"/>
                </a:solidFill>
                <a:latin typeface="メイリオ" panose="020B0604030504040204" pitchFamily="50" charset="-128"/>
                <a:ea typeface="メイリオ" panose="020B0604030504040204" pitchFamily="50" charset="-128"/>
              </a:rPr>
              <a:t>,2022</a:t>
            </a:r>
            <a:r>
              <a:rPr kumimoji="1" lang="ja-JP" altLang="en-US" sz="1400" spc="100" dirty="0">
                <a:solidFill>
                  <a:prstClr val="black"/>
                </a:solidFill>
                <a:latin typeface="メイリオ" panose="020B0604030504040204" pitchFamily="50" charset="-128"/>
                <a:ea typeface="メイリオ" panose="020B0604030504040204" pitchFamily="50" charset="-128"/>
              </a:rPr>
              <a:t>年</a:t>
            </a:r>
            <a:r>
              <a:rPr kumimoji="1" lang="en-US" altLang="ja-JP" sz="1400" spc="100">
                <a:solidFill>
                  <a:prstClr val="black"/>
                </a:solidFill>
                <a:latin typeface="メイリオ" panose="020B0604030504040204" pitchFamily="50" charset="-128"/>
                <a:ea typeface="メイリオ" panose="020B0604030504040204" pitchFamily="50" charset="-128"/>
              </a:rPr>
              <a:t>,P136.</a:t>
            </a:r>
            <a:endParaRPr kumimoji="1" lang="en-US" altLang="ja-JP" spc="100" dirty="0">
              <a:solidFill>
                <a:prstClr val="black"/>
              </a:solidFill>
              <a:latin typeface="メイリオ" panose="020B0604030504040204" pitchFamily="50" charset="-128"/>
              <a:ea typeface="メイリオ" panose="020B0604030504040204" pitchFamily="50" charset="-128"/>
            </a:endParaRPr>
          </a:p>
        </p:txBody>
      </p:sp>
      <p:sp>
        <p:nvSpPr>
          <p:cNvPr id="19459" name="スライド番号プレースホルダー 1">
            <a:extLst>
              <a:ext uri="{FF2B5EF4-FFF2-40B4-BE49-F238E27FC236}">
                <a16:creationId xmlns:a16="http://schemas.microsoft.com/office/drawing/2014/main" id="{64610DC7-5F54-C2B8-E677-9A646CDBCBA0}"/>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CB49BEB9-2ACF-4F6E-B5EC-9573A679FA2A}" type="slidenum">
              <a:rPr lang="ja-JP" altLang="en-US" sz="1000">
                <a:solidFill>
                  <a:srgbClr val="898989"/>
                </a:solidFill>
              </a:rPr>
              <a:pPr>
                <a:lnSpc>
                  <a:spcPct val="100000"/>
                </a:lnSpc>
                <a:spcBef>
                  <a:spcPct val="0"/>
                </a:spcBef>
                <a:buFontTx/>
                <a:buNone/>
              </a:pPr>
              <a:t>6</a:t>
            </a:fld>
            <a:endParaRPr lang="ja-JP" altLang="en-US" sz="1000">
              <a:solidFill>
                <a:srgbClr val="898989"/>
              </a:solidFill>
            </a:endParaRPr>
          </a:p>
        </p:txBody>
      </p:sp>
      <p:sp>
        <p:nvSpPr>
          <p:cNvPr id="19461" name="正方形/長方形 2">
            <a:extLst>
              <a:ext uri="{FF2B5EF4-FFF2-40B4-BE49-F238E27FC236}">
                <a16:creationId xmlns:a16="http://schemas.microsoft.com/office/drawing/2014/main" id="{BB29B253-6B86-1A83-6747-A503AD10F25F}"/>
              </a:ext>
            </a:extLst>
          </p:cNvPr>
          <p:cNvSpPr>
            <a:spLocks noChangeArrowheads="1"/>
          </p:cNvSpPr>
          <p:nvPr/>
        </p:nvSpPr>
        <p:spPr bwMode="auto">
          <a:xfrm>
            <a:off x="538956" y="4367402"/>
            <a:ext cx="8828088" cy="646331"/>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spcAft>
                <a:spcPts val="600"/>
              </a:spcAft>
              <a:buFontTx/>
              <a:buNone/>
            </a:pPr>
            <a:r>
              <a:rPr kumimoji="0" lang="ja-JP" altLang="en-US" sz="1800" spc="100" dirty="0">
                <a:latin typeface="メイリオ" panose="020B0604030504040204" pitchFamily="50" charset="-128"/>
                <a:ea typeface="メイリオ" panose="020B0604030504040204" pitchFamily="50" charset="-128"/>
              </a:rPr>
              <a:t>　福祉事務所（生活保護業務）における、リスクとリスクマネジメントは</a:t>
            </a:r>
            <a:br>
              <a:rPr kumimoji="0" lang="en-US" altLang="ja-JP" sz="1800" spc="100" dirty="0">
                <a:latin typeface="メイリオ" panose="020B0604030504040204" pitchFamily="50" charset="-128"/>
                <a:ea typeface="メイリオ" panose="020B0604030504040204" pitchFamily="50" charset="-128"/>
              </a:rPr>
            </a:br>
            <a:r>
              <a:rPr kumimoji="0" lang="ja-JP" altLang="en-US" sz="1800" spc="100" dirty="0">
                <a:latin typeface="メイリオ" panose="020B0604030504040204" pitchFamily="50" charset="-128"/>
                <a:ea typeface="メイリオ" panose="020B0604030504040204" pitchFamily="50" charset="-128"/>
              </a:rPr>
              <a:t>以下のように考えられます。</a:t>
            </a:r>
          </a:p>
        </p:txBody>
      </p:sp>
      <p:sp>
        <p:nvSpPr>
          <p:cNvPr id="19462" name="正方形/長方形 7">
            <a:extLst>
              <a:ext uri="{FF2B5EF4-FFF2-40B4-BE49-F238E27FC236}">
                <a16:creationId xmlns:a16="http://schemas.microsoft.com/office/drawing/2014/main" id="{2FF45281-CE0B-A5E3-3E54-13E22EFA93BA}"/>
              </a:ext>
            </a:extLst>
          </p:cNvPr>
          <p:cNvSpPr>
            <a:spLocks noChangeArrowheads="1"/>
          </p:cNvSpPr>
          <p:nvPr/>
        </p:nvSpPr>
        <p:spPr bwMode="auto">
          <a:xfrm>
            <a:off x="680720" y="5666581"/>
            <a:ext cx="8544560" cy="923330"/>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kumimoji="0" lang="ja-JP" altLang="en-US" sz="1800" spc="100" dirty="0">
                <a:latin typeface="メイリオ" panose="020B0604030504040204" pitchFamily="50" charset="-128"/>
                <a:ea typeface="メイリオ" panose="020B0604030504040204" pitchFamily="50" charset="-128"/>
              </a:rPr>
              <a:t>リスク：</a:t>
            </a:r>
            <a:r>
              <a:rPr kumimoji="0" lang="ja-JP" altLang="en-US" sz="1800" b="1" spc="100" dirty="0">
                <a:solidFill>
                  <a:srgbClr val="C00000"/>
                </a:solidFill>
                <a:latin typeface="メイリオ" panose="020B0604030504040204" pitchFamily="50" charset="-128"/>
                <a:ea typeface="メイリオ" panose="020B0604030504040204" pitchFamily="50" charset="-128"/>
              </a:rPr>
              <a:t>生活保護業務</a:t>
            </a:r>
            <a:r>
              <a:rPr kumimoji="0" lang="ja-JP" altLang="en-US" sz="1800" spc="100" dirty="0">
                <a:latin typeface="メイリオ" panose="020B0604030504040204" pitchFamily="50" charset="-128"/>
                <a:ea typeface="メイリオ" panose="020B0604030504040204" pitchFamily="50" charset="-128"/>
              </a:rPr>
              <a:t>に伴って生じる危険や損失</a:t>
            </a:r>
            <a:endParaRPr kumimoji="0" lang="en-US" altLang="ja-JP" sz="1800" spc="100" dirty="0">
              <a:latin typeface="メイリオ" panose="020B0604030504040204" pitchFamily="50" charset="-128"/>
              <a:ea typeface="メイリオ" panose="020B0604030504040204" pitchFamily="50" charset="-128"/>
            </a:endParaRPr>
          </a:p>
          <a:p>
            <a:pPr eaLnBrk="1" hangingPunct="1">
              <a:lnSpc>
                <a:spcPct val="100000"/>
              </a:lnSpc>
              <a:spcBef>
                <a:spcPct val="0"/>
              </a:spcBef>
              <a:buFontTx/>
              <a:buNone/>
            </a:pPr>
            <a:r>
              <a:rPr kumimoji="0" lang="ja-JP" altLang="en-US" sz="1800" spc="100" dirty="0">
                <a:latin typeface="メイリオ" panose="020B0604030504040204" pitchFamily="50" charset="-128"/>
                <a:ea typeface="メイリオ" panose="020B0604030504040204" pitchFamily="50" charset="-128"/>
              </a:rPr>
              <a:t>リスクマネジメント：</a:t>
            </a:r>
            <a:r>
              <a:rPr kumimoji="0" lang="ja-JP" altLang="en-US" sz="1800" b="1" spc="100" dirty="0">
                <a:solidFill>
                  <a:srgbClr val="C00000"/>
                </a:solidFill>
                <a:latin typeface="メイリオ" panose="020B0604030504040204" pitchFamily="50" charset="-128"/>
                <a:ea typeface="メイリオ" panose="020B0604030504040204" pitchFamily="50" charset="-128"/>
              </a:rPr>
              <a:t>生活保護業務</a:t>
            </a:r>
            <a:r>
              <a:rPr kumimoji="0" lang="ja-JP" altLang="en-US" sz="1800" spc="100" dirty="0">
                <a:latin typeface="メイリオ" panose="020B0604030504040204" pitchFamily="50" charset="-128"/>
                <a:ea typeface="メイリオ" panose="020B0604030504040204" pitchFamily="50" charset="-128"/>
              </a:rPr>
              <a:t>に関連する様々なリスクについて理解し</a:t>
            </a:r>
            <a:endParaRPr kumimoji="0" lang="en-US" altLang="ja-JP" sz="1800" spc="100" dirty="0">
              <a:latin typeface="メイリオ" panose="020B0604030504040204" pitchFamily="50" charset="-128"/>
              <a:ea typeface="メイリオ" panose="020B0604030504040204" pitchFamily="50" charset="-128"/>
            </a:endParaRPr>
          </a:p>
          <a:p>
            <a:pPr eaLnBrk="1" hangingPunct="1">
              <a:lnSpc>
                <a:spcPct val="100000"/>
              </a:lnSpc>
              <a:spcBef>
                <a:spcPct val="0"/>
              </a:spcBef>
              <a:buFontTx/>
              <a:buNone/>
            </a:pPr>
            <a:r>
              <a:rPr kumimoji="0" lang="ja-JP" altLang="en-US" sz="1800" spc="100" dirty="0">
                <a:latin typeface="メイリオ" panose="020B0604030504040204" pitchFamily="50" charset="-128"/>
                <a:ea typeface="メイリオ" panose="020B0604030504040204" pitchFamily="50" charset="-128"/>
              </a:rPr>
              <a:t>　　　　　　　　　　効果的、効率的に予防策を講じること。</a:t>
            </a:r>
          </a:p>
        </p:txBody>
      </p:sp>
      <p:sp>
        <p:nvSpPr>
          <p:cNvPr id="4" name="二等辺三角形 3">
            <a:extLst>
              <a:ext uri="{FF2B5EF4-FFF2-40B4-BE49-F238E27FC236}">
                <a16:creationId xmlns:a16="http://schemas.microsoft.com/office/drawing/2014/main" id="{E2F6703C-A851-729B-9CDA-ECA9FDEA042E}"/>
              </a:ext>
            </a:extLst>
          </p:cNvPr>
          <p:cNvSpPr/>
          <p:nvPr/>
        </p:nvSpPr>
        <p:spPr>
          <a:xfrm flipH="1" flipV="1">
            <a:off x="4323000" y="5223331"/>
            <a:ext cx="1260000" cy="288000"/>
          </a:xfrm>
          <a:prstGeom prst="triangle">
            <a:avLst/>
          </a:prstGeom>
          <a:solidFill>
            <a:schemeClr val="bg1">
              <a:lumMod val="7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3" name="正方形/長方形 2">
            <a:extLst>
              <a:ext uri="{FF2B5EF4-FFF2-40B4-BE49-F238E27FC236}">
                <a16:creationId xmlns:a16="http://schemas.microsoft.com/office/drawing/2014/main" id="{BE87670F-62FF-0DE3-73AB-6C867A57DFBD}"/>
              </a:ext>
            </a:extLst>
          </p:cNvPr>
          <p:cNvSpPr/>
          <p:nvPr/>
        </p:nvSpPr>
        <p:spPr>
          <a:xfrm>
            <a:off x="0" y="12700"/>
            <a:ext cx="8296275" cy="195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en-US" altLang="ja-JP" sz="1200" b="1" spc="150" dirty="0">
                <a:solidFill>
                  <a:schemeClr val="tx1"/>
                </a:solidFill>
                <a:latin typeface="メイリオ" panose="020B0604030504040204" pitchFamily="50" charset="-128"/>
                <a:ea typeface="メイリオ" panose="020B0604030504040204" pitchFamily="50" charset="-128"/>
              </a:rPr>
              <a:t>Ⅰ</a:t>
            </a:r>
            <a:r>
              <a:rPr kumimoji="1" lang="ja-JP" altLang="en-US" sz="1200" b="1" spc="150" dirty="0">
                <a:solidFill>
                  <a:schemeClr val="tx1"/>
                </a:solidFill>
                <a:latin typeface="メイリオ" panose="020B0604030504040204" pitchFamily="50" charset="-128"/>
                <a:ea typeface="メイリオ" panose="020B0604030504040204" pitchFamily="50" charset="-128"/>
              </a:rPr>
              <a:t>．リスクおよびリスクマネジメントの考え方</a:t>
            </a:r>
          </a:p>
        </p:txBody>
      </p:sp>
      <p:sp>
        <p:nvSpPr>
          <p:cNvPr id="5" name="正方形/長方形 4">
            <a:extLst>
              <a:ext uri="{FF2B5EF4-FFF2-40B4-BE49-F238E27FC236}">
                <a16:creationId xmlns:a16="http://schemas.microsoft.com/office/drawing/2014/main" id="{E2ACDD27-12B1-1F97-9541-F322E0163924}"/>
              </a:ext>
            </a:extLst>
          </p:cNvPr>
          <p:cNvSpPr/>
          <p:nvPr/>
        </p:nvSpPr>
        <p:spPr>
          <a:xfrm>
            <a:off x="0" y="187325"/>
            <a:ext cx="8296275" cy="360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z="2000" b="1" spc="150" dirty="0">
                <a:solidFill>
                  <a:schemeClr val="tx1"/>
                </a:solidFill>
                <a:latin typeface="メイリオ" panose="020B0604030504040204" pitchFamily="50" charset="-128"/>
                <a:ea typeface="メイリオ" panose="020B0604030504040204" pitchFamily="50" charset="-128"/>
              </a:rPr>
              <a:t>１．リスクおよびリスクマネジメントとは</a:t>
            </a: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四角形: 角を丸くする 5">
            <a:extLst>
              <a:ext uri="{FF2B5EF4-FFF2-40B4-BE49-F238E27FC236}">
                <a16:creationId xmlns:a16="http://schemas.microsoft.com/office/drawing/2014/main" id="{D52338AB-13E6-138F-E183-59A6C1E0396A}"/>
              </a:ext>
            </a:extLst>
          </p:cNvPr>
          <p:cNvSpPr/>
          <p:nvPr/>
        </p:nvSpPr>
        <p:spPr>
          <a:xfrm>
            <a:off x="317500" y="641033"/>
            <a:ext cx="9271000" cy="383619"/>
          </a:xfrm>
          <a:prstGeom prst="roundRect">
            <a:avLst>
              <a:gd name="adj" fmla="val 7225"/>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eaLnBrk="1" fontAlgn="auto" hangingPunct="1">
              <a:spcBef>
                <a:spcPts val="1200"/>
              </a:spcBef>
              <a:spcAft>
                <a:spcPts val="0"/>
              </a:spcAft>
              <a:defRPr/>
            </a:pPr>
            <a:r>
              <a:rPr kumimoji="1" lang="ja-JP" altLang="en-US" spc="100" dirty="0">
                <a:solidFill>
                  <a:prstClr val="black"/>
                </a:solidFill>
                <a:latin typeface="メイリオ" panose="020B0604030504040204" pitchFamily="50" charset="-128"/>
                <a:ea typeface="メイリオ" panose="020B0604030504040204" pitchFamily="50" charset="-128"/>
              </a:rPr>
              <a:t>リスクマネジメントをよりよく行うためには、以下を理解しておくことが大切です。</a:t>
            </a:r>
            <a:endParaRPr kumimoji="1" lang="en-US" altLang="ja-JP" spc="100" dirty="0">
              <a:solidFill>
                <a:prstClr val="black"/>
              </a:solidFill>
              <a:latin typeface="メイリオ" panose="020B0604030504040204" pitchFamily="50" charset="-128"/>
              <a:ea typeface="メイリオ" panose="020B0604030504040204" pitchFamily="50" charset="-128"/>
            </a:endParaRPr>
          </a:p>
        </p:txBody>
      </p:sp>
      <p:sp>
        <p:nvSpPr>
          <p:cNvPr id="21507" name="スライド番号プレースホルダー 1">
            <a:extLst>
              <a:ext uri="{FF2B5EF4-FFF2-40B4-BE49-F238E27FC236}">
                <a16:creationId xmlns:a16="http://schemas.microsoft.com/office/drawing/2014/main" id="{0599DC5B-3FAB-6760-2B7E-8144FB5151E0}"/>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25E50A13-4BE5-4ECB-9808-E69270A43F0F}" type="slidenum">
              <a:rPr lang="ja-JP" altLang="en-US" sz="1000">
                <a:solidFill>
                  <a:srgbClr val="898989"/>
                </a:solidFill>
              </a:rPr>
              <a:pPr>
                <a:lnSpc>
                  <a:spcPct val="100000"/>
                </a:lnSpc>
                <a:spcBef>
                  <a:spcPct val="0"/>
                </a:spcBef>
                <a:buFontTx/>
                <a:buNone/>
              </a:pPr>
              <a:t>7</a:t>
            </a:fld>
            <a:endParaRPr lang="ja-JP" altLang="en-US" sz="1000">
              <a:solidFill>
                <a:srgbClr val="898989"/>
              </a:solidFill>
            </a:endParaRPr>
          </a:p>
        </p:txBody>
      </p:sp>
      <p:sp>
        <p:nvSpPr>
          <p:cNvPr id="8" name="正方形/長方形 7">
            <a:extLst>
              <a:ext uri="{FF2B5EF4-FFF2-40B4-BE49-F238E27FC236}">
                <a16:creationId xmlns:a16="http://schemas.microsoft.com/office/drawing/2014/main" id="{61507567-28BE-B9E9-FD9C-35642C29034C}"/>
              </a:ext>
            </a:extLst>
          </p:cNvPr>
          <p:cNvSpPr/>
          <p:nvPr/>
        </p:nvSpPr>
        <p:spPr>
          <a:xfrm>
            <a:off x="316706" y="1457722"/>
            <a:ext cx="9272588" cy="39703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eaLnBrk="1" fontAlgn="auto" hangingPunct="1">
              <a:spcBef>
                <a:spcPts val="1200"/>
              </a:spcBef>
              <a:spcAft>
                <a:spcPts val="0"/>
              </a:spcAft>
              <a:defRPr/>
            </a:pPr>
            <a:r>
              <a:rPr kumimoji="1" lang="ja-JP" altLang="en-US" sz="2200" b="1" spc="100" dirty="0">
                <a:solidFill>
                  <a:prstClr val="black"/>
                </a:solidFill>
                <a:latin typeface="メイリオ" panose="020B0604030504040204" pitchFamily="50" charset="-128"/>
                <a:ea typeface="メイリオ" panose="020B0604030504040204" pitchFamily="50" charset="-128"/>
              </a:rPr>
              <a:t>１．リスクマネジメントは</a:t>
            </a:r>
            <a:r>
              <a:rPr kumimoji="1" lang="ja-JP" altLang="en-US" sz="2200" b="1" spc="100" dirty="0">
                <a:solidFill>
                  <a:srgbClr val="C00000"/>
                </a:solidFill>
                <a:latin typeface="メイリオ" panose="020B0604030504040204" pitchFamily="50" charset="-128"/>
                <a:ea typeface="メイリオ" panose="020B0604030504040204" pitchFamily="50" charset="-128"/>
              </a:rPr>
              <a:t>「組織的な取組」</a:t>
            </a:r>
            <a:r>
              <a:rPr kumimoji="1" lang="ja-JP" altLang="en-US" sz="2200" b="1" spc="100" dirty="0">
                <a:solidFill>
                  <a:prstClr val="black"/>
                </a:solidFill>
                <a:latin typeface="メイリオ" panose="020B0604030504040204" pitchFamily="50" charset="-128"/>
                <a:ea typeface="メイリオ" panose="020B0604030504040204" pitchFamily="50" charset="-128"/>
              </a:rPr>
              <a:t>であること。</a:t>
            </a:r>
            <a:endParaRPr kumimoji="1" lang="en-US" altLang="ja-JP" sz="2200" b="1" spc="100" dirty="0">
              <a:solidFill>
                <a:prstClr val="black"/>
              </a:solidFill>
              <a:latin typeface="メイリオ" panose="020B0604030504040204" pitchFamily="50" charset="-128"/>
              <a:ea typeface="メイリオ" panose="020B0604030504040204" pitchFamily="50" charset="-128"/>
            </a:endParaRPr>
          </a:p>
          <a:p>
            <a:pPr eaLnBrk="1" fontAlgn="auto" hangingPunct="1">
              <a:spcBef>
                <a:spcPts val="1200"/>
              </a:spcBef>
              <a:spcAft>
                <a:spcPts val="0"/>
              </a:spcAft>
              <a:defRPr/>
            </a:pPr>
            <a:r>
              <a:rPr kumimoji="1" lang="ja-JP" altLang="en-US" sz="2400" spc="100" dirty="0">
                <a:solidFill>
                  <a:prstClr val="black"/>
                </a:solidFill>
                <a:latin typeface="メイリオ" panose="020B0604030504040204" pitchFamily="50" charset="-128"/>
                <a:ea typeface="メイリオ" panose="020B0604030504040204" pitchFamily="50" charset="-128"/>
              </a:rPr>
              <a:t>　　</a:t>
            </a:r>
            <a:r>
              <a:rPr kumimoji="1" lang="ja-JP" altLang="en-US" sz="2000" spc="100" dirty="0">
                <a:solidFill>
                  <a:prstClr val="black"/>
                </a:solidFill>
                <a:latin typeface="メイリオ" panose="020B0604030504040204" pitchFamily="50" charset="-128"/>
                <a:ea typeface="メイリオ" panose="020B0604030504040204" pitchFamily="50" charset="-128"/>
              </a:rPr>
              <a:t>⇒所長、課長、査察指導員等の管理職が、責任をもって、</a:t>
            </a:r>
            <a:br>
              <a:rPr kumimoji="1" lang="en-US" altLang="ja-JP" sz="2000" spc="100" dirty="0">
                <a:solidFill>
                  <a:prstClr val="black"/>
                </a:solidFill>
                <a:latin typeface="メイリオ" panose="020B0604030504040204" pitchFamily="50" charset="-128"/>
                <a:ea typeface="メイリオ" panose="020B0604030504040204" pitchFamily="50" charset="-128"/>
              </a:rPr>
            </a:br>
            <a:r>
              <a:rPr kumimoji="1" lang="ja-JP" altLang="en-US" sz="2000" spc="100" dirty="0">
                <a:solidFill>
                  <a:prstClr val="black"/>
                </a:solidFill>
                <a:latin typeface="メイリオ" panose="020B0604030504040204" pitchFamily="50" charset="-128"/>
                <a:ea typeface="メイリオ" panose="020B0604030504040204" pitchFamily="50" charset="-128"/>
              </a:rPr>
              <a:t>　　　　組織的に行う必要があります。</a:t>
            </a:r>
            <a:endParaRPr kumimoji="1" lang="en-US" altLang="ja-JP" sz="2400" spc="100" dirty="0">
              <a:solidFill>
                <a:prstClr val="black"/>
              </a:solidFill>
              <a:latin typeface="メイリオ" panose="020B0604030504040204" pitchFamily="50" charset="-128"/>
              <a:ea typeface="メイリオ" panose="020B0604030504040204" pitchFamily="50" charset="-128"/>
            </a:endParaRPr>
          </a:p>
          <a:p>
            <a:pPr eaLnBrk="1" fontAlgn="auto" hangingPunct="1">
              <a:spcBef>
                <a:spcPts val="1200"/>
              </a:spcBef>
              <a:spcAft>
                <a:spcPts val="0"/>
              </a:spcAft>
              <a:defRPr/>
            </a:pPr>
            <a:r>
              <a:rPr kumimoji="1" lang="ja-JP" altLang="en-US" sz="2200" b="1" spc="100" dirty="0">
                <a:solidFill>
                  <a:prstClr val="black"/>
                </a:solidFill>
                <a:latin typeface="メイリオ" panose="020B0604030504040204" pitchFamily="50" charset="-128"/>
                <a:ea typeface="メイリオ" panose="020B0604030504040204" pitchFamily="50" charset="-128"/>
              </a:rPr>
              <a:t>２．リスクマネジメントは</a:t>
            </a:r>
            <a:r>
              <a:rPr kumimoji="1" lang="ja-JP" altLang="en-US" sz="2200" b="1" spc="100" dirty="0">
                <a:solidFill>
                  <a:srgbClr val="C00000"/>
                </a:solidFill>
                <a:latin typeface="メイリオ" panose="020B0604030504040204" pitchFamily="50" charset="-128"/>
                <a:ea typeface="メイリオ" panose="020B0604030504040204" pitchFamily="50" charset="-128"/>
              </a:rPr>
              <a:t>「職員個々の理解」</a:t>
            </a:r>
            <a:r>
              <a:rPr kumimoji="1" lang="ja-JP" altLang="en-US" sz="2200" b="1" spc="100" dirty="0">
                <a:solidFill>
                  <a:prstClr val="black"/>
                </a:solidFill>
                <a:latin typeface="メイリオ" panose="020B0604030504040204" pitchFamily="50" charset="-128"/>
                <a:ea typeface="メイリオ" panose="020B0604030504040204" pitchFamily="50" charset="-128"/>
              </a:rPr>
              <a:t>があり成り立つ</a:t>
            </a:r>
            <a:endParaRPr kumimoji="1" lang="en-US" altLang="ja-JP" sz="2200" b="1" spc="100" dirty="0">
              <a:solidFill>
                <a:prstClr val="black"/>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z="2200" b="1" spc="100" dirty="0">
                <a:solidFill>
                  <a:prstClr val="black"/>
                </a:solidFill>
                <a:latin typeface="メイリオ" panose="020B0604030504040204" pitchFamily="50" charset="-128"/>
                <a:ea typeface="メイリオ" panose="020B0604030504040204" pitchFamily="50" charset="-128"/>
              </a:rPr>
              <a:t>　　ものであること。</a:t>
            </a:r>
            <a:endParaRPr kumimoji="1" lang="en-US" altLang="ja-JP" sz="2200" b="1" spc="100" dirty="0">
              <a:solidFill>
                <a:prstClr val="black"/>
              </a:solidFill>
              <a:latin typeface="メイリオ" panose="020B0604030504040204" pitchFamily="50" charset="-128"/>
              <a:ea typeface="メイリオ" panose="020B0604030504040204" pitchFamily="50" charset="-128"/>
            </a:endParaRPr>
          </a:p>
          <a:p>
            <a:pPr eaLnBrk="1" fontAlgn="auto" hangingPunct="1">
              <a:spcBef>
                <a:spcPts val="1200"/>
              </a:spcBef>
              <a:spcAft>
                <a:spcPts val="0"/>
              </a:spcAft>
              <a:defRPr/>
            </a:pPr>
            <a:r>
              <a:rPr kumimoji="1" lang="ja-JP" altLang="en-US" sz="2400" spc="100" dirty="0">
                <a:solidFill>
                  <a:prstClr val="black"/>
                </a:solidFill>
                <a:latin typeface="メイリオ" panose="020B0604030504040204" pitchFamily="50" charset="-128"/>
                <a:ea typeface="メイリオ" panose="020B0604030504040204" pitchFamily="50" charset="-128"/>
              </a:rPr>
              <a:t>　　</a:t>
            </a:r>
            <a:r>
              <a:rPr kumimoji="1" lang="ja-JP" altLang="en-US" sz="2000" spc="100" dirty="0">
                <a:solidFill>
                  <a:prstClr val="black"/>
                </a:solidFill>
                <a:latin typeface="メイリオ" panose="020B0604030504040204" pitchFamily="50" charset="-128"/>
                <a:ea typeface="メイリオ" panose="020B0604030504040204" pitchFamily="50" charset="-128"/>
              </a:rPr>
              <a:t>⇒職員個々の理解と自覚があってこそ成り立ちます。</a:t>
            </a:r>
            <a:endParaRPr kumimoji="1" lang="en-US" altLang="ja-JP" sz="2400" spc="100" dirty="0">
              <a:solidFill>
                <a:prstClr val="black"/>
              </a:solidFill>
              <a:latin typeface="メイリオ" panose="020B0604030504040204" pitchFamily="50" charset="-128"/>
              <a:ea typeface="メイリオ" panose="020B0604030504040204" pitchFamily="50" charset="-128"/>
            </a:endParaRPr>
          </a:p>
          <a:p>
            <a:pPr eaLnBrk="1" fontAlgn="auto" hangingPunct="1">
              <a:spcBef>
                <a:spcPts val="1200"/>
              </a:spcBef>
              <a:spcAft>
                <a:spcPts val="0"/>
              </a:spcAft>
              <a:defRPr/>
            </a:pPr>
            <a:r>
              <a:rPr kumimoji="1" lang="ja-JP" altLang="en-US" sz="2200" b="1" spc="100" dirty="0">
                <a:solidFill>
                  <a:prstClr val="black"/>
                </a:solidFill>
                <a:latin typeface="メイリオ" panose="020B0604030504040204" pitchFamily="50" charset="-128"/>
                <a:ea typeface="メイリオ" panose="020B0604030504040204" pitchFamily="50" charset="-128"/>
              </a:rPr>
              <a:t>３．リスクマネジメントは</a:t>
            </a:r>
            <a:r>
              <a:rPr kumimoji="1" lang="ja-JP" altLang="en-US" sz="2200" b="1" spc="100" dirty="0">
                <a:solidFill>
                  <a:srgbClr val="C00000"/>
                </a:solidFill>
                <a:latin typeface="メイリオ" panose="020B0604030504040204" pitchFamily="50" charset="-128"/>
                <a:ea typeface="メイリオ" panose="020B0604030504040204" pitchFamily="50" charset="-128"/>
              </a:rPr>
              <a:t>「業務の向上」</a:t>
            </a:r>
            <a:r>
              <a:rPr kumimoji="1" lang="ja-JP" altLang="en-US" sz="2200" b="1" spc="100" dirty="0">
                <a:solidFill>
                  <a:schemeClr val="tx1"/>
                </a:solidFill>
                <a:latin typeface="メイリオ" panose="020B0604030504040204" pitchFamily="50" charset="-128"/>
                <a:ea typeface="メイリオ" panose="020B0604030504040204" pitchFamily="50" charset="-128"/>
              </a:rPr>
              <a:t>に資する</a:t>
            </a:r>
            <a:br>
              <a:rPr kumimoji="1" lang="en-US" altLang="ja-JP" sz="2200" b="1" spc="100" dirty="0">
                <a:solidFill>
                  <a:schemeClr val="tx1"/>
                </a:solidFill>
                <a:latin typeface="メイリオ" panose="020B0604030504040204" pitchFamily="50" charset="-128"/>
                <a:ea typeface="メイリオ" panose="020B0604030504040204" pitchFamily="50" charset="-128"/>
              </a:rPr>
            </a:br>
            <a:r>
              <a:rPr kumimoji="1" lang="ja-JP" altLang="en-US" sz="2200" b="1" spc="100" dirty="0">
                <a:solidFill>
                  <a:schemeClr val="tx1"/>
                </a:solidFill>
                <a:latin typeface="メイリオ" panose="020B0604030504040204" pitchFamily="50" charset="-128"/>
                <a:ea typeface="メイリオ" panose="020B0604030504040204" pitchFamily="50" charset="-128"/>
              </a:rPr>
              <a:t>　　重要な取組みであること。</a:t>
            </a:r>
            <a:endParaRPr kumimoji="1" lang="en-US" altLang="ja-JP" sz="2200" b="1"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1200"/>
              </a:spcBef>
              <a:spcAft>
                <a:spcPts val="0"/>
              </a:spcAft>
              <a:defRPr/>
            </a:pPr>
            <a:r>
              <a:rPr kumimoji="1" lang="ja-JP" altLang="en-US" sz="2400" spc="100" dirty="0">
                <a:solidFill>
                  <a:schemeClr val="tx1"/>
                </a:solidFill>
                <a:latin typeface="メイリオ" panose="020B0604030504040204" pitchFamily="50" charset="-128"/>
                <a:ea typeface="メイリオ" panose="020B0604030504040204" pitchFamily="50" charset="-128"/>
              </a:rPr>
              <a:t>　　</a:t>
            </a:r>
            <a:r>
              <a:rPr kumimoji="1" lang="ja-JP" altLang="en-US" sz="2000" spc="100" dirty="0">
                <a:solidFill>
                  <a:schemeClr val="tx1"/>
                </a:solidFill>
                <a:latin typeface="メイリオ" panose="020B0604030504040204" pitchFamily="50" charset="-128"/>
                <a:ea typeface="メイリオ" panose="020B0604030504040204" pitchFamily="50" charset="-128"/>
              </a:rPr>
              <a:t>⇒起った出来事の共有と改善が業務の向上につながります。</a:t>
            </a:r>
            <a:endParaRPr kumimoji="1" lang="en-US" altLang="ja-JP" sz="2400" spc="100" dirty="0">
              <a:solidFill>
                <a:schemeClr val="tx1"/>
              </a:solidFill>
              <a:latin typeface="メイリオ" panose="020B0604030504040204" pitchFamily="50" charset="-128"/>
              <a:ea typeface="メイリオ" panose="020B0604030504040204" pitchFamily="50" charset="-128"/>
            </a:endParaRPr>
          </a:p>
        </p:txBody>
      </p:sp>
      <p:sp>
        <p:nvSpPr>
          <p:cNvPr id="3" name="正方形/長方形 2">
            <a:extLst>
              <a:ext uri="{FF2B5EF4-FFF2-40B4-BE49-F238E27FC236}">
                <a16:creationId xmlns:a16="http://schemas.microsoft.com/office/drawing/2014/main" id="{AF833795-40C5-99B1-997F-732C34334EDE}"/>
              </a:ext>
            </a:extLst>
          </p:cNvPr>
          <p:cNvSpPr/>
          <p:nvPr/>
        </p:nvSpPr>
        <p:spPr>
          <a:xfrm>
            <a:off x="0" y="187325"/>
            <a:ext cx="8296275" cy="360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z="2000" b="1" spc="150" dirty="0">
                <a:solidFill>
                  <a:schemeClr val="tx1"/>
                </a:solidFill>
                <a:latin typeface="メイリオ" panose="020B0604030504040204" pitchFamily="50" charset="-128"/>
                <a:ea typeface="メイリオ" panose="020B0604030504040204" pitchFamily="50" charset="-128"/>
              </a:rPr>
              <a:t>２．リスクおよびリスクマネジメントをよりよく行うために</a:t>
            </a:r>
            <a:r>
              <a:rPr kumimoji="1" lang="en-US" altLang="ja-JP" sz="2000" b="1" spc="150" dirty="0">
                <a:solidFill>
                  <a:schemeClr val="tx1"/>
                </a:solidFill>
                <a:latin typeface="メイリオ" panose="020B0604030504040204" pitchFamily="50" charset="-128"/>
                <a:ea typeface="メイリオ" panose="020B0604030504040204" pitchFamily="50" charset="-128"/>
              </a:rPr>
              <a:t>…</a:t>
            </a:r>
            <a:endParaRPr kumimoji="1" lang="ja-JP" altLang="en-US" sz="2000" b="1" spc="150" dirty="0">
              <a:solidFill>
                <a:schemeClr val="tx1"/>
              </a:solidFill>
              <a:latin typeface="メイリオ" panose="020B0604030504040204" pitchFamily="50" charset="-128"/>
              <a:ea typeface="メイリオ" panose="020B0604030504040204" pitchFamily="50" charset="-128"/>
            </a:endParaRPr>
          </a:p>
        </p:txBody>
      </p:sp>
      <p:sp>
        <p:nvSpPr>
          <p:cNvPr id="2" name="正方形/長方形 1">
            <a:extLst>
              <a:ext uri="{FF2B5EF4-FFF2-40B4-BE49-F238E27FC236}">
                <a16:creationId xmlns:a16="http://schemas.microsoft.com/office/drawing/2014/main" id="{DFE7005A-02A6-3C90-FD4B-BC632F2B93FF}"/>
              </a:ext>
            </a:extLst>
          </p:cNvPr>
          <p:cNvSpPr/>
          <p:nvPr/>
        </p:nvSpPr>
        <p:spPr>
          <a:xfrm>
            <a:off x="0" y="12700"/>
            <a:ext cx="8296275" cy="195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en-US" altLang="ja-JP" sz="1200" b="1" spc="150" dirty="0">
                <a:solidFill>
                  <a:schemeClr val="tx1"/>
                </a:solidFill>
                <a:latin typeface="メイリオ" panose="020B0604030504040204" pitchFamily="50" charset="-128"/>
                <a:ea typeface="メイリオ" panose="020B0604030504040204" pitchFamily="50" charset="-128"/>
              </a:rPr>
              <a:t>Ⅰ</a:t>
            </a:r>
            <a:r>
              <a:rPr kumimoji="1" lang="ja-JP" altLang="en-US" sz="1200" b="1" spc="150" dirty="0">
                <a:solidFill>
                  <a:schemeClr val="tx1"/>
                </a:solidFill>
                <a:latin typeface="メイリオ" panose="020B0604030504040204" pitchFamily="50" charset="-128"/>
                <a:ea typeface="メイリオ" panose="020B0604030504040204" pitchFamily="50" charset="-128"/>
              </a:rPr>
              <a:t>．リスクおよびリスクマネジメントの考え方</a:t>
            </a:r>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D42C19-0B1D-9088-E5E6-426B601FC335}"/>
            </a:ext>
          </a:extLst>
        </p:cNvPr>
        <p:cNvGrpSpPr/>
        <p:nvPr/>
      </p:nvGrpSpPr>
      <p:grpSpPr>
        <a:xfrm>
          <a:off x="0" y="0"/>
          <a:ext cx="0" cy="0"/>
          <a:chOff x="0" y="0"/>
          <a:chExt cx="0" cy="0"/>
        </a:xfrm>
      </p:grpSpPr>
      <p:sp>
        <p:nvSpPr>
          <p:cNvPr id="19458" name="スライド番号プレースホルダー 1">
            <a:extLst>
              <a:ext uri="{FF2B5EF4-FFF2-40B4-BE49-F238E27FC236}">
                <a16:creationId xmlns:a16="http://schemas.microsoft.com/office/drawing/2014/main" id="{FE27BD5E-C122-1386-B6C4-9F6C0A323C7C}"/>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7155D595-E299-4907-ABF1-8D6E644DA7DB}" type="slidenum">
              <a:rPr lang="ja-JP" altLang="en-US" sz="1000" smtClean="0">
                <a:solidFill>
                  <a:srgbClr val="898989"/>
                </a:solidFill>
              </a:rPr>
              <a:pPr>
                <a:lnSpc>
                  <a:spcPct val="100000"/>
                </a:lnSpc>
                <a:spcBef>
                  <a:spcPct val="0"/>
                </a:spcBef>
                <a:buFontTx/>
                <a:buNone/>
              </a:pPr>
              <a:t>8</a:t>
            </a:fld>
            <a:endParaRPr lang="ja-JP" altLang="en-US" sz="1000">
              <a:solidFill>
                <a:srgbClr val="898989"/>
              </a:solidFill>
            </a:endParaRPr>
          </a:p>
        </p:txBody>
      </p:sp>
      <p:pic>
        <p:nvPicPr>
          <p:cNvPr id="19459" name="図 2" descr="ランプ, 光 が含まれている画像&#10;&#10;AI によって生成されたコンテンツは間違っている可能性があります。">
            <a:extLst>
              <a:ext uri="{FF2B5EF4-FFF2-40B4-BE49-F238E27FC236}">
                <a16:creationId xmlns:a16="http://schemas.microsoft.com/office/drawing/2014/main" id="{20866A6E-BBD3-51B0-3694-C758A583B0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13105">
            <a:off x="425450" y="2524125"/>
            <a:ext cx="1811338"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テキスト ボックス 4">
            <a:extLst>
              <a:ext uri="{FF2B5EF4-FFF2-40B4-BE49-F238E27FC236}">
                <a16:creationId xmlns:a16="http://schemas.microsoft.com/office/drawing/2014/main" id="{97BA417D-925C-5606-7B9A-91FADD1C987F}"/>
              </a:ext>
            </a:extLst>
          </p:cNvPr>
          <p:cNvSpPr txBox="1"/>
          <p:nvPr/>
        </p:nvSpPr>
        <p:spPr>
          <a:xfrm>
            <a:off x="796925" y="4234755"/>
            <a:ext cx="8729663" cy="646331"/>
          </a:xfrm>
          <a:prstGeom prst="rect">
            <a:avLst/>
          </a:prstGeom>
          <a:noFill/>
          <a:ln>
            <a:noFill/>
          </a:ln>
        </p:spPr>
        <p:txBody>
          <a:bodyPr anchor="ctr">
            <a:spAutoFit/>
          </a:bodyPr>
          <a:lstStyle/>
          <a:p>
            <a:pPr>
              <a:spcBef>
                <a:spcPts val="600"/>
              </a:spcBef>
              <a:defRPr/>
            </a:pPr>
            <a:r>
              <a:rPr kumimoji="1" lang="ja-JP" altLang="en-US" spc="300" dirty="0">
                <a:latin typeface="メイリオ" panose="020B0604030504040204" pitchFamily="50" charset="-128"/>
                <a:ea typeface="メイリオ" panose="020B0604030504040204" pitchFamily="50" charset="-128"/>
              </a:rPr>
              <a:t>生活保護業務における「リスク」や「リスクマネジメント」の考え方、具体的な方法について学んでいきます。</a:t>
            </a:r>
            <a:endParaRPr kumimoji="1" lang="en-US" altLang="ja-JP" spc="300" dirty="0">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9B4B7C15-AC71-AD59-4280-77B522295CC4}"/>
              </a:ext>
            </a:extLst>
          </p:cNvPr>
          <p:cNvSpPr txBox="1"/>
          <p:nvPr/>
        </p:nvSpPr>
        <p:spPr>
          <a:xfrm>
            <a:off x="439738" y="1163638"/>
            <a:ext cx="9161462" cy="1077218"/>
          </a:xfrm>
          <a:prstGeom prst="rect">
            <a:avLst/>
          </a:prstGeom>
          <a:noFill/>
        </p:spPr>
        <p:txBody>
          <a:bodyPr wrap="square">
            <a:spAutoFit/>
          </a:bodyPr>
          <a:lstStyle/>
          <a:p>
            <a:pPr>
              <a:defRPr/>
            </a:pPr>
            <a:r>
              <a:rPr kumimoji="1" lang="en-US" altLang="ja-JP" sz="3200" b="1" spc="300" dirty="0">
                <a:latin typeface="メイリオ" panose="020B0604030504040204" pitchFamily="50" charset="-128"/>
                <a:ea typeface="メイリオ" panose="020B0604030504040204" pitchFamily="50" charset="-128"/>
              </a:rPr>
              <a:t>Ⅱ</a:t>
            </a:r>
            <a:r>
              <a:rPr kumimoji="1" lang="ja-JP" altLang="en-US" sz="3200" b="1" spc="300" dirty="0">
                <a:latin typeface="メイリオ" panose="020B0604030504040204" pitchFamily="50" charset="-128"/>
                <a:ea typeface="メイリオ" panose="020B0604030504040204" pitchFamily="50" charset="-128"/>
              </a:rPr>
              <a:t>．生活保護業務における</a:t>
            </a:r>
            <a:endParaRPr kumimoji="1" lang="en-US" altLang="ja-JP" sz="3200" b="1" spc="300" dirty="0">
              <a:latin typeface="メイリオ" panose="020B0604030504040204" pitchFamily="50" charset="-128"/>
              <a:ea typeface="メイリオ" panose="020B0604030504040204" pitchFamily="50" charset="-128"/>
            </a:endParaRPr>
          </a:p>
          <a:p>
            <a:pPr>
              <a:defRPr/>
            </a:pPr>
            <a:r>
              <a:rPr kumimoji="1" lang="ja-JP" altLang="en-US" sz="3200" b="1" spc="300" dirty="0">
                <a:latin typeface="メイリオ" panose="020B0604030504040204" pitchFamily="50" charset="-128"/>
                <a:ea typeface="メイリオ" panose="020B0604030504040204" pitchFamily="50" charset="-128"/>
              </a:rPr>
              <a:t>　　　　　リスクマネジメント</a:t>
            </a:r>
          </a:p>
        </p:txBody>
      </p:sp>
      <p:sp>
        <p:nvSpPr>
          <p:cNvPr id="8" name="平行四辺形 7">
            <a:extLst>
              <a:ext uri="{FF2B5EF4-FFF2-40B4-BE49-F238E27FC236}">
                <a16:creationId xmlns:a16="http://schemas.microsoft.com/office/drawing/2014/main" id="{E598A5CF-A5F1-ED7D-FE47-DB649D7B1ABA}"/>
              </a:ext>
            </a:extLst>
          </p:cNvPr>
          <p:cNvSpPr/>
          <p:nvPr/>
        </p:nvSpPr>
        <p:spPr>
          <a:xfrm>
            <a:off x="439737" y="2338705"/>
            <a:ext cx="7740000" cy="107950"/>
          </a:xfrm>
          <a:prstGeom prst="parallelogram">
            <a:avLst/>
          </a:prstGeom>
          <a:pattFill prst="wdUpDiag">
            <a:fgClr>
              <a:schemeClr val="accent5"/>
            </a:fgClr>
            <a:bgClr>
              <a:schemeClr val="bg2"/>
            </a:bgClr>
          </a:patt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Tree>
    <p:extLst>
      <p:ext uri="{BB962C8B-B14F-4D97-AF65-F5344CB8AC3E}">
        <p14:creationId xmlns:p14="http://schemas.microsoft.com/office/powerpoint/2010/main" val="4079144939"/>
      </p:ext>
    </p:extLst>
  </p:cSld>
  <p:clrMapOvr>
    <a:masterClrMapping/>
  </p:clrMapOvr>
  <p:transition spd="slow"/>
</p:sld>
</file>

<file path=ppt/theme/theme1.xml><?xml version="1.0" encoding="utf-8"?>
<a:theme xmlns:a="http://schemas.openxmlformats.org/drawingml/2006/main" name="R6生保CW研修">
  <a:themeElements>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6生保CW研修" id="{1FADB950-458D-4E6B-8557-1315257E84CD}" vid="{47418B92-968C-4B8F-9C22-13BE4E7C186F}"/>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R6生保CW研修</Template>
  <Words>3976</Words>
  <PresentationFormat>A4 210 x 297 mm</PresentationFormat>
  <Paragraphs>287</Paragraphs>
  <Slides>27</Slides>
  <Notes>27</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27</vt:i4>
      </vt:variant>
    </vt:vector>
  </HeadingPairs>
  <TitlesOfParts>
    <vt:vector size="36" baseType="lpstr">
      <vt:lpstr>HGS創英角ｺﾞｼｯｸUB</vt:lpstr>
      <vt:lpstr>メイリオ</vt:lpstr>
      <vt:lpstr>游ゴシック</vt:lpstr>
      <vt:lpstr>游ゴシック Medium</vt:lpstr>
      <vt:lpstr>Arial</vt:lpstr>
      <vt:lpstr>Calibri</vt:lpstr>
      <vt:lpstr>Calibri Light</vt:lpstr>
      <vt:lpstr>Wingdings</vt:lpstr>
      <vt:lpstr>R6生保CW研修</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Properties>
</file>

<file path=docProps/core.xml><?xml version="1.0" encoding="utf-8"?>
<cp:coreProperties xmlns:cp="http://schemas.openxmlformats.org/package/2006/metadata/core-properties" xmlns:dc="http://purl.org/dc/elements/1.1/" xmlns:dcterms="http://purl.org/dc/terms/" xmlns:xsi="http://www.w3.org/2001/XMLSchema-instance"/>
</file>