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61" r:id="rId2"/>
    <p:sldId id="262" r:id="rId3"/>
  </p:sldIdLst>
  <p:sldSz cx="7559675" cy="10691813"/>
  <p:notesSz cx="6735763" cy="9866313"/>
  <p:defaultTextStyle>
    <a:defPPr>
      <a:defRPr lang="ja-JP"/>
    </a:defPPr>
    <a:lvl1pPr marL="0" algn="l" defTabSz="995507" rtl="0" eaLnBrk="1" latinLnBrk="0" hangingPunct="1">
      <a:defRPr kumimoji="1" sz="1960" kern="1200">
        <a:solidFill>
          <a:schemeClr val="tx1"/>
        </a:solidFill>
        <a:latin typeface="+mn-lt"/>
        <a:ea typeface="+mn-ea"/>
        <a:cs typeface="+mn-cs"/>
      </a:defRPr>
    </a:lvl1pPr>
    <a:lvl2pPr marL="497754" algn="l" defTabSz="995507" rtl="0" eaLnBrk="1" latinLnBrk="0" hangingPunct="1">
      <a:defRPr kumimoji="1" sz="1960" kern="1200">
        <a:solidFill>
          <a:schemeClr val="tx1"/>
        </a:solidFill>
        <a:latin typeface="+mn-lt"/>
        <a:ea typeface="+mn-ea"/>
        <a:cs typeface="+mn-cs"/>
      </a:defRPr>
    </a:lvl2pPr>
    <a:lvl3pPr marL="995507" algn="l" defTabSz="995507" rtl="0" eaLnBrk="1" latinLnBrk="0" hangingPunct="1">
      <a:defRPr kumimoji="1" sz="1960" kern="1200">
        <a:solidFill>
          <a:schemeClr val="tx1"/>
        </a:solidFill>
        <a:latin typeface="+mn-lt"/>
        <a:ea typeface="+mn-ea"/>
        <a:cs typeface="+mn-cs"/>
      </a:defRPr>
    </a:lvl3pPr>
    <a:lvl4pPr marL="1493261" algn="l" defTabSz="995507" rtl="0" eaLnBrk="1" latinLnBrk="0" hangingPunct="1">
      <a:defRPr kumimoji="1" sz="1960" kern="1200">
        <a:solidFill>
          <a:schemeClr val="tx1"/>
        </a:solidFill>
        <a:latin typeface="+mn-lt"/>
        <a:ea typeface="+mn-ea"/>
        <a:cs typeface="+mn-cs"/>
      </a:defRPr>
    </a:lvl4pPr>
    <a:lvl5pPr marL="1991015" algn="l" defTabSz="995507" rtl="0" eaLnBrk="1" latinLnBrk="0" hangingPunct="1">
      <a:defRPr kumimoji="1" sz="1960" kern="1200">
        <a:solidFill>
          <a:schemeClr val="tx1"/>
        </a:solidFill>
        <a:latin typeface="+mn-lt"/>
        <a:ea typeface="+mn-ea"/>
        <a:cs typeface="+mn-cs"/>
      </a:defRPr>
    </a:lvl5pPr>
    <a:lvl6pPr marL="2488768" algn="l" defTabSz="995507" rtl="0" eaLnBrk="1" latinLnBrk="0" hangingPunct="1">
      <a:defRPr kumimoji="1" sz="1960" kern="1200">
        <a:solidFill>
          <a:schemeClr val="tx1"/>
        </a:solidFill>
        <a:latin typeface="+mn-lt"/>
        <a:ea typeface="+mn-ea"/>
        <a:cs typeface="+mn-cs"/>
      </a:defRPr>
    </a:lvl6pPr>
    <a:lvl7pPr marL="2986522" algn="l" defTabSz="995507" rtl="0" eaLnBrk="1" latinLnBrk="0" hangingPunct="1">
      <a:defRPr kumimoji="1" sz="1960" kern="1200">
        <a:solidFill>
          <a:schemeClr val="tx1"/>
        </a:solidFill>
        <a:latin typeface="+mn-lt"/>
        <a:ea typeface="+mn-ea"/>
        <a:cs typeface="+mn-cs"/>
      </a:defRPr>
    </a:lvl7pPr>
    <a:lvl8pPr marL="3484275" algn="l" defTabSz="995507" rtl="0" eaLnBrk="1" latinLnBrk="0" hangingPunct="1">
      <a:defRPr kumimoji="1" sz="1960" kern="1200">
        <a:solidFill>
          <a:schemeClr val="tx1"/>
        </a:solidFill>
        <a:latin typeface="+mn-lt"/>
        <a:ea typeface="+mn-ea"/>
        <a:cs typeface="+mn-cs"/>
      </a:defRPr>
    </a:lvl8pPr>
    <a:lvl9pPr marL="3982029" algn="l" defTabSz="995507" rtl="0" eaLnBrk="1" latinLnBrk="0" hangingPunct="1">
      <a:defRPr kumimoji="1" sz="19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guide id="4" pos="226" userDrawn="1">
          <p15:clr>
            <a:srgbClr val="A4A3A4"/>
          </p15:clr>
        </p15:guide>
        <p15:guide id="5" pos="4536" userDrawn="1">
          <p15:clr>
            <a:srgbClr val="A4A3A4"/>
          </p15:clr>
        </p15:guide>
        <p15:guide id="6" orient="horz" pos="215" userDrawn="1">
          <p15:clr>
            <a:srgbClr val="A4A3A4"/>
          </p15:clr>
        </p15:guide>
        <p15:guide id="7" orient="horz" pos="6520" userDrawn="1">
          <p15:clr>
            <a:srgbClr val="A4A3A4"/>
          </p15:clr>
        </p15:guide>
        <p15:guide id="9" pos="4195" userDrawn="1">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E6F2"/>
    <a:srgbClr val="B9EDFF"/>
    <a:srgbClr val="EFFBFF"/>
    <a:srgbClr val="D1F3FF"/>
    <a:srgbClr val="0048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418"/>
    <p:restoredTop sz="96904" autoAdjust="0"/>
  </p:normalViewPr>
  <p:slideViewPr>
    <p:cSldViewPr snapToGrid="0">
      <p:cViewPr>
        <p:scale>
          <a:sx n="197" d="100"/>
          <a:sy n="197" d="100"/>
        </p:scale>
        <p:origin x="1664" y="-6152"/>
      </p:cViewPr>
      <p:guideLst>
        <p:guide orient="horz" pos="3368"/>
        <p:guide pos="2381"/>
        <p:guide pos="226"/>
        <p:guide pos="4536"/>
        <p:guide orient="horz" pos="215"/>
        <p:guide orient="horz" pos="6520"/>
        <p:guide pos="4195"/>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9" d="100"/>
          <a:sy n="89" d="100"/>
        </p:scale>
        <p:origin x="4520" y="176"/>
      </p:cViewPr>
      <p:guideLst>
        <p:guide orient="horz" pos="3107"/>
        <p:guide pos="2121"/>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customXml/item2.xml" Type="http://schemas.openxmlformats.org/officeDocument/2006/relationships/customXml"/><Relationship Id="rId11"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 Id="rId9" Target="../customXml/item1.xml" Type="http://schemas.openxmlformats.org/officeDocument/2006/relationships/customXml"/></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18830" cy="493316"/>
          </a:xfrm>
          <a:prstGeom prst="rect">
            <a:avLst/>
          </a:prstGeom>
        </p:spPr>
        <p:txBody>
          <a:bodyPr vert="horz" lIns="94848" tIns="47424" rIns="94848" bIns="47424"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5" y="1"/>
            <a:ext cx="2918830" cy="493316"/>
          </a:xfrm>
          <a:prstGeom prst="rect">
            <a:avLst/>
          </a:prstGeom>
        </p:spPr>
        <p:txBody>
          <a:bodyPr vert="horz" lIns="94848" tIns="47424" rIns="94848" bIns="47424" rtlCol="0"/>
          <a:lstStyle>
            <a:lvl1pPr algn="r">
              <a:defRPr sz="1200"/>
            </a:lvl1pPr>
          </a:lstStyle>
          <a:p>
            <a:fld id="{16B17AE3-4726-4B77-9012-D206F9A79D7C}" type="datetimeFigureOut">
              <a:rPr kumimoji="1" lang="ja-JP" altLang="en-US" smtClean="0"/>
              <a:pPr/>
              <a:t>2025/3/1</a:t>
            </a:fld>
            <a:endParaRPr kumimoji="1" lang="ja-JP" altLang="en-US"/>
          </a:p>
        </p:txBody>
      </p:sp>
      <p:sp>
        <p:nvSpPr>
          <p:cNvPr id="4" name="スライド イメージ プレースホルダ 3"/>
          <p:cNvSpPr>
            <a:spLocks noGrp="1" noRot="1" noChangeAspect="1"/>
          </p:cNvSpPr>
          <p:nvPr>
            <p:ph type="sldImg" idx="2"/>
          </p:nvPr>
        </p:nvSpPr>
        <p:spPr>
          <a:xfrm>
            <a:off x="2062163" y="741363"/>
            <a:ext cx="2611437" cy="3697287"/>
          </a:xfrm>
          <a:prstGeom prst="rect">
            <a:avLst/>
          </a:prstGeom>
          <a:noFill/>
          <a:ln w="12700">
            <a:solidFill>
              <a:prstClr val="black"/>
            </a:solidFill>
          </a:ln>
        </p:spPr>
        <p:txBody>
          <a:bodyPr vert="horz" lIns="94848" tIns="47424" rIns="94848" bIns="47424"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4848" tIns="47424" rIns="94848" bIns="47424"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371286"/>
            <a:ext cx="2918830" cy="493316"/>
          </a:xfrm>
          <a:prstGeom prst="rect">
            <a:avLst/>
          </a:prstGeom>
        </p:spPr>
        <p:txBody>
          <a:bodyPr vert="horz" lIns="94848" tIns="47424" rIns="94848" bIns="47424"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5" y="9371286"/>
            <a:ext cx="2918830" cy="493316"/>
          </a:xfrm>
          <a:prstGeom prst="rect">
            <a:avLst/>
          </a:prstGeom>
        </p:spPr>
        <p:txBody>
          <a:bodyPr vert="horz" lIns="94848" tIns="47424" rIns="94848" bIns="47424" rtlCol="0" anchor="b"/>
          <a:lstStyle>
            <a:lvl1pPr algn="r">
              <a:defRPr sz="1200"/>
            </a:lvl1pPr>
          </a:lstStyle>
          <a:p>
            <a:fld id="{54125028-120C-4575-B19E-FCFA79BADF33}" type="slidenum">
              <a:rPr kumimoji="1" lang="ja-JP" altLang="en-US" smtClean="0"/>
              <a:pPr/>
              <a:t>‹#›</a:t>
            </a:fld>
            <a:endParaRPr kumimoji="1" lang="ja-JP" altLang="en-US"/>
          </a:p>
        </p:txBody>
      </p:sp>
    </p:spTree>
    <p:extLst>
      <p:ext uri="{BB962C8B-B14F-4D97-AF65-F5344CB8AC3E}">
        <p14:creationId xmlns:p14="http://schemas.microsoft.com/office/powerpoint/2010/main" val="1585054721"/>
      </p:ext>
    </p:extLst>
  </p:cSld>
  <p:clrMap bg1="lt1" tx1="dk1" bg2="lt2" tx2="dk2" accent1="accent1" accent2="accent2" accent3="accent3" accent4="accent4" accent5="accent5" accent6="accent6" hlink="hlink" folHlink="folHlink"/>
  <p:notesStyle>
    <a:lvl1pPr marL="0" algn="l" defTabSz="995507" rtl="0" eaLnBrk="1" latinLnBrk="0" hangingPunct="1">
      <a:defRPr kumimoji="1" sz="1306" kern="1200">
        <a:solidFill>
          <a:schemeClr val="tx1"/>
        </a:solidFill>
        <a:latin typeface="+mn-lt"/>
        <a:ea typeface="+mn-ea"/>
        <a:cs typeface="+mn-cs"/>
      </a:defRPr>
    </a:lvl1pPr>
    <a:lvl2pPr marL="497754" algn="l" defTabSz="995507" rtl="0" eaLnBrk="1" latinLnBrk="0" hangingPunct="1">
      <a:defRPr kumimoji="1" sz="1306" kern="1200">
        <a:solidFill>
          <a:schemeClr val="tx1"/>
        </a:solidFill>
        <a:latin typeface="+mn-lt"/>
        <a:ea typeface="+mn-ea"/>
        <a:cs typeface="+mn-cs"/>
      </a:defRPr>
    </a:lvl2pPr>
    <a:lvl3pPr marL="995507" algn="l" defTabSz="995507" rtl="0" eaLnBrk="1" latinLnBrk="0" hangingPunct="1">
      <a:defRPr kumimoji="1" sz="1306" kern="1200">
        <a:solidFill>
          <a:schemeClr val="tx1"/>
        </a:solidFill>
        <a:latin typeface="+mn-lt"/>
        <a:ea typeface="+mn-ea"/>
        <a:cs typeface="+mn-cs"/>
      </a:defRPr>
    </a:lvl3pPr>
    <a:lvl4pPr marL="1493261" algn="l" defTabSz="995507" rtl="0" eaLnBrk="1" latinLnBrk="0" hangingPunct="1">
      <a:defRPr kumimoji="1" sz="1306" kern="1200">
        <a:solidFill>
          <a:schemeClr val="tx1"/>
        </a:solidFill>
        <a:latin typeface="+mn-lt"/>
        <a:ea typeface="+mn-ea"/>
        <a:cs typeface="+mn-cs"/>
      </a:defRPr>
    </a:lvl4pPr>
    <a:lvl5pPr marL="1991015" algn="l" defTabSz="995507" rtl="0" eaLnBrk="1" latinLnBrk="0" hangingPunct="1">
      <a:defRPr kumimoji="1" sz="1306" kern="1200">
        <a:solidFill>
          <a:schemeClr val="tx1"/>
        </a:solidFill>
        <a:latin typeface="+mn-lt"/>
        <a:ea typeface="+mn-ea"/>
        <a:cs typeface="+mn-cs"/>
      </a:defRPr>
    </a:lvl5pPr>
    <a:lvl6pPr marL="2488768" algn="l" defTabSz="995507" rtl="0" eaLnBrk="1" latinLnBrk="0" hangingPunct="1">
      <a:defRPr kumimoji="1" sz="1306" kern="1200">
        <a:solidFill>
          <a:schemeClr val="tx1"/>
        </a:solidFill>
        <a:latin typeface="+mn-lt"/>
        <a:ea typeface="+mn-ea"/>
        <a:cs typeface="+mn-cs"/>
      </a:defRPr>
    </a:lvl6pPr>
    <a:lvl7pPr marL="2986522" algn="l" defTabSz="995507" rtl="0" eaLnBrk="1" latinLnBrk="0" hangingPunct="1">
      <a:defRPr kumimoji="1" sz="1306" kern="1200">
        <a:solidFill>
          <a:schemeClr val="tx1"/>
        </a:solidFill>
        <a:latin typeface="+mn-lt"/>
        <a:ea typeface="+mn-ea"/>
        <a:cs typeface="+mn-cs"/>
      </a:defRPr>
    </a:lvl7pPr>
    <a:lvl8pPr marL="3484275" algn="l" defTabSz="995507" rtl="0" eaLnBrk="1" latinLnBrk="0" hangingPunct="1">
      <a:defRPr kumimoji="1" sz="1306" kern="1200">
        <a:solidFill>
          <a:schemeClr val="tx1"/>
        </a:solidFill>
        <a:latin typeface="+mn-lt"/>
        <a:ea typeface="+mn-ea"/>
        <a:cs typeface="+mn-cs"/>
      </a:defRPr>
    </a:lvl8pPr>
    <a:lvl9pPr marL="3982029" algn="l" defTabSz="995507"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4125028-120C-4575-B19E-FCFA79BADF33}" type="slidenum">
              <a:rPr kumimoji="1" lang="ja-JP" altLang="en-US" smtClean="0"/>
              <a:pPr/>
              <a:t>1</a:t>
            </a:fld>
            <a:endParaRPr kumimoji="1" lang="ja-JP" altLang="en-US"/>
          </a:p>
        </p:txBody>
      </p:sp>
    </p:spTree>
    <p:extLst>
      <p:ext uri="{BB962C8B-B14F-4D97-AF65-F5344CB8AC3E}">
        <p14:creationId xmlns:p14="http://schemas.microsoft.com/office/powerpoint/2010/main" val="41061918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5"/>
          </p:nvPr>
        </p:nvSpPr>
        <p:spPr/>
        <p:txBody>
          <a:bodyPr/>
          <a:lstStyle/>
          <a:p>
            <a:fld id="{54125028-120C-4575-B19E-FCFA79BADF33}" type="slidenum">
              <a:rPr kumimoji="1" lang="ja-JP" altLang="en-US" smtClean="0"/>
              <a:pPr/>
              <a:t>2</a:t>
            </a:fld>
            <a:endParaRPr kumimoji="1" lang="ja-JP" altLang="en-US"/>
          </a:p>
        </p:txBody>
      </p:sp>
    </p:spTree>
    <p:extLst>
      <p:ext uri="{BB962C8B-B14F-4D97-AF65-F5344CB8AC3E}">
        <p14:creationId xmlns:p14="http://schemas.microsoft.com/office/powerpoint/2010/main" val="123040481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a:xfrm>
            <a:off x="6252983" y="60935"/>
            <a:ext cx="1178131" cy="348406"/>
          </a:xfrm>
          <a:prstGeom prst="rect">
            <a:avLst/>
          </a:prstGeom>
          <a:ln>
            <a:solidFill>
              <a:srgbClr val="C00000"/>
            </a:solidFill>
          </a:ln>
        </p:spPr>
        <p:txBody>
          <a:bodyPr/>
          <a:lstStyle>
            <a:lvl1pPr algn="ctr">
              <a:defRPr b="1">
                <a:solidFill>
                  <a:srgbClr val="C00000"/>
                </a:solidFill>
              </a:defRPr>
            </a:lvl1pPr>
          </a:lstStyle>
          <a:p>
            <a:r>
              <a:rPr lang="ja-JP" altLang="en-US"/>
              <a:t>プラン案</a:t>
            </a:r>
            <a:endParaRPr lang="ja-JP" altLang="en-US" dirty="0"/>
          </a:p>
        </p:txBody>
      </p:sp>
      <p:sp>
        <p:nvSpPr>
          <p:cNvPr id="6" name="スライド番号プレースホルダ 5"/>
          <p:cNvSpPr>
            <a:spLocks noGrp="1"/>
          </p:cNvSpPr>
          <p:nvPr>
            <p:ph type="sldNum" sz="quarter" idx="12"/>
          </p:nvPr>
        </p:nvSpPr>
        <p:spPr>
          <a:xfrm>
            <a:off x="3224209" y="10242281"/>
            <a:ext cx="1763924" cy="258358"/>
          </a:xfrm>
        </p:spPr>
        <p:txBody>
          <a:bodyPr/>
          <a:lstStyle>
            <a:lvl1pPr algn="ctr">
              <a:defRPr/>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2025/3/1</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0764" y="428174"/>
            <a:ext cx="1700927" cy="9122691"/>
          </a:xfrm>
          <a:prstGeom prst="rect">
            <a:avLst/>
          </a:prstGeo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77984" y="428174"/>
            <a:ext cx="4976786" cy="9122691"/>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2025/3/1</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2025/3/1</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163" y="6870482"/>
            <a:ext cx="6425724" cy="2123513"/>
          </a:xfrm>
          <a:prstGeom prst="rect">
            <a:avLst/>
          </a:prstGeom>
        </p:spPr>
        <p:txBody>
          <a:bodyPr anchor="t"/>
          <a:lstStyle>
            <a:lvl1pPr algn="l">
              <a:defRPr sz="4317"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97163" y="4531650"/>
            <a:ext cx="6425724" cy="2338834"/>
          </a:xfrm>
        </p:spPr>
        <p:txBody>
          <a:bodyPr anchor="b"/>
          <a:lstStyle>
            <a:lvl1pPr marL="0" indent="0">
              <a:buNone/>
              <a:defRPr sz="2159">
                <a:solidFill>
                  <a:schemeClr val="tx1">
                    <a:tint val="75000"/>
                  </a:schemeClr>
                </a:solidFill>
              </a:defRPr>
            </a:lvl1pPr>
            <a:lvl2pPr marL="493433" indent="0">
              <a:buNone/>
              <a:defRPr sz="1943">
                <a:solidFill>
                  <a:schemeClr val="tx1">
                    <a:tint val="75000"/>
                  </a:schemeClr>
                </a:solidFill>
              </a:defRPr>
            </a:lvl2pPr>
            <a:lvl3pPr marL="986867" indent="0">
              <a:buNone/>
              <a:defRPr sz="1727">
                <a:solidFill>
                  <a:schemeClr val="tx1">
                    <a:tint val="75000"/>
                  </a:schemeClr>
                </a:solidFill>
              </a:defRPr>
            </a:lvl3pPr>
            <a:lvl4pPr marL="1480302" indent="0">
              <a:buNone/>
              <a:defRPr sz="1511">
                <a:solidFill>
                  <a:schemeClr val="tx1">
                    <a:tint val="75000"/>
                  </a:schemeClr>
                </a:solidFill>
              </a:defRPr>
            </a:lvl4pPr>
            <a:lvl5pPr marL="1973735" indent="0">
              <a:buNone/>
              <a:defRPr sz="1511">
                <a:solidFill>
                  <a:schemeClr val="tx1">
                    <a:tint val="75000"/>
                  </a:schemeClr>
                </a:solidFill>
              </a:defRPr>
            </a:lvl5pPr>
            <a:lvl6pPr marL="2467169" indent="0">
              <a:buNone/>
              <a:defRPr sz="1511">
                <a:solidFill>
                  <a:schemeClr val="tx1">
                    <a:tint val="75000"/>
                  </a:schemeClr>
                </a:solidFill>
              </a:defRPr>
            </a:lvl6pPr>
            <a:lvl7pPr marL="2960602" indent="0">
              <a:buNone/>
              <a:defRPr sz="1511">
                <a:solidFill>
                  <a:schemeClr val="tx1">
                    <a:tint val="75000"/>
                  </a:schemeClr>
                </a:solidFill>
              </a:defRPr>
            </a:lvl7pPr>
            <a:lvl8pPr marL="3454037" indent="0">
              <a:buNone/>
              <a:defRPr sz="1511">
                <a:solidFill>
                  <a:schemeClr val="tx1">
                    <a:tint val="75000"/>
                  </a:schemeClr>
                </a:solidFill>
              </a:defRPr>
            </a:lvl8pPr>
            <a:lvl9pPr marL="3947471" indent="0">
              <a:buNone/>
              <a:defRPr sz="1511">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2025/3/1</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77984" y="2494759"/>
            <a:ext cx="3338856" cy="7056102"/>
          </a:xfrm>
        </p:spPr>
        <p:txBody>
          <a:bodyPr/>
          <a:lstStyle>
            <a:lvl1pPr>
              <a:defRPr sz="3022"/>
            </a:lvl1pPr>
            <a:lvl2pPr>
              <a:defRPr sz="2590"/>
            </a:lvl2pPr>
            <a:lvl3pPr>
              <a:defRPr sz="2159"/>
            </a:lvl3pPr>
            <a:lvl4pPr>
              <a:defRPr sz="1943"/>
            </a:lvl4pPr>
            <a:lvl5pPr>
              <a:defRPr sz="1943"/>
            </a:lvl5pPr>
            <a:lvl6pPr>
              <a:defRPr sz="1943"/>
            </a:lvl6pPr>
            <a:lvl7pPr>
              <a:defRPr sz="1943"/>
            </a:lvl7pPr>
            <a:lvl8pPr>
              <a:defRPr sz="1943"/>
            </a:lvl8pPr>
            <a:lvl9pPr>
              <a:defRPr sz="194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842835" y="2494759"/>
            <a:ext cx="3338856" cy="7056102"/>
          </a:xfrm>
        </p:spPr>
        <p:txBody>
          <a:bodyPr/>
          <a:lstStyle>
            <a:lvl1pPr>
              <a:defRPr sz="3022"/>
            </a:lvl1pPr>
            <a:lvl2pPr>
              <a:defRPr sz="2590"/>
            </a:lvl2pPr>
            <a:lvl3pPr>
              <a:defRPr sz="2159"/>
            </a:lvl3pPr>
            <a:lvl4pPr>
              <a:defRPr sz="1943"/>
            </a:lvl4pPr>
            <a:lvl5pPr>
              <a:defRPr sz="1943"/>
            </a:lvl5pPr>
            <a:lvl6pPr>
              <a:defRPr sz="1943"/>
            </a:lvl6pPr>
            <a:lvl7pPr>
              <a:defRPr sz="1943"/>
            </a:lvl7pPr>
            <a:lvl8pPr>
              <a:defRPr sz="1943"/>
            </a:lvl8pPr>
            <a:lvl9pPr>
              <a:defRPr sz="194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2025/3/1</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77986" y="2393287"/>
            <a:ext cx="3340169" cy="997407"/>
          </a:xfrm>
        </p:spPr>
        <p:txBody>
          <a:bodyPr anchor="b"/>
          <a:lstStyle>
            <a:lvl1pPr marL="0" indent="0">
              <a:buNone/>
              <a:defRPr sz="2590" b="1"/>
            </a:lvl1pPr>
            <a:lvl2pPr marL="493433" indent="0">
              <a:buNone/>
              <a:defRPr sz="2159" b="1"/>
            </a:lvl2pPr>
            <a:lvl3pPr marL="986867" indent="0">
              <a:buNone/>
              <a:defRPr sz="1943" b="1"/>
            </a:lvl3pPr>
            <a:lvl4pPr marL="1480302" indent="0">
              <a:buNone/>
              <a:defRPr sz="1727" b="1"/>
            </a:lvl4pPr>
            <a:lvl5pPr marL="1973735" indent="0">
              <a:buNone/>
              <a:defRPr sz="1727" b="1"/>
            </a:lvl5pPr>
            <a:lvl6pPr marL="2467169" indent="0">
              <a:buNone/>
              <a:defRPr sz="1727" b="1"/>
            </a:lvl6pPr>
            <a:lvl7pPr marL="2960602" indent="0">
              <a:buNone/>
              <a:defRPr sz="1727" b="1"/>
            </a:lvl7pPr>
            <a:lvl8pPr marL="3454037" indent="0">
              <a:buNone/>
              <a:defRPr sz="1727" b="1"/>
            </a:lvl8pPr>
            <a:lvl9pPr marL="3947471" indent="0">
              <a:buNone/>
              <a:defRPr sz="1727"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77986" y="3390694"/>
            <a:ext cx="3340169" cy="6160168"/>
          </a:xfrm>
        </p:spPr>
        <p:txBody>
          <a:bodyPr/>
          <a:lstStyle>
            <a:lvl1pPr>
              <a:defRPr sz="2590"/>
            </a:lvl1pPr>
            <a:lvl2pPr>
              <a:defRPr sz="2159"/>
            </a:lvl2pPr>
            <a:lvl3pPr>
              <a:defRPr sz="1943"/>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840214" y="2393287"/>
            <a:ext cx="3341481" cy="997407"/>
          </a:xfrm>
        </p:spPr>
        <p:txBody>
          <a:bodyPr anchor="b"/>
          <a:lstStyle>
            <a:lvl1pPr marL="0" indent="0">
              <a:buNone/>
              <a:defRPr sz="2590" b="1"/>
            </a:lvl1pPr>
            <a:lvl2pPr marL="493433" indent="0">
              <a:buNone/>
              <a:defRPr sz="2159" b="1"/>
            </a:lvl2pPr>
            <a:lvl3pPr marL="986867" indent="0">
              <a:buNone/>
              <a:defRPr sz="1943" b="1"/>
            </a:lvl3pPr>
            <a:lvl4pPr marL="1480302" indent="0">
              <a:buNone/>
              <a:defRPr sz="1727" b="1"/>
            </a:lvl4pPr>
            <a:lvl5pPr marL="1973735" indent="0">
              <a:buNone/>
              <a:defRPr sz="1727" b="1"/>
            </a:lvl5pPr>
            <a:lvl6pPr marL="2467169" indent="0">
              <a:buNone/>
              <a:defRPr sz="1727" b="1"/>
            </a:lvl6pPr>
            <a:lvl7pPr marL="2960602" indent="0">
              <a:buNone/>
              <a:defRPr sz="1727" b="1"/>
            </a:lvl7pPr>
            <a:lvl8pPr marL="3454037" indent="0">
              <a:buNone/>
              <a:defRPr sz="1727" b="1"/>
            </a:lvl8pPr>
            <a:lvl9pPr marL="3947471" indent="0">
              <a:buNone/>
              <a:defRPr sz="1727"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840214" y="3390694"/>
            <a:ext cx="3341481" cy="6160168"/>
          </a:xfrm>
        </p:spPr>
        <p:txBody>
          <a:bodyPr/>
          <a:lstStyle>
            <a:lvl1pPr>
              <a:defRPr sz="2590"/>
            </a:lvl1pPr>
            <a:lvl2pPr>
              <a:defRPr sz="2159"/>
            </a:lvl2pPr>
            <a:lvl3pPr>
              <a:defRPr sz="1943"/>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2025/3/1</a:t>
            </a:fld>
            <a:endParaRPr kumimoji="1" lang="ja-JP" altLang="en-US"/>
          </a:p>
        </p:txBody>
      </p:sp>
      <p:sp>
        <p:nvSpPr>
          <p:cNvPr id="8" name="フッター プレースホルダ 7"/>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日付プレースホルダ 2"/>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2025/3/1</a:t>
            </a:fld>
            <a:endParaRPr kumimoji="1" lang="ja-JP" altLang="en-US"/>
          </a:p>
        </p:txBody>
      </p:sp>
      <p:sp>
        <p:nvSpPr>
          <p:cNvPr id="4" name="フッター プレースホルダ 3"/>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2025/3/1</a:t>
            </a:fld>
            <a:endParaRPr kumimoji="1" lang="ja-JP" altLang="en-US"/>
          </a:p>
        </p:txBody>
      </p:sp>
      <p:sp>
        <p:nvSpPr>
          <p:cNvPr id="3" name="フッター プレースホルダ 2"/>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6" y="425693"/>
            <a:ext cx="2487081" cy="1811669"/>
          </a:xfrm>
          <a:prstGeom prst="rect">
            <a:avLst/>
          </a:prstGeom>
        </p:spPr>
        <p:txBody>
          <a:bodyPr anchor="b"/>
          <a:lstStyle>
            <a:lvl1pPr algn="l">
              <a:defRPr sz="2159" b="1"/>
            </a:lvl1pPr>
          </a:lstStyle>
          <a:p>
            <a:r>
              <a:rPr kumimoji="1" lang="ja-JP" altLang="en-US"/>
              <a:t>マスタ タイトルの書式設定</a:t>
            </a:r>
          </a:p>
        </p:txBody>
      </p:sp>
      <p:sp>
        <p:nvSpPr>
          <p:cNvPr id="3" name="コンテンツ プレースホルダ 2"/>
          <p:cNvSpPr>
            <a:spLocks noGrp="1"/>
          </p:cNvSpPr>
          <p:nvPr>
            <p:ph idx="1"/>
          </p:nvPr>
        </p:nvSpPr>
        <p:spPr>
          <a:xfrm>
            <a:off x="2955625" y="425697"/>
            <a:ext cx="4226069" cy="9125167"/>
          </a:xfrm>
        </p:spPr>
        <p:txBody>
          <a:bodyPr/>
          <a:lstStyle>
            <a:lvl1pPr>
              <a:defRPr sz="3453"/>
            </a:lvl1pPr>
            <a:lvl2pPr>
              <a:defRPr sz="3022"/>
            </a:lvl2pPr>
            <a:lvl3pPr>
              <a:defRPr sz="2590"/>
            </a:lvl3pPr>
            <a:lvl4pPr>
              <a:defRPr sz="2159"/>
            </a:lvl4pPr>
            <a:lvl5pPr>
              <a:defRPr sz="2159"/>
            </a:lvl5pPr>
            <a:lvl6pPr>
              <a:defRPr sz="2159"/>
            </a:lvl6pPr>
            <a:lvl7pPr>
              <a:defRPr sz="2159"/>
            </a:lvl7pPr>
            <a:lvl8pPr>
              <a:defRPr sz="2159"/>
            </a:lvl8pPr>
            <a:lvl9pPr>
              <a:defRPr sz="2159"/>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77986" y="2237363"/>
            <a:ext cx="2487081" cy="7313498"/>
          </a:xfrm>
        </p:spPr>
        <p:txBody>
          <a:bodyPr/>
          <a:lstStyle>
            <a:lvl1pPr marL="0" indent="0">
              <a:buNone/>
              <a:defRPr sz="1511"/>
            </a:lvl1pPr>
            <a:lvl2pPr marL="493433" indent="0">
              <a:buNone/>
              <a:defRPr sz="1295"/>
            </a:lvl2pPr>
            <a:lvl3pPr marL="986867" indent="0">
              <a:buNone/>
              <a:defRPr sz="1079"/>
            </a:lvl3pPr>
            <a:lvl4pPr marL="1480302" indent="0">
              <a:buNone/>
              <a:defRPr sz="971"/>
            </a:lvl4pPr>
            <a:lvl5pPr marL="1973735" indent="0">
              <a:buNone/>
              <a:defRPr sz="971"/>
            </a:lvl5pPr>
            <a:lvl6pPr marL="2467169" indent="0">
              <a:buNone/>
              <a:defRPr sz="971"/>
            </a:lvl6pPr>
            <a:lvl7pPr marL="2960602" indent="0">
              <a:buNone/>
              <a:defRPr sz="971"/>
            </a:lvl7pPr>
            <a:lvl8pPr marL="3454037" indent="0">
              <a:buNone/>
              <a:defRPr sz="971"/>
            </a:lvl8pPr>
            <a:lvl9pPr marL="3947471" indent="0">
              <a:buNone/>
              <a:defRPr sz="971"/>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2025/3/1</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1749" y="7484269"/>
            <a:ext cx="4535805" cy="883561"/>
          </a:xfrm>
          <a:prstGeom prst="rect">
            <a:avLst/>
          </a:prstGeom>
        </p:spPr>
        <p:txBody>
          <a:bodyPr anchor="b"/>
          <a:lstStyle>
            <a:lvl1pPr algn="l">
              <a:defRPr sz="2159" b="1"/>
            </a:lvl1pPr>
          </a:lstStyle>
          <a:p>
            <a:r>
              <a:rPr kumimoji="1" lang="ja-JP" altLang="en-US"/>
              <a:t>マスタ タイトルの書式設定</a:t>
            </a:r>
          </a:p>
        </p:txBody>
      </p:sp>
      <p:sp>
        <p:nvSpPr>
          <p:cNvPr id="3" name="図プレースホルダ 2"/>
          <p:cNvSpPr>
            <a:spLocks noGrp="1"/>
          </p:cNvSpPr>
          <p:nvPr>
            <p:ph type="pic" idx="1"/>
          </p:nvPr>
        </p:nvSpPr>
        <p:spPr>
          <a:xfrm>
            <a:off x="1481749" y="955334"/>
            <a:ext cx="4535805" cy="6415088"/>
          </a:xfrm>
        </p:spPr>
        <p:txBody>
          <a:bodyPr/>
          <a:lstStyle>
            <a:lvl1pPr marL="0" indent="0">
              <a:buNone/>
              <a:defRPr sz="3453"/>
            </a:lvl1pPr>
            <a:lvl2pPr marL="493433" indent="0">
              <a:buNone/>
              <a:defRPr sz="3022"/>
            </a:lvl2pPr>
            <a:lvl3pPr marL="986867" indent="0">
              <a:buNone/>
              <a:defRPr sz="2590"/>
            </a:lvl3pPr>
            <a:lvl4pPr marL="1480302" indent="0">
              <a:buNone/>
              <a:defRPr sz="2159"/>
            </a:lvl4pPr>
            <a:lvl5pPr marL="1973735" indent="0">
              <a:buNone/>
              <a:defRPr sz="2159"/>
            </a:lvl5pPr>
            <a:lvl6pPr marL="2467169" indent="0">
              <a:buNone/>
              <a:defRPr sz="2159"/>
            </a:lvl6pPr>
            <a:lvl7pPr marL="2960602" indent="0">
              <a:buNone/>
              <a:defRPr sz="2159"/>
            </a:lvl7pPr>
            <a:lvl8pPr marL="3454037" indent="0">
              <a:buNone/>
              <a:defRPr sz="2159"/>
            </a:lvl8pPr>
            <a:lvl9pPr marL="3947471" indent="0">
              <a:buNone/>
              <a:defRPr sz="2159"/>
            </a:lvl9pPr>
          </a:lstStyle>
          <a:p>
            <a:endParaRPr kumimoji="1" lang="ja-JP" altLang="en-US"/>
          </a:p>
        </p:txBody>
      </p:sp>
      <p:sp>
        <p:nvSpPr>
          <p:cNvPr id="4" name="テキスト プレースホルダ 3"/>
          <p:cNvSpPr>
            <a:spLocks noGrp="1"/>
          </p:cNvSpPr>
          <p:nvPr>
            <p:ph type="body" sz="half" idx="2"/>
          </p:nvPr>
        </p:nvSpPr>
        <p:spPr>
          <a:xfrm>
            <a:off x="1481749" y="8367830"/>
            <a:ext cx="4535805" cy="1254802"/>
          </a:xfrm>
        </p:spPr>
        <p:txBody>
          <a:bodyPr/>
          <a:lstStyle>
            <a:lvl1pPr marL="0" indent="0">
              <a:buNone/>
              <a:defRPr sz="1511"/>
            </a:lvl1pPr>
            <a:lvl2pPr marL="493433" indent="0">
              <a:buNone/>
              <a:defRPr sz="1295"/>
            </a:lvl2pPr>
            <a:lvl3pPr marL="986867" indent="0">
              <a:buNone/>
              <a:defRPr sz="1079"/>
            </a:lvl3pPr>
            <a:lvl4pPr marL="1480302" indent="0">
              <a:buNone/>
              <a:defRPr sz="971"/>
            </a:lvl4pPr>
            <a:lvl5pPr marL="1973735" indent="0">
              <a:buNone/>
              <a:defRPr sz="971"/>
            </a:lvl5pPr>
            <a:lvl6pPr marL="2467169" indent="0">
              <a:buNone/>
              <a:defRPr sz="971"/>
            </a:lvl6pPr>
            <a:lvl7pPr marL="2960602" indent="0">
              <a:buNone/>
              <a:defRPr sz="971"/>
            </a:lvl7pPr>
            <a:lvl8pPr marL="3454037" indent="0">
              <a:buNone/>
              <a:defRPr sz="971"/>
            </a:lvl8pPr>
            <a:lvl9pPr marL="3947471" indent="0">
              <a:buNone/>
              <a:defRPr sz="971"/>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2025/3/1</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377984" y="682701"/>
            <a:ext cx="6803708" cy="8868164"/>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 5"/>
          <p:cNvSpPr>
            <a:spLocks noGrp="1"/>
          </p:cNvSpPr>
          <p:nvPr>
            <p:ph type="sldNum" sz="quarter" idx="4"/>
          </p:nvPr>
        </p:nvSpPr>
        <p:spPr>
          <a:xfrm>
            <a:off x="3127170" y="10397718"/>
            <a:ext cx="1763924" cy="294095"/>
          </a:xfrm>
          <a:prstGeom prst="rect">
            <a:avLst/>
          </a:prstGeom>
        </p:spPr>
        <p:txBody>
          <a:bodyPr vert="horz" lIns="91440" tIns="45720" rIns="91440" bIns="45720" rtlCol="0" anchor="ctr"/>
          <a:lstStyle>
            <a:lvl1pPr algn="ctr">
              <a:defRPr sz="1295">
                <a:solidFill>
                  <a:schemeClr val="tx1">
                    <a:tint val="75000"/>
                  </a:schemeClr>
                </a:solidFill>
              </a:defRPr>
            </a:lvl1pPr>
          </a:lstStyle>
          <a:p>
            <a:fld id="{D2D8002D-B5B0-4BAC-B1F6-782DDCCE6D9C}"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86867" rtl="0" eaLnBrk="1" latinLnBrk="0" hangingPunct="1">
        <a:spcBef>
          <a:spcPct val="0"/>
        </a:spcBef>
        <a:buNone/>
        <a:defRPr kumimoji="1" sz="4748" kern="1200">
          <a:solidFill>
            <a:schemeClr val="tx1"/>
          </a:solidFill>
          <a:latin typeface="+mj-lt"/>
          <a:ea typeface="+mj-ea"/>
          <a:cs typeface="+mj-cs"/>
        </a:defRPr>
      </a:lvl1pPr>
    </p:titleStyle>
    <p:bodyStyle>
      <a:lvl1pPr marL="370075" indent="-370075" algn="l" defTabSz="986867" rtl="0" eaLnBrk="1" latinLnBrk="0" hangingPunct="1">
        <a:spcBef>
          <a:spcPct val="20000"/>
        </a:spcBef>
        <a:buFont typeface="Arial" pitchFamily="34" charset="0"/>
        <a:buChar char="•"/>
        <a:defRPr kumimoji="1" sz="1295" kern="1200">
          <a:solidFill>
            <a:schemeClr val="tx1"/>
          </a:solidFill>
          <a:latin typeface="+mn-lt"/>
          <a:ea typeface="+mn-ea"/>
          <a:cs typeface="+mn-cs"/>
        </a:defRPr>
      </a:lvl1pPr>
      <a:lvl2pPr marL="801830" indent="-308397" algn="l" defTabSz="986867" rtl="0" eaLnBrk="1" latinLnBrk="0" hangingPunct="1">
        <a:spcBef>
          <a:spcPct val="20000"/>
        </a:spcBef>
        <a:buFont typeface="Arial" pitchFamily="34" charset="0"/>
        <a:buChar char="–"/>
        <a:defRPr kumimoji="1" sz="1187" kern="1200">
          <a:solidFill>
            <a:schemeClr val="tx1"/>
          </a:solidFill>
          <a:latin typeface="+mn-lt"/>
          <a:ea typeface="+mn-ea"/>
          <a:cs typeface="+mn-cs"/>
        </a:defRPr>
      </a:lvl2pPr>
      <a:lvl3pPr marL="1233585" indent="-246717" algn="l" defTabSz="986867" rtl="0" eaLnBrk="1" latinLnBrk="0" hangingPunct="1">
        <a:spcBef>
          <a:spcPct val="20000"/>
        </a:spcBef>
        <a:buFont typeface="Arial" pitchFamily="34" charset="0"/>
        <a:buChar char="•"/>
        <a:defRPr kumimoji="1" sz="1133" kern="1200">
          <a:solidFill>
            <a:schemeClr val="tx1"/>
          </a:solidFill>
          <a:latin typeface="+mn-lt"/>
          <a:ea typeface="+mn-ea"/>
          <a:cs typeface="+mn-cs"/>
        </a:defRPr>
      </a:lvl3pPr>
      <a:lvl4pPr marL="1727018" indent="-246717" algn="l" defTabSz="986867" rtl="0" eaLnBrk="1" latinLnBrk="0" hangingPunct="1">
        <a:spcBef>
          <a:spcPct val="20000"/>
        </a:spcBef>
        <a:buFont typeface="Arial" pitchFamily="34" charset="0"/>
        <a:buChar char="–"/>
        <a:defRPr kumimoji="1" sz="1079" kern="1200">
          <a:solidFill>
            <a:schemeClr val="tx1"/>
          </a:solidFill>
          <a:latin typeface="+mn-lt"/>
          <a:ea typeface="+mn-ea"/>
          <a:cs typeface="+mn-cs"/>
        </a:defRPr>
      </a:lvl4pPr>
      <a:lvl5pPr marL="2220453" indent="-246717" algn="l" defTabSz="986867" rtl="0" eaLnBrk="1" latinLnBrk="0" hangingPunct="1">
        <a:spcBef>
          <a:spcPct val="20000"/>
        </a:spcBef>
        <a:buFont typeface="Arial" pitchFamily="34" charset="0"/>
        <a:buChar char="»"/>
        <a:defRPr kumimoji="1" sz="1079" kern="1200">
          <a:solidFill>
            <a:schemeClr val="tx1"/>
          </a:solidFill>
          <a:latin typeface="+mn-lt"/>
          <a:ea typeface="+mn-ea"/>
          <a:cs typeface="+mn-cs"/>
        </a:defRPr>
      </a:lvl5pPr>
      <a:lvl6pPr marL="2713886"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6pPr>
      <a:lvl7pPr marL="3207320"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7pPr>
      <a:lvl8pPr marL="3700753"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8pPr>
      <a:lvl9pPr marL="4194188"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9pPr>
    </p:bodyStyle>
    <p:otherStyle>
      <a:defPPr>
        <a:defRPr lang="ja-JP"/>
      </a:defPPr>
      <a:lvl1pPr marL="0" algn="l" defTabSz="986867" rtl="0" eaLnBrk="1" latinLnBrk="0" hangingPunct="1">
        <a:defRPr kumimoji="1" sz="1943" kern="1200">
          <a:solidFill>
            <a:schemeClr val="tx1"/>
          </a:solidFill>
          <a:latin typeface="+mn-lt"/>
          <a:ea typeface="+mn-ea"/>
          <a:cs typeface="+mn-cs"/>
        </a:defRPr>
      </a:lvl1pPr>
      <a:lvl2pPr marL="493433" algn="l" defTabSz="986867" rtl="0" eaLnBrk="1" latinLnBrk="0" hangingPunct="1">
        <a:defRPr kumimoji="1" sz="1943" kern="1200">
          <a:solidFill>
            <a:schemeClr val="tx1"/>
          </a:solidFill>
          <a:latin typeface="+mn-lt"/>
          <a:ea typeface="+mn-ea"/>
          <a:cs typeface="+mn-cs"/>
        </a:defRPr>
      </a:lvl2pPr>
      <a:lvl3pPr marL="986867" algn="l" defTabSz="986867" rtl="0" eaLnBrk="1" latinLnBrk="0" hangingPunct="1">
        <a:defRPr kumimoji="1" sz="1943" kern="1200">
          <a:solidFill>
            <a:schemeClr val="tx1"/>
          </a:solidFill>
          <a:latin typeface="+mn-lt"/>
          <a:ea typeface="+mn-ea"/>
          <a:cs typeface="+mn-cs"/>
        </a:defRPr>
      </a:lvl3pPr>
      <a:lvl4pPr marL="1480302" algn="l" defTabSz="986867" rtl="0" eaLnBrk="1" latinLnBrk="0" hangingPunct="1">
        <a:defRPr kumimoji="1" sz="1943" kern="1200">
          <a:solidFill>
            <a:schemeClr val="tx1"/>
          </a:solidFill>
          <a:latin typeface="+mn-lt"/>
          <a:ea typeface="+mn-ea"/>
          <a:cs typeface="+mn-cs"/>
        </a:defRPr>
      </a:lvl4pPr>
      <a:lvl5pPr marL="1973735" algn="l" defTabSz="986867" rtl="0" eaLnBrk="1" latinLnBrk="0" hangingPunct="1">
        <a:defRPr kumimoji="1" sz="1943" kern="1200">
          <a:solidFill>
            <a:schemeClr val="tx1"/>
          </a:solidFill>
          <a:latin typeface="+mn-lt"/>
          <a:ea typeface="+mn-ea"/>
          <a:cs typeface="+mn-cs"/>
        </a:defRPr>
      </a:lvl5pPr>
      <a:lvl6pPr marL="2467169" algn="l" defTabSz="986867" rtl="0" eaLnBrk="1" latinLnBrk="0" hangingPunct="1">
        <a:defRPr kumimoji="1" sz="1943" kern="1200">
          <a:solidFill>
            <a:schemeClr val="tx1"/>
          </a:solidFill>
          <a:latin typeface="+mn-lt"/>
          <a:ea typeface="+mn-ea"/>
          <a:cs typeface="+mn-cs"/>
        </a:defRPr>
      </a:lvl6pPr>
      <a:lvl7pPr marL="2960602" algn="l" defTabSz="986867" rtl="0" eaLnBrk="1" latinLnBrk="0" hangingPunct="1">
        <a:defRPr kumimoji="1" sz="1943" kern="1200">
          <a:solidFill>
            <a:schemeClr val="tx1"/>
          </a:solidFill>
          <a:latin typeface="+mn-lt"/>
          <a:ea typeface="+mn-ea"/>
          <a:cs typeface="+mn-cs"/>
        </a:defRPr>
      </a:lvl7pPr>
      <a:lvl8pPr marL="3454037" algn="l" defTabSz="986867" rtl="0" eaLnBrk="1" latinLnBrk="0" hangingPunct="1">
        <a:defRPr kumimoji="1" sz="1943" kern="1200">
          <a:solidFill>
            <a:schemeClr val="tx1"/>
          </a:solidFill>
          <a:latin typeface="+mn-lt"/>
          <a:ea typeface="+mn-ea"/>
          <a:cs typeface="+mn-cs"/>
        </a:defRPr>
      </a:lvl8pPr>
      <a:lvl9pPr marL="3947471" algn="l" defTabSz="986867" rtl="0" eaLnBrk="1" latinLnBrk="0" hangingPunct="1">
        <a:defRPr kumimoji="1" sz="1943"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 Id="rId4"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直角三角形 46">
            <a:extLst>
              <a:ext uri="{FF2B5EF4-FFF2-40B4-BE49-F238E27FC236}">
                <a16:creationId xmlns:a16="http://schemas.microsoft.com/office/drawing/2014/main" id="{D154127F-15C3-CF27-433F-1FE90028E3FA}"/>
              </a:ext>
            </a:extLst>
          </p:cNvPr>
          <p:cNvSpPr/>
          <p:nvPr/>
        </p:nvSpPr>
        <p:spPr bwMode="auto">
          <a:xfrm>
            <a:off x="113" y="5346700"/>
            <a:ext cx="720000" cy="5346000"/>
          </a:xfrm>
          <a:prstGeom prst="rtTriangle">
            <a:avLst/>
          </a:prstGeom>
          <a:solidFill>
            <a:schemeClr val="tx2">
              <a:lumMod val="40000"/>
              <a:lumOff val="60000"/>
            </a:schemeClr>
          </a:solidFill>
          <a:ln w="57150">
            <a:noFill/>
            <a:round/>
            <a:headEnd/>
            <a:tailEnd type="triangle" w="med" len="sm"/>
          </a:ln>
        </p:spPr>
        <p:txBody>
          <a:bodyPr lIns="68415" tIns="34208" rIns="68415" bIns="34208" rtlCol="0" anchor="ctr"/>
          <a:lstStyle/>
          <a:p>
            <a:pPr algn="ctr"/>
            <a:endParaRPr kumimoji="1" lang="ja-JP" altLang="en-US"/>
          </a:p>
        </p:txBody>
      </p:sp>
      <p:sp>
        <p:nvSpPr>
          <p:cNvPr id="4" name="正方形/長方形 3"/>
          <p:cNvSpPr/>
          <p:nvPr/>
        </p:nvSpPr>
        <p:spPr bwMode="auto">
          <a:xfrm>
            <a:off x="859358" y="355808"/>
            <a:ext cx="6610047" cy="432696"/>
          </a:xfrm>
          <a:prstGeom prst="rect">
            <a:avLst/>
          </a:prstGeom>
          <a:noFill/>
          <a:ln w="25400">
            <a:noFill/>
            <a:round/>
            <a:headEnd/>
            <a:tailEnd type="triangle" w="med" len="sm"/>
          </a:ln>
        </p:spPr>
        <p:txBody>
          <a:bodyPr lIns="73842" tIns="36922" rIns="73842" bIns="36922" rtlCol="0" anchor="t"/>
          <a:lstStyle/>
          <a:p>
            <a:pPr defTabSz="914400">
              <a:defRPr/>
            </a:pPr>
            <a:r>
              <a:rPr kumimoji="1" lang="ja-JP" altLang="en-US" sz="2200">
                <a:solidFill>
                  <a:srgbClr val="0048AA"/>
                </a:solidFill>
                <a:latin typeface="HGSSoeiKakugothicUB" panose="020B0900000000000000" pitchFamily="34" charset="-128"/>
                <a:ea typeface="HGSSoeiKakugothicUB" panose="020B0900000000000000" pitchFamily="34" charset="-128"/>
                <a:cs typeface="メイリオ" panose="020B0604030504040204" pitchFamily="50" charset="-128"/>
              </a:rPr>
              <a:t>仕事と育児の両立支援制度（育児・介護休業法）</a:t>
            </a:r>
          </a:p>
        </p:txBody>
      </p:sp>
      <p:sp>
        <p:nvSpPr>
          <p:cNvPr id="29" name="正方形/長方形 28"/>
          <p:cNvSpPr/>
          <p:nvPr/>
        </p:nvSpPr>
        <p:spPr bwMode="auto">
          <a:xfrm>
            <a:off x="150660" y="10109966"/>
            <a:ext cx="442381" cy="240534"/>
          </a:xfrm>
          <a:prstGeom prst="rect">
            <a:avLst/>
          </a:prstGeom>
          <a:noFill/>
          <a:ln w="57150">
            <a:noFill/>
            <a:round/>
            <a:headEnd/>
            <a:tailEnd type="triangle" w="med" len="sm"/>
          </a:ln>
        </p:spPr>
        <p:txBody>
          <a:bodyPr lIns="73842" tIns="36922" rIns="73842" bIns="36922" rtlCol="0" anchor="ctr"/>
          <a:lstStyle/>
          <a:p>
            <a:pPr algn="ctr"/>
            <a:r>
              <a:rPr lang="en-US" altLang="ja-JP" sz="2115" b="1" dirty="0">
                <a:solidFill>
                  <a:schemeClr val="bg1"/>
                </a:solidFill>
              </a:rPr>
              <a:t>1</a:t>
            </a:r>
            <a:endParaRPr lang="ja-JP" altLang="en-US" sz="2115" b="1" dirty="0">
              <a:solidFill>
                <a:schemeClr val="bg1"/>
              </a:solidFill>
            </a:endParaRPr>
          </a:p>
        </p:txBody>
      </p:sp>
      <p:sp>
        <p:nvSpPr>
          <p:cNvPr id="48" name="直角三角形 47">
            <a:extLst>
              <a:ext uri="{FF2B5EF4-FFF2-40B4-BE49-F238E27FC236}">
                <a16:creationId xmlns:a16="http://schemas.microsoft.com/office/drawing/2014/main" id="{5BD9F6D4-0793-57C5-EA4E-AEBFBDDE5614}"/>
              </a:ext>
            </a:extLst>
          </p:cNvPr>
          <p:cNvSpPr/>
          <p:nvPr/>
        </p:nvSpPr>
        <p:spPr bwMode="auto">
          <a:xfrm flipV="1">
            <a:off x="113" y="700"/>
            <a:ext cx="720000" cy="5346000"/>
          </a:xfrm>
          <a:prstGeom prst="rtTriangle">
            <a:avLst/>
          </a:prstGeom>
          <a:solidFill>
            <a:schemeClr val="tx2">
              <a:lumMod val="40000"/>
              <a:lumOff val="60000"/>
            </a:schemeClr>
          </a:solidFill>
          <a:ln w="57150">
            <a:noFill/>
            <a:round/>
            <a:headEnd/>
            <a:tailEnd type="triangle" w="med" len="sm"/>
          </a:ln>
        </p:spPr>
        <p:txBody>
          <a:bodyPr lIns="68415" tIns="34208" rIns="68415" bIns="34208" rtlCol="0" anchor="ctr"/>
          <a:lstStyle/>
          <a:p>
            <a:pPr algn="ctr"/>
            <a:endParaRPr kumimoji="1" lang="ja-JP" altLang="en-US"/>
          </a:p>
        </p:txBody>
      </p:sp>
      <p:sp>
        <p:nvSpPr>
          <p:cNvPr id="5" name="テキスト ボックス 4">
            <a:extLst>
              <a:ext uri="{FF2B5EF4-FFF2-40B4-BE49-F238E27FC236}">
                <a16:creationId xmlns:a16="http://schemas.microsoft.com/office/drawing/2014/main" id="{1E4C6892-BB50-AB71-6CE5-DBC65D483DB2}"/>
              </a:ext>
            </a:extLst>
          </p:cNvPr>
          <p:cNvSpPr txBox="1"/>
          <p:nvPr/>
        </p:nvSpPr>
        <p:spPr>
          <a:xfrm>
            <a:off x="900113" y="9426162"/>
            <a:ext cx="6408000" cy="1017586"/>
          </a:xfrm>
          <a:prstGeom prst="rect">
            <a:avLst/>
          </a:prstGeom>
          <a:noFill/>
        </p:spPr>
        <p:txBody>
          <a:bodyPr wrap="square" lIns="0" tIns="0" rIns="0" bIns="0" rtlCol="0">
            <a:spAutoFit/>
          </a:bodyPr>
          <a:lstStyle/>
          <a:p>
            <a:pPr defTabSz="914400">
              <a:defRPr/>
            </a:pPr>
            <a:r>
              <a:rPr kumimoji="1" lang="en-US" altLang="ja-JP" sz="800" dirty="0">
                <a:latin typeface="+mn-ea"/>
              </a:rPr>
              <a:t>【</a:t>
            </a:r>
            <a:r>
              <a:rPr kumimoji="1" lang="ja-JP" altLang="en-US" sz="800">
                <a:latin typeface="+mn-ea"/>
              </a:rPr>
              <a:t>その他の事業主が講ずべき措置</a:t>
            </a:r>
            <a:r>
              <a:rPr kumimoji="1" lang="en-US" altLang="ja-JP" sz="800" dirty="0">
                <a:latin typeface="+mn-ea"/>
              </a:rPr>
              <a:t>】</a:t>
            </a:r>
          </a:p>
          <a:p>
            <a:pPr defTabSz="914400">
              <a:defRPr/>
            </a:pPr>
            <a:r>
              <a:rPr kumimoji="1" lang="ja-JP" altLang="en-US" sz="800">
                <a:latin typeface="+mn-ea"/>
              </a:rPr>
              <a:t>「育児休業・産後パパ育休」及び「柔軟な働き方を実現するための措置」の個別周知・意向確認</a:t>
            </a:r>
            <a:endParaRPr kumimoji="1" lang="en-US" altLang="ja-JP" sz="800" dirty="0">
              <a:latin typeface="+mn-ea"/>
            </a:endParaRPr>
          </a:p>
          <a:p>
            <a:pPr defTabSz="914400">
              <a:defRPr/>
            </a:pPr>
            <a:r>
              <a:rPr kumimoji="1" lang="ja-JP" altLang="en-US" sz="800">
                <a:latin typeface="+mn-ea"/>
              </a:rPr>
              <a:t>仕事と育児の両立に関する個別の意向の聴取と配慮</a:t>
            </a:r>
            <a:endParaRPr kumimoji="1" lang="en-US" altLang="ja-JP" sz="800" dirty="0">
              <a:latin typeface="+mn-ea"/>
            </a:endParaRPr>
          </a:p>
          <a:p>
            <a:pPr defTabSz="914400">
              <a:defRPr/>
            </a:pPr>
            <a:r>
              <a:rPr kumimoji="1" lang="ja-JP" altLang="en-US" sz="800">
                <a:latin typeface="+mn-ea"/>
              </a:rPr>
              <a:t>雇用環境整備</a:t>
            </a:r>
            <a:endParaRPr kumimoji="1" lang="en-US" altLang="ja-JP" sz="800" dirty="0">
              <a:latin typeface="+mn-ea"/>
            </a:endParaRPr>
          </a:p>
          <a:p>
            <a:pPr defTabSz="914400">
              <a:defRPr/>
            </a:pPr>
            <a:r>
              <a:rPr kumimoji="1" lang="ja-JP" altLang="en-US" sz="800">
                <a:latin typeface="+mn-ea"/>
              </a:rPr>
              <a:t>努力義務の措置（小学校就学前：育児目的休暇、育児休業に関する制度等、３歳未満：テレワーク）</a:t>
            </a:r>
            <a:endParaRPr kumimoji="1" lang="en-US" altLang="ja-JP" sz="800" dirty="0">
              <a:latin typeface="+mn-ea"/>
            </a:endParaRPr>
          </a:p>
          <a:p>
            <a:pPr defTabSz="914400">
              <a:defRPr/>
            </a:pPr>
            <a:r>
              <a:rPr kumimoji="1" lang="ja-JP" altLang="en-US" sz="800">
                <a:latin typeface="+mn-ea"/>
              </a:rPr>
              <a:t>育児休業等に関するハラスメントの防止措置</a:t>
            </a:r>
            <a:endParaRPr kumimoji="1" lang="en-US" altLang="ja-JP" sz="800" dirty="0">
              <a:latin typeface="+mn-ea"/>
            </a:endParaRPr>
          </a:p>
          <a:p>
            <a:pPr defTabSz="914400">
              <a:defRPr/>
            </a:pPr>
            <a:r>
              <a:rPr kumimoji="1" lang="ja-JP" altLang="en-US" sz="800">
                <a:latin typeface="+mn-ea"/>
              </a:rPr>
              <a:t>就業場所の変更を伴う配置に関する配慮</a:t>
            </a:r>
          </a:p>
          <a:p>
            <a:pPr defTabSz="914400">
              <a:lnSpc>
                <a:spcPct val="150000"/>
              </a:lnSpc>
              <a:defRPr/>
            </a:pPr>
            <a:r>
              <a:rPr kumimoji="1" lang="en-US" altLang="ja-JP" sz="800" dirty="0">
                <a:latin typeface="+mn-ea"/>
              </a:rPr>
              <a:t>※</a:t>
            </a:r>
            <a:r>
              <a:rPr kumimoji="1" lang="ja-JP" altLang="en-US" sz="800">
                <a:latin typeface="+mn-ea"/>
              </a:rPr>
              <a:t>妊娠・出産の申出、育児休業等の申出・取得を理由とする不利益取扱いは禁止されています</a:t>
            </a:r>
            <a:endParaRPr kumimoji="1" lang="ja-JP" altLang="en-US" sz="800" dirty="0">
              <a:latin typeface="+mn-ea"/>
            </a:endParaRPr>
          </a:p>
        </p:txBody>
      </p:sp>
      <p:sp>
        <p:nvSpPr>
          <p:cNvPr id="24" name="テキスト ボックス 23">
            <a:extLst>
              <a:ext uri="{FF2B5EF4-FFF2-40B4-BE49-F238E27FC236}">
                <a16:creationId xmlns:a16="http://schemas.microsoft.com/office/drawing/2014/main" id="{150ED1BA-F940-0E29-E022-58EBE3112213}"/>
              </a:ext>
            </a:extLst>
          </p:cNvPr>
          <p:cNvSpPr txBox="1"/>
          <p:nvPr/>
        </p:nvSpPr>
        <p:spPr>
          <a:xfrm>
            <a:off x="6228900" y="817248"/>
            <a:ext cx="972000" cy="123111"/>
          </a:xfrm>
          <a:prstGeom prst="rect">
            <a:avLst/>
          </a:prstGeom>
          <a:noFill/>
        </p:spPr>
        <p:txBody>
          <a:bodyPr wrap="square" lIns="0" tIns="0" rIns="0" bIns="0" rtlCol="0">
            <a:spAutoFit/>
          </a:bodyPr>
          <a:lstStyle/>
          <a:p>
            <a:pPr defTabSz="914400">
              <a:defRPr/>
            </a:pPr>
            <a:r>
              <a:rPr kumimoji="1" lang="ja-JP" altLang="en-US" sz="800">
                <a:solidFill>
                  <a:prstClr val="black"/>
                </a:solidFill>
                <a:latin typeface="+mn-ea"/>
                <a:cs typeface="メイリオ" panose="020B0604030504040204" pitchFamily="50" charset="-128"/>
              </a:rPr>
              <a:t>令和</a:t>
            </a:r>
            <a:r>
              <a:rPr kumimoji="1" lang="en-US" altLang="ja-JP" sz="800" dirty="0">
                <a:solidFill>
                  <a:prstClr val="black"/>
                </a:solidFill>
                <a:latin typeface="+mn-ea"/>
                <a:cs typeface="メイリオ" panose="020B0604030504040204" pitchFamily="50" charset="-128"/>
              </a:rPr>
              <a:t>7</a:t>
            </a:r>
            <a:r>
              <a:rPr kumimoji="1" lang="ja-JP" altLang="en-US" sz="800">
                <a:solidFill>
                  <a:prstClr val="black"/>
                </a:solidFill>
                <a:latin typeface="+mn-ea"/>
                <a:cs typeface="メイリオ" panose="020B0604030504040204" pitchFamily="50" charset="-128"/>
              </a:rPr>
              <a:t>年</a:t>
            </a:r>
            <a:r>
              <a:rPr kumimoji="1" lang="en-US" altLang="ja-JP" sz="800" dirty="0">
                <a:solidFill>
                  <a:prstClr val="black"/>
                </a:solidFill>
                <a:latin typeface="+mn-ea"/>
                <a:cs typeface="メイリオ" panose="020B0604030504040204" pitchFamily="50" charset="-128"/>
              </a:rPr>
              <a:t>10</a:t>
            </a:r>
            <a:r>
              <a:rPr kumimoji="1" lang="ja-JP" altLang="en-US" sz="800">
                <a:solidFill>
                  <a:prstClr val="black"/>
                </a:solidFill>
                <a:latin typeface="+mn-ea"/>
                <a:cs typeface="メイリオ" panose="020B0604030504040204" pitchFamily="50" charset="-128"/>
              </a:rPr>
              <a:t>月</a:t>
            </a:r>
            <a:r>
              <a:rPr kumimoji="1" lang="en-US" altLang="ja-JP" sz="800" dirty="0">
                <a:solidFill>
                  <a:prstClr val="black"/>
                </a:solidFill>
                <a:latin typeface="+mn-ea"/>
                <a:cs typeface="メイリオ" panose="020B0604030504040204" pitchFamily="50" charset="-128"/>
              </a:rPr>
              <a:t>1</a:t>
            </a:r>
            <a:r>
              <a:rPr kumimoji="1" lang="ja-JP" altLang="en-US" sz="800">
                <a:solidFill>
                  <a:prstClr val="black"/>
                </a:solidFill>
                <a:latin typeface="+mn-ea"/>
                <a:cs typeface="メイリオ" panose="020B0604030504040204" pitchFamily="50" charset="-128"/>
              </a:rPr>
              <a:t>日時点</a:t>
            </a:r>
            <a:endParaRPr kumimoji="1" lang="ja-JP" altLang="en-US" sz="800" dirty="0">
              <a:latin typeface="+mn-ea"/>
            </a:endParaRPr>
          </a:p>
        </p:txBody>
      </p:sp>
      <p:graphicFrame>
        <p:nvGraphicFramePr>
          <p:cNvPr id="40" name="表 39">
            <a:extLst>
              <a:ext uri="{FF2B5EF4-FFF2-40B4-BE49-F238E27FC236}">
                <a16:creationId xmlns:a16="http://schemas.microsoft.com/office/drawing/2014/main" id="{CABCEF0A-4480-D0CA-B67D-8C028AAC2C1D}"/>
              </a:ext>
            </a:extLst>
          </p:cNvPr>
          <p:cNvGraphicFramePr>
            <a:graphicFrameLocks noGrp="1"/>
          </p:cNvGraphicFramePr>
          <p:nvPr>
            <p:extLst>
              <p:ext uri="{D42A27DB-BD31-4B8C-83A1-F6EECF244321}">
                <p14:modId xmlns:p14="http://schemas.microsoft.com/office/powerpoint/2010/main" val="2942591828"/>
              </p:ext>
            </p:extLst>
          </p:nvPr>
        </p:nvGraphicFramePr>
        <p:xfrm>
          <a:off x="900113" y="1206668"/>
          <a:ext cx="6300787" cy="8150179"/>
        </p:xfrm>
        <a:graphic>
          <a:graphicData uri="http://schemas.openxmlformats.org/drawingml/2006/table">
            <a:tbl>
              <a:tblPr firstRow="1" bandRow="1">
                <a:tableStyleId>{073A0DAA-6AF3-43AB-8588-CEC1D06C72B9}</a:tableStyleId>
              </a:tblPr>
              <a:tblGrid>
                <a:gridCol w="1681041">
                  <a:extLst>
                    <a:ext uri="{9D8B030D-6E8A-4147-A177-3AD203B41FA5}">
                      <a16:colId xmlns:a16="http://schemas.microsoft.com/office/drawing/2014/main" val="3455659664"/>
                    </a:ext>
                  </a:extLst>
                </a:gridCol>
                <a:gridCol w="4619746">
                  <a:extLst>
                    <a:ext uri="{9D8B030D-6E8A-4147-A177-3AD203B41FA5}">
                      <a16:colId xmlns:a16="http://schemas.microsoft.com/office/drawing/2014/main" val="293453290"/>
                    </a:ext>
                  </a:extLst>
                </a:gridCol>
              </a:tblGrid>
              <a:tr h="294328">
                <a:tc>
                  <a:txBody>
                    <a:bodyPr/>
                    <a:lstStyle/>
                    <a:p>
                      <a:pPr marL="0" marR="0" lvl="0" indent="0" algn="ctr" defTabSz="986867"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n-ea"/>
                          <a:ea typeface="+mn-ea"/>
                          <a:cs typeface="メイリオ" panose="020B0604030504040204" pitchFamily="50" charset="-128"/>
                        </a:rPr>
                        <a:t>制　度</a:t>
                      </a:r>
                    </a:p>
                  </a:txBody>
                  <a:tcPr marL="45720" marR="45720" marT="9720" marB="9720" anchor="ct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tc>
                  <a:txBody>
                    <a:bodyPr/>
                    <a:lstStyle/>
                    <a:p>
                      <a:pPr marL="0" marR="0" lvl="0" indent="0" algn="ctr" defTabSz="986867"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n-ea"/>
                          <a:ea typeface="+mn-ea"/>
                        </a:rPr>
                        <a:t>概　要</a:t>
                      </a:r>
                      <a:endParaRPr kumimoji="1" lang="ja-JP" altLang="en-US" sz="1200" b="0">
                        <a:solidFill>
                          <a:schemeClr val="tx1"/>
                        </a:solidFill>
                        <a:latin typeface="+mn-ea"/>
                        <a:ea typeface="+mn-ea"/>
                        <a:cs typeface="メイリオ" panose="020B0604030504040204" pitchFamily="50" charset="-128"/>
                      </a:endParaRPr>
                    </a:p>
                  </a:txBody>
                  <a:tcPr marL="45720" marR="45720" marT="9720" marB="9720" anchor="ctr">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extLst>
                  <a:ext uri="{0D108BD9-81ED-4DB2-BD59-A6C34878D82A}">
                    <a16:rowId xmlns:a16="http://schemas.microsoft.com/office/drawing/2014/main" val="2563808179"/>
                  </a:ext>
                </a:extLst>
              </a:tr>
              <a:tr h="1496421">
                <a:tc>
                  <a:txBody>
                    <a:bodyPr/>
                    <a:lstStyle/>
                    <a:p>
                      <a:r>
                        <a:rPr kumimoji="1" lang="ja-JP" altLang="en-US" sz="1200" b="0">
                          <a:solidFill>
                            <a:schemeClr val="tx1"/>
                          </a:solidFill>
                          <a:latin typeface="+mn-ea"/>
                          <a:ea typeface="+mn-ea"/>
                        </a:rPr>
                        <a:t>育児休業</a:t>
                      </a:r>
                      <a:endParaRPr kumimoji="1" lang="en-US" altLang="ja-JP" sz="1200" b="0" dirty="0">
                        <a:solidFill>
                          <a:schemeClr val="tx1"/>
                        </a:solidFill>
                        <a:latin typeface="+mn-ea"/>
                        <a:ea typeface="+mn-ea"/>
                      </a:endParaRPr>
                    </a:p>
                    <a:p>
                      <a:endParaRPr kumimoji="1" lang="en-US" altLang="ja-JP" sz="1200" b="0" dirty="0">
                        <a:solidFill>
                          <a:schemeClr val="tx1"/>
                        </a:solidFill>
                        <a:latin typeface="+mn-ea"/>
                        <a:ea typeface="+mn-ea"/>
                      </a:endParaRPr>
                    </a:p>
                    <a:p>
                      <a:r>
                        <a:rPr kumimoji="1" lang="ja-JP" altLang="en-US" sz="1000" b="0">
                          <a:solidFill>
                            <a:schemeClr val="tx1"/>
                          </a:solidFill>
                          <a:latin typeface="+mn-ea"/>
                          <a:ea typeface="+mn-ea"/>
                        </a:rPr>
                        <a:t>育児休業給付金あり</a:t>
                      </a:r>
                      <a:endParaRPr kumimoji="1" lang="en-US" altLang="ja-JP" sz="1000" b="0" dirty="0">
                        <a:solidFill>
                          <a:schemeClr val="tx1"/>
                        </a:solidFill>
                        <a:latin typeface="+mn-ea"/>
                        <a:ea typeface="+mn-ea"/>
                      </a:endParaRPr>
                    </a:p>
                    <a:p>
                      <a:r>
                        <a:rPr kumimoji="1" lang="ja-JP" altLang="en-US" sz="1000" b="0">
                          <a:solidFill>
                            <a:schemeClr val="tx1"/>
                          </a:solidFill>
                          <a:latin typeface="+mn-ea"/>
                          <a:ea typeface="+mn-ea"/>
                        </a:rPr>
                        <a:t>社会保険料免除あり</a:t>
                      </a:r>
                      <a:endParaRPr kumimoji="1" lang="en-US" altLang="ja-JP" sz="1000" b="0" dirty="0">
                        <a:solidFill>
                          <a:schemeClr val="tx1"/>
                        </a:solidFill>
                        <a:latin typeface="+mn-ea"/>
                        <a:ea typeface="+mn-ea"/>
                      </a:endParaRPr>
                    </a:p>
                  </a:txBody>
                  <a:tcPr marT="108000" marB="108000" anchor="ct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200" b="0">
                          <a:solidFill>
                            <a:schemeClr val="tx1"/>
                          </a:solidFill>
                          <a:latin typeface="+mn-ea"/>
                          <a:ea typeface="+mn-ea"/>
                        </a:rPr>
                        <a:t>原則子が１歳に達するまで、</a:t>
                      </a:r>
                      <a:endParaRPr kumimoji="1" lang="en-US" altLang="ja-JP" sz="1200" b="0" dirty="0">
                        <a:solidFill>
                          <a:schemeClr val="tx1"/>
                        </a:solidFill>
                        <a:latin typeface="+mn-ea"/>
                        <a:ea typeface="+mn-ea"/>
                      </a:endParaRPr>
                    </a:p>
                    <a:p>
                      <a:r>
                        <a:rPr kumimoji="1" lang="ja-JP" altLang="en-US" sz="1200" b="0">
                          <a:solidFill>
                            <a:schemeClr val="tx1"/>
                          </a:solidFill>
                          <a:latin typeface="+mn-ea"/>
                          <a:ea typeface="+mn-ea"/>
                        </a:rPr>
                        <a:t>２回に分割して取得できます</a:t>
                      </a:r>
                      <a:endParaRPr kumimoji="1" lang="en-US" altLang="ja-JP" sz="1200" b="0" dirty="0">
                        <a:solidFill>
                          <a:schemeClr val="tx1"/>
                        </a:solidFill>
                        <a:latin typeface="+mn-ea"/>
                        <a:ea typeface="+mn-ea"/>
                      </a:endParaRPr>
                    </a:p>
                    <a:p>
                      <a:r>
                        <a:rPr kumimoji="1" lang="ja-JP" altLang="en-US" sz="1200" b="0">
                          <a:solidFill>
                            <a:schemeClr val="tx1"/>
                          </a:solidFill>
                          <a:latin typeface="+mn-ea"/>
                          <a:ea typeface="+mn-ea"/>
                        </a:rPr>
                        <a:t>（保育所等に入れないなどの場合、</a:t>
                      </a:r>
                      <a:endParaRPr kumimoji="1" lang="en-US" altLang="ja-JP" sz="1200" b="0" dirty="0">
                        <a:solidFill>
                          <a:schemeClr val="tx1"/>
                        </a:solidFill>
                        <a:latin typeface="+mn-ea"/>
                        <a:ea typeface="+mn-ea"/>
                      </a:endParaRPr>
                    </a:p>
                    <a:p>
                      <a:r>
                        <a:rPr kumimoji="1" lang="ja-JP" altLang="en-US" sz="1200" b="0">
                          <a:solidFill>
                            <a:schemeClr val="tx1"/>
                          </a:solidFill>
                          <a:latin typeface="+mn-ea"/>
                          <a:ea typeface="+mn-ea"/>
                        </a:rPr>
                        <a:t>最長２歳まで取得できます）</a:t>
                      </a:r>
                      <a:endParaRPr kumimoji="1" lang="en-US" altLang="ja-JP" sz="1200" b="0" dirty="0">
                        <a:solidFill>
                          <a:schemeClr val="tx1"/>
                        </a:solidFill>
                        <a:latin typeface="+mn-ea"/>
                        <a:ea typeface="+mn-ea"/>
                      </a:endParaRPr>
                    </a:p>
                    <a:p>
                      <a:r>
                        <a:rPr kumimoji="1" lang="ja-JP" altLang="en-US" sz="1200" b="0">
                          <a:solidFill>
                            <a:schemeClr val="tx1"/>
                          </a:solidFill>
                          <a:latin typeface="+mn-ea"/>
                          <a:ea typeface="+mn-ea"/>
                        </a:rPr>
                        <a:t>父母ともに育児休業を取得する場合、</a:t>
                      </a:r>
                      <a:endParaRPr kumimoji="1" lang="en-US" altLang="ja-JP" sz="1200" b="0" dirty="0">
                        <a:solidFill>
                          <a:schemeClr val="tx1"/>
                        </a:solidFill>
                        <a:latin typeface="+mn-ea"/>
                        <a:ea typeface="+mn-ea"/>
                      </a:endParaRPr>
                    </a:p>
                    <a:p>
                      <a:r>
                        <a:rPr kumimoji="1" lang="ja-JP" altLang="en-US" sz="1200" b="0">
                          <a:solidFill>
                            <a:schemeClr val="tx1"/>
                          </a:solidFill>
                          <a:latin typeface="+mn-ea"/>
                          <a:ea typeface="+mn-ea"/>
                        </a:rPr>
                        <a:t>子が１歳２か月に達する日までの間で</a:t>
                      </a:r>
                      <a:endParaRPr kumimoji="1" lang="en-US" altLang="ja-JP" sz="1200" b="0" dirty="0">
                        <a:solidFill>
                          <a:schemeClr val="tx1"/>
                        </a:solidFill>
                        <a:latin typeface="+mn-ea"/>
                        <a:ea typeface="+mn-ea"/>
                      </a:endParaRPr>
                    </a:p>
                    <a:p>
                      <a:r>
                        <a:rPr kumimoji="1" lang="en-US" altLang="ja-JP" sz="1200" b="0" dirty="0">
                          <a:solidFill>
                            <a:schemeClr val="tx1"/>
                          </a:solidFill>
                          <a:latin typeface="+mn-ea"/>
                          <a:ea typeface="+mn-ea"/>
                        </a:rPr>
                        <a:t>1</a:t>
                      </a:r>
                      <a:r>
                        <a:rPr kumimoji="1" lang="ja-JP" altLang="en-US" sz="1200" b="0">
                          <a:solidFill>
                            <a:schemeClr val="tx1"/>
                          </a:solidFill>
                          <a:latin typeface="+mn-ea"/>
                          <a:ea typeface="+mn-ea"/>
                        </a:rPr>
                        <a:t>年間取得できます（パパ・ママ育休プラス）</a:t>
                      </a:r>
                      <a:endParaRPr kumimoji="1" lang="ja-JP" altLang="en-US" sz="1200" b="0">
                        <a:solidFill>
                          <a:schemeClr val="tx1"/>
                        </a:solidFill>
                        <a:latin typeface="+mn-ea"/>
                        <a:ea typeface="+mn-ea"/>
                        <a:cs typeface="メイリオ" panose="020B0604030504040204" pitchFamily="50" charset="-128"/>
                      </a:endParaRPr>
                    </a:p>
                  </a:txBody>
                  <a:tcPr marT="108000" marB="10800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501950882"/>
                  </a:ext>
                </a:extLst>
              </a:tr>
              <a:tr h="1039141">
                <a:tc>
                  <a:txBody>
                    <a:bodyPr/>
                    <a:lstStyle/>
                    <a:p>
                      <a:r>
                        <a:rPr kumimoji="1" lang="ja-JP" altLang="en-US" sz="1200" b="0" dirty="0">
                          <a:solidFill>
                            <a:schemeClr val="tx1"/>
                          </a:solidFill>
                          <a:latin typeface="+mn-ea"/>
                          <a:ea typeface="+mn-ea"/>
                          <a:cs typeface="メイリオ" panose="020B0604030504040204" pitchFamily="50" charset="-128"/>
                        </a:rPr>
                        <a:t>産後パパ育休</a:t>
                      </a:r>
                      <a:endParaRPr kumimoji="1" lang="en-US" altLang="ja-JP" sz="1200" b="0" dirty="0">
                        <a:solidFill>
                          <a:schemeClr val="tx1"/>
                        </a:solidFill>
                        <a:latin typeface="+mn-ea"/>
                        <a:ea typeface="+mn-ea"/>
                        <a:cs typeface="メイリオ" panose="020B0604030504040204" pitchFamily="50" charset="-128"/>
                      </a:endParaRPr>
                    </a:p>
                    <a:p>
                      <a:r>
                        <a:rPr kumimoji="1" lang="ja-JP" altLang="en-US" sz="1200" b="0" dirty="0">
                          <a:solidFill>
                            <a:schemeClr val="tx1"/>
                          </a:solidFill>
                          <a:latin typeface="+mn-ea"/>
                          <a:ea typeface="+mn-ea"/>
                          <a:cs typeface="メイリオ" panose="020B0604030504040204" pitchFamily="50" charset="-128"/>
                        </a:rPr>
                        <a:t>（出生時育児休業）</a:t>
                      </a:r>
                    </a:p>
                    <a:p>
                      <a:endParaRPr kumimoji="1" lang="en-US" altLang="ja-JP" sz="1000" b="0" dirty="0">
                        <a:latin typeface="+mn-ea"/>
                        <a:ea typeface="+mn-ea"/>
                      </a:endParaRPr>
                    </a:p>
                    <a:p>
                      <a:r>
                        <a:rPr kumimoji="1" lang="ja-JP" altLang="en-US" sz="1000" b="0">
                          <a:latin typeface="+mn-ea"/>
                          <a:ea typeface="+mn-ea"/>
                        </a:rPr>
                        <a:t>出生</a:t>
                      </a:r>
                      <a:r>
                        <a:rPr kumimoji="1" lang="ja-JP" altLang="en-US" sz="1000" b="0" dirty="0">
                          <a:latin typeface="+mn-ea"/>
                          <a:ea typeface="+mn-ea"/>
                        </a:rPr>
                        <a:t>時育児休業給付金あり</a:t>
                      </a:r>
                      <a:endParaRPr kumimoji="1" lang="en-US" altLang="ja-JP" sz="1000" b="0" dirty="0">
                        <a:latin typeface="+mn-ea"/>
                        <a:ea typeface="+mn-ea"/>
                      </a:endParaRPr>
                    </a:p>
                    <a:p>
                      <a:r>
                        <a:rPr kumimoji="1" lang="ja-JP" altLang="en-US" sz="1000" b="0" dirty="0">
                          <a:latin typeface="+mn-ea"/>
                          <a:ea typeface="+mn-ea"/>
                        </a:rPr>
                        <a:t>社会保険料免除あり</a:t>
                      </a:r>
                    </a:p>
                  </a:txBody>
                  <a:tcPr marT="108000" marB="108000" anchor="ct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tc>
                  <a:txBody>
                    <a:bodyPr/>
                    <a:lstStyle/>
                    <a:p>
                      <a:r>
                        <a:rPr kumimoji="1" lang="ja-JP" altLang="en-US" sz="1200" b="0" dirty="0">
                          <a:solidFill>
                            <a:schemeClr val="tx1"/>
                          </a:solidFill>
                          <a:latin typeface="+mn-ea"/>
                          <a:ea typeface="+mn-ea"/>
                          <a:cs typeface="メイリオ" panose="020B0604030504040204" pitchFamily="50" charset="-128"/>
                        </a:rPr>
                        <a:t>子の出生後８週間以内に、通算４週間まで、２回に分割して取得できます</a:t>
                      </a:r>
                      <a:endParaRPr kumimoji="1" lang="en-US" altLang="ja-JP" sz="1200" b="0" dirty="0">
                        <a:solidFill>
                          <a:schemeClr val="tx1"/>
                        </a:solidFill>
                        <a:latin typeface="+mn-ea"/>
                        <a:ea typeface="+mn-ea"/>
                        <a:cs typeface="メイリオ" panose="020B0604030504040204" pitchFamily="50" charset="-128"/>
                      </a:endParaRPr>
                    </a:p>
                    <a:p>
                      <a:r>
                        <a:rPr kumimoji="1" lang="ja-JP" altLang="en-US" sz="1200" b="0" dirty="0">
                          <a:solidFill>
                            <a:schemeClr val="tx1"/>
                          </a:solidFill>
                          <a:latin typeface="+mn-ea"/>
                          <a:ea typeface="+mn-ea"/>
                          <a:cs typeface="メイリオ" panose="020B0604030504040204" pitchFamily="50" charset="-128"/>
                        </a:rPr>
                        <a:t>従業員の申出により休業中に就業することができます（労使協定の締結が必要です）</a:t>
                      </a:r>
                      <a:endParaRPr kumimoji="1" lang="en-US" altLang="ja-JP" sz="1200" b="0" dirty="0">
                        <a:solidFill>
                          <a:schemeClr val="tx1"/>
                        </a:solidFill>
                        <a:latin typeface="+mn-ea"/>
                        <a:ea typeface="+mn-ea"/>
                        <a:cs typeface="メイリオ" panose="020B0604030504040204" pitchFamily="50" charset="-128"/>
                      </a:endParaRPr>
                    </a:p>
                  </a:txBody>
                  <a:tcPr marT="108000" marB="10800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extLst>
                  <a:ext uri="{0D108BD9-81ED-4DB2-BD59-A6C34878D82A}">
                    <a16:rowId xmlns:a16="http://schemas.microsoft.com/office/drawing/2014/main" val="265148887"/>
                  </a:ext>
                </a:extLst>
              </a:tr>
              <a:tr h="947685">
                <a:tc>
                  <a:txBody>
                    <a:bodyPr/>
                    <a:lstStyle>
                      <a:lvl1pPr marL="0" algn="l" defTabSz="685800" rtl="0" eaLnBrk="1" latinLnBrk="0" hangingPunct="1">
                        <a:defRPr kumimoji="1" sz="1350" kern="1200">
                          <a:solidFill>
                            <a:schemeClr val="dk1"/>
                          </a:solidFill>
                          <a:latin typeface="Calibri" panose="020F0502020204030204"/>
                        </a:defRPr>
                      </a:lvl1pPr>
                      <a:lvl2pPr marL="342900" algn="l" defTabSz="685800" rtl="0" eaLnBrk="1" latinLnBrk="0" hangingPunct="1">
                        <a:defRPr kumimoji="1" sz="1350" kern="1200">
                          <a:solidFill>
                            <a:schemeClr val="dk1"/>
                          </a:solidFill>
                          <a:latin typeface="Calibri" panose="020F0502020204030204"/>
                        </a:defRPr>
                      </a:lvl2pPr>
                      <a:lvl3pPr marL="685800" algn="l" defTabSz="685800" rtl="0" eaLnBrk="1" latinLnBrk="0" hangingPunct="1">
                        <a:defRPr kumimoji="1" sz="1350" kern="1200">
                          <a:solidFill>
                            <a:schemeClr val="dk1"/>
                          </a:solidFill>
                          <a:latin typeface="Calibri" panose="020F0502020204030204"/>
                        </a:defRPr>
                      </a:lvl3pPr>
                      <a:lvl4pPr marL="1028700" algn="l" defTabSz="685800" rtl="0" eaLnBrk="1" latinLnBrk="0" hangingPunct="1">
                        <a:defRPr kumimoji="1" sz="1350" kern="1200">
                          <a:solidFill>
                            <a:schemeClr val="dk1"/>
                          </a:solidFill>
                          <a:latin typeface="Calibri" panose="020F0502020204030204"/>
                        </a:defRPr>
                      </a:lvl4pPr>
                      <a:lvl5pPr marL="1371600" algn="l" defTabSz="685800" rtl="0" eaLnBrk="1" latinLnBrk="0" hangingPunct="1">
                        <a:defRPr kumimoji="1" sz="1350" kern="1200">
                          <a:solidFill>
                            <a:schemeClr val="dk1"/>
                          </a:solidFill>
                          <a:latin typeface="Calibri" panose="020F0502020204030204"/>
                        </a:defRPr>
                      </a:lvl5pPr>
                      <a:lvl6pPr marL="1714500" algn="l" defTabSz="685800" rtl="0" eaLnBrk="1" latinLnBrk="0" hangingPunct="1">
                        <a:defRPr kumimoji="1" sz="1350" kern="1200">
                          <a:solidFill>
                            <a:schemeClr val="dk1"/>
                          </a:solidFill>
                          <a:latin typeface="Calibri" panose="020F0502020204030204"/>
                        </a:defRPr>
                      </a:lvl6pPr>
                      <a:lvl7pPr marL="2057400" algn="l" defTabSz="685800" rtl="0" eaLnBrk="1" latinLnBrk="0" hangingPunct="1">
                        <a:defRPr kumimoji="1" sz="1350" kern="1200">
                          <a:solidFill>
                            <a:schemeClr val="dk1"/>
                          </a:solidFill>
                          <a:latin typeface="Calibri" panose="020F0502020204030204"/>
                        </a:defRPr>
                      </a:lvl7pPr>
                      <a:lvl8pPr marL="2400300" algn="l" defTabSz="685800" rtl="0" eaLnBrk="1" latinLnBrk="0" hangingPunct="1">
                        <a:defRPr kumimoji="1" sz="1350" kern="1200">
                          <a:solidFill>
                            <a:schemeClr val="dk1"/>
                          </a:solidFill>
                          <a:latin typeface="Calibri" panose="020F0502020204030204"/>
                        </a:defRPr>
                      </a:lvl8pPr>
                      <a:lvl9pPr marL="2743200" algn="l" defTabSz="685800" rtl="0" eaLnBrk="1" latinLnBrk="0" hangingPunct="1">
                        <a:defRPr kumimoji="1" sz="1350" kern="1200">
                          <a:solidFill>
                            <a:schemeClr val="dk1"/>
                          </a:solidFill>
                          <a:latin typeface="Calibri" panose="020F0502020204030204"/>
                        </a:defRPr>
                      </a:lvl9pPr>
                    </a:lstStyle>
                    <a:p>
                      <a:r>
                        <a:rPr kumimoji="1" lang="ja-JP" altLang="en-US" sz="1200" b="0" dirty="0">
                          <a:latin typeface="+mn-ea"/>
                          <a:ea typeface="+mn-ea"/>
                        </a:rPr>
                        <a:t>子の看護等休暇</a:t>
                      </a:r>
                      <a:endParaRPr kumimoji="1" lang="ja-JP" altLang="en-US" sz="1200" b="0" dirty="0">
                        <a:latin typeface="+mn-ea"/>
                        <a:ea typeface="+mn-ea"/>
                        <a:cs typeface="メイリオ" panose="020B0604030504040204" pitchFamily="50" charset="-128"/>
                      </a:endParaRPr>
                    </a:p>
                  </a:txBody>
                  <a:tcPr marT="108000" marB="108000" anchor="ct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685800" rtl="0" eaLnBrk="1" latinLnBrk="0" hangingPunct="1">
                        <a:defRPr kumimoji="1" sz="1350" kern="1200">
                          <a:solidFill>
                            <a:schemeClr val="dk1"/>
                          </a:solidFill>
                          <a:latin typeface="Calibri" panose="020F0502020204030204"/>
                        </a:defRPr>
                      </a:lvl1pPr>
                      <a:lvl2pPr marL="342900" algn="l" defTabSz="685800" rtl="0" eaLnBrk="1" latinLnBrk="0" hangingPunct="1">
                        <a:defRPr kumimoji="1" sz="1350" kern="1200">
                          <a:solidFill>
                            <a:schemeClr val="dk1"/>
                          </a:solidFill>
                          <a:latin typeface="Calibri" panose="020F0502020204030204"/>
                        </a:defRPr>
                      </a:lvl2pPr>
                      <a:lvl3pPr marL="685800" algn="l" defTabSz="685800" rtl="0" eaLnBrk="1" latinLnBrk="0" hangingPunct="1">
                        <a:defRPr kumimoji="1" sz="1350" kern="1200">
                          <a:solidFill>
                            <a:schemeClr val="dk1"/>
                          </a:solidFill>
                          <a:latin typeface="Calibri" panose="020F0502020204030204"/>
                        </a:defRPr>
                      </a:lvl3pPr>
                      <a:lvl4pPr marL="1028700" algn="l" defTabSz="685800" rtl="0" eaLnBrk="1" latinLnBrk="0" hangingPunct="1">
                        <a:defRPr kumimoji="1" sz="1350" kern="1200">
                          <a:solidFill>
                            <a:schemeClr val="dk1"/>
                          </a:solidFill>
                          <a:latin typeface="Calibri" panose="020F0502020204030204"/>
                        </a:defRPr>
                      </a:lvl4pPr>
                      <a:lvl5pPr marL="1371600" algn="l" defTabSz="685800" rtl="0" eaLnBrk="1" latinLnBrk="0" hangingPunct="1">
                        <a:defRPr kumimoji="1" sz="1350" kern="1200">
                          <a:solidFill>
                            <a:schemeClr val="dk1"/>
                          </a:solidFill>
                          <a:latin typeface="Calibri" panose="020F0502020204030204"/>
                        </a:defRPr>
                      </a:lvl5pPr>
                      <a:lvl6pPr marL="1714500" algn="l" defTabSz="685800" rtl="0" eaLnBrk="1" latinLnBrk="0" hangingPunct="1">
                        <a:defRPr kumimoji="1" sz="1350" kern="1200">
                          <a:solidFill>
                            <a:schemeClr val="dk1"/>
                          </a:solidFill>
                          <a:latin typeface="Calibri" panose="020F0502020204030204"/>
                        </a:defRPr>
                      </a:lvl6pPr>
                      <a:lvl7pPr marL="2057400" algn="l" defTabSz="685800" rtl="0" eaLnBrk="1" latinLnBrk="0" hangingPunct="1">
                        <a:defRPr kumimoji="1" sz="1350" kern="1200">
                          <a:solidFill>
                            <a:schemeClr val="dk1"/>
                          </a:solidFill>
                          <a:latin typeface="Calibri" panose="020F0502020204030204"/>
                        </a:defRPr>
                      </a:lvl7pPr>
                      <a:lvl8pPr marL="2400300" algn="l" defTabSz="685800" rtl="0" eaLnBrk="1" latinLnBrk="0" hangingPunct="1">
                        <a:defRPr kumimoji="1" sz="1350" kern="1200">
                          <a:solidFill>
                            <a:schemeClr val="dk1"/>
                          </a:solidFill>
                          <a:latin typeface="Calibri" panose="020F0502020204030204"/>
                        </a:defRPr>
                      </a:lvl8pPr>
                      <a:lvl9pPr marL="2743200" algn="l" defTabSz="685800" rtl="0" eaLnBrk="1" latinLnBrk="0" hangingPunct="1">
                        <a:defRPr kumimoji="1" sz="1350" kern="1200">
                          <a:solidFill>
                            <a:schemeClr val="dk1"/>
                          </a:solidFill>
                          <a:latin typeface="Calibri" panose="020F0502020204030204"/>
                        </a:defRPr>
                      </a:lvl9pPr>
                    </a:lstStyle>
                    <a:p>
                      <a:r>
                        <a:rPr kumimoji="1" lang="ja-JP" altLang="en-US" sz="1200" b="0" dirty="0">
                          <a:solidFill>
                            <a:schemeClr val="tx1"/>
                          </a:solidFill>
                          <a:latin typeface="+mn-ea"/>
                          <a:ea typeface="+mn-ea"/>
                        </a:rPr>
                        <a:t>小学校３年生修了前の子を養育する従業員は、病気・けがをした子の看護、予防接種・健康診断、感染症に伴う学級閉鎖等、入園（入学）式・卒園式のため、年５日（子が２人以上の場合は年１０日）、１日又は時間単位で休暇を取得できます</a:t>
                      </a:r>
                      <a:endParaRPr kumimoji="1" lang="en-US" altLang="ja-JP" sz="1200" b="0" dirty="0">
                        <a:solidFill>
                          <a:schemeClr val="tx1"/>
                        </a:solidFill>
                        <a:latin typeface="+mn-ea"/>
                        <a:ea typeface="+mn-ea"/>
                        <a:cs typeface="メイリオ" panose="020B0604030504040204" pitchFamily="50" charset="-128"/>
                      </a:endParaRPr>
                    </a:p>
                  </a:txBody>
                  <a:tcPr marT="108000" marB="10800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396366164"/>
                  </a:ext>
                </a:extLst>
              </a:tr>
              <a:tr h="581862">
                <a:tc>
                  <a:txBody>
                    <a:bodyPr/>
                    <a:lstStyle>
                      <a:lvl1pPr marL="0" algn="l" defTabSz="685800" rtl="0" eaLnBrk="1" latinLnBrk="0" hangingPunct="1">
                        <a:defRPr kumimoji="1" sz="1350" kern="1200">
                          <a:solidFill>
                            <a:schemeClr val="dk1"/>
                          </a:solidFill>
                          <a:latin typeface="Calibri" panose="020F0502020204030204"/>
                        </a:defRPr>
                      </a:lvl1pPr>
                      <a:lvl2pPr marL="342900" algn="l" defTabSz="685800" rtl="0" eaLnBrk="1" latinLnBrk="0" hangingPunct="1">
                        <a:defRPr kumimoji="1" sz="1350" kern="1200">
                          <a:solidFill>
                            <a:schemeClr val="dk1"/>
                          </a:solidFill>
                          <a:latin typeface="Calibri" panose="020F0502020204030204"/>
                        </a:defRPr>
                      </a:lvl2pPr>
                      <a:lvl3pPr marL="685800" algn="l" defTabSz="685800" rtl="0" eaLnBrk="1" latinLnBrk="0" hangingPunct="1">
                        <a:defRPr kumimoji="1" sz="1350" kern="1200">
                          <a:solidFill>
                            <a:schemeClr val="dk1"/>
                          </a:solidFill>
                          <a:latin typeface="Calibri" panose="020F0502020204030204"/>
                        </a:defRPr>
                      </a:lvl3pPr>
                      <a:lvl4pPr marL="1028700" algn="l" defTabSz="685800" rtl="0" eaLnBrk="1" latinLnBrk="0" hangingPunct="1">
                        <a:defRPr kumimoji="1" sz="1350" kern="1200">
                          <a:solidFill>
                            <a:schemeClr val="dk1"/>
                          </a:solidFill>
                          <a:latin typeface="Calibri" panose="020F0502020204030204"/>
                        </a:defRPr>
                      </a:lvl4pPr>
                      <a:lvl5pPr marL="1371600" algn="l" defTabSz="685800" rtl="0" eaLnBrk="1" latinLnBrk="0" hangingPunct="1">
                        <a:defRPr kumimoji="1" sz="1350" kern="1200">
                          <a:solidFill>
                            <a:schemeClr val="dk1"/>
                          </a:solidFill>
                          <a:latin typeface="Calibri" panose="020F0502020204030204"/>
                        </a:defRPr>
                      </a:lvl5pPr>
                      <a:lvl6pPr marL="1714500" algn="l" defTabSz="685800" rtl="0" eaLnBrk="1" latinLnBrk="0" hangingPunct="1">
                        <a:defRPr kumimoji="1" sz="1350" kern="1200">
                          <a:solidFill>
                            <a:schemeClr val="dk1"/>
                          </a:solidFill>
                          <a:latin typeface="Calibri" panose="020F0502020204030204"/>
                        </a:defRPr>
                      </a:lvl6pPr>
                      <a:lvl7pPr marL="2057400" algn="l" defTabSz="685800" rtl="0" eaLnBrk="1" latinLnBrk="0" hangingPunct="1">
                        <a:defRPr kumimoji="1" sz="1350" kern="1200">
                          <a:solidFill>
                            <a:schemeClr val="dk1"/>
                          </a:solidFill>
                          <a:latin typeface="Calibri" panose="020F0502020204030204"/>
                        </a:defRPr>
                      </a:lvl7pPr>
                      <a:lvl8pPr marL="2400300" algn="l" defTabSz="685800" rtl="0" eaLnBrk="1" latinLnBrk="0" hangingPunct="1">
                        <a:defRPr kumimoji="1" sz="1350" kern="1200">
                          <a:solidFill>
                            <a:schemeClr val="dk1"/>
                          </a:solidFill>
                          <a:latin typeface="Calibri" panose="020F0502020204030204"/>
                        </a:defRPr>
                      </a:lvl8pPr>
                      <a:lvl9pPr marL="2743200" algn="l" defTabSz="685800" rtl="0" eaLnBrk="1" latinLnBrk="0" hangingPunct="1">
                        <a:defRPr kumimoji="1" sz="1350" kern="1200">
                          <a:solidFill>
                            <a:schemeClr val="dk1"/>
                          </a:solidFill>
                          <a:latin typeface="Calibri" panose="020F0502020204030204"/>
                        </a:defRPr>
                      </a:lvl9pPr>
                    </a:lstStyle>
                    <a:p>
                      <a:r>
                        <a:rPr kumimoji="1" lang="ja-JP" altLang="en-US" sz="1200" b="0" dirty="0">
                          <a:latin typeface="+mn-ea"/>
                          <a:ea typeface="+mn-ea"/>
                        </a:rPr>
                        <a:t>所定外労働の制限</a:t>
                      </a:r>
                      <a:endParaRPr kumimoji="1" lang="en-US" altLang="ja-JP" sz="1200" b="0" dirty="0">
                        <a:latin typeface="+mn-ea"/>
                        <a:ea typeface="+mn-ea"/>
                      </a:endParaRPr>
                    </a:p>
                    <a:p>
                      <a:r>
                        <a:rPr kumimoji="1" lang="ja-JP" altLang="en-US" sz="1200" b="0" dirty="0">
                          <a:latin typeface="+mn-ea"/>
                          <a:ea typeface="+mn-ea"/>
                        </a:rPr>
                        <a:t>（残業免除）</a:t>
                      </a:r>
                      <a:endParaRPr kumimoji="1" lang="ja-JP" altLang="en-US" sz="1200" b="0" dirty="0">
                        <a:latin typeface="+mn-ea"/>
                        <a:ea typeface="+mn-ea"/>
                        <a:cs typeface="メイリオ" panose="020B0604030504040204" pitchFamily="50" charset="-128"/>
                      </a:endParaRPr>
                    </a:p>
                  </a:txBody>
                  <a:tcPr marT="108000" marB="108000" anchor="ct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tc>
                  <a:txBody>
                    <a:bodyPr/>
                    <a:lstStyle>
                      <a:lvl1pPr marL="0" algn="l" defTabSz="685800" rtl="0" eaLnBrk="1" latinLnBrk="0" hangingPunct="1">
                        <a:defRPr kumimoji="1" sz="1350" kern="1200">
                          <a:solidFill>
                            <a:schemeClr val="dk1"/>
                          </a:solidFill>
                          <a:latin typeface="Calibri" panose="020F0502020204030204"/>
                        </a:defRPr>
                      </a:lvl1pPr>
                      <a:lvl2pPr marL="342900" algn="l" defTabSz="685800" rtl="0" eaLnBrk="1" latinLnBrk="0" hangingPunct="1">
                        <a:defRPr kumimoji="1" sz="1350" kern="1200">
                          <a:solidFill>
                            <a:schemeClr val="dk1"/>
                          </a:solidFill>
                          <a:latin typeface="Calibri" panose="020F0502020204030204"/>
                        </a:defRPr>
                      </a:lvl2pPr>
                      <a:lvl3pPr marL="685800" algn="l" defTabSz="685800" rtl="0" eaLnBrk="1" latinLnBrk="0" hangingPunct="1">
                        <a:defRPr kumimoji="1" sz="1350" kern="1200">
                          <a:solidFill>
                            <a:schemeClr val="dk1"/>
                          </a:solidFill>
                          <a:latin typeface="Calibri" panose="020F0502020204030204"/>
                        </a:defRPr>
                      </a:lvl3pPr>
                      <a:lvl4pPr marL="1028700" algn="l" defTabSz="685800" rtl="0" eaLnBrk="1" latinLnBrk="0" hangingPunct="1">
                        <a:defRPr kumimoji="1" sz="1350" kern="1200">
                          <a:solidFill>
                            <a:schemeClr val="dk1"/>
                          </a:solidFill>
                          <a:latin typeface="Calibri" panose="020F0502020204030204"/>
                        </a:defRPr>
                      </a:lvl4pPr>
                      <a:lvl5pPr marL="1371600" algn="l" defTabSz="685800" rtl="0" eaLnBrk="1" latinLnBrk="0" hangingPunct="1">
                        <a:defRPr kumimoji="1" sz="1350" kern="1200">
                          <a:solidFill>
                            <a:schemeClr val="dk1"/>
                          </a:solidFill>
                          <a:latin typeface="Calibri" panose="020F0502020204030204"/>
                        </a:defRPr>
                      </a:lvl5pPr>
                      <a:lvl6pPr marL="1714500" algn="l" defTabSz="685800" rtl="0" eaLnBrk="1" latinLnBrk="0" hangingPunct="1">
                        <a:defRPr kumimoji="1" sz="1350" kern="1200">
                          <a:solidFill>
                            <a:schemeClr val="dk1"/>
                          </a:solidFill>
                          <a:latin typeface="Calibri" panose="020F0502020204030204"/>
                        </a:defRPr>
                      </a:lvl6pPr>
                      <a:lvl7pPr marL="2057400" algn="l" defTabSz="685800" rtl="0" eaLnBrk="1" latinLnBrk="0" hangingPunct="1">
                        <a:defRPr kumimoji="1" sz="1350" kern="1200">
                          <a:solidFill>
                            <a:schemeClr val="dk1"/>
                          </a:solidFill>
                          <a:latin typeface="Calibri" panose="020F0502020204030204"/>
                        </a:defRPr>
                      </a:lvl7pPr>
                      <a:lvl8pPr marL="2400300" algn="l" defTabSz="685800" rtl="0" eaLnBrk="1" latinLnBrk="0" hangingPunct="1">
                        <a:defRPr kumimoji="1" sz="1350" kern="1200">
                          <a:solidFill>
                            <a:schemeClr val="dk1"/>
                          </a:solidFill>
                          <a:latin typeface="Calibri" panose="020F0502020204030204"/>
                        </a:defRPr>
                      </a:lvl8pPr>
                      <a:lvl9pPr marL="2743200" algn="l" defTabSz="685800" rtl="0" eaLnBrk="1" latinLnBrk="0" hangingPunct="1">
                        <a:defRPr kumimoji="1" sz="1350" kern="1200">
                          <a:solidFill>
                            <a:schemeClr val="dk1"/>
                          </a:solidFill>
                          <a:latin typeface="Calibri" panose="020F0502020204030204"/>
                        </a:defRPr>
                      </a:lvl9pPr>
                    </a:lstStyle>
                    <a:p>
                      <a:r>
                        <a:rPr kumimoji="1" lang="ja-JP" altLang="en-US" sz="1200" b="0" dirty="0">
                          <a:latin typeface="+mn-ea"/>
                          <a:ea typeface="+mn-ea"/>
                        </a:rPr>
                        <a:t>小学校就学前の子を養育する従業員は、所定外労働の制限（残業免除）を請求できます</a:t>
                      </a:r>
                      <a:endParaRPr kumimoji="1" lang="ja-JP" altLang="en-US" sz="1200" b="0" dirty="0">
                        <a:latin typeface="+mn-ea"/>
                        <a:ea typeface="+mn-ea"/>
                        <a:cs typeface="メイリオ" panose="020B0604030504040204" pitchFamily="50" charset="-128"/>
                      </a:endParaRPr>
                    </a:p>
                  </a:txBody>
                  <a:tcPr marT="108000" marB="10800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extLst>
                  <a:ext uri="{0D108BD9-81ED-4DB2-BD59-A6C34878D82A}">
                    <a16:rowId xmlns:a16="http://schemas.microsoft.com/office/drawing/2014/main" val="3264749188"/>
                  </a:ext>
                </a:extLst>
              </a:tr>
              <a:tr h="581862">
                <a:tc>
                  <a:txBody>
                    <a:bodyPr/>
                    <a:lstStyle>
                      <a:lvl1pPr marL="0" algn="l" defTabSz="685800" rtl="0" eaLnBrk="1" latinLnBrk="0" hangingPunct="1">
                        <a:defRPr kumimoji="1" sz="1350" kern="1200">
                          <a:solidFill>
                            <a:schemeClr val="dk1"/>
                          </a:solidFill>
                          <a:latin typeface="Calibri" panose="020F0502020204030204"/>
                        </a:defRPr>
                      </a:lvl1pPr>
                      <a:lvl2pPr marL="342900" algn="l" defTabSz="685800" rtl="0" eaLnBrk="1" latinLnBrk="0" hangingPunct="1">
                        <a:defRPr kumimoji="1" sz="1350" kern="1200">
                          <a:solidFill>
                            <a:schemeClr val="dk1"/>
                          </a:solidFill>
                          <a:latin typeface="Calibri" panose="020F0502020204030204"/>
                        </a:defRPr>
                      </a:lvl2pPr>
                      <a:lvl3pPr marL="685800" algn="l" defTabSz="685800" rtl="0" eaLnBrk="1" latinLnBrk="0" hangingPunct="1">
                        <a:defRPr kumimoji="1" sz="1350" kern="1200">
                          <a:solidFill>
                            <a:schemeClr val="dk1"/>
                          </a:solidFill>
                          <a:latin typeface="Calibri" panose="020F0502020204030204"/>
                        </a:defRPr>
                      </a:lvl3pPr>
                      <a:lvl4pPr marL="1028700" algn="l" defTabSz="685800" rtl="0" eaLnBrk="1" latinLnBrk="0" hangingPunct="1">
                        <a:defRPr kumimoji="1" sz="1350" kern="1200">
                          <a:solidFill>
                            <a:schemeClr val="dk1"/>
                          </a:solidFill>
                          <a:latin typeface="Calibri" panose="020F0502020204030204"/>
                        </a:defRPr>
                      </a:lvl4pPr>
                      <a:lvl5pPr marL="1371600" algn="l" defTabSz="685800" rtl="0" eaLnBrk="1" latinLnBrk="0" hangingPunct="1">
                        <a:defRPr kumimoji="1" sz="1350" kern="1200">
                          <a:solidFill>
                            <a:schemeClr val="dk1"/>
                          </a:solidFill>
                          <a:latin typeface="Calibri" panose="020F0502020204030204"/>
                        </a:defRPr>
                      </a:lvl5pPr>
                      <a:lvl6pPr marL="1714500" algn="l" defTabSz="685800" rtl="0" eaLnBrk="1" latinLnBrk="0" hangingPunct="1">
                        <a:defRPr kumimoji="1" sz="1350" kern="1200">
                          <a:solidFill>
                            <a:schemeClr val="dk1"/>
                          </a:solidFill>
                          <a:latin typeface="Calibri" panose="020F0502020204030204"/>
                        </a:defRPr>
                      </a:lvl6pPr>
                      <a:lvl7pPr marL="2057400" algn="l" defTabSz="685800" rtl="0" eaLnBrk="1" latinLnBrk="0" hangingPunct="1">
                        <a:defRPr kumimoji="1" sz="1350" kern="1200">
                          <a:solidFill>
                            <a:schemeClr val="dk1"/>
                          </a:solidFill>
                          <a:latin typeface="Calibri" panose="020F0502020204030204"/>
                        </a:defRPr>
                      </a:lvl7pPr>
                      <a:lvl8pPr marL="2400300" algn="l" defTabSz="685800" rtl="0" eaLnBrk="1" latinLnBrk="0" hangingPunct="1">
                        <a:defRPr kumimoji="1" sz="1350" kern="1200">
                          <a:solidFill>
                            <a:schemeClr val="dk1"/>
                          </a:solidFill>
                          <a:latin typeface="Calibri" panose="020F0502020204030204"/>
                        </a:defRPr>
                      </a:lvl8pPr>
                      <a:lvl9pPr marL="2743200" algn="l" defTabSz="685800" rtl="0" eaLnBrk="1" latinLnBrk="0" hangingPunct="1">
                        <a:defRPr kumimoji="1" sz="1350" kern="1200">
                          <a:solidFill>
                            <a:schemeClr val="dk1"/>
                          </a:solidFill>
                          <a:latin typeface="Calibri" panose="020F0502020204030204"/>
                        </a:defRPr>
                      </a:lvl9pPr>
                    </a:lstStyle>
                    <a:p>
                      <a:r>
                        <a:rPr kumimoji="1" lang="ja-JP" altLang="en-US" sz="1200" b="0" dirty="0">
                          <a:latin typeface="+mn-ea"/>
                          <a:ea typeface="+mn-ea"/>
                        </a:rPr>
                        <a:t>時間外労働の制限</a:t>
                      </a:r>
                      <a:endParaRPr kumimoji="1" lang="ja-JP" altLang="en-US" sz="1200" b="0" dirty="0">
                        <a:latin typeface="+mn-ea"/>
                        <a:ea typeface="+mn-ea"/>
                        <a:cs typeface="メイリオ" panose="020B0604030504040204" pitchFamily="50" charset="-128"/>
                      </a:endParaRPr>
                    </a:p>
                  </a:txBody>
                  <a:tcPr marT="108000" marB="108000" anchor="ct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685800" rtl="0" eaLnBrk="1" latinLnBrk="0" hangingPunct="1">
                        <a:defRPr kumimoji="1" sz="1350" kern="1200">
                          <a:solidFill>
                            <a:schemeClr val="dk1"/>
                          </a:solidFill>
                          <a:latin typeface="Calibri" panose="020F0502020204030204"/>
                        </a:defRPr>
                      </a:lvl1pPr>
                      <a:lvl2pPr marL="342900" algn="l" defTabSz="685800" rtl="0" eaLnBrk="1" latinLnBrk="0" hangingPunct="1">
                        <a:defRPr kumimoji="1" sz="1350" kern="1200">
                          <a:solidFill>
                            <a:schemeClr val="dk1"/>
                          </a:solidFill>
                          <a:latin typeface="Calibri" panose="020F0502020204030204"/>
                        </a:defRPr>
                      </a:lvl2pPr>
                      <a:lvl3pPr marL="685800" algn="l" defTabSz="685800" rtl="0" eaLnBrk="1" latinLnBrk="0" hangingPunct="1">
                        <a:defRPr kumimoji="1" sz="1350" kern="1200">
                          <a:solidFill>
                            <a:schemeClr val="dk1"/>
                          </a:solidFill>
                          <a:latin typeface="Calibri" panose="020F0502020204030204"/>
                        </a:defRPr>
                      </a:lvl3pPr>
                      <a:lvl4pPr marL="1028700" algn="l" defTabSz="685800" rtl="0" eaLnBrk="1" latinLnBrk="0" hangingPunct="1">
                        <a:defRPr kumimoji="1" sz="1350" kern="1200">
                          <a:solidFill>
                            <a:schemeClr val="dk1"/>
                          </a:solidFill>
                          <a:latin typeface="Calibri" panose="020F0502020204030204"/>
                        </a:defRPr>
                      </a:lvl4pPr>
                      <a:lvl5pPr marL="1371600" algn="l" defTabSz="685800" rtl="0" eaLnBrk="1" latinLnBrk="0" hangingPunct="1">
                        <a:defRPr kumimoji="1" sz="1350" kern="1200">
                          <a:solidFill>
                            <a:schemeClr val="dk1"/>
                          </a:solidFill>
                          <a:latin typeface="Calibri" panose="020F0502020204030204"/>
                        </a:defRPr>
                      </a:lvl5pPr>
                      <a:lvl6pPr marL="1714500" algn="l" defTabSz="685800" rtl="0" eaLnBrk="1" latinLnBrk="0" hangingPunct="1">
                        <a:defRPr kumimoji="1" sz="1350" kern="1200">
                          <a:solidFill>
                            <a:schemeClr val="dk1"/>
                          </a:solidFill>
                          <a:latin typeface="Calibri" panose="020F0502020204030204"/>
                        </a:defRPr>
                      </a:lvl6pPr>
                      <a:lvl7pPr marL="2057400" algn="l" defTabSz="685800" rtl="0" eaLnBrk="1" latinLnBrk="0" hangingPunct="1">
                        <a:defRPr kumimoji="1" sz="1350" kern="1200">
                          <a:solidFill>
                            <a:schemeClr val="dk1"/>
                          </a:solidFill>
                          <a:latin typeface="Calibri" panose="020F0502020204030204"/>
                        </a:defRPr>
                      </a:lvl7pPr>
                      <a:lvl8pPr marL="2400300" algn="l" defTabSz="685800" rtl="0" eaLnBrk="1" latinLnBrk="0" hangingPunct="1">
                        <a:defRPr kumimoji="1" sz="1350" kern="1200">
                          <a:solidFill>
                            <a:schemeClr val="dk1"/>
                          </a:solidFill>
                          <a:latin typeface="Calibri" panose="020F0502020204030204"/>
                        </a:defRPr>
                      </a:lvl8pPr>
                      <a:lvl9pPr marL="2743200" algn="l" defTabSz="685800" rtl="0" eaLnBrk="1" latinLnBrk="0" hangingPunct="1">
                        <a:defRPr kumimoji="1" sz="1350" kern="1200">
                          <a:solidFill>
                            <a:schemeClr val="dk1"/>
                          </a:solidFill>
                          <a:latin typeface="Calibri" panose="020F0502020204030204"/>
                        </a:defRPr>
                      </a:lvl9pPr>
                    </a:lstStyle>
                    <a:p>
                      <a:r>
                        <a:rPr kumimoji="1" lang="ja-JP" altLang="en-US" sz="1200" b="0" dirty="0">
                          <a:latin typeface="+mn-ea"/>
                          <a:ea typeface="+mn-ea"/>
                        </a:rPr>
                        <a:t>小学校就学前の子を養育する従業員は、時間外労働（１か月２４時間、１年１５０時間を超える時間外労働）の制限を請求できます</a:t>
                      </a:r>
                      <a:endParaRPr kumimoji="1" lang="ja-JP" altLang="en-US" sz="1200" b="0" dirty="0">
                        <a:latin typeface="+mn-ea"/>
                        <a:ea typeface="+mn-ea"/>
                        <a:cs typeface="メイリオ" panose="020B0604030504040204" pitchFamily="50" charset="-128"/>
                      </a:endParaRPr>
                    </a:p>
                  </a:txBody>
                  <a:tcPr marT="108000" marB="10800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784953900"/>
                  </a:ext>
                </a:extLst>
              </a:tr>
              <a:tr h="581862">
                <a:tc>
                  <a:txBody>
                    <a:bodyPr/>
                    <a:lstStyle>
                      <a:lvl1pPr marL="0" algn="l" defTabSz="685800" rtl="0" eaLnBrk="1" latinLnBrk="0" hangingPunct="1">
                        <a:defRPr kumimoji="1" sz="1350" kern="1200">
                          <a:solidFill>
                            <a:schemeClr val="dk1"/>
                          </a:solidFill>
                          <a:latin typeface="Calibri" panose="020F0502020204030204"/>
                        </a:defRPr>
                      </a:lvl1pPr>
                      <a:lvl2pPr marL="342900" algn="l" defTabSz="685800" rtl="0" eaLnBrk="1" latinLnBrk="0" hangingPunct="1">
                        <a:defRPr kumimoji="1" sz="1350" kern="1200">
                          <a:solidFill>
                            <a:schemeClr val="dk1"/>
                          </a:solidFill>
                          <a:latin typeface="Calibri" panose="020F0502020204030204"/>
                        </a:defRPr>
                      </a:lvl2pPr>
                      <a:lvl3pPr marL="685800" algn="l" defTabSz="685800" rtl="0" eaLnBrk="1" latinLnBrk="0" hangingPunct="1">
                        <a:defRPr kumimoji="1" sz="1350" kern="1200">
                          <a:solidFill>
                            <a:schemeClr val="dk1"/>
                          </a:solidFill>
                          <a:latin typeface="Calibri" panose="020F0502020204030204"/>
                        </a:defRPr>
                      </a:lvl3pPr>
                      <a:lvl4pPr marL="1028700" algn="l" defTabSz="685800" rtl="0" eaLnBrk="1" latinLnBrk="0" hangingPunct="1">
                        <a:defRPr kumimoji="1" sz="1350" kern="1200">
                          <a:solidFill>
                            <a:schemeClr val="dk1"/>
                          </a:solidFill>
                          <a:latin typeface="Calibri" panose="020F0502020204030204"/>
                        </a:defRPr>
                      </a:lvl4pPr>
                      <a:lvl5pPr marL="1371600" algn="l" defTabSz="685800" rtl="0" eaLnBrk="1" latinLnBrk="0" hangingPunct="1">
                        <a:defRPr kumimoji="1" sz="1350" kern="1200">
                          <a:solidFill>
                            <a:schemeClr val="dk1"/>
                          </a:solidFill>
                          <a:latin typeface="Calibri" panose="020F0502020204030204"/>
                        </a:defRPr>
                      </a:lvl5pPr>
                      <a:lvl6pPr marL="1714500" algn="l" defTabSz="685800" rtl="0" eaLnBrk="1" latinLnBrk="0" hangingPunct="1">
                        <a:defRPr kumimoji="1" sz="1350" kern="1200">
                          <a:solidFill>
                            <a:schemeClr val="dk1"/>
                          </a:solidFill>
                          <a:latin typeface="Calibri" panose="020F0502020204030204"/>
                        </a:defRPr>
                      </a:lvl6pPr>
                      <a:lvl7pPr marL="2057400" algn="l" defTabSz="685800" rtl="0" eaLnBrk="1" latinLnBrk="0" hangingPunct="1">
                        <a:defRPr kumimoji="1" sz="1350" kern="1200">
                          <a:solidFill>
                            <a:schemeClr val="dk1"/>
                          </a:solidFill>
                          <a:latin typeface="Calibri" panose="020F0502020204030204"/>
                        </a:defRPr>
                      </a:lvl7pPr>
                      <a:lvl8pPr marL="2400300" algn="l" defTabSz="685800" rtl="0" eaLnBrk="1" latinLnBrk="0" hangingPunct="1">
                        <a:defRPr kumimoji="1" sz="1350" kern="1200">
                          <a:solidFill>
                            <a:schemeClr val="dk1"/>
                          </a:solidFill>
                          <a:latin typeface="Calibri" panose="020F0502020204030204"/>
                        </a:defRPr>
                      </a:lvl8pPr>
                      <a:lvl9pPr marL="2743200" algn="l" defTabSz="685800" rtl="0" eaLnBrk="1" latinLnBrk="0" hangingPunct="1">
                        <a:defRPr kumimoji="1" sz="1350" kern="1200">
                          <a:solidFill>
                            <a:schemeClr val="dk1"/>
                          </a:solidFill>
                          <a:latin typeface="Calibri" panose="020F0502020204030204"/>
                        </a:defRPr>
                      </a:lvl9pPr>
                    </a:lstStyle>
                    <a:p>
                      <a:r>
                        <a:rPr kumimoji="1" lang="ja-JP" altLang="en-US" sz="1200" b="0" dirty="0">
                          <a:latin typeface="+mn-ea"/>
                          <a:ea typeface="+mn-ea"/>
                        </a:rPr>
                        <a:t>深夜業の制限</a:t>
                      </a:r>
                      <a:endParaRPr kumimoji="1" lang="ja-JP" altLang="en-US" sz="1200" b="0" dirty="0">
                        <a:latin typeface="+mn-ea"/>
                        <a:ea typeface="+mn-ea"/>
                        <a:cs typeface="メイリオ" panose="020B0604030504040204" pitchFamily="50" charset="-128"/>
                      </a:endParaRPr>
                    </a:p>
                  </a:txBody>
                  <a:tcPr marT="108000" marB="108000" anchor="ct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tc>
                  <a:txBody>
                    <a:bodyPr/>
                    <a:lstStyle>
                      <a:lvl1pPr marL="0" algn="l" defTabSz="685800" rtl="0" eaLnBrk="1" latinLnBrk="0" hangingPunct="1">
                        <a:defRPr kumimoji="1" sz="1350" kern="1200">
                          <a:solidFill>
                            <a:schemeClr val="dk1"/>
                          </a:solidFill>
                          <a:latin typeface="Calibri" panose="020F0502020204030204"/>
                        </a:defRPr>
                      </a:lvl1pPr>
                      <a:lvl2pPr marL="342900" algn="l" defTabSz="685800" rtl="0" eaLnBrk="1" latinLnBrk="0" hangingPunct="1">
                        <a:defRPr kumimoji="1" sz="1350" kern="1200">
                          <a:solidFill>
                            <a:schemeClr val="dk1"/>
                          </a:solidFill>
                          <a:latin typeface="Calibri" panose="020F0502020204030204"/>
                        </a:defRPr>
                      </a:lvl2pPr>
                      <a:lvl3pPr marL="685800" algn="l" defTabSz="685800" rtl="0" eaLnBrk="1" latinLnBrk="0" hangingPunct="1">
                        <a:defRPr kumimoji="1" sz="1350" kern="1200">
                          <a:solidFill>
                            <a:schemeClr val="dk1"/>
                          </a:solidFill>
                          <a:latin typeface="Calibri" panose="020F0502020204030204"/>
                        </a:defRPr>
                      </a:lvl3pPr>
                      <a:lvl4pPr marL="1028700" algn="l" defTabSz="685800" rtl="0" eaLnBrk="1" latinLnBrk="0" hangingPunct="1">
                        <a:defRPr kumimoji="1" sz="1350" kern="1200">
                          <a:solidFill>
                            <a:schemeClr val="dk1"/>
                          </a:solidFill>
                          <a:latin typeface="Calibri" panose="020F0502020204030204"/>
                        </a:defRPr>
                      </a:lvl4pPr>
                      <a:lvl5pPr marL="1371600" algn="l" defTabSz="685800" rtl="0" eaLnBrk="1" latinLnBrk="0" hangingPunct="1">
                        <a:defRPr kumimoji="1" sz="1350" kern="1200">
                          <a:solidFill>
                            <a:schemeClr val="dk1"/>
                          </a:solidFill>
                          <a:latin typeface="Calibri" panose="020F0502020204030204"/>
                        </a:defRPr>
                      </a:lvl5pPr>
                      <a:lvl6pPr marL="1714500" algn="l" defTabSz="685800" rtl="0" eaLnBrk="1" latinLnBrk="0" hangingPunct="1">
                        <a:defRPr kumimoji="1" sz="1350" kern="1200">
                          <a:solidFill>
                            <a:schemeClr val="dk1"/>
                          </a:solidFill>
                          <a:latin typeface="Calibri" panose="020F0502020204030204"/>
                        </a:defRPr>
                      </a:lvl6pPr>
                      <a:lvl7pPr marL="2057400" algn="l" defTabSz="685800" rtl="0" eaLnBrk="1" latinLnBrk="0" hangingPunct="1">
                        <a:defRPr kumimoji="1" sz="1350" kern="1200">
                          <a:solidFill>
                            <a:schemeClr val="dk1"/>
                          </a:solidFill>
                          <a:latin typeface="Calibri" panose="020F0502020204030204"/>
                        </a:defRPr>
                      </a:lvl7pPr>
                      <a:lvl8pPr marL="2400300" algn="l" defTabSz="685800" rtl="0" eaLnBrk="1" latinLnBrk="0" hangingPunct="1">
                        <a:defRPr kumimoji="1" sz="1350" kern="1200">
                          <a:solidFill>
                            <a:schemeClr val="dk1"/>
                          </a:solidFill>
                          <a:latin typeface="Calibri" panose="020F0502020204030204"/>
                        </a:defRPr>
                      </a:lvl8pPr>
                      <a:lvl9pPr marL="2743200" algn="l" defTabSz="685800" rtl="0" eaLnBrk="1" latinLnBrk="0" hangingPunct="1">
                        <a:defRPr kumimoji="1" sz="1350" kern="1200">
                          <a:solidFill>
                            <a:schemeClr val="dk1"/>
                          </a:solidFill>
                          <a:latin typeface="Calibri" panose="020F0502020204030204"/>
                        </a:defRPr>
                      </a:lvl9pPr>
                    </a:lstStyle>
                    <a:p>
                      <a:r>
                        <a:rPr kumimoji="1" lang="ja-JP" altLang="en-US" sz="1200" b="0" dirty="0">
                          <a:latin typeface="+mn-ea"/>
                          <a:ea typeface="+mn-ea"/>
                        </a:rPr>
                        <a:t>小学校就学前の子を養育する従業員は、深夜労働（午後１０時から午前５時までの労働）の制限を請求できます</a:t>
                      </a:r>
                      <a:endParaRPr kumimoji="1" lang="ja-JP" altLang="en-US" sz="1200" b="0" dirty="0">
                        <a:latin typeface="+mn-ea"/>
                        <a:ea typeface="+mn-ea"/>
                        <a:cs typeface="メイリオ" panose="020B0604030504040204" pitchFamily="50" charset="-128"/>
                      </a:endParaRPr>
                    </a:p>
                  </a:txBody>
                  <a:tcPr marT="108000" marB="10800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extLst>
                  <a:ext uri="{0D108BD9-81ED-4DB2-BD59-A6C34878D82A}">
                    <a16:rowId xmlns:a16="http://schemas.microsoft.com/office/drawing/2014/main" val="3914121961"/>
                  </a:ext>
                </a:extLst>
              </a:tr>
              <a:tr h="1130597">
                <a:tc>
                  <a:txBody>
                    <a:bodyPr/>
                    <a:lstStyle>
                      <a:lvl1pPr marL="0" algn="l" defTabSz="685800" rtl="0" eaLnBrk="1" latinLnBrk="0" hangingPunct="1">
                        <a:defRPr kumimoji="1" sz="1350" kern="1200">
                          <a:solidFill>
                            <a:schemeClr val="dk1"/>
                          </a:solidFill>
                          <a:latin typeface="Calibri" panose="020F0502020204030204"/>
                        </a:defRPr>
                      </a:lvl1pPr>
                      <a:lvl2pPr marL="342900" algn="l" defTabSz="685800" rtl="0" eaLnBrk="1" latinLnBrk="0" hangingPunct="1">
                        <a:defRPr kumimoji="1" sz="1350" kern="1200">
                          <a:solidFill>
                            <a:schemeClr val="dk1"/>
                          </a:solidFill>
                          <a:latin typeface="Calibri" panose="020F0502020204030204"/>
                        </a:defRPr>
                      </a:lvl2pPr>
                      <a:lvl3pPr marL="685800" algn="l" defTabSz="685800" rtl="0" eaLnBrk="1" latinLnBrk="0" hangingPunct="1">
                        <a:defRPr kumimoji="1" sz="1350" kern="1200">
                          <a:solidFill>
                            <a:schemeClr val="dk1"/>
                          </a:solidFill>
                          <a:latin typeface="Calibri" panose="020F0502020204030204"/>
                        </a:defRPr>
                      </a:lvl3pPr>
                      <a:lvl4pPr marL="1028700" algn="l" defTabSz="685800" rtl="0" eaLnBrk="1" latinLnBrk="0" hangingPunct="1">
                        <a:defRPr kumimoji="1" sz="1350" kern="1200">
                          <a:solidFill>
                            <a:schemeClr val="dk1"/>
                          </a:solidFill>
                          <a:latin typeface="Calibri" panose="020F0502020204030204"/>
                        </a:defRPr>
                      </a:lvl4pPr>
                      <a:lvl5pPr marL="1371600" algn="l" defTabSz="685800" rtl="0" eaLnBrk="1" latinLnBrk="0" hangingPunct="1">
                        <a:defRPr kumimoji="1" sz="1350" kern="1200">
                          <a:solidFill>
                            <a:schemeClr val="dk1"/>
                          </a:solidFill>
                          <a:latin typeface="Calibri" panose="020F0502020204030204"/>
                        </a:defRPr>
                      </a:lvl5pPr>
                      <a:lvl6pPr marL="1714500" algn="l" defTabSz="685800" rtl="0" eaLnBrk="1" latinLnBrk="0" hangingPunct="1">
                        <a:defRPr kumimoji="1" sz="1350" kern="1200">
                          <a:solidFill>
                            <a:schemeClr val="dk1"/>
                          </a:solidFill>
                          <a:latin typeface="Calibri" panose="020F0502020204030204"/>
                        </a:defRPr>
                      </a:lvl6pPr>
                      <a:lvl7pPr marL="2057400" algn="l" defTabSz="685800" rtl="0" eaLnBrk="1" latinLnBrk="0" hangingPunct="1">
                        <a:defRPr kumimoji="1" sz="1350" kern="1200">
                          <a:solidFill>
                            <a:schemeClr val="dk1"/>
                          </a:solidFill>
                          <a:latin typeface="Calibri" panose="020F0502020204030204"/>
                        </a:defRPr>
                      </a:lvl7pPr>
                      <a:lvl8pPr marL="2400300" algn="l" defTabSz="685800" rtl="0" eaLnBrk="1" latinLnBrk="0" hangingPunct="1">
                        <a:defRPr kumimoji="1" sz="1350" kern="1200">
                          <a:solidFill>
                            <a:schemeClr val="dk1"/>
                          </a:solidFill>
                          <a:latin typeface="Calibri" panose="020F0502020204030204"/>
                        </a:defRPr>
                      </a:lvl8pPr>
                      <a:lvl9pPr marL="2743200" algn="l" defTabSz="685800" rtl="0" eaLnBrk="1" latinLnBrk="0" hangingPunct="1">
                        <a:defRPr kumimoji="1" sz="135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mn-ea"/>
                          <a:ea typeface="+mn-ea"/>
                        </a:rPr>
                        <a:t>所定労働時間</a:t>
                      </a:r>
                      <a:r>
                        <a:rPr kumimoji="1" lang="ja-JP" altLang="en-US" sz="1200" b="0">
                          <a:latin typeface="+mn-ea"/>
                          <a:ea typeface="+mn-ea"/>
                        </a:rPr>
                        <a:t>短縮の</a:t>
                      </a:r>
                      <a:endParaRPr kumimoji="1" lang="en-US" altLang="ja-JP" sz="1200" b="0" dirty="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latin typeface="+mn-ea"/>
                          <a:ea typeface="+mn-ea"/>
                        </a:rPr>
                        <a:t>措置</a:t>
                      </a:r>
                      <a:endParaRPr kumimoji="1" lang="en-US" altLang="ja-JP" sz="1200" b="0" dirty="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mn-ea"/>
                          <a:ea typeface="+mn-ea"/>
                        </a:rPr>
                        <a:t>（短時間勤務</a:t>
                      </a:r>
                      <a:r>
                        <a:rPr kumimoji="1" lang="ja-JP" altLang="en-US" sz="1200" b="0">
                          <a:latin typeface="+mn-ea"/>
                          <a:ea typeface="+mn-ea"/>
                        </a:rPr>
                        <a:t>制度）</a:t>
                      </a:r>
                      <a:endParaRPr kumimoji="1" lang="en-US" altLang="ja-JP" sz="1200" b="0" dirty="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dirty="0">
                        <a:latin typeface="+mn-ea"/>
                        <a:ea typeface="+mn-ea"/>
                      </a:endParaRPr>
                    </a:p>
                    <a:p>
                      <a:r>
                        <a:rPr kumimoji="1" lang="ja-JP" altLang="en-US" sz="1000" b="0">
                          <a:solidFill>
                            <a:schemeClr val="tx1"/>
                          </a:solidFill>
                          <a:latin typeface="+mn-ea"/>
                          <a:ea typeface="+mn-ea"/>
                        </a:rPr>
                        <a:t>育児</a:t>
                      </a:r>
                      <a:r>
                        <a:rPr kumimoji="1" lang="ja-JP" altLang="en-US" sz="1000" b="0" dirty="0">
                          <a:solidFill>
                            <a:schemeClr val="tx1"/>
                          </a:solidFill>
                          <a:latin typeface="+mn-ea"/>
                          <a:ea typeface="+mn-ea"/>
                        </a:rPr>
                        <a:t>時短就業給付金あり</a:t>
                      </a:r>
                      <a:endParaRPr kumimoji="1" lang="en-US" altLang="ja-JP" sz="1000" b="0" dirty="0">
                        <a:latin typeface="+mn-ea"/>
                        <a:ea typeface="+mn-ea"/>
                        <a:cs typeface="メイリオ" panose="020B0604030504040204" pitchFamily="50" charset="-128"/>
                      </a:endParaRPr>
                    </a:p>
                  </a:txBody>
                  <a:tcPr marT="108000" marB="108000" anchor="ct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685800" rtl="0" eaLnBrk="1" latinLnBrk="0" hangingPunct="1">
                        <a:defRPr kumimoji="1" sz="1350" kern="1200">
                          <a:solidFill>
                            <a:schemeClr val="dk1"/>
                          </a:solidFill>
                          <a:latin typeface="Calibri" panose="020F0502020204030204"/>
                        </a:defRPr>
                      </a:lvl1pPr>
                      <a:lvl2pPr marL="342900" algn="l" defTabSz="685800" rtl="0" eaLnBrk="1" latinLnBrk="0" hangingPunct="1">
                        <a:defRPr kumimoji="1" sz="1350" kern="1200">
                          <a:solidFill>
                            <a:schemeClr val="dk1"/>
                          </a:solidFill>
                          <a:latin typeface="Calibri" panose="020F0502020204030204"/>
                        </a:defRPr>
                      </a:lvl2pPr>
                      <a:lvl3pPr marL="685800" algn="l" defTabSz="685800" rtl="0" eaLnBrk="1" latinLnBrk="0" hangingPunct="1">
                        <a:defRPr kumimoji="1" sz="1350" kern="1200">
                          <a:solidFill>
                            <a:schemeClr val="dk1"/>
                          </a:solidFill>
                          <a:latin typeface="Calibri" panose="020F0502020204030204"/>
                        </a:defRPr>
                      </a:lvl3pPr>
                      <a:lvl4pPr marL="1028700" algn="l" defTabSz="685800" rtl="0" eaLnBrk="1" latinLnBrk="0" hangingPunct="1">
                        <a:defRPr kumimoji="1" sz="1350" kern="1200">
                          <a:solidFill>
                            <a:schemeClr val="dk1"/>
                          </a:solidFill>
                          <a:latin typeface="Calibri" panose="020F0502020204030204"/>
                        </a:defRPr>
                      </a:lvl4pPr>
                      <a:lvl5pPr marL="1371600" algn="l" defTabSz="685800" rtl="0" eaLnBrk="1" latinLnBrk="0" hangingPunct="1">
                        <a:defRPr kumimoji="1" sz="1350" kern="1200">
                          <a:solidFill>
                            <a:schemeClr val="dk1"/>
                          </a:solidFill>
                          <a:latin typeface="Calibri" panose="020F0502020204030204"/>
                        </a:defRPr>
                      </a:lvl5pPr>
                      <a:lvl6pPr marL="1714500" algn="l" defTabSz="685800" rtl="0" eaLnBrk="1" latinLnBrk="0" hangingPunct="1">
                        <a:defRPr kumimoji="1" sz="1350" kern="1200">
                          <a:solidFill>
                            <a:schemeClr val="dk1"/>
                          </a:solidFill>
                          <a:latin typeface="Calibri" panose="020F0502020204030204"/>
                        </a:defRPr>
                      </a:lvl6pPr>
                      <a:lvl7pPr marL="2057400" algn="l" defTabSz="685800" rtl="0" eaLnBrk="1" latinLnBrk="0" hangingPunct="1">
                        <a:defRPr kumimoji="1" sz="1350" kern="1200">
                          <a:solidFill>
                            <a:schemeClr val="dk1"/>
                          </a:solidFill>
                          <a:latin typeface="Calibri" panose="020F0502020204030204"/>
                        </a:defRPr>
                      </a:lvl7pPr>
                      <a:lvl8pPr marL="2400300" algn="l" defTabSz="685800" rtl="0" eaLnBrk="1" latinLnBrk="0" hangingPunct="1">
                        <a:defRPr kumimoji="1" sz="1350" kern="1200">
                          <a:solidFill>
                            <a:schemeClr val="dk1"/>
                          </a:solidFill>
                          <a:latin typeface="Calibri" panose="020F0502020204030204"/>
                        </a:defRPr>
                      </a:lvl8pPr>
                      <a:lvl9pPr marL="2743200" algn="l" defTabSz="685800" rtl="0" eaLnBrk="1" latinLnBrk="0" hangingPunct="1">
                        <a:defRPr kumimoji="1" sz="135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mn-ea"/>
                          <a:ea typeface="+mn-ea"/>
                        </a:rPr>
                        <a:t>事業主は、３歳未満の子を養育</a:t>
                      </a:r>
                      <a:r>
                        <a:rPr kumimoji="1" lang="ja-JP" altLang="en-US" sz="1200" b="0">
                          <a:latin typeface="+mn-ea"/>
                          <a:ea typeface="+mn-ea"/>
                        </a:rPr>
                        <a:t>する従業員</a:t>
                      </a:r>
                      <a:r>
                        <a:rPr kumimoji="1" lang="ja-JP" altLang="en-US" sz="1200" b="0" dirty="0">
                          <a:latin typeface="+mn-ea"/>
                          <a:ea typeface="+mn-ea"/>
                        </a:rPr>
                        <a:t>について、１日の所定労働</a:t>
                      </a:r>
                      <a:r>
                        <a:rPr kumimoji="1" lang="ja-JP" altLang="en-US" sz="1200" b="0">
                          <a:latin typeface="+mn-ea"/>
                          <a:ea typeface="+mn-ea"/>
                        </a:rPr>
                        <a:t>時間を原則</a:t>
                      </a:r>
                      <a:r>
                        <a:rPr kumimoji="1" lang="ja-JP" altLang="en-US" sz="1200" b="0" dirty="0">
                          <a:latin typeface="+mn-ea"/>
                          <a:ea typeface="+mn-ea"/>
                        </a:rPr>
                        <a:t>として６時間とする</a:t>
                      </a:r>
                      <a:r>
                        <a:rPr kumimoji="1" lang="ja-JP" altLang="en-US" sz="1200" b="0">
                          <a:latin typeface="+mn-ea"/>
                          <a:ea typeface="+mn-ea"/>
                        </a:rPr>
                        <a:t>短時間勤務制度</a:t>
                      </a:r>
                      <a:r>
                        <a:rPr kumimoji="1" lang="ja-JP" altLang="en-US" sz="1200" b="0" dirty="0">
                          <a:latin typeface="+mn-ea"/>
                          <a:ea typeface="+mn-ea"/>
                        </a:rPr>
                        <a:t>を設けなければなりません</a:t>
                      </a:r>
                      <a:endParaRPr kumimoji="1" lang="en-US" altLang="ja-JP" sz="1200" b="0" dirty="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mn-ea"/>
                          <a:ea typeface="+mn-ea"/>
                          <a:cs typeface="メイリオ" panose="020B0604030504040204" pitchFamily="50" charset="-128"/>
                        </a:rPr>
                        <a:t>※</a:t>
                      </a:r>
                      <a:r>
                        <a:rPr kumimoji="1" lang="ja-JP" altLang="en-US" sz="1200" b="0" dirty="0">
                          <a:solidFill>
                            <a:schemeClr val="tx1"/>
                          </a:solidFill>
                          <a:latin typeface="+mn-ea"/>
                          <a:ea typeface="+mn-ea"/>
                          <a:cs typeface="メイリオ" panose="020B0604030504040204" pitchFamily="50" charset="-128"/>
                        </a:rPr>
                        <a:t>制度を適用することが困難な</a:t>
                      </a:r>
                      <a:r>
                        <a:rPr kumimoji="1" lang="ja-JP" altLang="en-US" sz="1200" b="0">
                          <a:solidFill>
                            <a:schemeClr val="tx1"/>
                          </a:solidFill>
                          <a:latin typeface="+mn-ea"/>
                          <a:ea typeface="+mn-ea"/>
                          <a:cs typeface="メイリオ" panose="020B0604030504040204" pitchFamily="50" charset="-128"/>
                        </a:rPr>
                        <a:t>業務に従事</a:t>
                      </a:r>
                      <a:r>
                        <a:rPr kumimoji="1" lang="ja-JP" altLang="en-US" sz="1200" b="0" dirty="0">
                          <a:solidFill>
                            <a:schemeClr val="tx1"/>
                          </a:solidFill>
                          <a:latin typeface="+mn-ea"/>
                          <a:ea typeface="+mn-ea"/>
                          <a:cs typeface="メイリオ" panose="020B0604030504040204" pitchFamily="50" charset="-128"/>
                        </a:rPr>
                        <a:t>する従業員に対する代替措置あり</a:t>
                      </a:r>
                      <a:endParaRPr kumimoji="1" lang="en-US" altLang="ja-JP" sz="1200" b="0" dirty="0">
                        <a:solidFill>
                          <a:schemeClr val="tx1"/>
                        </a:solidFill>
                        <a:latin typeface="+mn-ea"/>
                        <a:ea typeface="+mn-ea"/>
                        <a:cs typeface="メイリオ" panose="020B0604030504040204" pitchFamily="50" charset="-128"/>
                      </a:endParaRPr>
                    </a:p>
                  </a:txBody>
                  <a:tcPr marT="108000" marB="10800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287092638"/>
                  </a:ext>
                </a:extLst>
              </a:tr>
              <a:tr h="1496421">
                <a:tc>
                  <a:txBody>
                    <a:bodyPr/>
                    <a:lstStyle>
                      <a:lvl1pPr marL="0" algn="l" defTabSz="685800" rtl="0" eaLnBrk="1" latinLnBrk="0" hangingPunct="1">
                        <a:defRPr kumimoji="1" sz="1350" kern="1200">
                          <a:solidFill>
                            <a:schemeClr val="dk1"/>
                          </a:solidFill>
                          <a:latin typeface="Calibri" panose="020F0502020204030204"/>
                        </a:defRPr>
                      </a:lvl1pPr>
                      <a:lvl2pPr marL="342900" algn="l" defTabSz="685800" rtl="0" eaLnBrk="1" latinLnBrk="0" hangingPunct="1">
                        <a:defRPr kumimoji="1" sz="1350" kern="1200">
                          <a:solidFill>
                            <a:schemeClr val="dk1"/>
                          </a:solidFill>
                          <a:latin typeface="Calibri" panose="020F0502020204030204"/>
                        </a:defRPr>
                      </a:lvl2pPr>
                      <a:lvl3pPr marL="685800" algn="l" defTabSz="685800" rtl="0" eaLnBrk="1" latinLnBrk="0" hangingPunct="1">
                        <a:defRPr kumimoji="1" sz="1350" kern="1200">
                          <a:solidFill>
                            <a:schemeClr val="dk1"/>
                          </a:solidFill>
                          <a:latin typeface="Calibri" panose="020F0502020204030204"/>
                        </a:defRPr>
                      </a:lvl3pPr>
                      <a:lvl4pPr marL="1028700" algn="l" defTabSz="685800" rtl="0" eaLnBrk="1" latinLnBrk="0" hangingPunct="1">
                        <a:defRPr kumimoji="1" sz="1350" kern="1200">
                          <a:solidFill>
                            <a:schemeClr val="dk1"/>
                          </a:solidFill>
                          <a:latin typeface="Calibri" panose="020F0502020204030204"/>
                        </a:defRPr>
                      </a:lvl4pPr>
                      <a:lvl5pPr marL="1371600" algn="l" defTabSz="685800" rtl="0" eaLnBrk="1" latinLnBrk="0" hangingPunct="1">
                        <a:defRPr kumimoji="1" sz="1350" kern="1200">
                          <a:solidFill>
                            <a:schemeClr val="dk1"/>
                          </a:solidFill>
                          <a:latin typeface="Calibri" panose="020F0502020204030204"/>
                        </a:defRPr>
                      </a:lvl5pPr>
                      <a:lvl6pPr marL="1714500" algn="l" defTabSz="685800" rtl="0" eaLnBrk="1" latinLnBrk="0" hangingPunct="1">
                        <a:defRPr kumimoji="1" sz="1350" kern="1200">
                          <a:solidFill>
                            <a:schemeClr val="dk1"/>
                          </a:solidFill>
                          <a:latin typeface="Calibri" panose="020F0502020204030204"/>
                        </a:defRPr>
                      </a:lvl6pPr>
                      <a:lvl7pPr marL="2057400" algn="l" defTabSz="685800" rtl="0" eaLnBrk="1" latinLnBrk="0" hangingPunct="1">
                        <a:defRPr kumimoji="1" sz="1350" kern="1200">
                          <a:solidFill>
                            <a:schemeClr val="dk1"/>
                          </a:solidFill>
                          <a:latin typeface="Calibri" panose="020F0502020204030204"/>
                        </a:defRPr>
                      </a:lvl7pPr>
                      <a:lvl8pPr marL="2400300" algn="l" defTabSz="685800" rtl="0" eaLnBrk="1" latinLnBrk="0" hangingPunct="1">
                        <a:defRPr kumimoji="1" sz="1350" kern="1200">
                          <a:solidFill>
                            <a:schemeClr val="dk1"/>
                          </a:solidFill>
                          <a:latin typeface="Calibri" panose="020F0502020204030204"/>
                        </a:defRPr>
                      </a:lvl8pPr>
                      <a:lvl9pPr marL="2743200" algn="l" defTabSz="685800" rtl="0" eaLnBrk="1" latinLnBrk="0" hangingPunct="1">
                        <a:defRPr kumimoji="1" sz="1350" kern="1200">
                          <a:solidFill>
                            <a:schemeClr val="dk1"/>
                          </a:solidFill>
                          <a:latin typeface="Calibri" panose="020F0502020204030204"/>
                        </a:defRPr>
                      </a:lvl9pPr>
                    </a:lstStyle>
                    <a:p>
                      <a:r>
                        <a:rPr kumimoji="1" lang="ja-JP" altLang="en-US" sz="1200" b="0" dirty="0">
                          <a:latin typeface="+mn-ea"/>
                          <a:ea typeface="+mn-ea"/>
                        </a:rPr>
                        <a:t>柔軟な</a:t>
                      </a:r>
                      <a:r>
                        <a:rPr kumimoji="1" lang="ja-JP" altLang="en-US" sz="1200" b="0">
                          <a:latin typeface="+mn-ea"/>
                          <a:ea typeface="+mn-ea"/>
                        </a:rPr>
                        <a:t>働き方を</a:t>
                      </a:r>
                      <a:endParaRPr kumimoji="1" lang="en-US" altLang="ja-JP" sz="1200" b="0" dirty="0">
                        <a:latin typeface="+mn-ea"/>
                        <a:ea typeface="+mn-ea"/>
                      </a:endParaRPr>
                    </a:p>
                    <a:p>
                      <a:r>
                        <a:rPr kumimoji="1" lang="ja-JP" altLang="en-US" sz="1200" b="0">
                          <a:latin typeface="+mn-ea"/>
                          <a:ea typeface="+mn-ea"/>
                        </a:rPr>
                        <a:t>実現</a:t>
                      </a:r>
                      <a:r>
                        <a:rPr kumimoji="1" lang="ja-JP" altLang="en-US" sz="1200" b="0" dirty="0">
                          <a:latin typeface="+mn-ea"/>
                          <a:ea typeface="+mn-ea"/>
                        </a:rPr>
                        <a:t>するための措置</a:t>
                      </a:r>
                      <a:endParaRPr kumimoji="1" lang="en-US" altLang="ja-JP" sz="1200" b="0" dirty="0">
                        <a:latin typeface="+mn-ea"/>
                        <a:ea typeface="+mn-ea"/>
                        <a:cs typeface="メイリオ" panose="020B0604030504040204" pitchFamily="50" charset="-128"/>
                      </a:endParaRPr>
                    </a:p>
                  </a:txBody>
                  <a:tcPr marT="108000" marB="108000" anchor="ct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CE6F2"/>
                    </a:solidFill>
                  </a:tcPr>
                </a:tc>
                <a:tc>
                  <a:txBody>
                    <a:bodyPr/>
                    <a:lstStyle>
                      <a:lvl1pPr marL="0" algn="l" defTabSz="685800" rtl="0" eaLnBrk="1" latinLnBrk="0" hangingPunct="1">
                        <a:defRPr kumimoji="1" sz="1350" kern="1200">
                          <a:solidFill>
                            <a:schemeClr val="dk1"/>
                          </a:solidFill>
                          <a:latin typeface="Calibri" panose="020F0502020204030204"/>
                        </a:defRPr>
                      </a:lvl1pPr>
                      <a:lvl2pPr marL="342900" algn="l" defTabSz="685800" rtl="0" eaLnBrk="1" latinLnBrk="0" hangingPunct="1">
                        <a:defRPr kumimoji="1" sz="1350" kern="1200">
                          <a:solidFill>
                            <a:schemeClr val="dk1"/>
                          </a:solidFill>
                          <a:latin typeface="Calibri" panose="020F0502020204030204"/>
                        </a:defRPr>
                      </a:lvl2pPr>
                      <a:lvl3pPr marL="685800" algn="l" defTabSz="685800" rtl="0" eaLnBrk="1" latinLnBrk="0" hangingPunct="1">
                        <a:defRPr kumimoji="1" sz="1350" kern="1200">
                          <a:solidFill>
                            <a:schemeClr val="dk1"/>
                          </a:solidFill>
                          <a:latin typeface="Calibri" panose="020F0502020204030204"/>
                        </a:defRPr>
                      </a:lvl3pPr>
                      <a:lvl4pPr marL="1028700" algn="l" defTabSz="685800" rtl="0" eaLnBrk="1" latinLnBrk="0" hangingPunct="1">
                        <a:defRPr kumimoji="1" sz="1350" kern="1200">
                          <a:solidFill>
                            <a:schemeClr val="dk1"/>
                          </a:solidFill>
                          <a:latin typeface="Calibri" panose="020F0502020204030204"/>
                        </a:defRPr>
                      </a:lvl4pPr>
                      <a:lvl5pPr marL="1371600" algn="l" defTabSz="685800" rtl="0" eaLnBrk="1" latinLnBrk="0" hangingPunct="1">
                        <a:defRPr kumimoji="1" sz="1350" kern="1200">
                          <a:solidFill>
                            <a:schemeClr val="dk1"/>
                          </a:solidFill>
                          <a:latin typeface="Calibri" panose="020F0502020204030204"/>
                        </a:defRPr>
                      </a:lvl5pPr>
                      <a:lvl6pPr marL="1714500" algn="l" defTabSz="685800" rtl="0" eaLnBrk="1" latinLnBrk="0" hangingPunct="1">
                        <a:defRPr kumimoji="1" sz="1350" kern="1200">
                          <a:solidFill>
                            <a:schemeClr val="dk1"/>
                          </a:solidFill>
                          <a:latin typeface="Calibri" panose="020F0502020204030204"/>
                        </a:defRPr>
                      </a:lvl6pPr>
                      <a:lvl7pPr marL="2057400" algn="l" defTabSz="685800" rtl="0" eaLnBrk="1" latinLnBrk="0" hangingPunct="1">
                        <a:defRPr kumimoji="1" sz="1350" kern="1200">
                          <a:solidFill>
                            <a:schemeClr val="dk1"/>
                          </a:solidFill>
                          <a:latin typeface="Calibri" panose="020F0502020204030204"/>
                        </a:defRPr>
                      </a:lvl7pPr>
                      <a:lvl8pPr marL="2400300" algn="l" defTabSz="685800" rtl="0" eaLnBrk="1" latinLnBrk="0" hangingPunct="1">
                        <a:defRPr kumimoji="1" sz="1350" kern="1200">
                          <a:solidFill>
                            <a:schemeClr val="dk1"/>
                          </a:solidFill>
                          <a:latin typeface="Calibri" panose="020F0502020204030204"/>
                        </a:defRPr>
                      </a:lvl8pPr>
                      <a:lvl9pPr marL="2743200" algn="l" defTabSz="685800" rtl="0" eaLnBrk="1" latinLnBrk="0" hangingPunct="1">
                        <a:defRPr kumimoji="1" sz="135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u="none" dirty="0">
                          <a:solidFill>
                            <a:schemeClr val="tx1"/>
                          </a:solidFill>
                          <a:latin typeface="+mn-ea"/>
                          <a:ea typeface="+mn-ea"/>
                        </a:rPr>
                        <a:t>事業主は、３歳以上小学校</a:t>
                      </a:r>
                      <a:r>
                        <a:rPr lang="ja-JP" altLang="en-US" sz="1200" b="0" u="none">
                          <a:solidFill>
                            <a:schemeClr val="tx1"/>
                          </a:solidFill>
                          <a:latin typeface="+mn-ea"/>
                          <a:ea typeface="+mn-ea"/>
                        </a:rPr>
                        <a:t>就学前の子</a:t>
                      </a:r>
                      <a:r>
                        <a:rPr lang="ja-JP" altLang="en-US" sz="1200" b="0" u="none" dirty="0">
                          <a:solidFill>
                            <a:schemeClr val="tx1"/>
                          </a:solidFill>
                          <a:latin typeface="+mn-ea"/>
                          <a:ea typeface="+mn-ea"/>
                        </a:rPr>
                        <a:t>を養育する従業員について</a:t>
                      </a:r>
                      <a:r>
                        <a:rPr lang="ja-JP" altLang="en-US" sz="1200" b="0" u="none">
                          <a:solidFill>
                            <a:schemeClr val="tx1"/>
                          </a:solidFill>
                          <a:latin typeface="+mn-ea"/>
                          <a:ea typeface="+mn-ea"/>
                        </a:rPr>
                        <a:t>、以下の</a:t>
                      </a:r>
                      <a:r>
                        <a:rPr lang="ja-JP" altLang="en-US" sz="1200" b="0" u="none" dirty="0">
                          <a:solidFill>
                            <a:schemeClr val="tx1"/>
                          </a:solidFill>
                          <a:latin typeface="+mn-ea"/>
                          <a:ea typeface="+mn-ea"/>
                        </a:rPr>
                        <a:t>中から選択して２以上の制度</a:t>
                      </a:r>
                      <a:r>
                        <a:rPr lang="ja-JP" altLang="en-US" sz="1200" b="0" u="none">
                          <a:solidFill>
                            <a:schemeClr val="tx1"/>
                          </a:solidFill>
                          <a:latin typeface="+mn-ea"/>
                          <a:ea typeface="+mn-ea"/>
                        </a:rPr>
                        <a:t>を設けなければ</a:t>
                      </a:r>
                      <a:r>
                        <a:rPr lang="ja-JP" altLang="en-US" sz="1200" b="0" u="none" dirty="0">
                          <a:solidFill>
                            <a:schemeClr val="tx1"/>
                          </a:solidFill>
                          <a:latin typeface="+mn-ea"/>
                          <a:ea typeface="+mn-ea"/>
                        </a:rPr>
                        <a:t>なりません</a:t>
                      </a:r>
                      <a:endParaRPr lang="en-US" altLang="ja-JP" sz="1200" b="0" u="none"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u="none" dirty="0">
                          <a:solidFill>
                            <a:schemeClr val="tx1"/>
                          </a:solidFill>
                          <a:latin typeface="+mn-ea"/>
                          <a:ea typeface="+mn-ea"/>
                          <a:cs typeface="メイリオ" panose="020B0604030504040204" pitchFamily="50" charset="-128"/>
                        </a:rPr>
                        <a:t>・フレックスタイム制度又は始業</a:t>
                      </a:r>
                      <a:r>
                        <a:rPr lang="ja-JP" altLang="en-US" sz="1200" b="0" u="none">
                          <a:solidFill>
                            <a:schemeClr val="tx1"/>
                          </a:solidFill>
                          <a:latin typeface="+mn-ea"/>
                          <a:ea typeface="+mn-ea"/>
                          <a:cs typeface="メイリオ" panose="020B0604030504040204" pitchFamily="50" charset="-128"/>
                        </a:rPr>
                        <a:t>・終業時刻</a:t>
                      </a:r>
                      <a:r>
                        <a:rPr lang="ja-JP" altLang="en-US" sz="1200" b="0" u="none" dirty="0">
                          <a:solidFill>
                            <a:schemeClr val="tx1"/>
                          </a:solidFill>
                          <a:latin typeface="+mn-ea"/>
                          <a:ea typeface="+mn-ea"/>
                          <a:cs typeface="メイリオ" panose="020B0604030504040204" pitchFamily="50" charset="-128"/>
                        </a:rPr>
                        <a:t>の繰上げ・繰下げ</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u="none" dirty="0">
                          <a:solidFill>
                            <a:schemeClr val="tx1"/>
                          </a:solidFill>
                          <a:latin typeface="+mn-ea"/>
                          <a:ea typeface="+mn-ea"/>
                          <a:cs typeface="メイリオ" panose="020B0604030504040204" pitchFamily="50" charset="-128"/>
                        </a:rPr>
                        <a:t>・テレワーク等（</a:t>
                      </a:r>
                      <a:r>
                        <a:rPr lang="en-US" altLang="ja-JP" sz="1200" b="0" u="none" dirty="0">
                          <a:solidFill>
                            <a:schemeClr val="tx1"/>
                          </a:solidFill>
                          <a:latin typeface="+mn-ea"/>
                          <a:ea typeface="+mn-ea"/>
                          <a:cs typeface="メイリオ" panose="020B0604030504040204" pitchFamily="50" charset="-128"/>
                        </a:rPr>
                        <a:t>10</a:t>
                      </a:r>
                      <a:r>
                        <a:rPr lang="ja-JP" altLang="en-US" sz="1200" b="0" u="none">
                          <a:solidFill>
                            <a:schemeClr val="tx1"/>
                          </a:solidFill>
                          <a:latin typeface="+mn-ea"/>
                          <a:ea typeface="+mn-ea"/>
                          <a:cs typeface="メイリオ" panose="020B0604030504040204" pitchFamily="50" charset="-128"/>
                        </a:rPr>
                        <a:t>日以上</a:t>
                      </a:r>
                      <a:r>
                        <a:rPr lang="en-US" altLang="ja-JP" sz="1200" b="0" u="none" dirty="0">
                          <a:solidFill>
                            <a:schemeClr val="tx1"/>
                          </a:solidFill>
                          <a:latin typeface="+mn-ea"/>
                          <a:ea typeface="+mn-ea"/>
                          <a:cs typeface="メイリオ" panose="020B0604030504040204" pitchFamily="50" charset="-128"/>
                        </a:rPr>
                        <a:t>/</a:t>
                      </a:r>
                      <a:r>
                        <a:rPr lang="ja-JP" altLang="en-US" sz="1200" b="0" u="none" dirty="0">
                          <a:solidFill>
                            <a:schemeClr val="tx1"/>
                          </a:solidFill>
                          <a:latin typeface="+mn-ea"/>
                          <a:ea typeface="+mn-ea"/>
                          <a:cs typeface="メイリオ" panose="020B0604030504040204" pitchFamily="50" charset="-128"/>
                        </a:rPr>
                        <a:t>月、時間</a:t>
                      </a:r>
                      <a:r>
                        <a:rPr lang="ja-JP" altLang="en-US" sz="1200" b="0" u="none">
                          <a:solidFill>
                            <a:schemeClr val="tx1"/>
                          </a:solidFill>
                          <a:latin typeface="+mn-ea"/>
                          <a:ea typeface="+mn-ea"/>
                          <a:cs typeface="メイリオ" panose="020B0604030504040204" pitchFamily="50" charset="-128"/>
                        </a:rPr>
                        <a:t>単位で利用</a:t>
                      </a:r>
                      <a:r>
                        <a:rPr lang="ja-JP" altLang="en-US" sz="1200" b="0" u="none" dirty="0">
                          <a:solidFill>
                            <a:schemeClr val="tx1"/>
                          </a:solidFill>
                          <a:latin typeface="+mn-ea"/>
                          <a:ea typeface="+mn-ea"/>
                          <a:cs typeface="メイリオ" panose="020B0604030504040204" pitchFamily="50" charset="-128"/>
                        </a:rPr>
                        <a:t>可能）</a:t>
                      </a:r>
                      <a:endParaRPr lang="en-US" altLang="ja-JP" sz="1200" b="0" u="none" dirty="0">
                        <a:solidFill>
                          <a:schemeClr val="tx1"/>
                        </a:solidFill>
                        <a:latin typeface="+mn-ea"/>
                        <a:ea typeface="+mn-ea"/>
                        <a:cs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u="none" dirty="0">
                          <a:solidFill>
                            <a:schemeClr val="tx1"/>
                          </a:solidFill>
                          <a:latin typeface="+mn-ea"/>
                          <a:ea typeface="+mn-ea"/>
                          <a:cs typeface="メイリオ" panose="020B0604030504040204" pitchFamily="50" charset="-128"/>
                        </a:rPr>
                        <a:t>・保育施設の設置</a:t>
                      </a:r>
                      <a:r>
                        <a:rPr lang="ja-JP" altLang="en-US" sz="1200" b="0" u="none">
                          <a:solidFill>
                            <a:schemeClr val="tx1"/>
                          </a:solidFill>
                          <a:latin typeface="+mn-ea"/>
                          <a:ea typeface="+mn-ea"/>
                          <a:cs typeface="メイリオ" panose="020B0604030504040204" pitchFamily="50" charset="-128"/>
                        </a:rPr>
                        <a:t>運営、ベビーシッターの手配及び費用負担等</a:t>
                      </a:r>
                      <a:endParaRPr lang="ja-JP" altLang="en-US" sz="1200" b="0" u="none" dirty="0">
                        <a:solidFill>
                          <a:schemeClr val="tx1"/>
                        </a:solidFill>
                        <a:latin typeface="+mn-ea"/>
                        <a:ea typeface="+mn-ea"/>
                        <a:cs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u="none">
                          <a:solidFill>
                            <a:schemeClr val="tx1"/>
                          </a:solidFill>
                          <a:latin typeface="+mn-ea"/>
                          <a:ea typeface="+mn-ea"/>
                          <a:cs typeface="メイリオ" panose="020B0604030504040204" pitchFamily="50" charset="-128"/>
                        </a:rPr>
                        <a:t>・養育両立支援休暇の付与（</a:t>
                      </a:r>
                      <a:r>
                        <a:rPr lang="en-US" altLang="ja-JP" sz="1200" b="0" u="none" dirty="0">
                          <a:solidFill>
                            <a:schemeClr val="tx1"/>
                          </a:solidFill>
                          <a:latin typeface="+mn-ea"/>
                          <a:ea typeface="+mn-ea"/>
                          <a:cs typeface="メイリオ" panose="020B0604030504040204" pitchFamily="50" charset="-128"/>
                        </a:rPr>
                        <a:t>10</a:t>
                      </a:r>
                      <a:r>
                        <a:rPr lang="ja-JP" altLang="en-US" sz="1200" b="0" u="none">
                          <a:solidFill>
                            <a:schemeClr val="tx1"/>
                          </a:solidFill>
                          <a:latin typeface="+mn-ea"/>
                          <a:ea typeface="+mn-ea"/>
                          <a:cs typeface="メイリオ" panose="020B0604030504040204" pitchFamily="50" charset="-128"/>
                        </a:rPr>
                        <a:t>日以上</a:t>
                      </a:r>
                      <a:r>
                        <a:rPr lang="en-US" altLang="ja-JP" sz="1200" b="0" u="none" dirty="0">
                          <a:solidFill>
                            <a:schemeClr val="tx1"/>
                          </a:solidFill>
                          <a:latin typeface="+mn-ea"/>
                          <a:ea typeface="+mn-ea"/>
                          <a:cs typeface="メイリオ" panose="020B0604030504040204" pitchFamily="50" charset="-128"/>
                        </a:rPr>
                        <a:t>/</a:t>
                      </a:r>
                      <a:r>
                        <a:rPr lang="ja-JP" altLang="en-US" sz="1200" b="0" u="none">
                          <a:solidFill>
                            <a:schemeClr val="tx1"/>
                          </a:solidFill>
                          <a:latin typeface="+mn-ea"/>
                          <a:ea typeface="+mn-ea"/>
                          <a:cs typeface="メイリオ" panose="020B0604030504040204" pitchFamily="50" charset="-128"/>
                        </a:rPr>
                        <a:t>年、時間単位で取得可）</a:t>
                      </a:r>
                      <a:endParaRPr lang="en-US" altLang="ja-JP" sz="1200" b="0" u="none" dirty="0">
                        <a:solidFill>
                          <a:schemeClr val="tx1"/>
                        </a:solidFill>
                        <a:latin typeface="+mn-ea"/>
                        <a:ea typeface="+mn-ea"/>
                        <a:cs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u="none">
                          <a:solidFill>
                            <a:schemeClr val="tx1"/>
                          </a:solidFill>
                          <a:latin typeface="+mn-ea"/>
                          <a:ea typeface="+mn-ea"/>
                          <a:cs typeface="メイリオ" panose="020B0604030504040204" pitchFamily="50" charset="-128"/>
                        </a:rPr>
                        <a:t>・</a:t>
                      </a:r>
                      <a:r>
                        <a:rPr lang="ja-JP" altLang="en-US" sz="1200" b="0" u="none" dirty="0">
                          <a:solidFill>
                            <a:schemeClr val="tx1"/>
                          </a:solidFill>
                          <a:latin typeface="+mn-ea"/>
                          <a:ea typeface="+mn-ea"/>
                          <a:cs typeface="メイリオ" panose="020B0604030504040204" pitchFamily="50" charset="-128"/>
                        </a:rPr>
                        <a:t>短時間勤務制度（原則１日６時間とする措置を含む）</a:t>
                      </a:r>
                    </a:p>
                  </a:txBody>
                  <a:tcPr marT="108000" marB="10800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CE6F2"/>
                    </a:solidFill>
                  </a:tcPr>
                </a:tc>
                <a:extLst>
                  <a:ext uri="{0D108BD9-81ED-4DB2-BD59-A6C34878D82A}">
                    <a16:rowId xmlns:a16="http://schemas.microsoft.com/office/drawing/2014/main" val="3211287064"/>
                  </a:ext>
                </a:extLst>
              </a:tr>
            </a:tbl>
          </a:graphicData>
        </a:graphic>
      </p:graphicFrame>
      <p:pic>
        <p:nvPicPr>
          <p:cNvPr id="43" name="図 42">
            <a:extLst>
              <a:ext uri="{FF2B5EF4-FFF2-40B4-BE49-F238E27FC236}">
                <a16:creationId xmlns:a16="http://schemas.microsoft.com/office/drawing/2014/main" id="{E6C9A3CF-83C9-DFB4-5873-6247C2F44B1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634217" y="1433763"/>
            <a:ext cx="1266257" cy="1499516"/>
          </a:xfrm>
          <a:prstGeom prst="rect">
            <a:avLst/>
          </a:prstGeom>
        </p:spPr>
      </p:pic>
      <p:pic>
        <p:nvPicPr>
          <p:cNvPr id="56" name="図 55">
            <a:extLst>
              <a:ext uri="{FF2B5EF4-FFF2-40B4-BE49-F238E27FC236}">
                <a16:creationId xmlns:a16="http://schemas.microsoft.com/office/drawing/2014/main" id="{A6C72AF8-514F-E059-4572-E8372D930122}"/>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6178166" y="9201102"/>
            <a:ext cx="980325" cy="126041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a:extLst>
              <a:ext uri="{FF2B5EF4-FFF2-40B4-BE49-F238E27FC236}">
                <a16:creationId xmlns:a16="http://schemas.microsoft.com/office/drawing/2014/main" id="{E360A908-39D7-B84D-0A8C-2095357C5BB9}"/>
              </a:ext>
            </a:extLst>
          </p:cNvPr>
          <p:cNvSpPr txBox="1"/>
          <p:nvPr/>
        </p:nvSpPr>
        <p:spPr>
          <a:xfrm>
            <a:off x="294227" y="803925"/>
            <a:ext cx="6408000" cy="307777"/>
          </a:xfrm>
          <a:prstGeom prst="rect">
            <a:avLst/>
          </a:prstGeom>
          <a:noFill/>
        </p:spPr>
        <p:txBody>
          <a:bodyPr wrap="square" rtlCol="0">
            <a:spAutoFit/>
          </a:bodyPr>
          <a:lstStyle/>
          <a:p>
            <a:pPr defTabSz="914400">
              <a:defRPr/>
            </a:pPr>
            <a:r>
              <a:rPr kumimoji="1" lang="ja-JP" altLang="en-US" sz="1400">
                <a:solidFill>
                  <a:prstClr val="black"/>
                </a:solidFill>
                <a:latin typeface="+mn-ea"/>
              </a:rPr>
              <a:t>これらの経済的支援を受けるには、申請（届出）手続きが必要です</a:t>
            </a:r>
            <a:endParaRPr kumimoji="1" lang="ja-JP" altLang="en-US" sz="1400" dirty="0">
              <a:solidFill>
                <a:prstClr val="black"/>
              </a:solidFill>
              <a:latin typeface="+mn-ea"/>
            </a:endParaRPr>
          </a:p>
        </p:txBody>
      </p:sp>
      <p:sp>
        <p:nvSpPr>
          <p:cNvPr id="5" name="直角三角形 4">
            <a:extLst>
              <a:ext uri="{FF2B5EF4-FFF2-40B4-BE49-F238E27FC236}">
                <a16:creationId xmlns:a16="http://schemas.microsoft.com/office/drawing/2014/main" id="{AC08E783-8B6F-3B38-4EF8-E8DB5516D0CD}"/>
              </a:ext>
            </a:extLst>
          </p:cNvPr>
          <p:cNvSpPr/>
          <p:nvPr/>
        </p:nvSpPr>
        <p:spPr bwMode="auto">
          <a:xfrm flipH="1">
            <a:off x="6839675" y="5346700"/>
            <a:ext cx="720000" cy="5346000"/>
          </a:xfrm>
          <a:prstGeom prst="rtTriangle">
            <a:avLst/>
          </a:prstGeom>
          <a:solidFill>
            <a:schemeClr val="tx2">
              <a:lumMod val="40000"/>
              <a:lumOff val="60000"/>
            </a:schemeClr>
          </a:solidFill>
          <a:ln w="57150">
            <a:noFill/>
            <a:round/>
            <a:headEnd/>
            <a:tailEnd type="triangle" w="med" len="sm"/>
          </a:ln>
        </p:spPr>
        <p:txBody>
          <a:bodyPr lIns="68415" tIns="34208" rIns="68415" bIns="34208" rtlCol="0" anchor="ctr"/>
          <a:lstStyle/>
          <a:p>
            <a:pPr algn="ctr"/>
            <a:endParaRPr kumimoji="1" lang="ja-JP" altLang="en-US"/>
          </a:p>
        </p:txBody>
      </p:sp>
      <p:sp>
        <p:nvSpPr>
          <p:cNvPr id="20" name="正方形/長方形 19">
            <a:extLst>
              <a:ext uri="{FF2B5EF4-FFF2-40B4-BE49-F238E27FC236}">
                <a16:creationId xmlns:a16="http://schemas.microsoft.com/office/drawing/2014/main" id="{B3C3BAFA-5628-40F4-A7FC-7514A10D115B}"/>
              </a:ext>
            </a:extLst>
          </p:cNvPr>
          <p:cNvSpPr/>
          <p:nvPr/>
        </p:nvSpPr>
        <p:spPr bwMode="auto">
          <a:xfrm>
            <a:off x="6979709" y="10109966"/>
            <a:ext cx="442381" cy="240534"/>
          </a:xfrm>
          <a:prstGeom prst="rect">
            <a:avLst/>
          </a:prstGeom>
          <a:noFill/>
          <a:ln w="57150">
            <a:noFill/>
            <a:round/>
            <a:headEnd/>
            <a:tailEnd type="triangle" w="med" len="sm"/>
          </a:ln>
        </p:spPr>
        <p:txBody>
          <a:bodyPr lIns="73842" tIns="36922" rIns="73842" bIns="36922" rtlCol="0" anchor="ctr"/>
          <a:lstStyle/>
          <a:p>
            <a:pPr algn="ctr"/>
            <a:r>
              <a:rPr lang="en-US" altLang="ja-JP" sz="2115" b="1" dirty="0">
                <a:solidFill>
                  <a:schemeClr val="bg1"/>
                </a:solidFill>
              </a:rPr>
              <a:t>2</a:t>
            </a:r>
            <a:endParaRPr lang="ja-JP" altLang="en-US" sz="2115" b="1" dirty="0">
              <a:solidFill>
                <a:schemeClr val="bg1"/>
              </a:solidFill>
            </a:endParaRPr>
          </a:p>
        </p:txBody>
      </p:sp>
      <p:sp>
        <p:nvSpPr>
          <p:cNvPr id="59" name="直角三角形 58">
            <a:extLst>
              <a:ext uri="{FF2B5EF4-FFF2-40B4-BE49-F238E27FC236}">
                <a16:creationId xmlns:a16="http://schemas.microsoft.com/office/drawing/2014/main" id="{A559AFCC-9500-101E-D5A0-763E68663386}"/>
              </a:ext>
            </a:extLst>
          </p:cNvPr>
          <p:cNvSpPr/>
          <p:nvPr/>
        </p:nvSpPr>
        <p:spPr bwMode="auto">
          <a:xfrm flipH="1" flipV="1">
            <a:off x="6839675" y="0"/>
            <a:ext cx="720000" cy="5346000"/>
          </a:xfrm>
          <a:prstGeom prst="rtTriangle">
            <a:avLst/>
          </a:prstGeom>
          <a:solidFill>
            <a:schemeClr val="tx2">
              <a:lumMod val="40000"/>
              <a:lumOff val="60000"/>
            </a:schemeClr>
          </a:solidFill>
          <a:ln w="57150">
            <a:noFill/>
            <a:round/>
            <a:headEnd/>
            <a:tailEnd type="triangle" w="med" len="sm"/>
          </a:ln>
        </p:spPr>
        <p:txBody>
          <a:bodyPr lIns="68415" tIns="34208" rIns="68415" bIns="34208" rtlCol="0" anchor="ctr"/>
          <a:lstStyle/>
          <a:p>
            <a:pPr algn="ctr"/>
            <a:endParaRPr kumimoji="1" lang="ja-JP" altLang="en-US"/>
          </a:p>
        </p:txBody>
      </p:sp>
      <p:graphicFrame>
        <p:nvGraphicFramePr>
          <p:cNvPr id="4" name="表 3">
            <a:extLst>
              <a:ext uri="{FF2B5EF4-FFF2-40B4-BE49-F238E27FC236}">
                <a16:creationId xmlns:a16="http://schemas.microsoft.com/office/drawing/2014/main" id="{1F38038E-8DF2-052C-F424-BC73B5CD93D2}"/>
              </a:ext>
            </a:extLst>
          </p:cNvPr>
          <p:cNvGraphicFramePr>
            <a:graphicFrameLocks noGrp="1"/>
          </p:cNvGraphicFramePr>
          <p:nvPr>
            <p:extLst>
              <p:ext uri="{D42A27DB-BD31-4B8C-83A1-F6EECF244321}">
                <p14:modId xmlns:p14="http://schemas.microsoft.com/office/powerpoint/2010/main" val="909163659"/>
              </p:ext>
            </p:extLst>
          </p:nvPr>
        </p:nvGraphicFramePr>
        <p:xfrm>
          <a:off x="366003" y="2449082"/>
          <a:ext cx="6293560" cy="5109120"/>
        </p:xfrm>
        <a:graphic>
          <a:graphicData uri="http://schemas.openxmlformats.org/drawingml/2006/table">
            <a:tbl>
              <a:tblPr firstRow="1" bandRow="1">
                <a:tableStyleId>{073A0DAA-6AF3-43AB-8588-CEC1D06C72B9}</a:tableStyleId>
              </a:tblPr>
              <a:tblGrid>
                <a:gridCol w="539697">
                  <a:extLst>
                    <a:ext uri="{9D8B030D-6E8A-4147-A177-3AD203B41FA5}">
                      <a16:colId xmlns:a16="http://schemas.microsoft.com/office/drawing/2014/main" val="3273491300"/>
                    </a:ext>
                  </a:extLst>
                </a:gridCol>
                <a:gridCol w="1482498">
                  <a:extLst>
                    <a:ext uri="{9D8B030D-6E8A-4147-A177-3AD203B41FA5}">
                      <a16:colId xmlns:a16="http://schemas.microsoft.com/office/drawing/2014/main" val="3455659664"/>
                    </a:ext>
                  </a:extLst>
                </a:gridCol>
                <a:gridCol w="4271365">
                  <a:extLst>
                    <a:ext uri="{9D8B030D-6E8A-4147-A177-3AD203B41FA5}">
                      <a16:colId xmlns:a16="http://schemas.microsoft.com/office/drawing/2014/main" val="293453290"/>
                    </a:ext>
                  </a:extLst>
                </a:gridCol>
              </a:tblGrid>
              <a:tr h="838249">
                <a:tc rowSpan="2">
                  <a:txBody>
                    <a:bodyPr/>
                    <a:lstStyle/>
                    <a:p>
                      <a:pPr marL="0" marR="0" lvl="0" indent="0" algn="ctr" defTabSz="986867"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n-ea"/>
                          <a:ea typeface="+mn-ea"/>
                        </a:rPr>
                        <a:t>雇用保険</a:t>
                      </a:r>
                      <a:endParaRPr kumimoji="1" lang="en-US" altLang="ja-JP" sz="1200" b="0" dirty="0">
                        <a:solidFill>
                          <a:schemeClr val="tx1"/>
                        </a:solidFill>
                        <a:latin typeface="+mn-ea"/>
                        <a:ea typeface="+mn-ea"/>
                      </a:endParaRPr>
                    </a:p>
                  </a:txBody>
                  <a:tcPr marT="72000" marB="72000" vert="eaVert" anchor="ct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tc>
                  <a:txBody>
                    <a:bodyPr/>
                    <a:lstStyle/>
                    <a:p>
                      <a:r>
                        <a:rPr kumimoji="1" lang="ja-JP" altLang="en-US" sz="1200" b="0">
                          <a:solidFill>
                            <a:schemeClr val="tx1"/>
                          </a:solidFill>
                          <a:latin typeface="+mn-ea"/>
                          <a:ea typeface="+mn-ea"/>
                          <a:cs typeface="メイリオ" panose="020B0604030504040204" pitchFamily="50" charset="-128"/>
                        </a:rPr>
                        <a:t>①育児休業給付</a:t>
                      </a:r>
                      <a:endParaRPr kumimoji="1" lang="ja-JP" altLang="en-US" sz="1200" b="0" dirty="0">
                        <a:solidFill>
                          <a:schemeClr val="tx1"/>
                        </a:solidFill>
                        <a:latin typeface="+mn-ea"/>
                        <a:ea typeface="+mn-ea"/>
                        <a:cs typeface="メイリオ" panose="020B0604030504040204" pitchFamily="50" charset="-128"/>
                      </a:endParaRPr>
                    </a:p>
                  </a:txBody>
                  <a:tcPr marT="72000" marB="72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tc>
                  <a:txBody>
                    <a:bodyPr/>
                    <a:lstStyle>
                      <a:lvl1pPr marL="0" algn="l" defTabSz="685800" rtl="0" eaLnBrk="1" latinLnBrk="0" hangingPunct="1">
                        <a:defRPr kumimoji="1" sz="1350" kern="1200">
                          <a:solidFill>
                            <a:schemeClr val="dk1"/>
                          </a:solidFill>
                          <a:latin typeface="Calibri" panose="020F0502020204030204"/>
                        </a:defRPr>
                      </a:lvl1pPr>
                      <a:lvl2pPr marL="342900" algn="l" defTabSz="685800" rtl="0" eaLnBrk="1" latinLnBrk="0" hangingPunct="1">
                        <a:defRPr kumimoji="1" sz="1350" kern="1200">
                          <a:solidFill>
                            <a:schemeClr val="dk1"/>
                          </a:solidFill>
                          <a:latin typeface="Calibri" panose="020F0502020204030204"/>
                        </a:defRPr>
                      </a:lvl2pPr>
                      <a:lvl3pPr marL="685800" algn="l" defTabSz="685800" rtl="0" eaLnBrk="1" latinLnBrk="0" hangingPunct="1">
                        <a:defRPr kumimoji="1" sz="1350" kern="1200">
                          <a:solidFill>
                            <a:schemeClr val="dk1"/>
                          </a:solidFill>
                          <a:latin typeface="Calibri" panose="020F0502020204030204"/>
                        </a:defRPr>
                      </a:lvl3pPr>
                      <a:lvl4pPr marL="1028700" algn="l" defTabSz="685800" rtl="0" eaLnBrk="1" latinLnBrk="0" hangingPunct="1">
                        <a:defRPr kumimoji="1" sz="1350" kern="1200">
                          <a:solidFill>
                            <a:schemeClr val="dk1"/>
                          </a:solidFill>
                          <a:latin typeface="Calibri" panose="020F0502020204030204"/>
                        </a:defRPr>
                      </a:lvl4pPr>
                      <a:lvl5pPr marL="1371600" algn="l" defTabSz="685800" rtl="0" eaLnBrk="1" latinLnBrk="0" hangingPunct="1">
                        <a:defRPr kumimoji="1" sz="1350" kern="1200">
                          <a:solidFill>
                            <a:schemeClr val="dk1"/>
                          </a:solidFill>
                          <a:latin typeface="Calibri" panose="020F0502020204030204"/>
                        </a:defRPr>
                      </a:lvl5pPr>
                      <a:lvl6pPr marL="1714500" algn="l" defTabSz="685800" rtl="0" eaLnBrk="1" latinLnBrk="0" hangingPunct="1">
                        <a:defRPr kumimoji="1" sz="1350" kern="1200">
                          <a:solidFill>
                            <a:schemeClr val="dk1"/>
                          </a:solidFill>
                          <a:latin typeface="Calibri" panose="020F0502020204030204"/>
                        </a:defRPr>
                      </a:lvl6pPr>
                      <a:lvl7pPr marL="2057400" algn="l" defTabSz="685800" rtl="0" eaLnBrk="1" latinLnBrk="0" hangingPunct="1">
                        <a:defRPr kumimoji="1" sz="1350" kern="1200">
                          <a:solidFill>
                            <a:schemeClr val="dk1"/>
                          </a:solidFill>
                          <a:latin typeface="Calibri" panose="020F0502020204030204"/>
                        </a:defRPr>
                      </a:lvl7pPr>
                      <a:lvl8pPr marL="2400300" algn="l" defTabSz="685800" rtl="0" eaLnBrk="1" latinLnBrk="0" hangingPunct="1">
                        <a:defRPr kumimoji="1" sz="1350" kern="1200">
                          <a:solidFill>
                            <a:schemeClr val="dk1"/>
                          </a:solidFill>
                          <a:latin typeface="Calibri" panose="020F0502020204030204"/>
                        </a:defRPr>
                      </a:lvl8pPr>
                      <a:lvl9pPr marL="2743200" algn="l" defTabSz="685800" rtl="0" eaLnBrk="1" latinLnBrk="0" hangingPunct="1">
                        <a:defRPr kumimoji="1" sz="1350" kern="1200">
                          <a:solidFill>
                            <a:schemeClr val="dk1"/>
                          </a:solidFill>
                          <a:latin typeface="Calibri" panose="020F0502020204030204"/>
                        </a:defRPr>
                      </a:lvl9pPr>
                    </a:lstStyle>
                    <a:p>
                      <a:r>
                        <a:rPr kumimoji="1" lang="ja-JP" altLang="en-US" sz="1200" b="0" dirty="0">
                          <a:solidFill>
                            <a:schemeClr val="tx1"/>
                          </a:solidFill>
                          <a:latin typeface="+mn-ea"/>
                          <a:ea typeface="+mn-ea"/>
                          <a:cs typeface="メイリオ" panose="020B0604030504040204" pitchFamily="50" charset="-128"/>
                        </a:rPr>
                        <a:t>育児休業・産後パパ育休を取得した場合</a:t>
                      </a:r>
                      <a:endParaRPr kumimoji="1" lang="en-US" altLang="ja-JP" sz="1200" b="0" dirty="0">
                        <a:solidFill>
                          <a:schemeClr val="tx1"/>
                        </a:solidFill>
                        <a:latin typeface="+mn-ea"/>
                        <a:ea typeface="+mn-ea"/>
                        <a:cs typeface="メイリオ" panose="020B0604030504040204" pitchFamily="50" charset="-128"/>
                      </a:endParaRPr>
                    </a:p>
                    <a:p>
                      <a:pPr algn="ctr"/>
                      <a:r>
                        <a:rPr kumimoji="1" lang="ja-JP" altLang="en-US" sz="1200" b="0" dirty="0">
                          <a:solidFill>
                            <a:schemeClr val="tx1"/>
                          </a:solidFill>
                          <a:latin typeface="+mn-ea"/>
                          <a:ea typeface="+mn-ea"/>
                          <a:cs typeface="メイリオ" panose="020B0604030504040204" pitchFamily="50" charset="-128"/>
                        </a:rPr>
                        <a:t>↓</a:t>
                      </a:r>
                      <a:endParaRPr kumimoji="1" lang="en-US" altLang="ja-JP" sz="1200" b="0" dirty="0">
                        <a:solidFill>
                          <a:schemeClr val="tx1"/>
                        </a:solidFill>
                        <a:latin typeface="+mn-ea"/>
                        <a:ea typeface="+mn-ea"/>
                        <a:cs typeface="メイリオ" panose="020B0604030504040204" pitchFamily="50" charset="-128"/>
                      </a:endParaRPr>
                    </a:p>
                    <a:p>
                      <a:r>
                        <a:rPr kumimoji="1" lang="ja-JP" altLang="en-US" sz="1200" b="0" dirty="0">
                          <a:solidFill>
                            <a:schemeClr val="tx1"/>
                          </a:solidFill>
                          <a:latin typeface="+mn-ea"/>
                          <a:ea typeface="+mn-ea"/>
                          <a:cs typeface="メイリオ" panose="020B0604030504040204" pitchFamily="50" charset="-128"/>
                        </a:rPr>
                        <a:t>賃金の</a:t>
                      </a:r>
                      <a:r>
                        <a:rPr kumimoji="1" lang="en-US" altLang="ja-JP" sz="1200" b="0" dirty="0">
                          <a:solidFill>
                            <a:schemeClr val="tx1"/>
                          </a:solidFill>
                          <a:latin typeface="+mn-ea"/>
                          <a:ea typeface="+mn-ea"/>
                          <a:cs typeface="メイリオ" panose="020B0604030504040204" pitchFamily="50" charset="-128"/>
                        </a:rPr>
                        <a:t>67%</a:t>
                      </a:r>
                      <a:r>
                        <a:rPr kumimoji="1" lang="ja-JP" altLang="en-US" sz="1200" b="0" dirty="0">
                          <a:solidFill>
                            <a:schemeClr val="tx1"/>
                          </a:solidFill>
                          <a:latin typeface="+mn-ea"/>
                          <a:ea typeface="+mn-ea"/>
                          <a:cs typeface="メイリオ" panose="020B0604030504040204" pitchFamily="50" charset="-128"/>
                        </a:rPr>
                        <a:t>（</a:t>
                      </a:r>
                      <a:r>
                        <a:rPr kumimoji="1" lang="en-US" altLang="ja-JP" sz="1200" b="0" dirty="0">
                          <a:solidFill>
                            <a:schemeClr val="tx1"/>
                          </a:solidFill>
                          <a:latin typeface="+mn-ea"/>
                          <a:ea typeface="+mn-ea"/>
                          <a:cs typeface="メイリオ" panose="020B0604030504040204" pitchFamily="50" charset="-128"/>
                        </a:rPr>
                        <a:t>180</a:t>
                      </a:r>
                      <a:r>
                        <a:rPr kumimoji="1" lang="ja-JP" altLang="en-US" sz="1200" b="0" dirty="0">
                          <a:solidFill>
                            <a:schemeClr val="tx1"/>
                          </a:solidFill>
                          <a:latin typeface="+mn-ea"/>
                          <a:ea typeface="+mn-ea"/>
                          <a:cs typeface="メイリオ" panose="020B0604030504040204" pitchFamily="50" charset="-128"/>
                        </a:rPr>
                        <a:t>日経過後は</a:t>
                      </a:r>
                      <a:r>
                        <a:rPr kumimoji="1" lang="en-US" altLang="ja-JP" sz="1200" b="0" dirty="0">
                          <a:solidFill>
                            <a:schemeClr val="tx1"/>
                          </a:solidFill>
                          <a:latin typeface="+mn-ea"/>
                          <a:ea typeface="+mn-ea"/>
                          <a:cs typeface="メイリオ" panose="020B0604030504040204" pitchFamily="50" charset="-128"/>
                        </a:rPr>
                        <a:t>50%</a:t>
                      </a:r>
                      <a:r>
                        <a:rPr kumimoji="1" lang="ja-JP" altLang="en-US" sz="1200" b="0" dirty="0">
                          <a:solidFill>
                            <a:schemeClr val="tx1"/>
                          </a:solidFill>
                          <a:latin typeface="+mn-ea"/>
                          <a:ea typeface="+mn-ea"/>
                          <a:cs typeface="メイリオ" panose="020B0604030504040204" pitchFamily="50" charset="-128"/>
                        </a:rPr>
                        <a:t>）が支給されます</a:t>
                      </a:r>
                    </a:p>
                    <a:p>
                      <a:r>
                        <a:rPr kumimoji="1" lang="en-US" altLang="ja-JP" sz="1200" b="0" dirty="0">
                          <a:solidFill>
                            <a:schemeClr val="tx1"/>
                          </a:solidFill>
                          <a:latin typeface="+mn-ea"/>
                          <a:ea typeface="+mn-ea"/>
                          <a:cs typeface="メイリオ" panose="020B0604030504040204" pitchFamily="50" charset="-128"/>
                        </a:rPr>
                        <a:t>※</a:t>
                      </a:r>
                      <a:r>
                        <a:rPr kumimoji="1" lang="ja-JP" altLang="en-US" sz="1200" b="0" dirty="0">
                          <a:solidFill>
                            <a:schemeClr val="tx1"/>
                          </a:solidFill>
                          <a:latin typeface="+mn-ea"/>
                          <a:ea typeface="+mn-ea"/>
                          <a:cs typeface="メイリオ" panose="020B0604030504040204" pitchFamily="50" charset="-128"/>
                        </a:rPr>
                        <a:t>支給要件あり（雇用保険に</a:t>
                      </a:r>
                      <a:r>
                        <a:rPr kumimoji="1" lang="en-US" altLang="ja-JP" sz="1200" b="0" dirty="0">
                          <a:solidFill>
                            <a:schemeClr val="tx1"/>
                          </a:solidFill>
                          <a:latin typeface="+mn-ea"/>
                          <a:ea typeface="+mn-ea"/>
                          <a:cs typeface="メイリオ" panose="020B0604030504040204" pitchFamily="50" charset="-128"/>
                        </a:rPr>
                        <a:t>1</a:t>
                      </a:r>
                      <a:r>
                        <a:rPr kumimoji="1" lang="ja-JP" altLang="en-US" sz="1200" b="0" dirty="0">
                          <a:solidFill>
                            <a:schemeClr val="tx1"/>
                          </a:solidFill>
                          <a:latin typeface="+mn-ea"/>
                          <a:ea typeface="+mn-ea"/>
                          <a:cs typeface="メイリオ" panose="020B0604030504040204" pitchFamily="50" charset="-128"/>
                        </a:rPr>
                        <a:t>年以上加入等）</a:t>
                      </a:r>
                    </a:p>
                  </a:txBody>
                  <a:tcPr marT="72000" marB="7200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extLst>
                  <a:ext uri="{0D108BD9-81ED-4DB2-BD59-A6C34878D82A}">
                    <a16:rowId xmlns:a16="http://schemas.microsoft.com/office/drawing/2014/main" val="501950882"/>
                  </a:ext>
                </a:extLst>
              </a:tr>
              <a:tr h="850722">
                <a:tc vMerge="1">
                  <a:txBody>
                    <a:bodyPr/>
                    <a:lstStyle/>
                    <a:p>
                      <a:endParaRPr kumimoji="1" lang="ja-JP" altLang="en-US" sz="1000" b="0" dirty="0">
                        <a:latin typeface="+mn-ea"/>
                        <a:ea typeface="+mn-ea"/>
                      </a:endParaRPr>
                    </a:p>
                  </a:txBody>
                  <a:tcPr marT="108000" marB="108000">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200" b="0">
                          <a:solidFill>
                            <a:schemeClr val="tx1"/>
                          </a:solidFill>
                          <a:latin typeface="+mn-ea"/>
                          <a:ea typeface="+mn-ea"/>
                          <a:cs typeface="メイリオ" panose="020B0604030504040204" pitchFamily="50" charset="-128"/>
                        </a:rPr>
                        <a:t>②出生後休業支援給付</a:t>
                      </a:r>
                      <a:endParaRPr kumimoji="1" lang="en-US" altLang="ja-JP" sz="1200" b="0" dirty="0">
                        <a:solidFill>
                          <a:schemeClr val="tx1"/>
                        </a:solidFill>
                        <a:latin typeface="+mn-ea"/>
                        <a:ea typeface="+mn-ea"/>
                        <a:cs typeface="メイリオ" panose="020B0604030504040204" pitchFamily="50" charset="-128"/>
                      </a:endParaRPr>
                    </a:p>
                  </a:txBody>
                  <a:tcPr marT="72000" marB="72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200" b="0" dirty="0">
                          <a:solidFill>
                            <a:schemeClr val="tx1"/>
                          </a:solidFill>
                          <a:latin typeface="+mn-ea"/>
                          <a:ea typeface="+mn-ea"/>
                          <a:cs typeface="メイリオ" panose="020B0604030504040204" pitchFamily="50" charset="-128"/>
                        </a:rPr>
                        <a:t>夫婦ともに、子の出生直後の一定期間（男性は子の出生後</a:t>
                      </a:r>
                      <a:r>
                        <a:rPr kumimoji="1" lang="en-US" altLang="ja-JP" sz="1200" b="0" dirty="0">
                          <a:solidFill>
                            <a:schemeClr val="tx1"/>
                          </a:solidFill>
                          <a:latin typeface="+mn-ea"/>
                          <a:ea typeface="+mn-ea"/>
                          <a:cs typeface="メイリオ" panose="020B0604030504040204" pitchFamily="50" charset="-128"/>
                        </a:rPr>
                        <a:t>8</a:t>
                      </a:r>
                      <a:r>
                        <a:rPr kumimoji="1" lang="ja-JP" altLang="en-US" sz="1200" b="0" dirty="0">
                          <a:solidFill>
                            <a:schemeClr val="tx1"/>
                          </a:solidFill>
                          <a:latin typeface="+mn-ea"/>
                          <a:ea typeface="+mn-ea"/>
                          <a:cs typeface="メイリオ" panose="020B0604030504040204" pitchFamily="50" charset="-128"/>
                        </a:rPr>
                        <a:t>週間以内、女性は産後休業後</a:t>
                      </a:r>
                      <a:r>
                        <a:rPr kumimoji="1" lang="en-US" altLang="ja-JP" sz="1200" b="0" dirty="0">
                          <a:solidFill>
                            <a:schemeClr val="tx1"/>
                          </a:solidFill>
                          <a:latin typeface="+mn-ea"/>
                          <a:ea typeface="+mn-ea"/>
                          <a:cs typeface="メイリオ" panose="020B0604030504040204" pitchFamily="50" charset="-128"/>
                        </a:rPr>
                        <a:t>8</a:t>
                      </a:r>
                      <a:r>
                        <a:rPr kumimoji="1" lang="ja-JP" altLang="en-US" sz="1200" b="0" dirty="0">
                          <a:solidFill>
                            <a:schemeClr val="tx1"/>
                          </a:solidFill>
                          <a:latin typeface="+mn-ea"/>
                          <a:ea typeface="+mn-ea"/>
                          <a:cs typeface="メイリオ" panose="020B0604030504040204" pitchFamily="50" charset="-128"/>
                        </a:rPr>
                        <a:t>週間以内）に</a:t>
                      </a:r>
                      <a:r>
                        <a:rPr kumimoji="1" lang="en-US" altLang="ja-JP" sz="1200" b="0" dirty="0">
                          <a:solidFill>
                            <a:schemeClr val="tx1"/>
                          </a:solidFill>
                          <a:latin typeface="+mn-ea"/>
                          <a:ea typeface="+mn-ea"/>
                          <a:cs typeface="メイリオ" panose="020B0604030504040204" pitchFamily="50" charset="-128"/>
                        </a:rPr>
                        <a:t>14</a:t>
                      </a:r>
                      <a:r>
                        <a:rPr kumimoji="1" lang="ja-JP" altLang="en-US" sz="1200" b="0" dirty="0">
                          <a:solidFill>
                            <a:schemeClr val="tx1"/>
                          </a:solidFill>
                          <a:latin typeface="+mn-ea"/>
                          <a:ea typeface="+mn-ea"/>
                          <a:cs typeface="メイリオ" panose="020B0604030504040204" pitchFamily="50" charset="-128"/>
                        </a:rPr>
                        <a:t>日以上の育児休業・産後パパ育休を取得した場合</a:t>
                      </a:r>
                      <a:endParaRPr kumimoji="1" lang="en-US" altLang="ja-JP" sz="1200" b="0" dirty="0">
                        <a:solidFill>
                          <a:schemeClr val="tx1"/>
                        </a:solidFill>
                        <a:latin typeface="+mn-ea"/>
                        <a:ea typeface="+mn-ea"/>
                        <a:cs typeface="メイリオ" panose="020B0604030504040204" pitchFamily="50" charset="-128"/>
                      </a:endParaRPr>
                    </a:p>
                    <a:p>
                      <a:pPr algn="ctr"/>
                      <a:r>
                        <a:rPr kumimoji="1" lang="ja-JP" altLang="en-US" sz="1200" b="0" dirty="0">
                          <a:solidFill>
                            <a:schemeClr val="tx1"/>
                          </a:solidFill>
                          <a:latin typeface="+mn-ea"/>
                          <a:ea typeface="+mn-ea"/>
                          <a:cs typeface="メイリオ" panose="020B0604030504040204" pitchFamily="50" charset="-128"/>
                        </a:rPr>
                        <a:t>↓</a:t>
                      </a:r>
                      <a:endParaRPr kumimoji="1" lang="en-US" altLang="ja-JP" sz="1200" b="0" dirty="0">
                        <a:solidFill>
                          <a:schemeClr val="tx1"/>
                        </a:solidFill>
                        <a:latin typeface="+mn-ea"/>
                        <a:ea typeface="+mn-ea"/>
                        <a:cs typeface="メイリオ" panose="020B0604030504040204" pitchFamily="50" charset="-128"/>
                      </a:endParaRPr>
                    </a:p>
                    <a:p>
                      <a:r>
                        <a:rPr kumimoji="1" lang="ja-JP" altLang="en-US" sz="1200" b="0" dirty="0">
                          <a:solidFill>
                            <a:schemeClr val="tx1"/>
                          </a:solidFill>
                          <a:latin typeface="+mn-ea"/>
                          <a:ea typeface="+mn-ea"/>
                          <a:cs typeface="メイリオ" panose="020B0604030504040204" pitchFamily="50" charset="-128"/>
                        </a:rPr>
                        <a:t>①の育児休業給付に加え、</a:t>
                      </a:r>
                      <a:r>
                        <a:rPr kumimoji="1" lang="en-US" altLang="ja-JP" sz="1200" b="0" dirty="0">
                          <a:solidFill>
                            <a:schemeClr val="tx1"/>
                          </a:solidFill>
                          <a:latin typeface="+mn-ea"/>
                          <a:ea typeface="+mn-ea"/>
                          <a:cs typeface="メイリオ" panose="020B0604030504040204" pitchFamily="50" charset="-128"/>
                        </a:rPr>
                        <a:t>28</a:t>
                      </a:r>
                      <a:r>
                        <a:rPr kumimoji="1" lang="ja-JP" altLang="en-US" sz="1200" b="0" dirty="0">
                          <a:solidFill>
                            <a:schemeClr val="tx1"/>
                          </a:solidFill>
                          <a:latin typeface="+mn-ea"/>
                          <a:ea typeface="+mn-ea"/>
                          <a:cs typeface="メイリオ" panose="020B0604030504040204" pitchFamily="50" charset="-128"/>
                        </a:rPr>
                        <a:t>日間を限度に賃金の</a:t>
                      </a:r>
                      <a:r>
                        <a:rPr kumimoji="1" lang="en-US" altLang="ja-JP" sz="1200" b="0" dirty="0">
                          <a:solidFill>
                            <a:schemeClr val="tx1"/>
                          </a:solidFill>
                          <a:latin typeface="+mn-ea"/>
                          <a:ea typeface="+mn-ea"/>
                          <a:cs typeface="メイリオ" panose="020B0604030504040204" pitchFamily="50" charset="-128"/>
                        </a:rPr>
                        <a:t>13</a:t>
                      </a:r>
                      <a:r>
                        <a:rPr kumimoji="1" lang="ja-JP" altLang="en-US" sz="1200" b="0" dirty="0">
                          <a:solidFill>
                            <a:schemeClr val="tx1"/>
                          </a:solidFill>
                          <a:latin typeface="+mn-ea"/>
                          <a:ea typeface="+mn-ea"/>
                          <a:cs typeface="メイリオ" panose="020B0604030504040204" pitchFamily="50" charset="-128"/>
                        </a:rPr>
                        <a:t>％が</a:t>
                      </a:r>
                      <a:r>
                        <a:rPr kumimoji="1" lang="ja-JP" altLang="en-US" sz="1200" b="0">
                          <a:solidFill>
                            <a:schemeClr val="tx1"/>
                          </a:solidFill>
                          <a:latin typeface="+mn-ea"/>
                          <a:ea typeface="+mn-ea"/>
                          <a:cs typeface="メイリオ" panose="020B0604030504040204" pitchFamily="50" charset="-128"/>
                        </a:rPr>
                        <a:t>支給されます</a:t>
                      </a:r>
                      <a:endParaRPr kumimoji="1" lang="ja-JP" altLang="en-US" sz="1200" b="0" dirty="0">
                        <a:solidFill>
                          <a:schemeClr val="tx1"/>
                        </a:solidFill>
                        <a:latin typeface="+mn-ea"/>
                        <a:ea typeface="+mn-ea"/>
                        <a:cs typeface="メイリオ" panose="020B0604030504040204" pitchFamily="50" charset="-128"/>
                      </a:endParaRPr>
                    </a:p>
                    <a:p>
                      <a:r>
                        <a:rPr kumimoji="1" lang="en-US" altLang="ja-JP" sz="1200" b="0" dirty="0">
                          <a:solidFill>
                            <a:schemeClr val="tx1"/>
                          </a:solidFill>
                          <a:latin typeface="+mn-ea"/>
                          <a:ea typeface="+mn-ea"/>
                          <a:cs typeface="メイリオ" panose="020B0604030504040204" pitchFamily="50" charset="-128"/>
                        </a:rPr>
                        <a:t>※</a:t>
                      </a:r>
                      <a:r>
                        <a:rPr kumimoji="1" lang="ja-JP" altLang="en-US" sz="1200" b="0" dirty="0">
                          <a:solidFill>
                            <a:schemeClr val="tx1"/>
                          </a:solidFill>
                          <a:latin typeface="+mn-ea"/>
                          <a:ea typeface="+mn-ea"/>
                          <a:cs typeface="メイリオ" panose="020B0604030504040204" pitchFamily="50" charset="-128"/>
                        </a:rPr>
                        <a:t>支給要件あり（雇用保険に</a:t>
                      </a:r>
                      <a:r>
                        <a:rPr kumimoji="1" lang="en-US" altLang="ja-JP" sz="1200" b="0" dirty="0">
                          <a:solidFill>
                            <a:schemeClr val="tx1"/>
                          </a:solidFill>
                          <a:latin typeface="+mn-ea"/>
                          <a:ea typeface="+mn-ea"/>
                          <a:cs typeface="メイリオ" panose="020B0604030504040204" pitchFamily="50" charset="-128"/>
                        </a:rPr>
                        <a:t>1</a:t>
                      </a:r>
                      <a:r>
                        <a:rPr kumimoji="1" lang="ja-JP" altLang="en-US" sz="1200" b="0" dirty="0">
                          <a:solidFill>
                            <a:schemeClr val="tx1"/>
                          </a:solidFill>
                          <a:latin typeface="+mn-ea"/>
                          <a:ea typeface="+mn-ea"/>
                          <a:cs typeface="メイリオ" panose="020B0604030504040204" pitchFamily="50" charset="-128"/>
                        </a:rPr>
                        <a:t>年以上加入等）</a:t>
                      </a:r>
                    </a:p>
                  </a:txBody>
                  <a:tcPr marT="72000" marB="7200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65148887"/>
                  </a:ext>
                </a:extLst>
              </a:tr>
              <a:tr h="1787738">
                <a:tc>
                  <a:txBody>
                    <a:bodyPr/>
                    <a:lstStyle/>
                    <a:p>
                      <a:pPr algn="ctr"/>
                      <a:r>
                        <a:rPr kumimoji="1" lang="ja-JP" altLang="en-US" sz="1200" b="0">
                          <a:latin typeface="+mn-ea"/>
                          <a:ea typeface="+mn-ea"/>
                        </a:rPr>
                        <a:t>社会保険</a:t>
                      </a:r>
                      <a:r>
                        <a:rPr kumimoji="1" lang="en-US" altLang="ja-JP" sz="1200" b="0" dirty="0">
                          <a:latin typeface="+mn-ea"/>
                          <a:ea typeface="+mn-ea"/>
                        </a:rPr>
                        <a:t>(</a:t>
                      </a:r>
                      <a:r>
                        <a:rPr kumimoji="1" lang="ja-JP" altLang="en-US" sz="1200" b="0">
                          <a:latin typeface="+mn-ea"/>
                          <a:ea typeface="+mn-ea"/>
                        </a:rPr>
                        <a:t>健康保険・</a:t>
                      </a:r>
                      <a:endParaRPr kumimoji="1" lang="en-US" altLang="ja-JP" sz="1200" b="0" dirty="0">
                        <a:latin typeface="+mn-ea"/>
                        <a:ea typeface="+mn-ea"/>
                      </a:endParaRPr>
                    </a:p>
                    <a:p>
                      <a:pPr algn="ctr"/>
                      <a:r>
                        <a:rPr kumimoji="1" lang="ja-JP" altLang="en-US" sz="1200" b="0">
                          <a:latin typeface="+mn-ea"/>
                          <a:ea typeface="+mn-ea"/>
                        </a:rPr>
                        <a:t>厚生年金保険</a:t>
                      </a:r>
                      <a:r>
                        <a:rPr kumimoji="1" lang="en-US" altLang="ja-JP" sz="1200" b="0" dirty="0">
                          <a:latin typeface="+mn-ea"/>
                          <a:ea typeface="+mn-ea"/>
                        </a:rPr>
                        <a:t>)</a:t>
                      </a:r>
                      <a:endParaRPr kumimoji="1" lang="ja-JP" altLang="en-US" sz="1200" b="0" dirty="0">
                        <a:latin typeface="+mn-ea"/>
                        <a:ea typeface="+mn-ea"/>
                        <a:cs typeface="メイリオ" panose="020B0604030504040204" pitchFamily="50" charset="-128"/>
                      </a:endParaRPr>
                    </a:p>
                  </a:txBody>
                  <a:tcPr marT="72000" marB="72000" vert="eaVert" anchor="ct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tc>
                  <a:txBody>
                    <a:bodyPr/>
                    <a:lstStyle>
                      <a:lvl1pPr marL="0" algn="l" defTabSz="685800" rtl="0" eaLnBrk="1" latinLnBrk="0" hangingPunct="1">
                        <a:defRPr kumimoji="1" sz="1350" kern="1200">
                          <a:solidFill>
                            <a:schemeClr val="dk1"/>
                          </a:solidFill>
                          <a:latin typeface="Calibri" panose="020F0502020204030204"/>
                        </a:defRPr>
                      </a:lvl1pPr>
                      <a:lvl2pPr marL="342900" algn="l" defTabSz="685800" rtl="0" eaLnBrk="1" latinLnBrk="0" hangingPunct="1">
                        <a:defRPr kumimoji="1" sz="1350" kern="1200">
                          <a:solidFill>
                            <a:schemeClr val="dk1"/>
                          </a:solidFill>
                          <a:latin typeface="Calibri" panose="020F0502020204030204"/>
                        </a:defRPr>
                      </a:lvl2pPr>
                      <a:lvl3pPr marL="685800" algn="l" defTabSz="685800" rtl="0" eaLnBrk="1" latinLnBrk="0" hangingPunct="1">
                        <a:defRPr kumimoji="1" sz="1350" kern="1200">
                          <a:solidFill>
                            <a:schemeClr val="dk1"/>
                          </a:solidFill>
                          <a:latin typeface="Calibri" panose="020F0502020204030204"/>
                        </a:defRPr>
                      </a:lvl3pPr>
                      <a:lvl4pPr marL="1028700" algn="l" defTabSz="685800" rtl="0" eaLnBrk="1" latinLnBrk="0" hangingPunct="1">
                        <a:defRPr kumimoji="1" sz="1350" kern="1200">
                          <a:solidFill>
                            <a:schemeClr val="dk1"/>
                          </a:solidFill>
                          <a:latin typeface="Calibri" panose="020F0502020204030204"/>
                        </a:defRPr>
                      </a:lvl4pPr>
                      <a:lvl5pPr marL="1371600" algn="l" defTabSz="685800" rtl="0" eaLnBrk="1" latinLnBrk="0" hangingPunct="1">
                        <a:defRPr kumimoji="1" sz="1350" kern="1200">
                          <a:solidFill>
                            <a:schemeClr val="dk1"/>
                          </a:solidFill>
                          <a:latin typeface="Calibri" panose="020F0502020204030204"/>
                        </a:defRPr>
                      </a:lvl5pPr>
                      <a:lvl6pPr marL="1714500" algn="l" defTabSz="685800" rtl="0" eaLnBrk="1" latinLnBrk="0" hangingPunct="1">
                        <a:defRPr kumimoji="1" sz="1350" kern="1200">
                          <a:solidFill>
                            <a:schemeClr val="dk1"/>
                          </a:solidFill>
                          <a:latin typeface="Calibri" panose="020F0502020204030204"/>
                        </a:defRPr>
                      </a:lvl6pPr>
                      <a:lvl7pPr marL="2057400" algn="l" defTabSz="685800" rtl="0" eaLnBrk="1" latinLnBrk="0" hangingPunct="1">
                        <a:defRPr kumimoji="1" sz="1350" kern="1200">
                          <a:solidFill>
                            <a:schemeClr val="dk1"/>
                          </a:solidFill>
                          <a:latin typeface="Calibri" panose="020F0502020204030204"/>
                        </a:defRPr>
                      </a:lvl7pPr>
                      <a:lvl8pPr marL="2400300" algn="l" defTabSz="685800" rtl="0" eaLnBrk="1" latinLnBrk="0" hangingPunct="1">
                        <a:defRPr kumimoji="1" sz="1350" kern="1200">
                          <a:solidFill>
                            <a:schemeClr val="dk1"/>
                          </a:solidFill>
                          <a:latin typeface="Calibri" panose="020F0502020204030204"/>
                        </a:defRPr>
                      </a:lvl8pPr>
                      <a:lvl9pPr marL="2743200" algn="l" defTabSz="685800" rtl="0" eaLnBrk="1" latinLnBrk="0" hangingPunct="1">
                        <a:defRPr kumimoji="1" sz="1350" kern="1200">
                          <a:solidFill>
                            <a:schemeClr val="dk1"/>
                          </a:solidFill>
                          <a:latin typeface="Calibri" panose="020F0502020204030204"/>
                        </a:defRPr>
                      </a:lvl9pPr>
                    </a:lstStyle>
                    <a:p>
                      <a:r>
                        <a:rPr kumimoji="1" lang="ja-JP" altLang="en-US" sz="1200" b="0">
                          <a:solidFill>
                            <a:schemeClr val="tx1"/>
                          </a:solidFill>
                          <a:latin typeface="+mn-ea"/>
                          <a:ea typeface="+mn-ea"/>
                          <a:cs typeface="メイリオ" panose="020B0604030504040204" pitchFamily="50" charset="-128"/>
                        </a:rPr>
                        <a:t>社会保険料の免除</a:t>
                      </a:r>
                      <a:endParaRPr kumimoji="1" lang="en-US" altLang="ja-JP" sz="1200" b="0" dirty="0">
                        <a:solidFill>
                          <a:schemeClr val="tx1"/>
                        </a:solidFill>
                        <a:latin typeface="+mn-ea"/>
                        <a:ea typeface="+mn-ea"/>
                        <a:cs typeface="メイリオ" panose="020B0604030504040204" pitchFamily="50" charset="-128"/>
                      </a:endParaRPr>
                    </a:p>
                  </a:txBody>
                  <a:tcPr marT="72000" marB="72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tc>
                  <a:txBody>
                    <a:bodyPr/>
                    <a:lstStyle>
                      <a:lvl1pPr marL="0" algn="l" defTabSz="685800" rtl="0" eaLnBrk="1" latinLnBrk="0" hangingPunct="1">
                        <a:defRPr kumimoji="1" sz="1350" kern="1200">
                          <a:solidFill>
                            <a:schemeClr val="dk1"/>
                          </a:solidFill>
                          <a:latin typeface="Calibri" panose="020F0502020204030204"/>
                        </a:defRPr>
                      </a:lvl1pPr>
                      <a:lvl2pPr marL="342900" algn="l" defTabSz="685800" rtl="0" eaLnBrk="1" latinLnBrk="0" hangingPunct="1">
                        <a:defRPr kumimoji="1" sz="1350" kern="1200">
                          <a:solidFill>
                            <a:schemeClr val="dk1"/>
                          </a:solidFill>
                          <a:latin typeface="Calibri" panose="020F0502020204030204"/>
                        </a:defRPr>
                      </a:lvl2pPr>
                      <a:lvl3pPr marL="685800" algn="l" defTabSz="685800" rtl="0" eaLnBrk="1" latinLnBrk="0" hangingPunct="1">
                        <a:defRPr kumimoji="1" sz="1350" kern="1200">
                          <a:solidFill>
                            <a:schemeClr val="dk1"/>
                          </a:solidFill>
                          <a:latin typeface="Calibri" panose="020F0502020204030204"/>
                        </a:defRPr>
                      </a:lvl3pPr>
                      <a:lvl4pPr marL="1028700" algn="l" defTabSz="685800" rtl="0" eaLnBrk="1" latinLnBrk="0" hangingPunct="1">
                        <a:defRPr kumimoji="1" sz="1350" kern="1200">
                          <a:solidFill>
                            <a:schemeClr val="dk1"/>
                          </a:solidFill>
                          <a:latin typeface="Calibri" panose="020F0502020204030204"/>
                        </a:defRPr>
                      </a:lvl4pPr>
                      <a:lvl5pPr marL="1371600" algn="l" defTabSz="685800" rtl="0" eaLnBrk="1" latinLnBrk="0" hangingPunct="1">
                        <a:defRPr kumimoji="1" sz="1350" kern="1200">
                          <a:solidFill>
                            <a:schemeClr val="dk1"/>
                          </a:solidFill>
                          <a:latin typeface="Calibri" panose="020F0502020204030204"/>
                        </a:defRPr>
                      </a:lvl5pPr>
                      <a:lvl6pPr marL="1714500" algn="l" defTabSz="685800" rtl="0" eaLnBrk="1" latinLnBrk="0" hangingPunct="1">
                        <a:defRPr kumimoji="1" sz="1350" kern="1200">
                          <a:solidFill>
                            <a:schemeClr val="dk1"/>
                          </a:solidFill>
                          <a:latin typeface="Calibri" panose="020F0502020204030204"/>
                        </a:defRPr>
                      </a:lvl6pPr>
                      <a:lvl7pPr marL="2057400" algn="l" defTabSz="685800" rtl="0" eaLnBrk="1" latinLnBrk="0" hangingPunct="1">
                        <a:defRPr kumimoji="1" sz="1350" kern="1200">
                          <a:solidFill>
                            <a:schemeClr val="dk1"/>
                          </a:solidFill>
                          <a:latin typeface="Calibri" panose="020F0502020204030204"/>
                        </a:defRPr>
                      </a:lvl7pPr>
                      <a:lvl8pPr marL="2400300" algn="l" defTabSz="685800" rtl="0" eaLnBrk="1" latinLnBrk="0" hangingPunct="1">
                        <a:defRPr kumimoji="1" sz="1350" kern="1200">
                          <a:solidFill>
                            <a:schemeClr val="dk1"/>
                          </a:solidFill>
                          <a:latin typeface="Calibri" panose="020F0502020204030204"/>
                        </a:defRPr>
                      </a:lvl8pPr>
                      <a:lvl9pPr marL="2743200" algn="l" defTabSz="685800" rtl="0" eaLnBrk="1" latinLnBrk="0" hangingPunct="1">
                        <a:defRPr kumimoji="1" sz="1350" kern="1200">
                          <a:solidFill>
                            <a:schemeClr val="dk1"/>
                          </a:solidFill>
                          <a:latin typeface="Calibri" panose="020F0502020204030204"/>
                        </a:defRPr>
                      </a:lvl9pPr>
                    </a:lstStyle>
                    <a:p>
                      <a:r>
                        <a:rPr kumimoji="1" lang="ja-JP" altLang="en-US" sz="1200" b="0" dirty="0">
                          <a:solidFill>
                            <a:schemeClr val="tx1"/>
                          </a:solidFill>
                          <a:latin typeface="+mn-ea"/>
                          <a:ea typeface="+mn-ea"/>
                        </a:rPr>
                        <a:t>産前産後休業中、育児休業・産後パパ育休中の社会保険料が</a:t>
                      </a:r>
                      <a:r>
                        <a:rPr kumimoji="1" lang="ja-JP" altLang="en-US" sz="1200" b="0">
                          <a:solidFill>
                            <a:schemeClr val="tx1"/>
                          </a:solidFill>
                          <a:latin typeface="+mn-ea"/>
                          <a:ea typeface="+mn-ea"/>
                        </a:rPr>
                        <a:t>免除されます</a:t>
                      </a:r>
                      <a:endParaRPr kumimoji="1" lang="en-US" altLang="ja-JP" sz="1200" b="0" dirty="0">
                        <a:solidFill>
                          <a:schemeClr val="tx1"/>
                        </a:solidFill>
                        <a:latin typeface="+mn-ea"/>
                        <a:ea typeface="+mn-ea"/>
                      </a:endParaRPr>
                    </a:p>
                    <a:p>
                      <a:r>
                        <a:rPr kumimoji="1" lang="ja-JP" altLang="en-US" sz="1200" b="0">
                          <a:solidFill>
                            <a:schemeClr val="tx1"/>
                          </a:solidFill>
                          <a:latin typeface="+mn-ea"/>
                          <a:ea typeface="+mn-ea"/>
                        </a:rPr>
                        <a:t>（要件）</a:t>
                      </a:r>
                      <a:endParaRPr kumimoji="1" lang="en-US" altLang="ja-JP" sz="1200" b="0" dirty="0">
                        <a:solidFill>
                          <a:schemeClr val="tx1"/>
                        </a:solidFill>
                        <a:latin typeface="+mn-ea"/>
                        <a:ea typeface="+mn-ea"/>
                      </a:endParaRPr>
                    </a:p>
                    <a:p>
                      <a:r>
                        <a:rPr kumimoji="1" lang="ja-JP" altLang="en-US" sz="1200" b="0" dirty="0">
                          <a:solidFill>
                            <a:schemeClr val="tx1"/>
                          </a:solidFill>
                          <a:latin typeface="+mn-ea"/>
                          <a:ea typeface="+mn-ea"/>
                        </a:rPr>
                        <a:t>・その月の末日が休業期間中である場合</a:t>
                      </a:r>
                      <a:endParaRPr kumimoji="1" lang="en-US" altLang="ja-JP" sz="1200" b="0" dirty="0">
                        <a:solidFill>
                          <a:schemeClr val="tx1"/>
                        </a:solidFill>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n-ea"/>
                          <a:ea typeface="+mn-ea"/>
                        </a:rPr>
                        <a:t>・育児休業・産後パパ育休については、</a:t>
                      </a:r>
                      <a:endParaRPr kumimoji="1" lang="en-US" altLang="ja-JP" sz="1200" b="0" dirty="0">
                        <a:solidFill>
                          <a:schemeClr val="tx1"/>
                        </a:solidFill>
                        <a:latin typeface="+mn-ea"/>
                        <a:ea typeface="+mn-ea"/>
                      </a:endParaRPr>
                    </a:p>
                    <a:p>
                      <a:pPr marL="182563" marR="0" lvl="0" indent="-182563"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n-ea"/>
                          <a:ea typeface="+mn-ea"/>
                        </a:rPr>
                        <a:t>　休業開始日が含まれる月に</a:t>
                      </a:r>
                      <a:r>
                        <a:rPr kumimoji="1" lang="en-US" altLang="ja-JP" sz="1200" b="0" dirty="0">
                          <a:solidFill>
                            <a:schemeClr val="tx1"/>
                          </a:solidFill>
                          <a:latin typeface="+mn-ea"/>
                          <a:ea typeface="+mn-ea"/>
                        </a:rPr>
                        <a:t>14</a:t>
                      </a:r>
                      <a:r>
                        <a:rPr kumimoji="1" lang="ja-JP" altLang="en-US" sz="1200" b="0" dirty="0">
                          <a:solidFill>
                            <a:schemeClr val="tx1"/>
                          </a:solidFill>
                          <a:latin typeface="+mn-ea"/>
                          <a:ea typeface="+mn-ea"/>
                        </a:rPr>
                        <a:t>日以上休業した場合も免除対象になります</a:t>
                      </a:r>
                      <a:endParaRPr kumimoji="1" lang="en-US" altLang="ja-JP" sz="1200" b="0" dirty="0">
                        <a:solidFill>
                          <a:schemeClr val="tx1"/>
                        </a:solidFill>
                        <a:latin typeface="+mn-ea"/>
                        <a:ea typeface="+mn-ea"/>
                      </a:endParaRPr>
                    </a:p>
                    <a:p>
                      <a:pPr marL="182563" marR="0" lvl="0" indent="-182563"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n-ea"/>
                          <a:ea typeface="+mn-ea"/>
                        </a:rPr>
                        <a:t>・賞与の社会保険料は、</a:t>
                      </a:r>
                      <a:r>
                        <a:rPr kumimoji="1" lang="en-US" altLang="ja-JP" sz="1200" b="0" dirty="0">
                          <a:solidFill>
                            <a:schemeClr val="tx1"/>
                          </a:solidFill>
                          <a:latin typeface="+mn-ea"/>
                          <a:ea typeface="+mn-ea"/>
                        </a:rPr>
                        <a:t>1</a:t>
                      </a:r>
                      <a:r>
                        <a:rPr kumimoji="1" lang="ja-JP" altLang="en-US" sz="1200" b="0" dirty="0">
                          <a:solidFill>
                            <a:schemeClr val="tx1"/>
                          </a:solidFill>
                          <a:latin typeface="+mn-ea"/>
                          <a:ea typeface="+mn-ea"/>
                        </a:rPr>
                        <a:t>か月を超えて休業した場合のみ免除対象になります</a:t>
                      </a:r>
                      <a:endParaRPr kumimoji="1" lang="en-US" altLang="ja-JP" sz="1200" b="0" dirty="0">
                        <a:solidFill>
                          <a:schemeClr val="tx1"/>
                        </a:solidFill>
                        <a:latin typeface="+mn-ea"/>
                        <a:ea typeface="+mn-ea"/>
                        <a:cs typeface="メイリオ" panose="020B0604030504040204" pitchFamily="50" charset="-128"/>
                      </a:endParaRPr>
                    </a:p>
                  </a:txBody>
                  <a:tcPr marT="72000" marB="7200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extLst>
                  <a:ext uri="{0D108BD9-81ED-4DB2-BD59-A6C34878D82A}">
                    <a16:rowId xmlns:a16="http://schemas.microsoft.com/office/drawing/2014/main" val="2396366164"/>
                  </a:ext>
                </a:extLst>
              </a:tr>
              <a:tr h="499153">
                <a:tc rowSpan="2">
                  <a:txBody>
                    <a:bodyPr/>
                    <a:lstStyle/>
                    <a:p>
                      <a:pPr marL="0" marR="0" lvl="0" indent="0" algn="ctr" defTabSz="986867" rtl="0" eaLnBrk="1" fontAlgn="auto" latinLnBrk="0" hangingPunct="1">
                        <a:lnSpc>
                          <a:spcPct val="100000"/>
                        </a:lnSpc>
                        <a:spcBef>
                          <a:spcPts val="0"/>
                        </a:spcBef>
                        <a:spcAft>
                          <a:spcPts val="0"/>
                        </a:spcAft>
                        <a:buClrTx/>
                        <a:buSzTx/>
                        <a:buFontTx/>
                        <a:buNone/>
                        <a:tabLst/>
                        <a:defRPr/>
                      </a:pPr>
                      <a:r>
                        <a:rPr kumimoji="1" lang="ja-JP" altLang="en-US" sz="1200" b="0">
                          <a:latin typeface="+mn-ea"/>
                          <a:ea typeface="+mn-ea"/>
                        </a:rPr>
                        <a:t>健康保険</a:t>
                      </a:r>
                      <a:endParaRPr kumimoji="1" lang="ja-JP" altLang="en-US" sz="1200" b="0">
                        <a:latin typeface="+mn-ea"/>
                        <a:ea typeface="+mn-ea"/>
                        <a:cs typeface="メイリオ" panose="020B0604030504040204" pitchFamily="50" charset="-128"/>
                      </a:endParaRPr>
                    </a:p>
                  </a:txBody>
                  <a:tcPr marT="72000" marB="72000" vert="eaVert" anchor="ct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tc>
                  <a:txBody>
                    <a:bodyPr/>
                    <a:lstStyle>
                      <a:lvl1pPr marL="0" algn="l" defTabSz="685800" rtl="0" eaLnBrk="1" latinLnBrk="0" hangingPunct="1">
                        <a:defRPr kumimoji="1" sz="1350" kern="1200">
                          <a:solidFill>
                            <a:schemeClr val="dk1"/>
                          </a:solidFill>
                          <a:latin typeface="Calibri" panose="020F0502020204030204"/>
                        </a:defRPr>
                      </a:lvl1pPr>
                      <a:lvl2pPr marL="342900" algn="l" defTabSz="685800" rtl="0" eaLnBrk="1" latinLnBrk="0" hangingPunct="1">
                        <a:defRPr kumimoji="1" sz="1350" kern="1200">
                          <a:solidFill>
                            <a:schemeClr val="dk1"/>
                          </a:solidFill>
                          <a:latin typeface="Calibri" panose="020F0502020204030204"/>
                        </a:defRPr>
                      </a:lvl2pPr>
                      <a:lvl3pPr marL="685800" algn="l" defTabSz="685800" rtl="0" eaLnBrk="1" latinLnBrk="0" hangingPunct="1">
                        <a:defRPr kumimoji="1" sz="1350" kern="1200">
                          <a:solidFill>
                            <a:schemeClr val="dk1"/>
                          </a:solidFill>
                          <a:latin typeface="Calibri" panose="020F0502020204030204"/>
                        </a:defRPr>
                      </a:lvl3pPr>
                      <a:lvl4pPr marL="1028700" algn="l" defTabSz="685800" rtl="0" eaLnBrk="1" latinLnBrk="0" hangingPunct="1">
                        <a:defRPr kumimoji="1" sz="1350" kern="1200">
                          <a:solidFill>
                            <a:schemeClr val="dk1"/>
                          </a:solidFill>
                          <a:latin typeface="Calibri" panose="020F0502020204030204"/>
                        </a:defRPr>
                      </a:lvl4pPr>
                      <a:lvl5pPr marL="1371600" algn="l" defTabSz="685800" rtl="0" eaLnBrk="1" latinLnBrk="0" hangingPunct="1">
                        <a:defRPr kumimoji="1" sz="1350" kern="1200">
                          <a:solidFill>
                            <a:schemeClr val="dk1"/>
                          </a:solidFill>
                          <a:latin typeface="Calibri" panose="020F0502020204030204"/>
                        </a:defRPr>
                      </a:lvl5pPr>
                      <a:lvl6pPr marL="1714500" algn="l" defTabSz="685800" rtl="0" eaLnBrk="1" latinLnBrk="0" hangingPunct="1">
                        <a:defRPr kumimoji="1" sz="1350" kern="1200">
                          <a:solidFill>
                            <a:schemeClr val="dk1"/>
                          </a:solidFill>
                          <a:latin typeface="Calibri" panose="020F0502020204030204"/>
                        </a:defRPr>
                      </a:lvl6pPr>
                      <a:lvl7pPr marL="2057400" algn="l" defTabSz="685800" rtl="0" eaLnBrk="1" latinLnBrk="0" hangingPunct="1">
                        <a:defRPr kumimoji="1" sz="1350" kern="1200">
                          <a:solidFill>
                            <a:schemeClr val="dk1"/>
                          </a:solidFill>
                          <a:latin typeface="Calibri" panose="020F0502020204030204"/>
                        </a:defRPr>
                      </a:lvl7pPr>
                      <a:lvl8pPr marL="2400300" algn="l" defTabSz="685800" rtl="0" eaLnBrk="1" latinLnBrk="0" hangingPunct="1">
                        <a:defRPr kumimoji="1" sz="1350" kern="1200">
                          <a:solidFill>
                            <a:schemeClr val="dk1"/>
                          </a:solidFill>
                          <a:latin typeface="Calibri" panose="020F0502020204030204"/>
                        </a:defRPr>
                      </a:lvl8pPr>
                      <a:lvl9pPr marL="2743200" algn="l" defTabSz="685800" rtl="0" eaLnBrk="1" latinLnBrk="0" hangingPunct="1">
                        <a:defRPr kumimoji="1" sz="1350" kern="1200">
                          <a:solidFill>
                            <a:schemeClr val="dk1"/>
                          </a:solidFill>
                          <a:latin typeface="Calibri" panose="020F0502020204030204"/>
                        </a:defRPr>
                      </a:lvl9pPr>
                    </a:lstStyle>
                    <a:p>
                      <a:r>
                        <a:rPr kumimoji="1" lang="ja-JP" altLang="en-US" sz="1200" b="0">
                          <a:latin typeface="+mn-ea"/>
                          <a:ea typeface="+mn-ea"/>
                        </a:rPr>
                        <a:t>出産育児一時金</a:t>
                      </a:r>
                      <a:endParaRPr kumimoji="1" lang="ja-JP" altLang="en-US" sz="1200" b="0" dirty="0">
                        <a:latin typeface="+mn-ea"/>
                        <a:ea typeface="+mn-ea"/>
                        <a:cs typeface="メイリオ" panose="020B0604030504040204" pitchFamily="50" charset="-128"/>
                      </a:endParaRPr>
                    </a:p>
                  </a:txBody>
                  <a:tcPr marT="72000" marB="72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685800" rtl="0" eaLnBrk="1" latinLnBrk="0" hangingPunct="1">
                        <a:defRPr kumimoji="1" sz="1350" kern="1200">
                          <a:solidFill>
                            <a:schemeClr val="dk1"/>
                          </a:solidFill>
                          <a:latin typeface="Calibri" panose="020F0502020204030204"/>
                        </a:defRPr>
                      </a:lvl1pPr>
                      <a:lvl2pPr marL="342900" algn="l" defTabSz="685800" rtl="0" eaLnBrk="1" latinLnBrk="0" hangingPunct="1">
                        <a:defRPr kumimoji="1" sz="1350" kern="1200">
                          <a:solidFill>
                            <a:schemeClr val="dk1"/>
                          </a:solidFill>
                          <a:latin typeface="Calibri" panose="020F0502020204030204"/>
                        </a:defRPr>
                      </a:lvl2pPr>
                      <a:lvl3pPr marL="685800" algn="l" defTabSz="685800" rtl="0" eaLnBrk="1" latinLnBrk="0" hangingPunct="1">
                        <a:defRPr kumimoji="1" sz="1350" kern="1200">
                          <a:solidFill>
                            <a:schemeClr val="dk1"/>
                          </a:solidFill>
                          <a:latin typeface="Calibri" panose="020F0502020204030204"/>
                        </a:defRPr>
                      </a:lvl3pPr>
                      <a:lvl4pPr marL="1028700" algn="l" defTabSz="685800" rtl="0" eaLnBrk="1" latinLnBrk="0" hangingPunct="1">
                        <a:defRPr kumimoji="1" sz="1350" kern="1200">
                          <a:solidFill>
                            <a:schemeClr val="dk1"/>
                          </a:solidFill>
                          <a:latin typeface="Calibri" panose="020F0502020204030204"/>
                        </a:defRPr>
                      </a:lvl4pPr>
                      <a:lvl5pPr marL="1371600" algn="l" defTabSz="685800" rtl="0" eaLnBrk="1" latinLnBrk="0" hangingPunct="1">
                        <a:defRPr kumimoji="1" sz="1350" kern="1200">
                          <a:solidFill>
                            <a:schemeClr val="dk1"/>
                          </a:solidFill>
                          <a:latin typeface="Calibri" panose="020F0502020204030204"/>
                        </a:defRPr>
                      </a:lvl5pPr>
                      <a:lvl6pPr marL="1714500" algn="l" defTabSz="685800" rtl="0" eaLnBrk="1" latinLnBrk="0" hangingPunct="1">
                        <a:defRPr kumimoji="1" sz="1350" kern="1200">
                          <a:solidFill>
                            <a:schemeClr val="dk1"/>
                          </a:solidFill>
                          <a:latin typeface="Calibri" panose="020F0502020204030204"/>
                        </a:defRPr>
                      </a:lvl6pPr>
                      <a:lvl7pPr marL="2057400" algn="l" defTabSz="685800" rtl="0" eaLnBrk="1" latinLnBrk="0" hangingPunct="1">
                        <a:defRPr kumimoji="1" sz="1350" kern="1200">
                          <a:solidFill>
                            <a:schemeClr val="dk1"/>
                          </a:solidFill>
                          <a:latin typeface="Calibri" panose="020F0502020204030204"/>
                        </a:defRPr>
                      </a:lvl7pPr>
                      <a:lvl8pPr marL="2400300" algn="l" defTabSz="685800" rtl="0" eaLnBrk="1" latinLnBrk="0" hangingPunct="1">
                        <a:defRPr kumimoji="1" sz="1350" kern="1200">
                          <a:solidFill>
                            <a:schemeClr val="dk1"/>
                          </a:solidFill>
                          <a:latin typeface="Calibri" panose="020F0502020204030204"/>
                        </a:defRPr>
                      </a:lvl8pPr>
                      <a:lvl9pPr marL="2743200" algn="l" defTabSz="685800" rtl="0" eaLnBrk="1" latinLnBrk="0" hangingPunct="1">
                        <a:defRPr kumimoji="1" sz="1350" kern="1200">
                          <a:solidFill>
                            <a:schemeClr val="dk1"/>
                          </a:solidFill>
                          <a:latin typeface="Calibri" panose="020F0502020204030204"/>
                        </a:defRPr>
                      </a:lvl9pPr>
                    </a:lstStyle>
                    <a:p>
                      <a:r>
                        <a:rPr kumimoji="1" lang="ja-JP" altLang="en-US" sz="1200" b="0" dirty="0">
                          <a:latin typeface="+mn-ea"/>
                          <a:ea typeface="+mn-ea"/>
                        </a:rPr>
                        <a:t>子</a:t>
                      </a:r>
                      <a:r>
                        <a:rPr kumimoji="1" lang="en-US" altLang="ja-JP" sz="1200" b="0" dirty="0">
                          <a:latin typeface="+mn-ea"/>
                          <a:ea typeface="+mn-ea"/>
                        </a:rPr>
                        <a:t>1</a:t>
                      </a:r>
                      <a:r>
                        <a:rPr kumimoji="1" lang="ja-JP" altLang="en-US" sz="1200" b="0" dirty="0">
                          <a:latin typeface="+mn-ea"/>
                          <a:ea typeface="+mn-ea"/>
                        </a:rPr>
                        <a:t>人につき</a:t>
                      </a:r>
                      <a:r>
                        <a:rPr kumimoji="1" lang="en-US" altLang="ja-JP" sz="1200" b="0" dirty="0">
                          <a:latin typeface="+mn-ea"/>
                          <a:ea typeface="+mn-ea"/>
                        </a:rPr>
                        <a:t>50</a:t>
                      </a:r>
                      <a:r>
                        <a:rPr kumimoji="1" lang="ja-JP" altLang="en-US" sz="1200" b="0" dirty="0">
                          <a:latin typeface="+mn-ea"/>
                          <a:ea typeface="+mn-ea"/>
                        </a:rPr>
                        <a:t>万円（産科医療補償制度に未加入の医療機関等で出産した場合は</a:t>
                      </a:r>
                      <a:r>
                        <a:rPr kumimoji="1" lang="en-US" altLang="ja-JP" sz="1200" b="0" dirty="0">
                          <a:latin typeface="+mn-ea"/>
                          <a:ea typeface="+mn-ea"/>
                        </a:rPr>
                        <a:t>48.8</a:t>
                      </a:r>
                      <a:r>
                        <a:rPr kumimoji="1" lang="ja-JP" altLang="en-US" sz="1200" b="0" dirty="0">
                          <a:latin typeface="+mn-ea"/>
                          <a:ea typeface="+mn-ea"/>
                        </a:rPr>
                        <a:t>万円）支給されます</a:t>
                      </a:r>
                      <a:endParaRPr kumimoji="1" lang="ja-JP" altLang="en-US" sz="1200" b="0" dirty="0">
                        <a:latin typeface="+mn-ea"/>
                        <a:ea typeface="+mn-ea"/>
                        <a:cs typeface="メイリオ" panose="020B0604030504040204" pitchFamily="50" charset="-128"/>
                      </a:endParaRPr>
                    </a:p>
                  </a:txBody>
                  <a:tcPr marT="72000" marB="7200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264749188"/>
                  </a:ext>
                </a:extLst>
              </a:tr>
              <a:tr h="499153">
                <a:tc vMerge="1">
                  <a:txBody>
                    <a:bodyPr/>
                    <a:lstStyle/>
                    <a:p>
                      <a:endParaRPr kumimoji="1" lang="ja-JP" altLang="en-US" sz="1200" b="0" dirty="0">
                        <a:latin typeface="+mn-ea"/>
                        <a:ea typeface="+mn-ea"/>
                        <a:cs typeface="メイリオ" panose="020B0604030504040204" pitchFamily="50" charset="-128"/>
                      </a:endParaRPr>
                    </a:p>
                  </a:txBody>
                  <a:tcPr marT="108000" marB="108000">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lvl1pPr marL="0" algn="l" defTabSz="685800" rtl="0" eaLnBrk="1" latinLnBrk="0" hangingPunct="1">
                        <a:defRPr kumimoji="1" sz="1350" kern="1200">
                          <a:solidFill>
                            <a:schemeClr val="dk1"/>
                          </a:solidFill>
                          <a:latin typeface="Calibri" panose="020F0502020204030204"/>
                        </a:defRPr>
                      </a:lvl1pPr>
                      <a:lvl2pPr marL="342900" algn="l" defTabSz="685800" rtl="0" eaLnBrk="1" latinLnBrk="0" hangingPunct="1">
                        <a:defRPr kumimoji="1" sz="1350" kern="1200">
                          <a:solidFill>
                            <a:schemeClr val="dk1"/>
                          </a:solidFill>
                          <a:latin typeface="Calibri" panose="020F0502020204030204"/>
                        </a:defRPr>
                      </a:lvl2pPr>
                      <a:lvl3pPr marL="685800" algn="l" defTabSz="685800" rtl="0" eaLnBrk="1" latinLnBrk="0" hangingPunct="1">
                        <a:defRPr kumimoji="1" sz="1350" kern="1200">
                          <a:solidFill>
                            <a:schemeClr val="dk1"/>
                          </a:solidFill>
                          <a:latin typeface="Calibri" panose="020F0502020204030204"/>
                        </a:defRPr>
                      </a:lvl3pPr>
                      <a:lvl4pPr marL="1028700" algn="l" defTabSz="685800" rtl="0" eaLnBrk="1" latinLnBrk="0" hangingPunct="1">
                        <a:defRPr kumimoji="1" sz="1350" kern="1200">
                          <a:solidFill>
                            <a:schemeClr val="dk1"/>
                          </a:solidFill>
                          <a:latin typeface="Calibri" panose="020F0502020204030204"/>
                        </a:defRPr>
                      </a:lvl4pPr>
                      <a:lvl5pPr marL="1371600" algn="l" defTabSz="685800" rtl="0" eaLnBrk="1" latinLnBrk="0" hangingPunct="1">
                        <a:defRPr kumimoji="1" sz="1350" kern="1200">
                          <a:solidFill>
                            <a:schemeClr val="dk1"/>
                          </a:solidFill>
                          <a:latin typeface="Calibri" panose="020F0502020204030204"/>
                        </a:defRPr>
                      </a:lvl5pPr>
                      <a:lvl6pPr marL="1714500" algn="l" defTabSz="685800" rtl="0" eaLnBrk="1" latinLnBrk="0" hangingPunct="1">
                        <a:defRPr kumimoji="1" sz="1350" kern="1200">
                          <a:solidFill>
                            <a:schemeClr val="dk1"/>
                          </a:solidFill>
                          <a:latin typeface="Calibri" panose="020F0502020204030204"/>
                        </a:defRPr>
                      </a:lvl6pPr>
                      <a:lvl7pPr marL="2057400" algn="l" defTabSz="685800" rtl="0" eaLnBrk="1" latinLnBrk="0" hangingPunct="1">
                        <a:defRPr kumimoji="1" sz="1350" kern="1200">
                          <a:solidFill>
                            <a:schemeClr val="dk1"/>
                          </a:solidFill>
                          <a:latin typeface="Calibri" panose="020F0502020204030204"/>
                        </a:defRPr>
                      </a:lvl7pPr>
                      <a:lvl8pPr marL="2400300" algn="l" defTabSz="685800" rtl="0" eaLnBrk="1" latinLnBrk="0" hangingPunct="1">
                        <a:defRPr kumimoji="1" sz="1350" kern="1200">
                          <a:solidFill>
                            <a:schemeClr val="dk1"/>
                          </a:solidFill>
                          <a:latin typeface="Calibri" panose="020F0502020204030204"/>
                        </a:defRPr>
                      </a:lvl8pPr>
                      <a:lvl9pPr marL="2743200" algn="l" defTabSz="685800" rtl="0" eaLnBrk="1" latinLnBrk="0" hangingPunct="1">
                        <a:defRPr kumimoji="1" sz="1350" kern="1200">
                          <a:solidFill>
                            <a:schemeClr val="dk1"/>
                          </a:solidFill>
                          <a:latin typeface="Calibri" panose="020F0502020204030204"/>
                        </a:defRPr>
                      </a:lvl9pPr>
                    </a:lstStyle>
                    <a:p>
                      <a:r>
                        <a:rPr kumimoji="1" lang="ja-JP" altLang="en-US" sz="1200" b="0">
                          <a:latin typeface="+mn-ea"/>
                          <a:ea typeface="+mn-ea"/>
                        </a:rPr>
                        <a:t>出産手当金</a:t>
                      </a:r>
                      <a:endParaRPr kumimoji="1" lang="en-US" altLang="ja-JP" sz="1200" b="0" dirty="0">
                        <a:latin typeface="+mn-ea"/>
                        <a:ea typeface="+mn-ea"/>
                      </a:endParaRPr>
                    </a:p>
                  </a:txBody>
                  <a:tcPr marT="72000" marB="72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tc>
                  <a:txBody>
                    <a:bodyPr/>
                    <a:lstStyle>
                      <a:lvl1pPr marL="0" algn="l" defTabSz="685800" rtl="0" eaLnBrk="1" latinLnBrk="0" hangingPunct="1">
                        <a:defRPr kumimoji="1" sz="1350" kern="1200">
                          <a:solidFill>
                            <a:schemeClr val="dk1"/>
                          </a:solidFill>
                          <a:latin typeface="Calibri" panose="020F0502020204030204"/>
                        </a:defRPr>
                      </a:lvl1pPr>
                      <a:lvl2pPr marL="342900" algn="l" defTabSz="685800" rtl="0" eaLnBrk="1" latinLnBrk="0" hangingPunct="1">
                        <a:defRPr kumimoji="1" sz="1350" kern="1200">
                          <a:solidFill>
                            <a:schemeClr val="dk1"/>
                          </a:solidFill>
                          <a:latin typeface="Calibri" panose="020F0502020204030204"/>
                        </a:defRPr>
                      </a:lvl2pPr>
                      <a:lvl3pPr marL="685800" algn="l" defTabSz="685800" rtl="0" eaLnBrk="1" latinLnBrk="0" hangingPunct="1">
                        <a:defRPr kumimoji="1" sz="1350" kern="1200">
                          <a:solidFill>
                            <a:schemeClr val="dk1"/>
                          </a:solidFill>
                          <a:latin typeface="Calibri" panose="020F0502020204030204"/>
                        </a:defRPr>
                      </a:lvl3pPr>
                      <a:lvl4pPr marL="1028700" algn="l" defTabSz="685800" rtl="0" eaLnBrk="1" latinLnBrk="0" hangingPunct="1">
                        <a:defRPr kumimoji="1" sz="1350" kern="1200">
                          <a:solidFill>
                            <a:schemeClr val="dk1"/>
                          </a:solidFill>
                          <a:latin typeface="Calibri" panose="020F0502020204030204"/>
                        </a:defRPr>
                      </a:lvl4pPr>
                      <a:lvl5pPr marL="1371600" algn="l" defTabSz="685800" rtl="0" eaLnBrk="1" latinLnBrk="0" hangingPunct="1">
                        <a:defRPr kumimoji="1" sz="1350" kern="1200">
                          <a:solidFill>
                            <a:schemeClr val="dk1"/>
                          </a:solidFill>
                          <a:latin typeface="Calibri" panose="020F0502020204030204"/>
                        </a:defRPr>
                      </a:lvl5pPr>
                      <a:lvl6pPr marL="1714500" algn="l" defTabSz="685800" rtl="0" eaLnBrk="1" latinLnBrk="0" hangingPunct="1">
                        <a:defRPr kumimoji="1" sz="1350" kern="1200">
                          <a:solidFill>
                            <a:schemeClr val="dk1"/>
                          </a:solidFill>
                          <a:latin typeface="Calibri" panose="020F0502020204030204"/>
                        </a:defRPr>
                      </a:lvl6pPr>
                      <a:lvl7pPr marL="2057400" algn="l" defTabSz="685800" rtl="0" eaLnBrk="1" latinLnBrk="0" hangingPunct="1">
                        <a:defRPr kumimoji="1" sz="1350" kern="1200">
                          <a:solidFill>
                            <a:schemeClr val="dk1"/>
                          </a:solidFill>
                          <a:latin typeface="Calibri" panose="020F0502020204030204"/>
                        </a:defRPr>
                      </a:lvl7pPr>
                      <a:lvl8pPr marL="2400300" algn="l" defTabSz="685800" rtl="0" eaLnBrk="1" latinLnBrk="0" hangingPunct="1">
                        <a:defRPr kumimoji="1" sz="1350" kern="1200">
                          <a:solidFill>
                            <a:schemeClr val="dk1"/>
                          </a:solidFill>
                          <a:latin typeface="Calibri" panose="020F0502020204030204"/>
                        </a:defRPr>
                      </a:lvl8pPr>
                      <a:lvl9pPr marL="2743200" algn="l" defTabSz="685800" rtl="0" eaLnBrk="1" latinLnBrk="0" hangingPunct="1">
                        <a:defRPr kumimoji="1" sz="1350" kern="1200">
                          <a:solidFill>
                            <a:schemeClr val="dk1"/>
                          </a:solidFill>
                          <a:latin typeface="Calibri" panose="020F0502020204030204"/>
                        </a:defRPr>
                      </a:lvl9pPr>
                    </a:lstStyle>
                    <a:p>
                      <a:r>
                        <a:rPr kumimoji="1" lang="ja-JP" altLang="en-US" sz="1200" b="0" dirty="0">
                          <a:latin typeface="+mn-ea"/>
                          <a:ea typeface="+mn-ea"/>
                        </a:rPr>
                        <a:t>産前産後休業中の賃金の支払いがない期間について、</a:t>
                      </a:r>
                      <a:r>
                        <a:rPr kumimoji="1" lang="en-US" altLang="ja-JP" sz="1200" b="0" dirty="0">
                          <a:latin typeface="+mn-ea"/>
                          <a:ea typeface="+mn-ea"/>
                        </a:rPr>
                        <a:t>1</a:t>
                      </a:r>
                      <a:r>
                        <a:rPr kumimoji="1" lang="ja-JP" altLang="en-US" sz="1200" b="0" dirty="0">
                          <a:latin typeface="+mn-ea"/>
                          <a:ea typeface="+mn-ea"/>
                        </a:rPr>
                        <a:t>日につき賃金の</a:t>
                      </a:r>
                      <a:r>
                        <a:rPr kumimoji="1" lang="en-US" altLang="ja-JP" sz="1200" b="0" dirty="0">
                          <a:latin typeface="+mn-ea"/>
                          <a:ea typeface="+mn-ea"/>
                        </a:rPr>
                        <a:t>3</a:t>
                      </a:r>
                      <a:r>
                        <a:rPr kumimoji="1" lang="ja-JP" altLang="en-US" sz="1200" b="0" dirty="0">
                          <a:latin typeface="+mn-ea"/>
                          <a:ea typeface="+mn-ea"/>
                        </a:rPr>
                        <a:t>分の</a:t>
                      </a:r>
                      <a:r>
                        <a:rPr kumimoji="1" lang="en-US" altLang="ja-JP" sz="1200" b="0" dirty="0">
                          <a:latin typeface="+mn-ea"/>
                          <a:ea typeface="+mn-ea"/>
                        </a:rPr>
                        <a:t>2</a:t>
                      </a:r>
                      <a:r>
                        <a:rPr kumimoji="1" lang="ja-JP" altLang="en-US" sz="1200" b="0" dirty="0">
                          <a:latin typeface="+mn-ea"/>
                          <a:ea typeface="+mn-ea"/>
                        </a:rPr>
                        <a:t>相当額が支給されます</a:t>
                      </a:r>
                      <a:endParaRPr kumimoji="1" lang="ja-JP" altLang="en-US" sz="1200" b="0" dirty="0">
                        <a:latin typeface="+mn-ea"/>
                        <a:ea typeface="+mn-ea"/>
                        <a:cs typeface="メイリオ" panose="020B0604030504040204" pitchFamily="50" charset="-128"/>
                      </a:endParaRPr>
                    </a:p>
                  </a:txBody>
                  <a:tcPr marT="72000" marB="7200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extLst>
                  <a:ext uri="{0D108BD9-81ED-4DB2-BD59-A6C34878D82A}">
                    <a16:rowId xmlns:a16="http://schemas.microsoft.com/office/drawing/2014/main" val="1784953900"/>
                  </a:ext>
                </a:extLst>
              </a:tr>
            </a:tbl>
          </a:graphicData>
        </a:graphic>
      </p:graphicFrame>
      <p:sp>
        <p:nvSpPr>
          <p:cNvPr id="6" name="正方形/長方形 5">
            <a:extLst>
              <a:ext uri="{FF2B5EF4-FFF2-40B4-BE49-F238E27FC236}">
                <a16:creationId xmlns:a16="http://schemas.microsoft.com/office/drawing/2014/main" id="{082EF8BE-DED6-06EA-DE21-4F212286382D}"/>
              </a:ext>
            </a:extLst>
          </p:cNvPr>
          <p:cNvSpPr/>
          <p:nvPr/>
        </p:nvSpPr>
        <p:spPr bwMode="auto">
          <a:xfrm>
            <a:off x="294227" y="355808"/>
            <a:ext cx="6610047" cy="432696"/>
          </a:xfrm>
          <a:prstGeom prst="rect">
            <a:avLst/>
          </a:prstGeom>
          <a:noFill/>
          <a:ln w="25400">
            <a:noFill/>
            <a:round/>
            <a:headEnd/>
            <a:tailEnd type="triangle" w="med" len="sm"/>
          </a:ln>
        </p:spPr>
        <p:txBody>
          <a:bodyPr lIns="73842" tIns="36922" rIns="73842" bIns="36922" rtlCol="0" anchor="t"/>
          <a:lstStyle/>
          <a:p>
            <a:pPr defTabSz="914400">
              <a:defRPr/>
            </a:pPr>
            <a:r>
              <a:rPr kumimoji="1" lang="ja-JP" altLang="en-US" sz="2200">
                <a:solidFill>
                  <a:srgbClr val="0048AA"/>
                </a:solidFill>
                <a:latin typeface="HGSSoeiKakugothicUB" panose="020B0900000000000000" pitchFamily="34" charset="-128"/>
                <a:ea typeface="HGSSoeiKakugothicUB" panose="020B0900000000000000" pitchFamily="34" charset="-128"/>
                <a:cs typeface="メイリオ" panose="020B0604030504040204" pitchFamily="50" charset="-128"/>
              </a:rPr>
              <a:t>育児関連の主な経済的支援</a:t>
            </a:r>
            <a:endParaRPr kumimoji="1" lang="ja-JP" altLang="en-US" sz="2200" dirty="0">
              <a:solidFill>
                <a:srgbClr val="0048AA"/>
              </a:solidFill>
              <a:latin typeface="HGSSoeiKakugothicUB" panose="020B0900000000000000" pitchFamily="34" charset="-128"/>
              <a:ea typeface="HGSSoeiKakugothicUB" panose="020B0900000000000000" pitchFamily="34" charset="-128"/>
              <a:cs typeface="メイリオ" panose="020B0604030504040204" pitchFamily="50" charset="-128"/>
            </a:endParaRPr>
          </a:p>
        </p:txBody>
      </p:sp>
      <p:graphicFrame>
        <p:nvGraphicFramePr>
          <p:cNvPr id="8" name="表 7">
            <a:extLst>
              <a:ext uri="{FF2B5EF4-FFF2-40B4-BE49-F238E27FC236}">
                <a16:creationId xmlns:a16="http://schemas.microsoft.com/office/drawing/2014/main" id="{268BEAC0-DDC5-DDF9-EBEC-09FB512DD816}"/>
              </a:ext>
            </a:extLst>
          </p:cNvPr>
          <p:cNvGraphicFramePr>
            <a:graphicFrameLocks noGrp="1"/>
          </p:cNvGraphicFramePr>
          <p:nvPr>
            <p:extLst>
              <p:ext uri="{D42A27DB-BD31-4B8C-83A1-F6EECF244321}">
                <p14:modId xmlns:p14="http://schemas.microsoft.com/office/powerpoint/2010/main" val="3226638690"/>
              </p:ext>
            </p:extLst>
          </p:nvPr>
        </p:nvGraphicFramePr>
        <p:xfrm>
          <a:off x="366003" y="8118208"/>
          <a:ext cx="6293560" cy="2232292"/>
        </p:xfrm>
        <a:graphic>
          <a:graphicData uri="http://schemas.openxmlformats.org/drawingml/2006/table">
            <a:tbl>
              <a:tblPr firstRow="1" bandRow="1">
                <a:tableStyleId>{073A0DAA-6AF3-43AB-8588-CEC1D06C72B9}</a:tableStyleId>
              </a:tblPr>
              <a:tblGrid>
                <a:gridCol w="539697">
                  <a:extLst>
                    <a:ext uri="{9D8B030D-6E8A-4147-A177-3AD203B41FA5}">
                      <a16:colId xmlns:a16="http://schemas.microsoft.com/office/drawing/2014/main" val="3273491300"/>
                    </a:ext>
                  </a:extLst>
                </a:gridCol>
                <a:gridCol w="1482498">
                  <a:extLst>
                    <a:ext uri="{9D8B030D-6E8A-4147-A177-3AD203B41FA5}">
                      <a16:colId xmlns:a16="http://schemas.microsoft.com/office/drawing/2014/main" val="3455659664"/>
                    </a:ext>
                  </a:extLst>
                </a:gridCol>
                <a:gridCol w="4271365">
                  <a:extLst>
                    <a:ext uri="{9D8B030D-6E8A-4147-A177-3AD203B41FA5}">
                      <a16:colId xmlns:a16="http://schemas.microsoft.com/office/drawing/2014/main" val="293453290"/>
                    </a:ext>
                  </a:extLst>
                </a:gridCol>
              </a:tblGrid>
              <a:tr h="1208397">
                <a:tc>
                  <a:txBody>
                    <a:bodyPr/>
                    <a:lstStyle/>
                    <a:p>
                      <a:pPr marL="0" marR="0" lvl="0" indent="0" algn="ctr" defTabSz="986867"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mn-ea"/>
                          <a:ea typeface="+mn-ea"/>
                        </a:rPr>
                        <a:t>雇用保険</a:t>
                      </a:r>
                      <a:endParaRPr kumimoji="1" lang="en-US" altLang="ja-JP" sz="1200" b="0" dirty="0">
                        <a:solidFill>
                          <a:schemeClr val="tx1"/>
                        </a:solidFill>
                        <a:latin typeface="+mn-ea"/>
                        <a:ea typeface="+mn-ea"/>
                      </a:endParaRPr>
                    </a:p>
                  </a:txBody>
                  <a:tcPr marT="72000" marB="72000" vert="eaVert" anchor="ct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tc>
                  <a:txBody>
                    <a:bodyPr/>
                    <a:lstStyle/>
                    <a:p>
                      <a:r>
                        <a:rPr kumimoji="1" lang="ja-JP" altLang="en-US" sz="1200" b="0">
                          <a:solidFill>
                            <a:schemeClr val="tx1"/>
                          </a:solidFill>
                          <a:latin typeface="MS PGothic" panose="020B0600070205080204" pitchFamily="34" charset="-128"/>
                          <a:ea typeface="MS PGothic" panose="020B0600070205080204" pitchFamily="34" charset="-128"/>
                          <a:cs typeface="メイリオ" panose="020B0604030504040204" pitchFamily="50" charset="-128"/>
                        </a:rPr>
                        <a:t>育児</a:t>
                      </a:r>
                      <a:r>
                        <a:rPr kumimoji="1" lang="zh-TW" altLang="en-US" sz="1200" b="0" dirty="0">
                          <a:solidFill>
                            <a:schemeClr val="tx1"/>
                          </a:solidFill>
                          <a:latin typeface="MS PGothic" panose="020B0600070205080204" pitchFamily="34" charset="-128"/>
                          <a:ea typeface="MS PGothic" panose="020B0600070205080204" pitchFamily="34" charset="-128"/>
                          <a:cs typeface="メイリオ" panose="020B0604030504040204" pitchFamily="50" charset="-128"/>
                        </a:rPr>
                        <a:t>時短就業給付</a:t>
                      </a:r>
                      <a:endParaRPr kumimoji="1" lang="en-US" altLang="ja-JP" sz="1200" b="0" dirty="0">
                        <a:solidFill>
                          <a:schemeClr val="tx1"/>
                        </a:solidFill>
                        <a:latin typeface="MS PGothic" panose="020B0600070205080204" pitchFamily="34" charset="-128"/>
                        <a:ea typeface="MS PGothic" panose="020B0600070205080204" pitchFamily="34" charset="-128"/>
                        <a:cs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tc>
                  <a:txBody>
                    <a:bodyPr/>
                    <a:lstStyle>
                      <a:lvl1pPr marL="0" algn="l" defTabSz="685800" rtl="0" eaLnBrk="1" latinLnBrk="0" hangingPunct="1">
                        <a:defRPr kumimoji="1" sz="1350" kern="1200">
                          <a:solidFill>
                            <a:schemeClr val="dk1"/>
                          </a:solidFill>
                          <a:latin typeface="Calibri" panose="020F0502020204030204"/>
                        </a:defRPr>
                      </a:lvl1pPr>
                      <a:lvl2pPr marL="342900" algn="l" defTabSz="685800" rtl="0" eaLnBrk="1" latinLnBrk="0" hangingPunct="1">
                        <a:defRPr kumimoji="1" sz="1350" kern="1200">
                          <a:solidFill>
                            <a:schemeClr val="dk1"/>
                          </a:solidFill>
                          <a:latin typeface="Calibri" panose="020F0502020204030204"/>
                        </a:defRPr>
                      </a:lvl2pPr>
                      <a:lvl3pPr marL="685800" algn="l" defTabSz="685800" rtl="0" eaLnBrk="1" latinLnBrk="0" hangingPunct="1">
                        <a:defRPr kumimoji="1" sz="1350" kern="1200">
                          <a:solidFill>
                            <a:schemeClr val="dk1"/>
                          </a:solidFill>
                          <a:latin typeface="Calibri" panose="020F0502020204030204"/>
                        </a:defRPr>
                      </a:lvl3pPr>
                      <a:lvl4pPr marL="1028700" algn="l" defTabSz="685800" rtl="0" eaLnBrk="1" latinLnBrk="0" hangingPunct="1">
                        <a:defRPr kumimoji="1" sz="1350" kern="1200">
                          <a:solidFill>
                            <a:schemeClr val="dk1"/>
                          </a:solidFill>
                          <a:latin typeface="Calibri" panose="020F0502020204030204"/>
                        </a:defRPr>
                      </a:lvl4pPr>
                      <a:lvl5pPr marL="1371600" algn="l" defTabSz="685800" rtl="0" eaLnBrk="1" latinLnBrk="0" hangingPunct="1">
                        <a:defRPr kumimoji="1" sz="1350" kern="1200">
                          <a:solidFill>
                            <a:schemeClr val="dk1"/>
                          </a:solidFill>
                          <a:latin typeface="Calibri" panose="020F0502020204030204"/>
                        </a:defRPr>
                      </a:lvl5pPr>
                      <a:lvl6pPr marL="1714500" algn="l" defTabSz="685800" rtl="0" eaLnBrk="1" latinLnBrk="0" hangingPunct="1">
                        <a:defRPr kumimoji="1" sz="1350" kern="1200">
                          <a:solidFill>
                            <a:schemeClr val="dk1"/>
                          </a:solidFill>
                          <a:latin typeface="Calibri" panose="020F0502020204030204"/>
                        </a:defRPr>
                      </a:lvl6pPr>
                      <a:lvl7pPr marL="2057400" algn="l" defTabSz="685800" rtl="0" eaLnBrk="1" latinLnBrk="0" hangingPunct="1">
                        <a:defRPr kumimoji="1" sz="1350" kern="1200">
                          <a:solidFill>
                            <a:schemeClr val="dk1"/>
                          </a:solidFill>
                          <a:latin typeface="Calibri" panose="020F0502020204030204"/>
                        </a:defRPr>
                      </a:lvl7pPr>
                      <a:lvl8pPr marL="2400300" algn="l" defTabSz="685800" rtl="0" eaLnBrk="1" latinLnBrk="0" hangingPunct="1">
                        <a:defRPr kumimoji="1" sz="1350" kern="1200">
                          <a:solidFill>
                            <a:schemeClr val="dk1"/>
                          </a:solidFill>
                          <a:latin typeface="Calibri" panose="020F0502020204030204"/>
                        </a:defRPr>
                      </a:lvl8pPr>
                      <a:lvl9pPr marL="2743200" algn="l" defTabSz="685800" rtl="0" eaLnBrk="1" latinLnBrk="0" hangingPunct="1">
                        <a:defRPr kumimoji="1" sz="1350" kern="1200">
                          <a:solidFill>
                            <a:schemeClr val="dk1"/>
                          </a:solidFill>
                          <a:latin typeface="Calibri" panose="020F0502020204030204"/>
                        </a:defRPr>
                      </a:lvl9pPr>
                    </a:lstStyle>
                    <a:p>
                      <a:r>
                        <a:rPr kumimoji="1" lang="en-US" altLang="ja-JP" sz="1200" b="0" dirty="0">
                          <a:solidFill>
                            <a:schemeClr val="tx1"/>
                          </a:solidFill>
                          <a:latin typeface="+mn-ea"/>
                          <a:ea typeface="+mn-ea"/>
                        </a:rPr>
                        <a:t>2</a:t>
                      </a:r>
                      <a:r>
                        <a:rPr kumimoji="1" lang="ja-JP" altLang="en-US" sz="1200" b="0" dirty="0">
                          <a:solidFill>
                            <a:schemeClr val="tx1"/>
                          </a:solidFill>
                          <a:latin typeface="+mn-ea"/>
                          <a:ea typeface="+mn-ea"/>
                        </a:rPr>
                        <a:t>歳未満の子を養育するために短時間勤務をした場合</a:t>
                      </a:r>
                      <a:endParaRPr kumimoji="1" lang="en-US" altLang="ja-JP" sz="1200" b="0" dirty="0">
                        <a:solidFill>
                          <a:schemeClr val="tx1"/>
                        </a:solidFill>
                        <a:latin typeface="+mn-ea"/>
                        <a:ea typeface="+mn-ea"/>
                      </a:endParaRPr>
                    </a:p>
                    <a:p>
                      <a:pPr algn="ctr"/>
                      <a:r>
                        <a:rPr kumimoji="1" lang="ja-JP" altLang="en-US" sz="1200" b="0" dirty="0">
                          <a:solidFill>
                            <a:schemeClr val="tx1"/>
                          </a:solidFill>
                          <a:latin typeface="+mn-ea"/>
                          <a:ea typeface="+mn-ea"/>
                        </a:rPr>
                        <a:t>↓</a:t>
                      </a:r>
                      <a:endParaRPr kumimoji="1" lang="en-US" altLang="ja-JP" sz="1200" b="0" dirty="0">
                        <a:solidFill>
                          <a:schemeClr val="tx1"/>
                        </a:solidFill>
                        <a:latin typeface="+mn-ea"/>
                        <a:ea typeface="+mn-ea"/>
                      </a:endParaRPr>
                    </a:p>
                    <a:p>
                      <a:r>
                        <a:rPr kumimoji="1" lang="ja-JP" altLang="en-US" sz="1200" b="0" dirty="0">
                          <a:solidFill>
                            <a:schemeClr val="tx1"/>
                          </a:solidFill>
                          <a:latin typeface="+mn-ea"/>
                          <a:ea typeface="+mn-ea"/>
                        </a:rPr>
                        <a:t>賃金の</a:t>
                      </a:r>
                      <a:r>
                        <a:rPr kumimoji="1" lang="en-US" altLang="ja-JP" sz="1200" b="0" dirty="0">
                          <a:solidFill>
                            <a:schemeClr val="tx1"/>
                          </a:solidFill>
                          <a:latin typeface="+mn-ea"/>
                          <a:ea typeface="+mn-ea"/>
                        </a:rPr>
                        <a:t>10%</a:t>
                      </a:r>
                      <a:r>
                        <a:rPr kumimoji="1" lang="ja-JP" altLang="en-US" sz="1200" b="0" dirty="0">
                          <a:solidFill>
                            <a:schemeClr val="tx1"/>
                          </a:solidFill>
                          <a:latin typeface="+mn-ea"/>
                          <a:ea typeface="+mn-ea"/>
                        </a:rPr>
                        <a:t>が支給されます（給付と賃金の合計が短時間勤務開始前の賃金を超えないよう調整措置あり）</a:t>
                      </a:r>
                      <a:endParaRPr kumimoji="1" lang="en-US" altLang="ja-JP" sz="1200" b="0" dirty="0">
                        <a:solidFill>
                          <a:schemeClr val="tx1"/>
                        </a:solidFill>
                        <a:latin typeface="+mn-ea"/>
                        <a:ea typeface="+mn-ea"/>
                      </a:endParaRPr>
                    </a:p>
                    <a:p>
                      <a:endParaRPr kumimoji="1" lang="ja-JP" altLang="en-US" sz="1200" b="0" dirty="0">
                        <a:solidFill>
                          <a:schemeClr val="tx1"/>
                        </a:solidFill>
                        <a:latin typeface="+mn-ea"/>
                        <a:ea typeface="+mn-ea"/>
                      </a:endParaRPr>
                    </a:p>
                    <a:p>
                      <a:r>
                        <a:rPr kumimoji="1" lang="en-US" altLang="ja-JP" sz="1200" b="0" dirty="0">
                          <a:solidFill>
                            <a:schemeClr val="tx1"/>
                          </a:solidFill>
                          <a:latin typeface="+mn-ea"/>
                          <a:ea typeface="+mn-ea"/>
                        </a:rPr>
                        <a:t>※</a:t>
                      </a:r>
                      <a:r>
                        <a:rPr kumimoji="1" lang="ja-JP" altLang="en-US" sz="1200" b="0">
                          <a:solidFill>
                            <a:schemeClr val="tx1"/>
                          </a:solidFill>
                          <a:latin typeface="+mn-ea"/>
                          <a:ea typeface="+mn-ea"/>
                        </a:rPr>
                        <a:t>支給要件</a:t>
                      </a:r>
                      <a:r>
                        <a:rPr kumimoji="1" lang="ja-JP" altLang="en-US" sz="1200" b="0" dirty="0">
                          <a:solidFill>
                            <a:schemeClr val="tx1"/>
                          </a:solidFill>
                          <a:latin typeface="+mn-ea"/>
                          <a:ea typeface="+mn-ea"/>
                        </a:rPr>
                        <a:t>あり（雇用保険に</a:t>
                      </a:r>
                      <a:r>
                        <a:rPr kumimoji="1" lang="en-US" altLang="ja-JP" sz="1200" b="0" dirty="0">
                          <a:solidFill>
                            <a:schemeClr val="tx1"/>
                          </a:solidFill>
                          <a:latin typeface="+mn-ea"/>
                          <a:ea typeface="+mn-ea"/>
                        </a:rPr>
                        <a:t>1</a:t>
                      </a:r>
                      <a:r>
                        <a:rPr kumimoji="1" lang="ja-JP" altLang="en-US" sz="1200" b="0" dirty="0">
                          <a:solidFill>
                            <a:schemeClr val="tx1"/>
                          </a:solidFill>
                          <a:latin typeface="+mn-ea"/>
                          <a:ea typeface="+mn-ea"/>
                        </a:rPr>
                        <a:t>年以上加入等）</a:t>
                      </a:r>
                      <a:endParaRPr kumimoji="1" lang="en-US" altLang="ja-JP" sz="1200" b="0" dirty="0">
                        <a:solidFill>
                          <a:schemeClr val="tx1"/>
                        </a:solidFill>
                        <a:latin typeface="+mn-ea"/>
                        <a:ea typeface="+mn-ea"/>
                        <a:cs typeface="メイリオ" panose="020B0604030504040204" pitchFamily="50" charset="-128"/>
                      </a:endParaRPr>
                    </a:p>
                  </a:txBody>
                  <a:tcPr>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extLst>
                  <a:ext uri="{0D108BD9-81ED-4DB2-BD59-A6C34878D82A}">
                    <a16:rowId xmlns:a16="http://schemas.microsoft.com/office/drawing/2014/main" val="501950882"/>
                  </a:ext>
                </a:extLst>
              </a:tr>
              <a:tr h="1023895">
                <a:tc>
                  <a:txBody>
                    <a:bodyPr/>
                    <a:lstStyle/>
                    <a:p>
                      <a:pPr algn="ctr"/>
                      <a:r>
                        <a:rPr kumimoji="1" lang="ja-JP" altLang="en-US" sz="1200" b="0">
                          <a:latin typeface="+mn-ea"/>
                          <a:ea typeface="+mn-ea"/>
                          <a:cs typeface="メイリオ" panose="020B0604030504040204" pitchFamily="50" charset="-128"/>
                        </a:rPr>
                        <a:t>厚生年金</a:t>
                      </a:r>
                      <a:endParaRPr kumimoji="1" lang="en-US" altLang="ja-JP" sz="1200" b="0" dirty="0">
                        <a:latin typeface="+mn-ea"/>
                        <a:ea typeface="+mn-ea"/>
                        <a:cs typeface="メイリオ" panose="020B0604030504040204" pitchFamily="50" charset="-128"/>
                      </a:endParaRPr>
                    </a:p>
                    <a:p>
                      <a:pPr algn="ctr"/>
                      <a:r>
                        <a:rPr kumimoji="1" lang="ja-JP" altLang="en-US" sz="1200" b="0">
                          <a:latin typeface="+mn-ea"/>
                          <a:ea typeface="+mn-ea"/>
                          <a:cs typeface="メイリオ" panose="020B0604030504040204" pitchFamily="50" charset="-128"/>
                        </a:rPr>
                        <a:t>保険</a:t>
                      </a:r>
                      <a:endParaRPr kumimoji="1" lang="ja-JP" altLang="en-US" sz="1200" b="0" dirty="0">
                        <a:latin typeface="+mn-ea"/>
                        <a:ea typeface="+mn-ea"/>
                        <a:cs typeface="メイリオ" panose="020B0604030504040204" pitchFamily="50" charset="-128"/>
                      </a:endParaRPr>
                    </a:p>
                  </a:txBody>
                  <a:tcPr marT="72000" marB="72000" vert="eaVert" anchor="ct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E6F2"/>
                    </a:solidFill>
                  </a:tcPr>
                </a:tc>
                <a:tc>
                  <a:txBody>
                    <a:bodyPr/>
                    <a:lstStyle/>
                    <a:p>
                      <a:r>
                        <a:rPr kumimoji="1" lang="en-US" altLang="ja-JP" sz="1200" b="0" dirty="0">
                          <a:solidFill>
                            <a:schemeClr val="tx1"/>
                          </a:solidFill>
                          <a:latin typeface="+mn-ea"/>
                          <a:ea typeface="+mn-ea"/>
                          <a:cs typeface="メイリオ" panose="020B0604030504040204" pitchFamily="50" charset="-128"/>
                        </a:rPr>
                        <a:t>3</a:t>
                      </a:r>
                      <a:r>
                        <a:rPr kumimoji="1" lang="ja-JP" altLang="en-US" sz="1200" b="0">
                          <a:solidFill>
                            <a:schemeClr val="tx1"/>
                          </a:solidFill>
                          <a:latin typeface="+mn-ea"/>
                          <a:ea typeface="+mn-ea"/>
                          <a:cs typeface="メイリオ" panose="020B0604030504040204" pitchFamily="50" charset="-128"/>
                        </a:rPr>
                        <a:t>歳未満の</a:t>
                      </a:r>
                      <a:r>
                        <a:rPr kumimoji="1" lang="ja-JP" altLang="en-US" sz="1200" b="0" dirty="0">
                          <a:solidFill>
                            <a:schemeClr val="tx1"/>
                          </a:solidFill>
                          <a:latin typeface="+mn-ea"/>
                          <a:ea typeface="+mn-ea"/>
                          <a:cs typeface="メイリオ" panose="020B0604030504040204" pitchFamily="50" charset="-128"/>
                        </a:rPr>
                        <a:t>子を養育する期間の年金額計算の特例</a:t>
                      </a:r>
                      <a:endParaRPr kumimoji="1" lang="en-US" altLang="ja-JP" sz="1200" b="0" dirty="0">
                        <a:solidFill>
                          <a:schemeClr val="tx1"/>
                        </a:solidFill>
                        <a:latin typeface="+mn-ea"/>
                        <a:ea typeface="+mn-ea"/>
                        <a:cs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en-US" altLang="ja-JP" sz="1200" b="0" dirty="0">
                          <a:solidFill>
                            <a:schemeClr val="tx1"/>
                          </a:solidFill>
                          <a:latin typeface="+mn-ea"/>
                          <a:ea typeface="+mn-ea"/>
                          <a:cs typeface="メイリオ" panose="020B0604030504040204" pitchFamily="50" charset="-128"/>
                        </a:rPr>
                        <a:t>3</a:t>
                      </a:r>
                      <a:r>
                        <a:rPr kumimoji="1" lang="ja-JP" altLang="en-US" sz="1200" b="0" dirty="0">
                          <a:solidFill>
                            <a:schemeClr val="tx1"/>
                          </a:solidFill>
                          <a:latin typeface="+mn-ea"/>
                          <a:ea typeface="+mn-ea"/>
                          <a:cs typeface="メイリオ" panose="020B0604030504040204" pitchFamily="50" charset="-128"/>
                        </a:rPr>
                        <a:t>歳未満の子を養育する期間中の標準報酬月額が、子を養育する前の標準報酬月額よりも低下した場合</a:t>
                      </a:r>
                      <a:endParaRPr kumimoji="1" lang="en-US" altLang="ja-JP" sz="1200" b="0" dirty="0">
                        <a:solidFill>
                          <a:schemeClr val="tx1"/>
                        </a:solidFill>
                        <a:latin typeface="+mn-ea"/>
                        <a:ea typeface="+mn-ea"/>
                        <a:cs typeface="メイリオ" panose="020B0604030504040204" pitchFamily="50" charset="-128"/>
                      </a:endParaRPr>
                    </a:p>
                    <a:p>
                      <a:pPr algn="ctr"/>
                      <a:r>
                        <a:rPr kumimoji="1" lang="ja-JP" altLang="en-US" sz="1200" b="0" dirty="0">
                          <a:solidFill>
                            <a:schemeClr val="tx1"/>
                          </a:solidFill>
                          <a:latin typeface="+mn-ea"/>
                          <a:ea typeface="+mn-ea"/>
                          <a:cs typeface="メイリオ" panose="020B0604030504040204" pitchFamily="50" charset="-128"/>
                        </a:rPr>
                        <a:t>↓</a:t>
                      </a:r>
                      <a:endParaRPr kumimoji="1" lang="en-US" altLang="ja-JP" sz="1200" b="0" dirty="0">
                        <a:solidFill>
                          <a:schemeClr val="tx1"/>
                        </a:solidFill>
                        <a:latin typeface="+mn-ea"/>
                        <a:ea typeface="+mn-ea"/>
                        <a:cs typeface="メイリオ" panose="020B0604030504040204" pitchFamily="50" charset="-128"/>
                      </a:endParaRPr>
                    </a:p>
                    <a:p>
                      <a:r>
                        <a:rPr kumimoji="1" lang="ja-JP" altLang="en-US" sz="1200" b="0" dirty="0">
                          <a:solidFill>
                            <a:schemeClr val="tx1"/>
                          </a:solidFill>
                          <a:latin typeface="+mn-ea"/>
                          <a:ea typeface="+mn-ea"/>
                          <a:cs typeface="メイリオ" panose="020B0604030504040204" pitchFamily="50" charset="-128"/>
                        </a:rPr>
                        <a:t>子を養育する前の標準報酬月額に基づく年</a:t>
                      </a:r>
                      <a:r>
                        <a:rPr kumimoji="1" lang="ja-JP" altLang="en-US" sz="1200" b="0">
                          <a:solidFill>
                            <a:schemeClr val="tx1"/>
                          </a:solidFill>
                          <a:latin typeface="+mn-ea"/>
                          <a:ea typeface="+mn-ea"/>
                          <a:cs typeface="メイリオ" panose="020B0604030504040204" pitchFamily="50" charset="-128"/>
                        </a:rPr>
                        <a:t>金額を将来受け取る</a:t>
                      </a:r>
                      <a:r>
                        <a:rPr kumimoji="1" lang="ja-JP" altLang="en-US" sz="1200" b="0" dirty="0">
                          <a:solidFill>
                            <a:schemeClr val="tx1"/>
                          </a:solidFill>
                          <a:latin typeface="+mn-ea"/>
                          <a:ea typeface="+mn-ea"/>
                          <a:cs typeface="メイリオ" panose="020B0604030504040204" pitchFamily="50" charset="-128"/>
                        </a:rPr>
                        <a:t>ことができます</a:t>
                      </a:r>
                      <a:endParaRPr kumimoji="1" lang="en-US" altLang="ja-JP" sz="1200" b="0" dirty="0">
                        <a:solidFill>
                          <a:schemeClr val="tx1"/>
                        </a:solidFill>
                        <a:latin typeface="+mn-ea"/>
                        <a:ea typeface="+mn-ea"/>
                        <a:cs typeface="メイリオ" panose="020B0604030504040204" pitchFamily="50" charset="-128"/>
                      </a:endParaRPr>
                    </a:p>
                  </a:txBody>
                  <a:tcPr>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396366164"/>
                  </a:ext>
                </a:extLst>
              </a:tr>
            </a:tbl>
          </a:graphicData>
        </a:graphic>
      </p:graphicFrame>
      <p:sp>
        <p:nvSpPr>
          <p:cNvPr id="13" name="正方形/長方形 12">
            <a:extLst>
              <a:ext uri="{FF2B5EF4-FFF2-40B4-BE49-F238E27FC236}">
                <a16:creationId xmlns:a16="http://schemas.microsoft.com/office/drawing/2014/main" id="{C7EC9766-468E-37E6-63B1-D5EDB453C0FF}"/>
              </a:ext>
            </a:extLst>
          </p:cNvPr>
          <p:cNvSpPr/>
          <p:nvPr/>
        </p:nvSpPr>
        <p:spPr>
          <a:xfrm>
            <a:off x="248500" y="2112174"/>
            <a:ext cx="2160000" cy="324000"/>
          </a:xfrm>
          <a:prstGeom prst="rect">
            <a:avLst/>
          </a:prstGeom>
        </p:spPr>
        <p:txBody>
          <a:bodyPr wrap="square">
            <a:spAutoFit/>
          </a:bodyPr>
          <a:lstStyle/>
          <a:p>
            <a:pPr defTabSz="914400">
              <a:defRPr/>
            </a:pPr>
            <a:r>
              <a:rPr kumimoji="1" lang="en-US" altLang="ja-JP" sz="1400" dirty="0">
                <a:solidFill>
                  <a:prstClr val="black"/>
                </a:solidFill>
                <a:latin typeface="+mn-ea"/>
                <a:cs typeface="メイリオ" panose="020B0604030504040204" pitchFamily="50" charset="-128"/>
              </a:rPr>
              <a:t>【</a:t>
            </a:r>
            <a:r>
              <a:rPr kumimoji="1" lang="ja-JP" altLang="en-US" sz="1400" dirty="0">
                <a:solidFill>
                  <a:prstClr val="black"/>
                </a:solidFill>
                <a:latin typeface="+mn-ea"/>
                <a:cs typeface="メイリオ" panose="020B0604030504040204" pitchFamily="50" charset="-128"/>
              </a:rPr>
              <a:t>出産～育児休業中</a:t>
            </a:r>
            <a:r>
              <a:rPr kumimoji="1" lang="en-US" altLang="ja-JP" sz="1400" dirty="0">
                <a:solidFill>
                  <a:prstClr val="black"/>
                </a:solidFill>
                <a:latin typeface="+mn-ea"/>
                <a:cs typeface="メイリオ" panose="020B0604030504040204" pitchFamily="50" charset="-128"/>
              </a:rPr>
              <a:t>】</a:t>
            </a:r>
            <a:endParaRPr kumimoji="1" lang="ja-JP" altLang="en-US" sz="1400" dirty="0">
              <a:solidFill>
                <a:srgbClr val="000000"/>
              </a:solidFill>
              <a:latin typeface="+mn-ea"/>
              <a:cs typeface="メイリオ" panose="020B0604030504040204" pitchFamily="50" charset="-128"/>
            </a:endParaRPr>
          </a:p>
        </p:txBody>
      </p:sp>
      <p:sp>
        <p:nvSpPr>
          <p:cNvPr id="14" name="正方形/長方形 13">
            <a:extLst>
              <a:ext uri="{FF2B5EF4-FFF2-40B4-BE49-F238E27FC236}">
                <a16:creationId xmlns:a16="http://schemas.microsoft.com/office/drawing/2014/main" id="{9D29D926-A472-424D-724A-2FA0346E3F7F}"/>
              </a:ext>
            </a:extLst>
          </p:cNvPr>
          <p:cNvSpPr/>
          <p:nvPr/>
        </p:nvSpPr>
        <p:spPr>
          <a:xfrm>
            <a:off x="248499" y="7783286"/>
            <a:ext cx="2160000" cy="324000"/>
          </a:xfrm>
          <a:prstGeom prst="rect">
            <a:avLst/>
          </a:prstGeom>
        </p:spPr>
        <p:txBody>
          <a:bodyPr wrap="square">
            <a:spAutoFit/>
          </a:bodyPr>
          <a:lstStyle/>
          <a:p>
            <a:pPr defTabSz="914400">
              <a:defRPr/>
            </a:pPr>
            <a:r>
              <a:rPr kumimoji="1" lang="en-US" altLang="ja-JP" sz="1400" dirty="0">
                <a:solidFill>
                  <a:prstClr val="black"/>
                </a:solidFill>
                <a:latin typeface="+mn-ea"/>
                <a:cs typeface="メイリオ" panose="020B0604030504040204" pitchFamily="50" charset="-128"/>
              </a:rPr>
              <a:t>【</a:t>
            </a:r>
            <a:r>
              <a:rPr kumimoji="1" lang="ja-JP" altLang="en-US" sz="1400" dirty="0">
                <a:solidFill>
                  <a:prstClr val="black"/>
                </a:solidFill>
                <a:latin typeface="+mn-ea"/>
                <a:cs typeface="メイリオ" panose="020B0604030504040204" pitchFamily="50" charset="-128"/>
              </a:rPr>
              <a:t>短時間勤務制度利用中</a:t>
            </a:r>
            <a:r>
              <a:rPr kumimoji="1" lang="en-US" altLang="ja-JP" sz="1400" dirty="0">
                <a:solidFill>
                  <a:prstClr val="black"/>
                </a:solidFill>
                <a:latin typeface="+mn-ea"/>
                <a:cs typeface="メイリオ" panose="020B0604030504040204" pitchFamily="50" charset="-128"/>
              </a:rPr>
              <a:t>】</a:t>
            </a:r>
            <a:endParaRPr kumimoji="1" lang="ja-JP" altLang="en-US" sz="1400" dirty="0">
              <a:solidFill>
                <a:srgbClr val="000000"/>
              </a:solidFill>
              <a:latin typeface="+mn-ea"/>
              <a:cs typeface="メイリオ" panose="020B0604030504040204" pitchFamily="50" charset="-128"/>
            </a:endParaRPr>
          </a:p>
        </p:txBody>
      </p:sp>
      <p:sp>
        <p:nvSpPr>
          <p:cNvPr id="15" name="四角形: 角を丸くする 8">
            <a:extLst>
              <a:ext uri="{FF2B5EF4-FFF2-40B4-BE49-F238E27FC236}">
                <a16:creationId xmlns:a16="http://schemas.microsoft.com/office/drawing/2014/main" id="{7B92C6B2-A85B-8BB5-9B90-D7299F3086FB}"/>
              </a:ext>
            </a:extLst>
          </p:cNvPr>
          <p:cNvSpPr/>
          <p:nvPr/>
        </p:nvSpPr>
        <p:spPr>
          <a:xfrm>
            <a:off x="358775" y="1217413"/>
            <a:ext cx="3675343" cy="772752"/>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200" i="0" u="none" strike="noStrike" kern="1200" cap="none" spc="0" normalizeH="0" baseline="0" noProof="0" dirty="0">
                <a:solidFill>
                  <a:schemeClr val="tx1"/>
                </a:solidFill>
                <a:effectLst/>
                <a:uLnTx/>
                <a:uFillTx/>
                <a:latin typeface="+mn-ea"/>
              </a:rPr>
              <a:t>育児休業給付と社会保険料の免除</a:t>
            </a:r>
            <a:r>
              <a:rPr kumimoji="1" lang="ja-JP" altLang="en-US" sz="1200" i="0" u="none" strike="noStrike" kern="1200" cap="none" spc="0" normalizeH="0" baseline="0" noProof="0">
                <a:solidFill>
                  <a:schemeClr val="tx1"/>
                </a:solidFill>
                <a:effectLst/>
                <a:uLnTx/>
                <a:uFillTx/>
                <a:latin typeface="+mn-ea"/>
              </a:rPr>
              <a:t>で、</a:t>
            </a:r>
            <a:endParaRPr kumimoji="1" lang="en-US" altLang="ja-JP" sz="1200" i="0" u="none" strike="noStrike" kern="1200" cap="none" spc="0" normalizeH="0" baseline="0" noProof="0" dirty="0">
              <a:solidFill>
                <a:schemeClr val="tx1"/>
              </a:solidFill>
              <a:effectLst/>
              <a:uLnTx/>
              <a:uFillTx/>
              <a:latin typeface="+mn-ea"/>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200" i="0" u="none" strike="noStrike" kern="1200" cap="none" spc="0" normalizeH="0" baseline="0" noProof="0">
                <a:solidFill>
                  <a:schemeClr val="tx1"/>
                </a:solidFill>
                <a:effectLst/>
                <a:uLnTx/>
                <a:uFillTx/>
                <a:latin typeface="+mn-ea"/>
              </a:rPr>
              <a:t>手取り</a:t>
            </a:r>
            <a:r>
              <a:rPr kumimoji="1" lang="ja-JP" altLang="en-US" sz="1200" i="0" u="none" strike="noStrike" kern="1200" cap="none" spc="0" normalizeH="0" baseline="0" noProof="0" dirty="0">
                <a:solidFill>
                  <a:schemeClr val="tx1"/>
                </a:solidFill>
                <a:effectLst/>
                <a:uLnTx/>
                <a:uFillTx/>
                <a:latin typeface="+mn-ea"/>
              </a:rPr>
              <a:t>金額は休業前の約８割</a:t>
            </a:r>
            <a:endParaRPr kumimoji="1" lang="en-US" altLang="ja-JP" sz="1200" i="0" u="none" strike="noStrike" kern="1200" cap="none" spc="0" normalizeH="0" baseline="0" noProof="0" dirty="0">
              <a:solidFill>
                <a:schemeClr val="tx1"/>
              </a:solidFill>
              <a:effectLst/>
              <a:uLnTx/>
              <a:uFillTx/>
              <a:latin typeface="+mn-ea"/>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200" i="0" u="none" strike="noStrike" kern="1200" cap="none" spc="0" normalizeH="0" baseline="0" noProof="0" dirty="0">
                <a:solidFill>
                  <a:schemeClr val="tx1"/>
                </a:solidFill>
                <a:effectLst/>
                <a:uLnTx/>
                <a:uFillTx/>
                <a:latin typeface="+mn-ea"/>
              </a:rPr>
              <a:t>（さらに、出生後休業支援給付受給期間は約</a:t>
            </a:r>
            <a:r>
              <a:rPr kumimoji="1" lang="en-US" altLang="ja-JP" sz="1200" i="0" u="none" strike="noStrike" kern="1200" cap="none" spc="0" normalizeH="0" baseline="0" noProof="0" dirty="0">
                <a:solidFill>
                  <a:schemeClr val="tx1"/>
                </a:solidFill>
                <a:effectLst/>
                <a:uLnTx/>
                <a:uFillTx/>
                <a:latin typeface="+mn-ea"/>
              </a:rPr>
              <a:t>10</a:t>
            </a:r>
            <a:r>
              <a:rPr kumimoji="1" lang="ja-JP" altLang="en-US" sz="1200" i="0" u="none" strike="noStrike" kern="1200" cap="none" spc="0" normalizeH="0" baseline="0" noProof="0" dirty="0">
                <a:solidFill>
                  <a:schemeClr val="tx1"/>
                </a:solidFill>
                <a:effectLst/>
                <a:uLnTx/>
                <a:uFillTx/>
                <a:latin typeface="+mn-ea"/>
              </a:rPr>
              <a:t>割に）</a:t>
            </a:r>
          </a:p>
        </p:txBody>
      </p:sp>
      <p:pic>
        <p:nvPicPr>
          <p:cNvPr id="17" name="図 16">
            <a:extLst>
              <a:ext uri="{FF2B5EF4-FFF2-40B4-BE49-F238E27FC236}">
                <a16:creationId xmlns:a16="http://schemas.microsoft.com/office/drawing/2014/main" id="{2E532ECF-B251-7F9C-502C-292EF576819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983253" y="700396"/>
            <a:ext cx="1429802" cy="1639042"/>
          </a:xfrm>
          <a:prstGeom prst="rect">
            <a:avLst/>
          </a:prstGeom>
        </p:spPr>
      </p:pic>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7150">
          <a:solidFill>
            <a:srgbClr val="876B1B"/>
          </a:solidFill>
          <a:round/>
          <a:headEnd/>
          <a:tailEnd type="triangle" w="med" len="sm"/>
        </a:ln>
      </a:spPr>
      <a:bodyPr lIns="68415" tIns="34208" rIns="68415" bIns="34208"/>
      <a:lstStyle>
        <a:defPPr>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191E8FAA6CC894DB7F996FBE2B2F839" ma:contentTypeVersion="15" ma:contentTypeDescription="新しいドキュメントを作成します。" ma:contentTypeScope="" ma:versionID="81154014491517277f8d4c6a9af6a896">
  <xsd:schema xmlns:xsd="http://www.w3.org/2001/XMLSchema" xmlns:xs="http://www.w3.org/2001/XMLSchema" xmlns:p="http://schemas.microsoft.com/office/2006/metadata/properties" xmlns:ns2="75afe46d-3a39-4758-9189-725f0dd8c808" xmlns:ns3="263dbbe5-076b-4606-a03b-9598f5f2f35a" targetNamespace="http://schemas.microsoft.com/office/2006/metadata/properties" ma:root="true" ma:fieldsID="e6469f5331b3bea09679d4aa71a11d79" ns2:_="" ns3:_="">
    <xsd:import namespace="75afe46d-3a39-4758-9189-725f0dd8c808"/>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afe46d-3a39-4758-9189-725f0dd8c808"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_Flow_SignoffStatus" ma:index="22" nillable="true" ma:displayName="承認の状態" ma:internalName="_x0024_Resources_x003a_core_x002c_Signoff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9ac1bbd4-4bcc-4e33-a40e-0a261c8e5fb6}"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wner xmlns="75afe46d-3a39-4758-9189-725f0dd8c808">
      <UserInfo>
        <DisplayName/>
        <AccountId xsi:nil="true"/>
        <AccountType/>
      </UserInfo>
    </Owner>
    <lcf76f155ced4ddcb4097134ff3c332f xmlns="75afe46d-3a39-4758-9189-725f0dd8c808">
      <Terms xmlns="http://schemas.microsoft.com/office/infopath/2007/PartnerControls"/>
    </lcf76f155ced4ddcb4097134ff3c332f>
    <TaxCatchAll xmlns="263dbbe5-076b-4606-a03b-9598f5f2f35a" xsi:nil="true"/>
    <_Flow_SignoffStatus xmlns="75afe46d-3a39-4758-9189-725f0dd8c808" xsi:nil="true"/>
  </documentManagement>
</p:properties>
</file>

<file path=customXml/itemProps1.xml><?xml version="1.0" encoding="utf-8"?>
<ds:datastoreItem xmlns:ds="http://schemas.openxmlformats.org/officeDocument/2006/customXml" ds:itemID="{A6029204-DD37-4951-9129-2FF0D273081A}"/>
</file>

<file path=customXml/itemProps2.xml><?xml version="1.0" encoding="utf-8"?>
<ds:datastoreItem xmlns:ds="http://schemas.openxmlformats.org/officeDocument/2006/customXml" ds:itemID="{FDBE5583-EE73-4568-A9D9-740ED4A48CDC}"/>
</file>

<file path=customXml/itemProps3.xml><?xml version="1.0" encoding="utf-8"?>
<ds:datastoreItem xmlns:ds="http://schemas.openxmlformats.org/officeDocument/2006/customXml" ds:itemID="{A9C01BD4-F364-4C16-8B89-6DDF2FD2179A}"/>
</file>

<file path=docProps/app.xml><?xml version="1.0" encoding="utf-8"?>
<Properties xmlns="http://schemas.openxmlformats.org/officeDocument/2006/extended-properties" xmlns:vt="http://schemas.openxmlformats.org/officeDocument/2006/docPropsVTypes">
  <Words>1118</Words>
  <PresentationFormat>ユーザー設定</PresentationFormat>
  <Paragraphs>103</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HGSSoeiKakugothicUB</vt:lpstr>
      <vt:lpstr>MS PGothic</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0x010100B191E8FAA6CC894DB7F996FBE2B2F839</vt:lpwstr>
  </property>
</Properties>
</file>