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Relationship Id="rId7" Target="../customXml/item1.xml" Type="http://schemas.openxmlformats.org/officeDocument/2006/relationships/customXml"/><Relationship Id="rId8" Target="../customXml/item2.xml" Type="http://schemas.openxmlformats.org/officeDocument/2006/relationships/customXml"/><Relationship Id="rId9" Target="../customXml/item3.xml" Type="http://schemas.openxmlformats.org/officeDocument/2006/relationships/custom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132856"/>
            <a:ext cx="2951967" cy="1978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7132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4FF1C115E488243B557975D2E94B516" ma:contentTypeVersion="14" ma:contentTypeDescription="新しいドキュメントを作成します。" ma:contentTypeScope="" ma:versionID="1d542e431549bbaf9965e687a9c1cb1d">
  <xsd:schema xmlns:xsd="http://www.w3.org/2001/XMLSchema" xmlns:xs="http://www.w3.org/2001/XMLSchema" xmlns:p="http://schemas.microsoft.com/office/2006/metadata/properties" xmlns:ns2="768fa198-2a11-4a72-9001-a784b274d915" xmlns:ns3="263dbbe5-076b-4606-a03b-9598f5f2f35a" targetNamespace="http://schemas.microsoft.com/office/2006/metadata/properties" ma:root="true" ma:fieldsID="49970c4d4ba196a6acd622289e9bf432" ns2:_="" ns3:_="">
    <xsd:import namespace="768fa198-2a11-4a72-9001-a784b274d915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fa198-2a11-4a72-9001-a784b274d915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53dbffe-0a40-410b-be00-6dc3c8d362d0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768fa198-2a11-4a72-9001-a784b274d915">
      <UserInfo>
        <DisplayName/>
        <AccountId xsi:nil="true"/>
        <AccountType/>
      </UserInfo>
    </Owner>
    <lcf76f155ced4ddcb4097134ff3c332f xmlns="768fa198-2a11-4a72-9001-a784b274d91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918BE12-770A-43C1-A7FC-54F823F363BA}"/>
</file>

<file path=customXml/itemProps2.xml><?xml version="1.0" encoding="utf-8"?>
<ds:datastoreItem xmlns:ds="http://schemas.openxmlformats.org/officeDocument/2006/customXml" ds:itemID="{AB45E0FD-A709-4014-AC4B-F4901002920B}"/>
</file>

<file path=customXml/itemProps3.xml><?xml version="1.0" encoding="utf-8"?>
<ds:datastoreItem xmlns:ds="http://schemas.openxmlformats.org/officeDocument/2006/customXml" ds:itemID="{88588C97-77BE-4897-9302-C09CC42B85D7}"/>
</file>

<file path=docProps/app.xml><?xml version="1.0" encoding="utf-8"?>
<Properties xmlns="http://schemas.openxmlformats.org/officeDocument/2006/extended-properties" xmlns:vt="http://schemas.openxmlformats.org/officeDocument/2006/docPropsVTypes">
  <Words>0</Words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0x01010084FF1C115E488243B557975D2E94B516</vt:lpwstr>
  </property>
</Properties>
</file>