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application/vnd.openxmlformats-package.relationships+xml" Extension="rels"/>
  <Default ContentType="image/x-wmf" Extension="wmf"/>
  <Default ContentType="application/vnd.openxmlformats-officedocument.spreadsheetml.sheet" Extension="xlsx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drawingml.chart+xml" PartName="/ppt/charts/chart1.xml"/>
  <Override ContentType="application/vnd.openxmlformats-officedocument.presentationml.commentAuthors+xml" PartName="/ppt/commentAuthors.xml"/>
  <Override ContentType="application/vnd.openxmlformats-officedocument.drawingml.chartshapes+xml" PartName="/ppt/drawings/drawing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4"/>
  </p:sldMasterIdLst>
  <p:notesMasterIdLst>
    <p:notesMasterId r:id="rId6"/>
  </p:notesMasterIdLst>
  <p:sldIdLst>
    <p:sldId id="328" r:id="rId5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河崎 将大(kawasaki-masahiro)" initials="河崎" lastIdx="6" clrIdx="0">
    <p:extLst>
      <p:ext uri="{19B8F6BF-5375-455C-9EA6-DF929625EA0E}">
        <p15:presenceInfo xmlns:p15="http://schemas.microsoft.com/office/powerpoint/2012/main" userId="S-1-5-21-4175116151-3849908774-3845857867-354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DAF90-2EB6-4160-9D74-2A9EFB259B7A}" v="24" dt="2026-06-17T06:00:07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47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12" Target="changesInfos/changesInfo1.xml" Type="http://schemas.microsoft.com/office/2016/11/relationships/changesInfo"/><Relationship Id="rId13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commentAuthors.xml" Type="http://schemas.openxmlformats.org/officeDocument/2006/relationships/commentAuthors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棡葉 千花(izuriha-chihana.5m6)" userId="a9ed1256-6daa-412a-b5a2-843315c5f15c" providerId="ADAL" clId="{D79025F3-ED63-40B0-8822-FEFF5DFAB6CA}"/>
    <pc:docChg chg="addSld delSld modSld sldOrd">
      <pc:chgData name="棡葉 千花(izuriha-chihana.5m6)" userId="a9ed1256-6daa-412a-b5a2-843315c5f15c" providerId="ADAL" clId="{D79025F3-ED63-40B0-8822-FEFF5DFAB6CA}" dt="2026-06-05T15:07:32.344" v="220"/>
      <pc:docMkLst>
        <pc:docMk/>
      </pc:docMkLst>
      <pc:sldChg chg="mod ord modShow">
        <pc:chgData name="棡葉 千花(izuriha-chihana.5m6)" userId="a9ed1256-6daa-412a-b5a2-843315c5f15c" providerId="ADAL" clId="{D79025F3-ED63-40B0-8822-FEFF5DFAB6CA}" dt="2026-06-05T15:07:32.344" v="220"/>
        <pc:sldMkLst>
          <pc:docMk/>
          <pc:sldMk cId="4119591082" sldId="325"/>
        </pc:sldMkLst>
      </pc:sldChg>
      <pc:sldChg chg="modSp del mod">
        <pc:chgData name="棡葉 千花(izuriha-chihana.5m6)" userId="a9ed1256-6daa-412a-b5a2-843315c5f15c" providerId="ADAL" clId="{D79025F3-ED63-40B0-8822-FEFF5DFAB6CA}" dt="2026-06-05T14:28:52.050" v="77" actId="2696"/>
        <pc:sldMkLst>
          <pc:docMk/>
          <pc:sldMk cId="3695893304" sldId="327"/>
        </pc:sldMkLst>
      </pc:sldChg>
      <pc:sldChg chg="modSp mod">
        <pc:chgData name="棡葉 千花(izuriha-chihana.5m6)" userId="a9ed1256-6daa-412a-b5a2-843315c5f15c" providerId="ADAL" clId="{D79025F3-ED63-40B0-8822-FEFF5DFAB6CA}" dt="2026-06-05T14:58:09.620" v="217"/>
        <pc:sldMkLst>
          <pc:docMk/>
          <pc:sldMk cId="3449980756" sldId="328"/>
        </pc:sldMkLst>
        <pc:spChg chg="mod">
          <ac:chgData name="棡葉 千花(izuriha-chihana.5m6)" userId="a9ed1256-6daa-412a-b5a2-843315c5f15c" providerId="ADAL" clId="{D79025F3-ED63-40B0-8822-FEFF5DFAB6CA}" dt="2026-06-05T14:30:46.706" v="129" actId="20577"/>
          <ac:spMkLst>
            <pc:docMk/>
            <pc:sldMk cId="3449980756" sldId="328"/>
            <ac:spMk id="9" creationId="{1AAAEA67-BCA5-A371-F1F6-D1346455A7D4}"/>
          </ac:spMkLst>
        </pc:spChg>
        <pc:graphicFrameChg chg="mod">
          <ac:chgData name="棡葉 千花(izuriha-chihana.5m6)" userId="a9ed1256-6daa-412a-b5a2-843315c5f15c" providerId="ADAL" clId="{D79025F3-ED63-40B0-8822-FEFF5DFAB6CA}" dt="2026-06-05T14:58:09.620" v="217"/>
          <ac:graphicFrameMkLst>
            <pc:docMk/>
            <pc:sldMk cId="3449980756" sldId="328"/>
            <ac:graphicFrameMk id="10" creationId="{6BA7829E-DA27-7D76-F0C5-22C76EA318ED}"/>
          </ac:graphicFrameMkLst>
        </pc:graphicFrameChg>
      </pc:sldChg>
      <pc:sldChg chg="add mod modShow">
        <pc:chgData name="棡葉 千花(izuriha-chihana.5m6)" userId="a9ed1256-6daa-412a-b5a2-843315c5f15c" providerId="ADAL" clId="{D79025F3-ED63-40B0-8822-FEFF5DFAB6CA}" dt="2026-06-05T14:29:32.251" v="112" actId="729"/>
        <pc:sldMkLst>
          <pc:docMk/>
          <pc:sldMk cId="246381506" sldId="329"/>
        </pc:sldMkLst>
      </pc:sldChg>
      <pc:sldChg chg="modSp add mod">
        <pc:chgData name="棡葉 千花(izuriha-chihana.5m6)" userId="a9ed1256-6daa-412a-b5a2-843315c5f15c" providerId="ADAL" clId="{D79025F3-ED63-40B0-8822-FEFF5DFAB6CA}" dt="2026-06-05T14:56:08.752" v="215" actId="20577"/>
        <pc:sldMkLst>
          <pc:docMk/>
          <pc:sldMk cId="585406713" sldId="330"/>
        </pc:sldMkLst>
      </pc:sldChg>
      <pc:sldChg chg="add del mod">
        <pc:chgData name="棡葉 千花(izuriha-chihana.5m6)" userId="a9ed1256-6daa-412a-b5a2-843315c5f15c" providerId="ADAL" clId="{D79025F3-ED63-40B0-8822-FEFF5DFAB6CA}" dt="2026-06-05T14:00:27.805" v="43" actId="2696"/>
        <pc:sldMkLst>
          <pc:docMk/>
          <pc:sldMk cId="1473592118" sldId="330"/>
        </pc:sldMkLst>
      </pc:sldChg>
      <pc:sldChg chg="add del mod">
        <pc:chgData name="棡葉 千花(izuriha-chihana.5m6)" userId="a9ed1256-6daa-412a-b5a2-843315c5f15c" providerId="ADAL" clId="{D79025F3-ED63-40B0-8822-FEFF5DFAB6CA}" dt="2026-06-05T14:21:51.802" v="57" actId="2696"/>
        <pc:sldMkLst>
          <pc:docMk/>
          <pc:sldMk cId="1422375798" sldId="331"/>
        </pc:sldMkLst>
      </pc:sldChg>
    </pc:docChg>
  </pc:docChgLst>
  <pc:docChgLst>
    <pc:chgData name="鈴木 晴香(suzuki-haruka)" userId="b57f40b5-c053-478d-a6c2-48e449fc93c3" providerId="ADAL" clId="{D79025F3-ED63-40B0-8822-FEFF5DFAB6CA}"/>
    <pc:docChg chg="custSel addSld delSld modSld">
      <pc:chgData name="鈴木 晴香(suzuki-haruka)" userId="b57f40b5-c053-478d-a6c2-48e449fc93c3" providerId="ADAL" clId="{D79025F3-ED63-40B0-8822-FEFF5DFAB6CA}" dt="2026-06-05T13:43:36.685" v="91"/>
      <pc:docMkLst>
        <pc:docMk/>
      </pc:docMkLst>
      <pc:sldChg chg="modSp add del mod">
        <pc:chgData name="鈴木 晴香(suzuki-haruka)" userId="b57f40b5-c053-478d-a6c2-48e449fc93c3" providerId="ADAL" clId="{D79025F3-ED63-40B0-8822-FEFF5DFAB6CA}" dt="2026-06-05T13:34:19.370" v="44" actId="47"/>
        <pc:sldMkLst>
          <pc:docMk/>
          <pc:sldMk cId="2326319929" sldId="326"/>
        </pc:sldMkLst>
      </pc:sldChg>
      <pc:sldChg chg="addSp delSp modSp new mod">
        <pc:chgData name="鈴木 晴香(suzuki-haruka)" userId="b57f40b5-c053-478d-a6c2-48e449fc93c3" providerId="ADAL" clId="{D79025F3-ED63-40B0-8822-FEFF5DFAB6CA}" dt="2026-06-05T13:43:36.685" v="91"/>
        <pc:sldMkLst>
          <pc:docMk/>
          <pc:sldMk cId="3695893304" sldId="327"/>
        </pc:sldMkLst>
      </pc:sldChg>
      <pc:sldChg chg="new del">
        <pc:chgData name="鈴木 晴香(suzuki-haruka)" userId="b57f40b5-c053-478d-a6c2-48e449fc93c3" providerId="ADAL" clId="{D79025F3-ED63-40B0-8822-FEFF5DFAB6CA}" dt="2026-06-05T13:25:31.142" v="35" actId="47"/>
        <pc:sldMkLst>
          <pc:docMk/>
          <pc:sldMk cId="1609641465" sldId="328"/>
        </pc:sldMkLst>
      </pc:sldChg>
      <pc:sldChg chg="modSp add mod">
        <pc:chgData name="鈴木 晴香(suzuki-haruka)" userId="b57f40b5-c053-478d-a6c2-48e449fc93c3" providerId="ADAL" clId="{D79025F3-ED63-40B0-8822-FEFF5DFAB6CA}" dt="2026-06-05T13:41:38.154" v="80" actId="27918"/>
        <pc:sldMkLst>
          <pc:docMk/>
          <pc:sldMk cId="3449980756" sldId="328"/>
        </pc:sldMkLst>
        <pc:graphicFrameChg chg="mod">
          <ac:chgData name="鈴木 晴香(suzuki-haruka)" userId="b57f40b5-c053-478d-a6c2-48e449fc93c3" providerId="ADAL" clId="{D79025F3-ED63-40B0-8822-FEFF5DFAB6CA}" dt="2026-06-05T13:41:00.767" v="77" actId="1076"/>
          <ac:graphicFrameMkLst>
            <pc:docMk/>
            <pc:sldMk cId="3449980756" sldId="328"/>
            <ac:graphicFrameMk id="10" creationId="{6BA7829E-DA27-7D76-F0C5-22C76EA318ED}"/>
          </ac:graphicFrameMkLst>
        </pc:graphicFrameChg>
      </pc:sldChg>
    </pc:docChg>
  </pc:docChgLst>
  <pc:docChgLst>
    <pc:chgData name="安藤 誠(andou-makoto)" userId="57e46729-91a9-49a3-9011-c874c30f56e3" providerId="ADAL" clId="{D79025F3-ED63-40B0-8822-FEFF5DFAB6CA}"/>
    <pc:docChg chg="custSel delSld modSld">
      <pc:chgData name="安藤 誠(andou-makoto)" userId="57e46729-91a9-49a3-9011-c874c30f56e3" providerId="ADAL" clId="{D79025F3-ED63-40B0-8822-FEFF5DFAB6CA}" dt="2026-06-17T06:00:07.940" v="62"/>
      <pc:docMkLst>
        <pc:docMk/>
      </pc:docMkLst>
      <pc:sldChg chg="delSp modSp del mod">
        <pc:chgData name="安藤 誠(andou-makoto)" userId="57e46729-91a9-49a3-9011-c874c30f56e3" providerId="ADAL" clId="{D79025F3-ED63-40B0-8822-FEFF5DFAB6CA}" dt="2026-06-17T05:54:20.051" v="7" actId="47"/>
        <pc:sldMkLst>
          <pc:docMk/>
          <pc:sldMk cId="4119591082" sldId="325"/>
        </pc:sldMkLst>
      </pc:sldChg>
      <pc:sldChg chg="modSp mod">
        <pc:chgData name="安藤 誠(andou-makoto)" userId="57e46729-91a9-49a3-9011-c874c30f56e3" providerId="ADAL" clId="{D79025F3-ED63-40B0-8822-FEFF5DFAB6CA}" dt="2026-06-17T06:00:07.940" v="62"/>
        <pc:sldMkLst>
          <pc:docMk/>
          <pc:sldMk cId="3449980756" sldId="328"/>
        </pc:sldMkLst>
        <pc:spChg chg="mod">
          <ac:chgData name="安藤 誠(andou-makoto)" userId="57e46729-91a9-49a3-9011-c874c30f56e3" providerId="ADAL" clId="{D79025F3-ED63-40B0-8822-FEFF5DFAB6CA}" dt="2026-06-17T05:57:00.528" v="49"/>
          <ac:spMkLst>
            <pc:docMk/>
            <pc:sldMk cId="3449980756" sldId="328"/>
            <ac:spMk id="9" creationId="{1AAAEA67-BCA5-A371-F1F6-D1346455A7D4}"/>
          </ac:spMkLst>
        </pc:spChg>
        <pc:graphicFrameChg chg="mod">
          <ac:chgData name="安藤 誠(andou-makoto)" userId="57e46729-91a9-49a3-9011-c874c30f56e3" providerId="ADAL" clId="{D79025F3-ED63-40B0-8822-FEFF5DFAB6CA}" dt="2026-06-17T06:00:07.940" v="62"/>
          <ac:graphicFrameMkLst>
            <pc:docMk/>
            <pc:sldMk cId="3449980756" sldId="328"/>
            <ac:graphicFrameMk id="10" creationId="{6BA7829E-DA27-7D76-F0C5-22C76EA318ED}"/>
          </ac:graphicFrameMkLst>
        </pc:graphicFrameChg>
      </pc:sldChg>
      <pc:sldChg chg="del">
        <pc:chgData name="安藤 誠(andou-makoto)" userId="57e46729-91a9-49a3-9011-c874c30f56e3" providerId="ADAL" clId="{D79025F3-ED63-40B0-8822-FEFF5DFAB6CA}" dt="2026-06-17T05:54:20.051" v="7" actId="47"/>
        <pc:sldMkLst>
          <pc:docMk/>
          <pc:sldMk cId="246381506" sldId="329"/>
        </pc:sldMkLst>
      </pc:sldChg>
      <pc:sldChg chg="del">
        <pc:chgData name="安藤 誠(andou-makoto)" userId="57e46729-91a9-49a3-9011-c874c30f56e3" providerId="ADAL" clId="{D79025F3-ED63-40B0-8822-FEFF5DFAB6CA}" dt="2026-06-17T05:54:20.051" v="7" actId="47"/>
        <pc:sldMkLst>
          <pc:docMk/>
          <pc:sldMk cId="585406713" sldId="330"/>
        </pc:sldMkLst>
      </pc:sldChg>
    </pc:docChg>
  </pc:docChgLst>
  <pc:docChgLst>
    <pc:chgData name="千原 啓(chihara-hiromu)" userId="S::chahh@lansys.mhlw.go.jp::b345561d-5a87-4535-bd29-4aa85b4adf28" providerId="AD" clId="Web-{42F81FC2-9293-2F8A-9F71-3EE2A031914D}"/>
    <pc:docChg chg="modSld">
      <pc:chgData name="千原 啓(chihara-hiromu)" userId="S::chahh@lansys.mhlw.go.jp::b345561d-5a87-4535-bd29-4aa85b4adf28" providerId="AD" clId="Web-{42F81FC2-9293-2F8A-9F71-3EE2A031914D}" dt="2026-06-05T15:12:19.766" v="13" actId="20577"/>
      <pc:docMkLst>
        <pc:docMk/>
      </pc:docMkLst>
      <pc:sldChg chg="modSp">
        <pc:chgData name="千原 啓(chihara-hiromu)" userId="S::chahh@lansys.mhlw.go.jp::b345561d-5a87-4535-bd29-4aa85b4adf28" providerId="AD" clId="Web-{42F81FC2-9293-2F8A-9F71-3EE2A031914D}" dt="2026-06-05T15:12:19.766" v="13" actId="20577"/>
        <pc:sldMkLst>
          <pc:docMk/>
          <pc:sldMk cId="585406713" sldId="330"/>
        </pc:sldMkLst>
      </pc:sldChg>
    </pc:docChg>
  </pc:docChgLst>
  <pc:docChgLst>
    <pc:chgData name="安藤 誠(andou-makoto)" userId="57e46729-91a9-49a3-9011-c874c30f56e3" providerId="ADAL" clId="{5F794F6E-19D1-492A-9FF0-881263E129F4}"/>
    <pc:docChg chg="modSld">
      <pc:chgData name="安藤 誠(andou-makoto)" userId="57e46729-91a9-49a3-9011-c874c30f56e3" providerId="ADAL" clId="{5F794F6E-19D1-492A-9FF0-881263E129F4}" dt="2026-04-20T08:50:49.529" v="155"/>
      <pc:docMkLst>
        <pc:docMk/>
      </pc:docMkLst>
      <pc:sldChg chg="addSp modSp mod">
        <pc:chgData name="安藤 誠(andou-makoto)" userId="57e46729-91a9-49a3-9011-c874c30f56e3" providerId="ADAL" clId="{5F794F6E-19D1-492A-9FF0-881263E129F4}" dt="2026-04-20T08:50:49.529" v="155"/>
        <pc:sldMkLst>
          <pc:docMk/>
          <pc:sldMk cId="4119591082" sldId="325"/>
        </pc:sldMkLst>
      </pc:sldChg>
    </pc:docChg>
  </pc:docChgLst>
  <pc:docChgLst>
    <pc:chgData name="安藤 誠(andou-makoto)" userId="57e46729-91a9-49a3-9011-c874c30f56e3" providerId="ADAL" clId="{AA453245-D8E5-49B2-A63E-B78F29800234}"/>
    <pc:docChg chg="modSld">
      <pc:chgData name="安藤 誠(andou-makoto)" userId="57e46729-91a9-49a3-9011-c874c30f56e3" providerId="ADAL" clId="{AA453245-D8E5-49B2-A63E-B78F29800234}" dt="2025-06-10T02:21:26.433" v="6" actId="1076"/>
      <pc:docMkLst>
        <pc:docMk/>
      </pc:docMkLst>
      <pc:sldChg chg="modSp mod">
        <pc:chgData name="安藤 誠(andou-makoto)" userId="57e46729-91a9-49a3-9011-c874c30f56e3" providerId="ADAL" clId="{AA453245-D8E5-49B2-A63E-B78F29800234}" dt="2025-06-10T02:21:26.433" v="6" actId="1076"/>
        <pc:sldMkLst>
          <pc:docMk/>
          <pc:sldMk cId="4119591082" sldId="325"/>
        </pc:sldMkLst>
      </pc:sldChg>
    </pc:docChg>
  </pc:docChgLst>
  <pc:docChgLst>
    <pc:chgData name="安藤 誠(andou-makoto)" userId="57e46729-91a9-49a3-9011-c874c30f56e3" providerId="ADAL" clId="{9495D6B6-3240-4069-8143-6264BBA4F251}"/>
    <pc:docChg chg="modSld">
      <pc:chgData name="安藤 誠(andou-makoto)" userId="57e46729-91a9-49a3-9011-c874c30f56e3" providerId="ADAL" clId="{9495D6B6-3240-4069-8143-6264BBA4F251}" dt="2025-05-19T00:42:21.429" v="1" actId="27918"/>
      <pc:docMkLst>
        <pc:docMk/>
      </pc:docMkLst>
      <pc:sldChg chg="mod">
        <pc:chgData name="安藤 誠(andou-makoto)" userId="57e46729-91a9-49a3-9011-c874c30f56e3" providerId="ADAL" clId="{9495D6B6-3240-4069-8143-6264BBA4F251}" dt="2025-05-19T00:42:21.429" v="1" actId="27918"/>
        <pc:sldMkLst>
          <pc:docMk/>
          <pc:sldMk cId="4119591082" sldId="325"/>
        </pc:sldMkLst>
      </pc:sldChg>
    </pc:docChg>
  </pc:docChgLst>
</pc:chgInfo>
</file>

<file path=ppt/charts/_rels/chart1.xml.rels><?xml version="1.0" encoding="UTF-8" standalone="yes"?><Relationships xmlns="http://schemas.openxmlformats.org/package/2006/relationships"><Relationship Id="rId1" Target="../embeddings/Microsoft_Excel_Worksheet.xlsx" Type="http://schemas.openxmlformats.org/officeDocument/2006/relationships/package"/><Relationship Id="rId2" Target="../drawings/drawing1.xml" Type="http://schemas.openxmlformats.org/officeDocument/2006/relationships/chartUserShapes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81985615171703E-2"/>
          <c:y val="6.1611374407582895E-2"/>
          <c:w val="0.92687022635841276"/>
          <c:h val="0.8462331918754005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Sheet1!$C$14</c:f>
              <c:strCache>
                <c:ptCount val="1"/>
                <c:pt idx="0">
                  <c:v>合計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4765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3477591067580265E-3"/>
                  <c:y val="1.6155717124842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59-47F2-B5EF-A16BBBDE0ED2}"/>
                </c:ext>
              </c:extLst>
            </c:dLbl>
            <c:dLbl>
              <c:idx val="1"/>
              <c:layout>
                <c:manualLayout>
                  <c:x val="-4.3477591067580396E-3"/>
                  <c:y val="1.6155717124842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59-47F2-B5EF-A16BBBDE0ED2}"/>
                </c:ext>
              </c:extLst>
            </c:dLbl>
            <c:dLbl>
              <c:idx val="2"/>
              <c:layout>
                <c:manualLayout>
                  <c:x val="-2.8985060711720309E-3"/>
                  <c:y val="1.3847757535578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59-47F2-B5EF-A16BBBDE0ED2}"/>
                </c:ext>
              </c:extLst>
            </c:dLbl>
            <c:dLbl>
              <c:idx val="3"/>
              <c:layout>
                <c:manualLayout>
                  <c:x val="0"/>
                  <c:y val="9.2318383570526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59-47F2-B5EF-A16BBBDE0ED2}"/>
                </c:ext>
              </c:extLst>
            </c:dLbl>
            <c:dLbl>
              <c:idx val="5"/>
              <c:layout>
                <c:manualLayout>
                  <c:x val="-1.3039966264478068E-3"/>
                  <c:y val="-2.1523271401673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6C-401A-BDD2-CF6075256DC5}"/>
                </c:ext>
              </c:extLst>
            </c:dLbl>
            <c:dLbl>
              <c:idx val="7"/>
              <c:layout>
                <c:manualLayout>
                  <c:x val="3.9119898793433484E-3"/>
                  <c:y val="-2.58279256820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6C-401A-BDD2-CF6075256DC5}"/>
                </c:ext>
              </c:extLst>
            </c:dLbl>
            <c:dLbl>
              <c:idx val="9"/>
              <c:layout>
                <c:manualLayout>
                  <c:x val="3.9119898793433484E-3"/>
                  <c:y val="-2.1523271401673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6C-401A-BDD2-CF6075256DC5}"/>
                </c:ext>
              </c:extLst>
            </c:dLbl>
            <c:dLbl>
              <c:idx val="11"/>
              <c:layout>
                <c:manualLayout>
                  <c:x val="-2.6079932528956136E-3"/>
                  <c:y val="-2.1523271401673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6C-401A-BDD2-CF6075256DC5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altLang="en-US" sz="70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a:t>70,066 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C6C-401A-BDD2-CF6075256DC5}"/>
                </c:ext>
              </c:extLst>
            </c:dLbl>
            <c:dLbl>
              <c:idx val="22"/>
              <c:layout>
                <c:manualLayout>
                  <c:x val="-1.7510936132983377E-3"/>
                  <c:y val="9.2318383570526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6C-401A-BDD2-CF6075256DC5}"/>
                </c:ext>
              </c:extLst>
            </c:dLbl>
            <c:dLbl>
              <c:idx val="23"/>
              <c:layout>
                <c:manualLayout>
                  <c:x val="-8.6955182135160531E-3"/>
                  <c:y val="-9.9834699209260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6C-401A-BDD2-CF6075256DC5}"/>
                </c:ext>
              </c:extLst>
            </c:dLbl>
            <c:dLbl>
              <c:idx val="24"/>
              <c:layout>
                <c:manualLayout>
                  <c:x val="0"/>
                  <c:y val="6.92387876778946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6C-401A-BDD2-CF6075256DC5}"/>
                </c:ext>
              </c:extLst>
            </c:dLbl>
            <c:dLbl>
              <c:idx val="25"/>
              <c:layout>
                <c:manualLayout>
                  <c:x val="0"/>
                  <c:y val="-1.7218617121338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6C-401A-BDD2-CF6075256DC5}"/>
                </c:ext>
              </c:extLst>
            </c:dLbl>
            <c:dLbl>
              <c:idx val="26"/>
              <c:layout>
                <c:manualLayout>
                  <c:x val="0"/>
                  <c:y val="1.5066289981171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6C-401A-BDD2-CF6075256DC5}"/>
                </c:ext>
              </c:extLst>
            </c:dLbl>
            <c:dLbl>
              <c:idx val="27"/>
              <c:layout>
                <c:manualLayout>
                  <c:x val="0"/>
                  <c:y val="4.6159191785263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C6C-401A-BDD2-CF6075256DC5}"/>
                </c:ext>
              </c:extLst>
            </c:dLbl>
            <c:dLbl>
              <c:idx val="2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6C-401A-BDD2-CF6075256DC5}"/>
                </c:ext>
              </c:extLst>
            </c:dLbl>
            <c:dLbl>
              <c:idx val="29"/>
              <c:layout>
                <c:manualLayout>
                  <c:x val="1.452676467953535E-4"/>
                  <c:y val="2.1861102266961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C6C-401A-BDD2-CF6075256DC5}"/>
                </c:ext>
              </c:extLst>
            </c:dLbl>
            <c:dLbl>
              <c:idx val="31"/>
              <c:layout>
                <c:manualLayout>
                  <c:x val="1.4492530355860089E-3"/>
                  <c:y val="9.2318383570526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59-47F2-B5EF-A16BBBDE0ED2}"/>
                </c:ext>
              </c:extLst>
            </c:dLbl>
            <c:dLbl>
              <c:idx val="32"/>
              <c:layout>
                <c:manualLayout>
                  <c:x val="-4.4560536839842058E-3"/>
                  <c:y val="8.8774666090948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6C-401A-BDD2-CF6075256DC5}"/>
                </c:ext>
              </c:extLst>
            </c:dLbl>
            <c:dLbl>
              <c:idx val="33"/>
              <c:layout>
                <c:manualLayout>
                  <c:x val="-4.2022632311381715E-3"/>
                  <c:y val="6.9238787677894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C6C-401A-BDD2-CF6075256DC5}"/>
                </c:ext>
              </c:extLst>
            </c:dLbl>
            <c:dLbl>
              <c:idx val="34"/>
              <c:layout>
                <c:manualLayout>
                  <c:x val="1.6900699912510936E-3"/>
                  <c:y val="-1.8038430616555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C6C-401A-BDD2-CF6075256DC5}"/>
                </c:ext>
              </c:extLst>
            </c:dLbl>
            <c:dLbl>
              <c:idx val="35"/>
              <c:layout>
                <c:manualLayout>
                  <c:x val="6.9444444444444441E-3"/>
                  <c:y val="4.61591917852630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28-4D4D-B695-FE436DF6E6DD}"/>
                </c:ext>
              </c:extLst>
            </c:dLbl>
            <c:dLbl>
              <c:idx val="36"/>
              <c:layout>
                <c:manualLayout>
                  <c:x val="0"/>
                  <c:y val="-1.8463676714105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7-4E62-B583-199F9F02D9BA}"/>
                </c:ext>
              </c:extLst>
            </c:dLbl>
            <c:dLbl>
              <c:idx val="38"/>
              <c:layout>
                <c:manualLayout>
                  <c:x val="-2.0370135052831988E-16"/>
                  <c:y val="-1.846367671410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9B-40E0-B500-66DFE5CD94B0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 sz="60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Sheet1!$D$11:$AB$11</c:f>
              <c:strCache>
                <c:ptCount val="25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  <c:pt idx="14">
                  <c:v>平成27年度</c:v>
                </c:pt>
                <c:pt idx="15">
                  <c:v>平成28年度</c:v>
                </c:pt>
                <c:pt idx="16">
                  <c:v>平成29年度</c:v>
                </c:pt>
                <c:pt idx="17">
                  <c:v>平成30年度</c:v>
                </c:pt>
                <c:pt idx="18">
                  <c:v>令和元年度</c:v>
                </c:pt>
                <c:pt idx="19">
                  <c:v>令和2年度</c:v>
                </c:pt>
                <c:pt idx="20">
                  <c:v>令和3年度</c:v>
                </c:pt>
                <c:pt idx="21">
                  <c:v>令和4年度</c:v>
                </c:pt>
                <c:pt idx="22">
                  <c:v>令和5年度</c:v>
                </c:pt>
                <c:pt idx="23">
                  <c:v>令和6年度</c:v>
                </c:pt>
                <c:pt idx="24">
                  <c:v>令和7年度</c:v>
                </c:pt>
              </c:strCache>
            </c:strRef>
          </c:cat>
          <c:val>
            <c:numRef>
              <c:f>Sheet1!$D$14:$AB$14</c:f>
              <c:numCache>
                <c:formatCode>#,##0_);[Red]\(#,##0\)</c:formatCode>
                <c:ptCount val="25"/>
                <c:pt idx="0">
                  <c:v>16739</c:v>
                </c:pt>
                <c:pt idx="1">
                  <c:v>19183</c:v>
                </c:pt>
                <c:pt idx="2">
                  <c:v>22148</c:v>
                </c:pt>
                <c:pt idx="3">
                  <c:v>30033</c:v>
                </c:pt>
                <c:pt idx="4">
                  <c:v>38827</c:v>
                </c:pt>
                <c:pt idx="5">
                  <c:v>51540</c:v>
                </c:pt>
                <c:pt idx="6">
                  <c:v>70066</c:v>
                </c:pt>
                <c:pt idx="7">
                  <c:v>83605</c:v>
                </c:pt>
                <c:pt idx="8">
                  <c:v>83677</c:v>
                </c:pt>
                <c:pt idx="9">
                  <c:v>82476</c:v>
                </c:pt>
                <c:pt idx="10">
                  <c:v>82658</c:v>
                </c:pt>
                <c:pt idx="11">
                  <c:v>82896</c:v>
                </c:pt>
                <c:pt idx="12">
                  <c:v>83847</c:v>
                </c:pt>
                <c:pt idx="13">
                  <c:v>85227</c:v>
                </c:pt>
                <c:pt idx="14">
                  <c:v>85649</c:v>
                </c:pt>
                <c:pt idx="15">
                  <c:v>80283</c:v>
                </c:pt>
                <c:pt idx="16">
                  <c:v>76881</c:v>
                </c:pt>
                <c:pt idx="17">
                  <c:v>43336</c:v>
                </c:pt>
                <c:pt idx="18">
                  <c:v>44802</c:v>
                </c:pt>
                <c:pt idx="19">
                  <c:v>44977</c:v>
                </c:pt>
                <c:pt idx="20">
                  <c:v>44438</c:v>
                </c:pt>
                <c:pt idx="21">
                  <c:v>44690</c:v>
                </c:pt>
                <c:pt idx="22">
                  <c:v>45026</c:v>
                </c:pt>
                <c:pt idx="23">
                  <c:v>44973</c:v>
                </c:pt>
                <c:pt idx="24">
                  <c:v>44770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6C-401A-BDD2-CF6075256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185676928"/>
        <c:axId val="185678464"/>
      </c:barChart>
      <c:lineChart>
        <c:grouping val="standard"/>
        <c:varyColors val="0"/>
        <c:ser>
          <c:idx val="0"/>
          <c:order val="0"/>
          <c:tx>
            <c:strRef>
              <c:f>Sheet1!$C$12</c:f>
              <c:strCache>
                <c:ptCount val="1"/>
                <c:pt idx="0">
                  <c:v>労働者派遣事業所</c:v>
                </c:pt>
              </c:strCache>
            </c:strRef>
          </c:tx>
          <c:spPr>
            <a:ln w="24765">
              <a:solidFill>
                <a:schemeClr val="accent1"/>
              </a:solidFill>
              <a:prstDash val="solid"/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6080927384076996E-2"/>
                  <c:y val="2.8200358515171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C6C-401A-BDD2-CF6075256DC5}"/>
                </c:ext>
              </c:extLst>
            </c:dLbl>
            <c:dLbl>
              <c:idx val="1"/>
              <c:layout>
                <c:manualLayout>
                  <c:x val="-2.5643482064741908E-2"/>
                  <c:y val="3.0937017054912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C6C-401A-BDD2-CF6075256DC5}"/>
                </c:ext>
              </c:extLst>
            </c:dLbl>
            <c:dLbl>
              <c:idx val="2"/>
              <c:layout>
                <c:manualLayout>
                  <c:x val="-2.3928258967629047E-2"/>
                  <c:y val="3.30734243723440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C6C-401A-BDD2-CF6075256DC5}"/>
                </c:ext>
              </c:extLst>
            </c:dLbl>
            <c:dLbl>
              <c:idx val="3"/>
              <c:layout>
                <c:manualLayout>
                  <c:x val="-2.6621172353455843E-2"/>
                  <c:y val="3.1108387597643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C6C-401A-BDD2-CF6075256DC5}"/>
                </c:ext>
              </c:extLst>
            </c:dLbl>
            <c:dLbl>
              <c:idx val="4"/>
              <c:layout>
                <c:manualLayout>
                  <c:x val="-2.4013123359580078E-2"/>
                  <c:y val="3.1108387597643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C6C-401A-BDD2-CF6075256DC5}"/>
                </c:ext>
              </c:extLst>
            </c:dLbl>
            <c:dLbl>
              <c:idx val="5"/>
              <c:layout>
                <c:manualLayout>
                  <c:x val="-2.5317145840933562E-2"/>
                  <c:y val="-1.7444444444444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C6C-401A-BDD2-CF6075256DC5}"/>
                </c:ext>
              </c:extLst>
            </c:dLbl>
            <c:dLbl>
              <c:idx val="6"/>
              <c:layout>
                <c:manualLayout>
                  <c:x val="-2.5316891168042484E-2"/>
                  <c:y val="-1.7444478929581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C6C-401A-BDD2-CF6075256DC5}"/>
                </c:ext>
              </c:extLst>
            </c:dLbl>
            <c:dLbl>
              <c:idx val="7"/>
              <c:layout>
                <c:manualLayout>
                  <c:x val="-2.2709152588037997E-2"/>
                  <c:y val="-1.7444444444444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C6C-401A-BDD2-CF6075256DC5}"/>
                </c:ext>
              </c:extLst>
            </c:dLbl>
            <c:dLbl>
              <c:idx val="8"/>
              <c:layout>
                <c:manualLayout>
                  <c:x val="-2.0679243216040834E-2"/>
                  <c:y val="-1.9161698193031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C6C-401A-BDD2-CF6075256DC5}"/>
                </c:ext>
              </c:extLst>
            </c:dLbl>
            <c:dLbl>
              <c:idx val="9"/>
              <c:layout>
                <c:manualLayout>
                  <c:x val="-2.662118066194347E-2"/>
                  <c:y val="1.7175035655249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C6C-401A-BDD2-CF6075256DC5}"/>
                </c:ext>
              </c:extLst>
            </c:dLbl>
            <c:dLbl>
              <c:idx val="10"/>
              <c:layout>
                <c:manualLayout>
                  <c:x val="-2.6620480670645146E-2"/>
                  <c:y val="-2.6171287675012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C6C-401A-BDD2-CF6075256DC5}"/>
                </c:ext>
              </c:extLst>
            </c:dLbl>
            <c:dLbl>
              <c:idx val="11"/>
              <c:layout>
                <c:manualLayout>
                  <c:x val="-2.662118066194347E-2"/>
                  <c:y val="1.4609747658238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C6C-401A-BDD2-CF6075256DC5}"/>
                </c:ext>
              </c:extLst>
            </c:dLbl>
            <c:dLbl>
              <c:idx val="12"/>
              <c:layout>
                <c:manualLayout>
                  <c:x val="-2.6621142467381346E-2"/>
                  <c:y val="-1.7444444444444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C6C-401A-BDD2-CF6075256DC5}"/>
                </c:ext>
              </c:extLst>
            </c:dLbl>
            <c:dLbl>
              <c:idx val="13"/>
              <c:layout>
                <c:manualLayout>
                  <c:x val="-2.792513909382913E-2"/>
                  <c:y val="2.4777777777777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C6C-401A-BDD2-CF6075256DC5}"/>
                </c:ext>
              </c:extLst>
            </c:dLbl>
            <c:dLbl>
              <c:idx val="14"/>
              <c:layout>
                <c:manualLayout>
                  <c:x val="-2.4013149214485781E-2"/>
                  <c:y val="2.2555555555555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C6C-401A-BDD2-CF6075256DC5}"/>
                </c:ext>
              </c:extLst>
            </c:dLbl>
            <c:dLbl>
              <c:idx val="15"/>
              <c:layout>
                <c:manualLayout>
                  <c:x val="-2.5317145840933562E-2"/>
                  <c:y val="2.2555555555555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C6C-401A-BDD2-CF6075256DC5}"/>
                </c:ext>
              </c:extLst>
            </c:dLbl>
            <c:dLbl>
              <c:idx val="16"/>
              <c:layout>
                <c:manualLayout>
                  <c:x val="-2.5317145840933562E-2"/>
                  <c:y val="2.2555555555555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C6C-401A-BDD2-CF6075256DC5}"/>
                </c:ext>
              </c:extLst>
            </c:dLbl>
            <c:dLbl>
              <c:idx val="17"/>
              <c:layout>
                <c:manualLayout>
                  <c:x val="-2.5402012248469042E-2"/>
                  <c:y val="5.5210027957204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C6C-401A-BDD2-CF6075256DC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C6C-401A-BDD2-CF6075256DC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C6C-401A-BDD2-CF6075256DC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C6C-401A-BDD2-CF6075256DC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C6C-401A-BDD2-CF6075256DC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C6C-401A-BDD2-CF6075256DC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C6C-401A-BDD2-CF6075256DC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3F-44B5-81AB-031F6E866E6B}"/>
                </c:ext>
              </c:extLst>
            </c:dLbl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C6C-401A-BDD2-CF6075256DC5}"/>
                </c:ext>
              </c:extLst>
            </c:dLbl>
            <c:dLbl>
              <c:idx val="2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C6C-401A-BDD2-CF6075256DC5}"/>
                </c:ext>
              </c:extLst>
            </c:dLbl>
            <c:dLbl>
              <c:idx val="2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C6C-401A-BDD2-CF6075256DC5}"/>
                </c:ext>
              </c:extLst>
            </c:dLbl>
            <c:dLbl>
              <c:idx val="30"/>
              <c:layout>
                <c:manualLayout>
                  <c:x val="-1.9472026848838916E-2"/>
                  <c:y val="2.3880476043016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C6C-401A-BDD2-CF6075256DC5}"/>
                </c:ext>
              </c:extLst>
            </c:dLbl>
            <c:dLbl>
              <c:idx val="31"/>
              <c:layout>
                <c:manualLayout>
                  <c:x val="-1.9036908594926464E-2"/>
                  <c:y val="2.0627161667662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C6C-401A-BDD2-CF6075256DC5}"/>
                </c:ext>
              </c:extLst>
            </c:dLbl>
            <c:dLbl>
              <c:idx val="32"/>
              <c:layout>
                <c:manualLayout>
                  <c:x val="-1.7099702332555748E-2"/>
                  <c:y val="5.32275451887583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C6C-401A-BDD2-CF6075256DC5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C6C-401A-BDD2-CF6075256DC5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C6C-401A-BDD2-CF6075256DC5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28-4D4D-B695-FE436DF6E6DD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A7-4E62-B583-199F9F02D9BA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DD-40C6-843A-57EB9C6B6DE2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9B-40E0-B500-66DFE5CD94B0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03-4958-8AA9-C5A2B648EC38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 sz="6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Sheet1!$D$11:$AB$11</c:f>
              <c:strCache>
                <c:ptCount val="25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  <c:pt idx="14">
                  <c:v>平成27年度</c:v>
                </c:pt>
                <c:pt idx="15">
                  <c:v>平成28年度</c:v>
                </c:pt>
                <c:pt idx="16">
                  <c:v>平成29年度</c:v>
                </c:pt>
                <c:pt idx="17">
                  <c:v>平成30年度</c:v>
                </c:pt>
                <c:pt idx="18">
                  <c:v>令和元年度</c:v>
                </c:pt>
                <c:pt idx="19">
                  <c:v>令和2年度</c:v>
                </c:pt>
                <c:pt idx="20">
                  <c:v>令和3年度</c:v>
                </c:pt>
                <c:pt idx="21">
                  <c:v>令和4年度</c:v>
                </c:pt>
                <c:pt idx="22">
                  <c:v>令和5年度</c:v>
                </c:pt>
                <c:pt idx="23">
                  <c:v>令和6年度</c:v>
                </c:pt>
                <c:pt idx="24">
                  <c:v>令和7年度</c:v>
                </c:pt>
              </c:strCache>
            </c:strRef>
          </c:cat>
          <c:val>
            <c:numRef>
              <c:f>Sheet1!$D$12:$AB$12</c:f>
              <c:numCache>
                <c:formatCode>#,##0_);[Red]\(#,##0\)</c:formatCode>
                <c:ptCount val="25"/>
                <c:pt idx="0">
                  <c:v>6520</c:v>
                </c:pt>
                <c:pt idx="1">
                  <c:v>7949</c:v>
                </c:pt>
                <c:pt idx="2">
                  <c:v>9599</c:v>
                </c:pt>
                <c:pt idx="3">
                  <c:v>13182</c:v>
                </c:pt>
                <c:pt idx="4">
                  <c:v>16604</c:v>
                </c:pt>
                <c:pt idx="5">
                  <c:v>21522</c:v>
                </c:pt>
                <c:pt idx="6">
                  <c:v>25585</c:v>
                </c:pt>
                <c:pt idx="7">
                  <c:v>27527</c:v>
                </c:pt>
                <c:pt idx="8">
                  <c:v>25001</c:v>
                </c:pt>
                <c:pt idx="9">
                  <c:v>21840</c:v>
                </c:pt>
                <c:pt idx="10">
                  <c:v>19755</c:v>
                </c:pt>
                <c:pt idx="11">
                  <c:v>18155</c:v>
                </c:pt>
                <c:pt idx="12">
                  <c:v>17539</c:v>
                </c:pt>
                <c:pt idx="13">
                  <c:v>17596</c:v>
                </c:pt>
                <c:pt idx="14">
                  <c:v>18279</c:v>
                </c:pt>
                <c:pt idx="15">
                  <c:v>21443</c:v>
                </c:pt>
                <c:pt idx="16">
                  <c:v>28409</c:v>
                </c:pt>
                <c:pt idx="17">
                  <c:v>42118</c:v>
                </c:pt>
                <c:pt idx="18">
                  <c:v>44802</c:v>
                </c:pt>
                <c:pt idx="19">
                  <c:v>44977</c:v>
                </c:pt>
                <c:pt idx="20">
                  <c:v>44438</c:v>
                </c:pt>
                <c:pt idx="21">
                  <c:v>44690</c:v>
                </c:pt>
                <c:pt idx="22">
                  <c:v>45026</c:v>
                </c:pt>
                <c:pt idx="23">
                  <c:v>44973</c:v>
                </c:pt>
                <c:pt idx="24">
                  <c:v>44770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BC6C-401A-BDD2-CF6075256DC5}"/>
            </c:ext>
          </c:extLst>
        </c:ser>
        <c:ser>
          <c:idx val="1"/>
          <c:order val="1"/>
          <c:tx>
            <c:strRef>
              <c:f>Sheet1!$C$13</c:f>
              <c:strCache>
                <c:ptCount val="1"/>
                <c:pt idx="0">
                  <c:v>（旧）特定労働者派遣事業所</c:v>
                </c:pt>
              </c:strCache>
            </c:strRef>
          </c:tx>
          <c:spPr>
            <a:ln w="24765">
              <a:solidFill>
                <a:schemeClr val="accent2"/>
              </a:solidFill>
              <a:prstDash val="solid"/>
            </a:ln>
          </c:spPr>
          <c:marker>
            <c:symbol val="triangle"/>
            <c:size val="9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9317585301837278E-2"/>
                  <c:y val="-2.5210006149712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C6C-401A-BDD2-CF6075256DC5}"/>
                </c:ext>
              </c:extLst>
            </c:dLbl>
            <c:dLbl>
              <c:idx val="1"/>
              <c:layout>
                <c:manualLayout>
                  <c:x val="-3.0667760279965005E-2"/>
                  <c:y val="-2.2902046560449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C6C-401A-BDD2-CF6075256DC5}"/>
                </c:ext>
              </c:extLst>
            </c:dLbl>
            <c:dLbl>
              <c:idx val="2"/>
              <c:layout>
                <c:manualLayout>
                  <c:x val="-2.8831802274715684E-2"/>
                  <c:y val="-3.2305255460232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BC6C-401A-BDD2-CF6075256DC5}"/>
                </c:ext>
              </c:extLst>
            </c:dLbl>
            <c:dLbl>
              <c:idx val="3"/>
              <c:layout>
                <c:manualLayout>
                  <c:x val="-2.7358048993875766E-2"/>
                  <c:y val="-2.9911519735053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C6C-401A-BDD2-CF6075256DC5}"/>
                </c:ext>
              </c:extLst>
            </c:dLbl>
            <c:dLbl>
              <c:idx val="4"/>
              <c:layout>
                <c:manualLayout>
                  <c:x val="-2.3361150901261889E-2"/>
                  <c:y val="2.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BC6C-401A-BDD2-CF6075256DC5}"/>
                </c:ext>
              </c:extLst>
            </c:dLbl>
            <c:dLbl>
              <c:idx val="5"/>
              <c:layout>
                <c:manualLayout>
                  <c:x val="-2.4665147527709673E-2"/>
                  <c:y val="1.6333333333333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C6C-401A-BDD2-CF6075256DC5}"/>
                </c:ext>
              </c:extLst>
            </c:dLbl>
            <c:dLbl>
              <c:idx val="6"/>
              <c:layout>
                <c:manualLayout>
                  <c:x val="-2.62951433107694E-2"/>
                  <c:y val="2.0777777777777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BC6C-401A-BDD2-CF6075256DC5}"/>
                </c:ext>
              </c:extLst>
            </c:dLbl>
            <c:dLbl>
              <c:idx val="8"/>
              <c:layout>
                <c:manualLayout>
                  <c:x val="-3.1716483616001129E-2"/>
                  <c:y val="2.3245133113807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BC6C-401A-BDD2-CF6075256DC5}"/>
                </c:ext>
              </c:extLst>
            </c:dLbl>
            <c:dLbl>
              <c:idx val="10"/>
              <c:layout>
                <c:manualLayout>
                  <c:x val="-2.6500497110209995E-2"/>
                  <c:y val="1.6788151693305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BC6C-401A-BDD2-CF6075256DC5}"/>
                </c:ext>
              </c:extLst>
            </c:dLbl>
            <c:dLbl>
              <c:idx val="12"/>
              <c:layout>
                <c:manualLayout>
                  <c:x val="-3.3020480242448913E-2"/>
                  <c:y val="2.32451331138072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C6C-401A-BDD2-CF6075256DC5}"/>
                </c:ext>
              </c:extLst>
            </c:dLbl>
            <c:dLbl>
              <c:idx val="13"/>
              <c:layout>
                <c:manualLayout>
                  <c:x val="-2.1789783627942452E-2"/>
                  <c:y val="1.5666666666666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BC6C-401A-BDD2-CF6075256DC5}"/>
                </c:ext>
              </c:extLst>
            </c:dLbl>
            <c:dLbl>
              <c:idx val="14"/>
              <c:layout>
                <c:manualLayout>
                  <c:x val="-2.7532270129354393E-2"/>
                  <c:y val="-1.1193604007926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BC6C-401A-BDD2-CF6075256DC5}"/>
                </c:ext>
              </c:extLst>
            </c:dLbl>
            <c:dLbl>
              <c:idx val="15"/>
              <c:layout>
                <c:manualLayout>
                  <c:x val="-3.3129924393496213E-2"/>
                  <c:y val="-2.7349321132768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BC6C-401A-BDD2-CF6075256DC5}"/>
                </c:ext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BC6C-401A-BDD2-CF6075256DC5}"/>
                </c:ext>
              </c:extLst>
            </c:dLbl>
            <c:dLbl>
              <c:idx val="17"/>
              <c:layout>
                <c:manualLayout>
                  <c:x val="-4.8607720909886264E-2"/>
                  <c:y val="-2.5041361543505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BC6C-401A-BDD2-CF6075256DC5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BC6C-401A-BDD2-CF6075256DC5}"/>
                </c:ext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BC6C-401A-BDD2-CF6075256DC5}"/>
                </c:ext>
              </c:extLst>
            </c:dLbl>
            <c:dLbl>
              <c:idx val="20"/>
              <c:layout>
                <c:manualLayout>
                  <c:x val="-6.5199831322390097E-3"/>
                  <c:y val="-1.50662899811713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BC6C-401A-BDD2-CF6075256DC5}"/>
                </c:ext>
              </c:extLst>
            </c:dLbl>
            <c:dLbl>
              <c:idx val="21"/>
              <c:layout>
                <c:manualLayout>
                  <c:x val="-1.521544515746933E-2"/>
                  <c:y val="2.44803638071229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BC6C-401A-BDD2-CF6075256DC5}"/>
                </c:ext>
              </c:extLst>
            </c:dLbl>
            <c:dLbl>
              <c:idx val="22"/>
              <c:layout>
                <c:manualLayout>
                  <c:x val="-3.8926936535840201E-2"/>
                  <c:y val="-2.0425442364978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BC6C-401A-BDD2-CF6075256DC5}"/>
                </c:ext>
              </c:extLst>
            </c:dLbl>
            <c:dLbl>
              <c:idx val="23"/>
              <c:layout>
                <c:manualLayout>
                  <c:x val="-2.4434406179980217E-2"/>
                  <c:y val="3.1965240311294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59-47F2-B5EF-A16BBBDE0ED2}"/>
                </c:ext>
              </c:extLst>
            </c:dLbl>
            <c:dLbl>
              <c:idx val="24"/>
              <c:layout>
                <c:manualLayout>
                  <c:x val="-2.2985153144394102E-2"/>
                  <c:y val="2.2733401954242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59-47F2-B5EF-A16BBBDE0ED2}"/>
                </c:ext>
              </c:extLst>
            </c:dLbl>
            <c:dLbl>
              <c:idx val="25"/>
              <c:layout>
                <c:manualLayout>
                  <c:x val="-2.2985153144394102E-2"/>
                  <c:y val="1.8117482775715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59-47F2-B5EF-A16BBBDE0ED2}"/>
                </c:ext>
              </c:extLst>
            </c:dLbl>
            <c:dLbl>
              <c:idx val="26"/>
              <c:layout>
                <c:manualLayout>
                  <c:x val="-3.0231418322324146E-2"/>
                  <c:y val="-1.88098706524947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59-47F2-B5EF-A16BBBDE0ED2}"/>
                </c:ext>
              </c:extLst>
            </c:dLbl>
            <c:dLbl>
              <c:idx val="27"/>
              <c:layout>
                <c:manualLayout>
                  <c:x val="-2.1535900108808091E-2"/>
                  <c:y val="2.2733401954242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59-47F2-B5EF-A16BBBDE0ED2}"/>
                </c:ext>
              </c:extLst>
            </c:dLbl>
            <c:dLbl>
              <c:idx val="28"/>
              <c:layout>
                <c:manualLayout>
                  <c:x val="-3.023141832232425E-2"/>
                  <c:y val="-4.96211311691582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59-47F2-B5EF-A16BBBDE0ED2}"/>
                </c:ext>
              </c:extLst>
            </c:dLbl>
            <c:dLbl>
              <c:idx val="29"/>
              <c:layout>
                <c:manualLayout>
                  <c:x val="-1.2840381895292038E-2"/>
                  <c:y val="-8.88564441866314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BC6C-401A-BDD2-CF6075256DC5}"/>
                </c:ext>
              </c:extLst>
            </c:dLbl>
            <c:dLbl>
              <c:idx val="30"/>
              <c:layout>
                <c:manualLayout>
                  <c:x val="-1.2950958760763236E-2"/>
                  <c:y val="-8.0789489370301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BC6C-401A-BDD2-CF6075256DC5}"/>
                </c:ext>
              </c:extLst>
            </c:dLbl>
            <c:dLbl>
              <c:idx val="31"/>
              <c:layout>
                <c:manualLayout>
                  <c:x val="-2.7207956969737428E-2"/>
                  <c:y val="-1.6617581636347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56394543733487E-2"/>
                      <c:h val="2.2344683406097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48-BC6C-401A-BDD2-CF6075256DC5}"/>
                </c:ext>
              </c:extLst>
            </c:dLbl>
            <c:dLbl>
              <c:idx val="32"/>
              <c:layout>
                <c:manualLayout>
                  <c:x val="-4.8255609522056889E-2"/>
                  <c:y val="-1.7896631834145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BC6C-401A-BDD2-CF6075256DC5}"/>
                </c:ext>
              </c:extLst>
            </c:dLbl>
            <c:dLbl>
              <c:idx val="33"/>
              <c:layout>
                <c:manualLayout>
                  <c:x val="-1.8840289462618117E-2"/>
                  <c:y val="-2.7695515071157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BC6C-401A-BDD2-CF6075256DC5}"/>
                </c:ext>
              </c:extLst>
            </c:dLbl>
            <c:dLbl>
              <c:idx val="34"/>
              <c:layout>
                <c:manualLayout>
                  <c:x val="-1.8369339283258786E-2"/>
                  <c:y val="-2.5791357545464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5C-4CD5-8AF2-172A48C119E6}"/>
                </c:ext>
              </c:extLst>
            </c:dLbl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 sz="60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Sheet1!$D$11:$AB$11</c:f>
              <c:strCache>
                <c:ptCount val="25"/>
                <c:pt idx="0">
                  <c:v>平成13年度</c:v>
                </c:pt>
                <c:pt idx="1">
                  <c:v>平成14年度</c:v>
                </c:pt>
                <c:pt idx="2">
                  <c:v>平成15年度</c:v>
                </c:pt>
                <c:pt idx="3">
                  <c:v>平成16年度</c:v>
                </c:pt>
                <c:pt idx="4">
                  <c:v>平成17年度</c:v>
                </c:pt>
                <c:pt idx="5">
                  <c:v>平成18年度</c:v>
                </c:pt>
                <c:pt idx="6">
                  <c:v>平成19年度</c:v>
                </c:pt>
                <c:pt idx="7">
                  <c:v>平成20年度</c:v>
                </c:pt>
                <c:pt idx="8">
                  <c:v>平成21年度</c:v>
                </c:pt>
                <c:pt idx="9">
                  <c:v>平成22年度</c:v>
                </c:pt>
                <c:pt idx="10">
                  <c:v>平成23年度</c:v>
                </c:pt>
                <c:pt idx="11">
                  <c:v>平成24年度</c:v>
                </c:pt>
                <c:pt idx="12">
                  <c:v>平成25年度</c:v>
                </c:pt>
                <c:pt idx="13">
                  <c:v>平成26年度</c:v>
                </c:pt>
                <c:pt idx="14">
                  <c:v>平成27年度</c:v>
                </c:pt>
                <c:pt idx="15">
                  <c:v>平成28年度</c:v>
                </c:pt>
                <c:pt idx="16">
                  <c:v>平成29年度</c:v>
                </c:pt>
                <c:pt idx="17">
                  <c:v>平成30年度</c:v>
                </c:pt>
                <c:pt idx="18">
                  <c:v>令和元年度</c:v>
                </c:pt>
                <c:pt idx="19">
                  <c:v>令和2年度</c:v>
                </c:pt>
                <c:pt idx="20">
                  <c:v>令和3年度</c:v>
                </c:pt>
                <c:pt idx="21">
                  <c:v>令和4年度</c:v>
                </c:pt>
                <c:pt idx="22">
                  <c:v>令和5年度</c:v>
                </c:pt>
                <c:pt idx="23">
                  <c:v>令和6年度</c:v>
                </c:pt>
                <c:pt idx="24">
                  <c:v>令和7年度</c:v>
                </c:pt>
              </c:strCache>
            </c:strRef>
          </c:cat>
          <c:val>
            <c:numRef>
              <c:f>Sheet1!$D$13:$AB$13</c:f>
              <c:numCache>
                <c:formatCode>#,##0_);[Red]\(#,##0\)</c:formatCode>
                <c:ptCount val="25"/>
                <c:pt idx="0">
                  <c:v>10219</c:v>
                </c:pt>
                <c:pt idx="1">
                  <c:v>11234</c:v>
                </c:pt>
                <c:pt idx="2">
                  <c:v>12549</c:v>
                </c:pt>
                <c:pt idx="3">
                  <c:v>16851</c:v>
                </c:pt>
                <c:pt idx="4">
                  <c:v>22223</c:v>
                </c:pt>
                <c:pt idx="5">
                  <c:v>30018</c:v>
                </c:pt>
                <c:pt idx="6">
                  <c:v>44481</c:v>
                </c:pt>
                <c:pt idx="7">
                  <c:v>56033</c:v>
                </c:pt>
                <c:pt idx="8">
                  <c:v>58676</c:v>
                </c:pt>
                <c:pt idx="9">
                  <c:v>60636</c:v>
                </c:pt>
                <c:pt idx="10">
                  <c:v>62903</c:v>
                </c:pt>
                <c:pt idx="11">
                  <c:v>64741</c:v>
                </c:pt>
                <c:pt idx="12">
                  <c:v>66308</c:v>
                </c:pt>
                <c:pt idx="13">
                  <c:v>67631</c:v>
                </c:pt>
                <c:pt idx="14">
                  <c:v>67370</c:v>
                </c:pt>
                <c:pt idx="15">
                  <c:v>58840</c:v>
                </c:pt>
                <c:pt idx="16">
                  <c:v>48472</c:v>
                </c:pt>
                <c:pt idx="17">
                  <c:v>1218</c:v>
                </c:pt>
                <c:pt idx="1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BC6C-401A-BDD2-CF6075256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76928"/>
        <c:axId val="185678464"/>
      </c:lineChart>
      <c:catAx>
        <c:axId val="1856769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096">
            <a:solidFill>
              <a:srgbClr val="000000"/>
            </a:solidFill>
            <a:prstDash val="solid"/>
          </a:ln>
        </c:spPr>
        <c:txPr>
          <a:bodyPr rot="0" vert="wordArtVertRtl"/>
          <a:lstStyle/>
          <a:p>
            <a:pPr>
              <a:defRPr lang="ja-JP" sz="500" baseline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185678464"/>
        <c:crosses val="autoZero"/>
        <c:auto val="1"/>
        <c:lblAlgn val="ctr"/>
        <c:lblOffset val="100"/>
        <c:noMultiLvlLbl val="0"/>
      </c:catAx>
      <c:valAx>
        <c:axId val="185678464"/>
        <c:scaling>
          <c:orientation val="minMax"/>
        </c:scaling>
        <c:delete val="0"/>
        <c:axPos val="l"/>
        <c:numFmt formatCode="#,##0_);[Red]\(#,##0\)" sourceLinked="0"/>
        <c:majorTickMark val="in"/>
        <c:minorTickMark val="none"/>
        <c:tickLblPos val="nextTo"/>
        <c:spPr>
          <a:ln w="30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ja-JP" sz="8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185676928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</c:legendEntry>
      <c:layout>
        <c:manualLayout>
          <c:xMode val="edge"/>
          <c:yMode val="edge"/>
          <c:x val="6.870548993875765E-2"/>
          <c:y val="5.6884298169479104E-2"/>
          <c:w val="0.22209284776902885"/>
          <c:h val="0.15013513375988785"/>
        </c:manualLayout>
      </c:layout>
      <c:overlay val="0"/>
      <c:spPr>
        <a:solidFill>
          <a:srgbClr val="FFFFFF"/>
        </a:solidFill>
        <a:ln w="3096">
          <a:solidFill>
            <a:srgbClr val="000000"/>
          </a:solidFill>
          <a:prstDash val="solid"/>
        </a:ln>
      </c:spPr>
      <c:txPr>
        <a:bodyPr/>
        <a:lstStyle/>
        <a:p>
          <a:pPr>
            <a:defRPr lang="ja-JP" sz="100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0.01176</cdr:x>
      <cdr:y>0.01608</cdr:y>
    </cdr:from>
    <cdr:to>
      <cdr:x>0.06451</cdr:x>
      <cdr:y>0.05258</cdr:y>
    </cdr:to>
    <cdr:sp macro="" textlink="">
      <cdr:nvSpPr>
        <cdr:cNvPr id="512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7504" y="88466"/>
          <a:ext cx="482346" cy="200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ja-JP" altLang="en-US" sz="9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（所）</a:t>
          </a:r>
        </a:p>
      </cdr:txBody>
    </cdr:sp>
  </cdr:relSizeAnchor>
</c:userShape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2A013-CC3A-490D-8BC5-C7E6FD406327}" type="datetimeFigureOut">
              <a:rPr kumimoji="1" lang="ja-JP" altLang="en-US" smtClean="0"/>
              <a:t>2026/6/17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62BB1-BFBD-486D-B9C5-39A1BFEA9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95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98D8C-A509-3BF7-401D-70C0AA87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C508600-5E0D-6AD0-3F08-CF6D2CEDE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C805C8-C661-103C-ECC3-D46492A4D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B1F160-25AC-139A-7BD9-9E3F4D1A4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62BB1-BFBD-486D-B9C5-39A1BFEA9A4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6495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wmf" Type="http://schemas.openxmlformats.org/officeDocument/2006/relationships/image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wmf" Type="http://schemas.openxmlformats.org/officeDocument/2006/relationships/image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wmf" Type="http://schemas.openxmlformats.org/officeDocument/2006/relationships/image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emf" Type="http://schemas.openxmlformats.org/officeDocument/2006/relationships/image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emf" Type="http://schemas.openxmlformats.org/officeDocument/2006/relationships/image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emf" Type="http://schemas.openxmlformats.org/officeDocument/2006/relationships/image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wmf" Type="http://schemas.openxmlformats.org/officeDocument/2006/relationships/image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3.emf" Type="http://schemas.openxmlformats.org/officeDocument/2006/relationships/image"/><Relationship Id="rId3" Target="../media/image4.wmf" Type="http://schemas.openxmlformats.org/officeDocument/2006/relationships/image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1" y="2"/>
            <a:ext cx="914510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5556739" y="2"/>
            <a:ext cx="3596963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87" y="1879526"/>
            <a:ext cx="8479226" cy="4449838"/>
          </a:xfrm>
        </p:spPr>
        <p:txBody>
          <a:bodyPr>
            <a:normAutofit/>
          </a:bodyPr>
          <a:lstStyle>
            <a:lvl1pPr>
              <a:defRPr sz="1107"/>
            </a:lvl1pPr>
            <a:lvl2pPr>
              <a:defRPr sz="1107"/>
            </a:lvl2pPr>
            <a:lvl3pPr>
              <a:defRPr sz="1107"/>
            </a:lvl3pPr>
            <a:lvl4pPr>
              <a:defRPr sz="1107"/>
            </a:lvl4pPr>
            <a:lvl5pPr>
              <a:defRPr sz="1107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521" y="6536160"/>
            <a:ext cx="582012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828000"/>
            <a:ext cx="9145107" cy="55088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200" kern="900" spc="64" smtClean="0">
                <a:solidFill>
                  <a:schemeClr val="tx1"/>
                </a:solidFill>
              </a:defRPr>
            </a:lvl1pPr>
            <a:lvl2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661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22013">
              <a:spcAft>
                <a:spcPts val="92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6527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180493" y="0"/>
            <a:ext cx="6963507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162688" rIns="301463" bIns="162688" rtlCol="0" anchor="ctr"/>
          <a:lstStyle/>
          <a:p>
            <a:pPr>
              <a:lnSpc>
                <a:spcPct val="130000"/>
              </a:lnSpc>
              <a:spcAft>
                <a:spcPts val="1005"/>
              </a:spcAft>
            </a:pPr>
            <a:endParaRPr kumimoji="1" lang="ja-JP" altLang="en-US" sz="1107" kern="900" spc="64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9"/>
            <a:ext cx="2180492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9312" y="2249567"/>
            <a:ext cx="4118948" cy="2816220"/>
          </a:xfrm>
        </p:spPr>
        <p:txBody>
          <a:bodyPr wrap="none" anchor="ctr">
            <a:spAutoFit/>
          </a:bodyPr>
          <a:lstStyle>
            <a:lvl1pPr>
              <a:defRPr lang="ja-JP" altLang="en-US" sz="1846" spc="251" smtClean="0"/>
            </a:lvl1pPr>
            <a:lvl2pPr>
              <a:defRPr lang="ja-JP" altLang="en-US" sz="1661" smtClean="0">
                <a:latin typeface="+mn-lt"/>
                <a:ea typeface="+mn-ea"/>
              </a:defRPr>
            </a:lvl2pPr>
            <a:lvl3pPr>
              <a:defRPr lang="ja-JP" altLang="en-US" sz="1661" smtClean="0">
                <a:latin typeface="+mn-lt"/>
                <a:ea typeface="+mn-ea"/>
              </a:defRPr>
            </a:lvl3pPr>
            <a:lvl4pPr>
              <a:defRPr lang="ja-JP" altLang="en-US" sz="1661" smtClean="0">
                <a:latin typeface="+mn-lt"/>
                <a:ea typeface="+mn-ea"/>
              </a:defRPr>
            </a:lvl4pPr>
            <a:lvl5pPr>
              <a:defRPr lang="ja-JP" altLang="en-US" sz="1661">
                <a:latin typeface="+mn-lt"/>
                <a:ea typeface="+mn-ea"/>
              </a:defRPr>
            </a:lvl5pPr>
          </a:lstStyle>
          <a:p>
            <a:pPr marL="316510" lvl="0" indent="-316510" defTabSz="422013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422013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0" defTabSz="422013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0" defTabSz="42201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0" defTabSz="422013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140074" y="1579691"/>
            <a:ext cx="2819400" cy="117219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770734" y="3906775"/>
            <a:ext cx="3721963" cy="2180490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52" y="5715000"/>
            <a:ext cx="1082133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8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9"/>
            <a:ext cx="2180492" cy="685497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770734" y="3906775"/>
            <a:ext cx="3721963" cy="2180490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180493" y="0"/>
            <a:ext cx="6963507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162688" rIns="301463" bIns="162688" rtlCol="0" anchor="ctr"/>
          <a:lstStyle/>
          <a:p>
            <a:pPr>
              <a:lnSpc>
                <a:spcPct val="130000"/>
              </a:lnSpc>
              <a:spcAft>
                <a:spcPts val="1005"/>
              </a:spcAft>
            </a:pPr>
            <a:endParaRPr kumimoji="1" lang="ja-JP" altLang="en-US" sz="1107" kern="900" spc="64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40074" y="1579691"/>
            <a:ext cx="2819400" cy="117219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9312" y="2249567"/>
            <a:ext cx="4118948" cy="2816220"/>
          </a:xfrm>
        </p:spPr>
        <p:txBody>
          <a:bodyPr wrap="none" anchor="ctr">
            <a:spAutoFit/>
          </a:bodyPr>
          <a:lstStyle>
            <a:lvl1pPr>
              <a:defRPr lang="ja-JP" altLang="en-US" sz="1846" spc="251" smtClean="0"/>
            </a:lvl1pPr>
            <a:lvl2pPr>
              <a:defRPr lang="ja-JP" altLang="en-US" sz="1661" smtClean="0">
                <a:latin typeface="+mn-lt"/>
                <a:ea typeface="+mn-ea"/>
              </a:defRPr>
            </a:lvl2pPr>
            <a:lvl3pPr>
              <a:defRPr lang="ja-JP" altLang="en-US" sz="1661" smtClean="0">
                <a:latin typeface="+mn-lt"/>
                <a:ea typeface="+mn-ea"/>
              </a:defRPr>
            </a:lvl3pPr>
            <a:lvl4pPr>
              <a:defRPr lang="ja-JP" altLang="en-US" sz="1661" smtClean="0">
                <a:latin typeface="+mn-lt"/>
                <a:ea typeface="+mn-ea"/>
              </a:defRPr>
            </a:lvl4pPr>
            <a:lvl5pPr>
              <a:defRPr lang="ja-JP" altLang="en-US" sz="1661">
                <a:latin typeface="+mn-lt"/>
                <a:ea typeface="+mn-ea"/>
              </a:defRPr>
            </a:lvl5pPr>
          </a:lstStyle>
          <a:p>
            <a:pPr marL="316510" lvl="0" indent="-316510" defTabSz="422013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422013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0" defTabSz="422013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0" defTabSz="42201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0" defTabSz="422013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52" y="5715000"/>
            <a:ext cx="1082133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79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9"/>
            <a:ext cx="2180492" cy="6854973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770734" y="3906775"/>
            <a:ext cx="3721963" cy="2180490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180493" y="0"/>
            <a:ext cx="6963507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162688" rIns="301463" bIns="162688" rtlCol="0" anchor="ctr"/>
          <a:lstStyle/>
          <a:p>
            <a:pPr>
              <a:lnSpc>
                <a:spcPct val="130000"/>
              </a:lnSpc>
              <a:spcAft>
                <a:spcPts val="1005"/>
              </a:spcAft>
            </a:pPr>
            <a:endParaRPr kumimoji="1" lang="ja-JP" altLang="en-US" sz="1107" kern="900" spc="64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9312" y="2249567"/>
            <a:ext cx="4118948" cy="2816220"/>
          </a:xfrm>
        </p:spPr>
        <p:txBody>
          <a:bodyPr wrap="none" anchor="ctr">
            <a:spAutoFit/>
          </a:bodyPr>
          <a:lstStyle>
            <a:lvl1pPr>
              <a:defRPr lang="ja-JP" altLang="en-US" sz="1846" spc="251" smtClean="0"/>
            </a:lvl1pPr>
            <a:lvl2pPr>
              <a:defRPr lang="ja-JP" altLang="en-US" sz="1661" smtClean="0">
                <a:latin typeface="+mn-lt"/>
                <a:ea typeface="+mn-ea"/>
              </a:defRPr>
            </a:lvl2pPr>
            <a:lvl3pPr>
              <a:defRPr lang="ja-JP" altLang="en-US" sz="1661" smtClean="0">
                <a:latin typeface="+mn-lt"/>
                <a:ea typeface="+mn-ea"/>
              </a:defRPr>
            </a:lvl3pPr>
            <a:lvl4pPr>
              <a:defRPr lang="ja-JP" altLang="en-US" sz="1661" smtClean="0">
                <a:latin typeface="+mn-lt"/>
                <a:ea typeface="+mn-ea"/>
              </a:defRPr>
            </a:lvl4pPr>
            <a:lvl5pPr>
              <a:defRPr lang="ja-JP" altLang="en-US" sz="1661">
                <a:latin typeface="+mn-lt"/>
                <a:ea typeface="+mn-ea"/>
              </a:defRPr>
            </a:lvl5pPr>
          </a:lstStyle>
          <a:p>
            <a:pPr marL="316510" lvl="0" indent="-316510" defTabSz="422013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422013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marL="0" lvl="0" defTabSz="422013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marL="0" lvl="0" defTabSz="42201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marL="0" lvl="0" defTabSz="422013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40074" y="1579691"/>
            <a:ext cx="2819400" cy="117219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52" y="5715000"/>
            <a:ext cx="1082133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9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3029"/>
            <a:ext cx="914510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5556739" y="2"/>
            <a:ext cx="3596963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038" y="427036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521" y="6536160"/>
            <a:ext cx="582012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828000"/>
            <a:ext cx="9145107" cy="550692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200" kern="900" spc="64" smtClean="0">
                <a:solidFill>
                  <a:schemeClr val="tx1"/>
                </a:solidFill>
              </a:defRPr>
            </a:lvl1pPr>
            <a:lvl2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661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22013">
              <a:spcAft>
                <a:spcPts val="92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3688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521" y="6536160"/>
            <a:ext cx="582012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3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87" y="1879526"/>
            <a:ext cx="8479226" cy="4449838"/>
          </a:xfrm>
        </p:spPr>
        <p:txBody>
          <a:bodyPr>
            <a:normAutofit/>
          </a:bodyPr>
          <a:lstStyle>
            <a:lvl1pPr>
              <a:defRPr sz="1107"/>
            </a:lvl1pPr>
            <a:lvl2pPr>
              <a:defRPr sz="1107"/>
            </a:lvl2pPr>
            <a:lvl3pPr>
              <a:defRPr sz="1107"/>
            </a:lvl3pPr>
            <a:lvl4pPr>
              <a:defRPr sz="1107"/>
            </a:lvl4pPr>
            <a:lvl5pPr>
              <a:defRPr sz="1107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9265" y="6536160"/>
            <a:ext cx="582012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387" y="6534002"/>
            <a:ext cx="1872398" cy="207831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2"/>
            <a:ext cx="914510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5556739" y="2"/>
            <a:ext cx="3596963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038" y="427036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828000"/>
            <a:ext cx="9145107" cy="550692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200" kern="900" spc="64" smtClean="0">
                <a:solidFill>
                  <a:schemeClr val="tx1"/>
                </a:solidFill>
              </a:defRPr>
            </a:lvl1pPr>
            <a:lvl2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661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22013">
              <a:spcAft>
                <a:spcPts val="92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043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521" y="6536160"/>
            <a:ext cx="582012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387" y="6534002"/>
            <a:ext cx="1872398" cy="207831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2"/>
            <a:ext cx="914510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5556739" y="2"/>
            <a:ext cx="3596963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038" y="427036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828000"/>
            <a:ext cx="9145107" cy="550692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200" kern="900" spc="64" smtClean="0">
                <a:solidFill>
                  <a:schemeClr val="tx1"/>
                </a:solidFill>
              </a:defRPr>
            </a:lvl1pPr>
            <a:lvl2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661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22013">
              <a:spcAft>
                <a:spcPts val="92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890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387" y="6534002"/>
            <a:ext cx="1872398" cy="2078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521" y="6536160"/>
            <a:ext cx="582012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レイアウト調整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42AB819-EED4-A946-82DE-13861620C8BA}"/>
              </a:ext>
            </a:extLst>
          </p:cNvPr>
          <p:cNvSpPr/>
          <p:nvPr/>
        </p:nvSpPr>
        <p:spPr>
          <a:xfrm>
            <a:off x="0" y="0"/>
            <a:ext cx="332308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71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60C0383-7E27-CC41-BDF1-C49E8091F6E1}"/>
              </a:ext>
            </a:extLst>
          </p:cNvPr>
          <p:cNvSpPr/>
          <p:nvPr/>
        </p:nvSpPr>
        <p:spPr>
          <a:xfrm>
            <a:off x="6614115" y="0"/>
            <a:ext cx="307884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71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B4AEF06-A638-9B41-AE70-D8C99ADA08F1}"/>
              </a:ext>
            </a:extLst>
          </p:cNvPr>
          <p:cNvSpPr/>
          <p:nvPr/>
        </p:nvSpPr>
        <p:spPr>
          <a:xfrm>
            <a:off x="4405085" y="0"/>
            <a:ext cx="332308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71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9872FEA-3D6E-E242-8DFD-C32CC74DF272}"/>
              </a:ext>
            </a:extLst>
          </p:cNvPr>
          <p:cNvSpPr/>
          <p:nvPr/>
        </p:nvSpPr>
        <p:spPr>
          <a:xfrm>
            <a:off x="8811693" y="44998"/>
            <a:ext cx="332308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71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98D6E89-891D-F245-B6F3-D7580D40D66F}"/>
              </a:ext>
            </a:extLst>
          </p:cNvPr>
          <p:cNvSpPr/>
          <p:nvPr/>
        </p:nvSpPr>
        <p:spPr>
          <a:xfrm>
            <a:off x="2196058" y="0"/>
            <a:ext cx="307884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71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785A7A5-3C92-6141-8CC3-A3BC67C02BA0}"/>
              </a:ext>
            </a:extLst>
          </p:cNvPr>
          <p:cNvSpPr/>
          <p:nvPr userDrawn="1"/>
        </p:nvSpPr>
        <p:spPr>
          <a:xfrm>
            <a:off x="-12973" y="2"/>
            <a:ext cx="9144000" cy="827999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71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04A1B9-5E8B-8F4C-A437-13CE56CB2868}"/>
              </a:ext>
            </a:extLst>
          </p:cNvPr>
          <p:cNvSpPr/>
          <p:nvPr/>
        </p:nvSpPr>
        <p:spPr>
          <a:xfrm>
            <a:off x="-12972" y="6531709"/>
            <a:ext cx="9144160" cy="360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71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3251D04-7828-CA45-A01C-E88E90EAFFCF}"/>
              </a:ext>
            </a:extLst>
          </p:cNvPr>
          <p:cNvSpPr/>
          <p:nvPr/>
        </p:nvSpPr>
        <p:spPr>
          <a:xfrm>
            <a:off x="-12972" y="1552941"/>
            <a:ext cx="9144160" cy="326585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71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7B071EB-FA6A-1645-AD95-27B80DF07B86}"/>
              </a:ext>
            </a:extLst>
          </p:cNvPr>
          <p:cNvSpPr/>
          <p:nvPr/>
        </p:nvSpPr>
        <p:spPr>
          <a:xfrm>
            <a:off x="2932400" y="0"/>
            <a:ext cx="307884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71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632FA1A-CC74-9547-B2EF-18A9F394F4CB}"/>
              </a:ext>
            </a:extLst>
          </p:cNvPr>
          <p:cNvSpPr/>
          <p:nvPr/>
        </p:nvSpPr>
        <p:spPr>
          <a:xfrm>
            <a:off x="5877772" y="0"/>
            <a:ext cx="307884" cy="6858000"/>
          </a:xfrm>
          <a:prstGeom prst="rect">
            <a:avLst/>
          </a:prstGeom>
          <a:pattFill prst="dkHorz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71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FF220FC-A34D-BF48-8CED-54629815E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521" y="6536160"/>
            <a:ext cx="582012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1" y="2"/>
            <a:ext cx="9145107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5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5556739" y="2"/>
            <a:ext cx="3596963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038" y="427036"/>
            <a:ext cx="2057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828000"/>
            <a:ext cx="9145107" cy="550692"/>
          </a:xfrm>
          <a:solidFill>
            <a:srgbClr val="EDEEF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200" kern="900" spc="64" smtClean="0">
                <a:solidFill>
                  <a:schemeClr val="tx1"/>
                </a:solidFill>
              </a:defRPr>
            </a:lvl1pPr>
            <a:lvl2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661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661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22013">
              <a:spcAft>
                <a:spcPts val="923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3075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3886200"/>
            <a:ext cx="9144000" cy="300011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3845170" y="3886200"/>
            <a:ext cx="5298830" cy="300011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6596" y="0"/>
            <a:ext cx="9160597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162688" rIns="301463" bIns="162688" rtlCol="0" anchor="ctr"/>
          <a:lstStyle/>
          <a:p>
            <a:pPr>
              <a:lnSpc>
                <a:spcPct val="130000"/>
              </a:lnSpc>
              <a:spcAft>
                <a:spcPts val="1005"/>
              </a:spcAft>
            </a:pPr>
            <a:endParaRPr kumimoji="1" lang="ja-JP" altLang="en-US" sz="1107" kern="900" spc="64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87952" y="5893019"/>
            <a:ext cx="3612807" cy="313932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369"/>
              </a:spcAft>
              <a:buNone/>
              <a:defRPr lang="ja-JP" altLang="en-US" sz="1569" spc="139" smtClean="0">
                <a:solidFill>
                  <a:schemeClr val="bg1"/>
                </a:solidFill>
              </a:defRPr>
            </a:lvl1pPr>
            <a:lvl2pPr marL="211007" indent="0">
              <a:spcAft>
                <a:spcPts val="369"/>
              </a:spcAft>
              <a:buNone/>
              <a:defRPr lang="ja-JP" altLang="en-US" sz="1661" smtClean="0">
                <a:latin typeface="+mn-lt"/>
                <a:ea typeface="+mn-ea"/>
              </a:defRPr>
            </a:lvl2pPr>
            <a:lvl3pPr marL="633020" indent="0">
              <a:spcAft>
                <a:spcPts val="369"/>
              </a:spcAft>
              <a:buNone/>
              <a:defRPr lang="ja-JP" altLang="en-US" sz="1661" smtClean="0">
                <a:latin typeface="+mn-lt"/>
                <a:ea typeface="+mn-ea"/>
              </a:defRPr>
            </a:lvl3pPr>
            <a:lvl4pPr marL="1055033" indent="0">
              <a:spcAft>
                <a:spcPts val="369"/>
              </a:spcAft>
              <a:buNone/>
              <a:defRPr lang="ja-JP" altLang="en-US" sz="1661" smtClean="0">
                <a:latin typeface="+mn-lt"/>
                <a:ea typeface="+mn-ea"/>
              </a:defRPr>
            </a:lvl4pPr>
            <a:lvl5pPr marL="1477046" indent="0">
              <a:spcAft>
                <a:spcPts val="369"/>
              </a:spcAft>
              <a:buNone/>
              <a:defRPr lang="ja-JP" altLang="en-US" sz="1661">
                <a:latin typeface="+mn-lt"/>
                <a:ea typeface="+mn-ea"/>
              </a:defRPr>
            </a:lvl5pPr>
          </a:lstStyle>
          <a:p>
            <a:pPr marL="0" lvl="0" defTabSz="422013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6680598" y="2838998"/>
            <a:ext cx="2114772" cy="318273"/>
          </a:xfrm>
          <a:prstGeom prst="rect">
            <a:avLst/>
          </a:prstGeom>
          <a:noFill/>
          <a:ln>
            <a:noFill/>
          </a:ln>
        </p:spPr>
        <p:txBody>
          <a:bodyPr wrap="none" lIns="97612" tIns="0" rIns="97612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292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292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292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292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292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292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7710" y="4878178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631" y="6469298"/>
            <a:ext cx="3468900" cy="26326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202"/>
            <a:ext cx="9135701" cy="1904457"/>
          </a:xfrm>
        </p:spPr>
        <p:txBody>
          <a:bodyPr lIns="288000" tIns="180000" rIns="360000" bIns="72000" anchor="b"/>
          <a:lstStyle>
            <a:lvl1pPr>
              <a:defRPr sz="2215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8517" y="3901926"/>
            <a:ext cx="9161033" cy="406265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569" spc="139" smtClean="0">
                <a:solidFill>
                  <a:schemeClr val="bg1"/>
                </a:solidFill>
              </a:defRPr>
            </a:lvl1pPr>
            <a:lvl2pPr marL="211007" indent="0">
              <a:buNone/>
              <a:defRPr lang="ja-JP" altLang="en-US" sz="1569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633020" indent="0">
              <a:buNone/>
              <a:defRPr lang="ja-JP" altLang="en-US" sz="1569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055033" indent="0">
              <a:buNone/>
              <a:defRPr lang="ja-JP" altLang="en-US" sz="1569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477046" indent="0">
              <a:buNone/>
              <a:defRPr lang="ja-JP" altLang="en-US" sz="1569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422013"/>
            <a:r>
              <a:rPr kumimoji="1" lang="ja-JP" altLang="en-US"/>
              <a:t>マスター テキストの書式設定</a:t>
            </a:r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5205047" y="6379735"/>
            <a:ext cx="3555110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52" y="317903"/>
            <a:ext cx="3704303" cy="5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5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9"/>
            <a:ext cx="2180492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770734" y="3906775"/>
            <a:ext cx="3721963" cy="2180490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08" tIns="301463" rIns="301463" bIns="120585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674" b="1" spc="25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2189009" y="3029"/>
            <a:ext cx="6963508" cy="685497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847" tIns="162688" rIns="301463" bIns="162688" rtlCol="0" anchor="ctr"/>
          <a:lstStyle/>
          <a:p>
            <a:pPr>
              <a:lnSpc>
                <a:spcPct val="130000"/>
              </a:lnSpc>
              <a:spcAft>
                <a:spcPts val="1005"/>
              </a:spcAft>
            </a:pPr>
            <a:endParaRPr kumimoji="1" lang="ja-JP" altLang="en-US" sz="1107" kern="900" spc="64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0492" y="4042661"/>
            <a:ext cx="6955209" cy="387863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369"/>
              </a:spcAft>
              <a:buNone/>
              <a:defRPr lang="ja-JP" altLang="en-US" sz="1477" spc="139" smtClean="0">
                <a:solidFill>
                  <a:schemeClr val="tx1"/>
                </a:solidFill>
              </a:defRPr>
            </a:lvl1pPr>
            <a:lvl2pPr marL="211007" indent="0">
              <a:spcAft>
                <a:spcPts val="369"/>
              </a:spcAft>
              <a:buNone/>
              <a:defRPr lang="ja-JP" altLang="en-US" sz="1477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633020" indent="0">
              <a:spcAft>
                <a:spcPts val="369"/>
              </a:spcAft>
              <a:buNone/>
              <a:defRPr lang="ja-JP" altLang="en-US" sz="1477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055033" indent="0">
              <a:spcAft>
                <a:spcPts val="369"/>
              </a:spcAft>
              <a:buNone/>
              <a:defRPr lang="ja-JP" altLang="en-US" sz="1477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1477046" indent="0">
              <a:spcAft>
                <a:spcPts val="369"/>
              </a:spcAft>
              <a:buNone/>
              <a:defRPr lang="ja-JP" altLang="en-US" sz="1477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22013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5275385" y="6469296"/>
            <a:ext cx="3519985" cy="173332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6680598" y="2838998"/>
            <a:ext cx="2114772" cy="318273"/>
          </a:xfrm>
          <a:prstGeom prst="rect">
            <a:avLst/>
          </a:prstGeom>
          <a:noFill/>
          <a:ln>
            <a:noFill/>
          </a:ln>
        </p:spPr>
        <p:txBody>
          <a:bodyPr wrap="none" lIns="97612" tIns="0" rIns="97612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292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292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292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292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292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292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8348" y="6379367"/>
            <a:ext cx="3468900" cy="26326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492" y="1447802"/>
            <a:ext cx="6955209" cy="2304191"/>
          </a:xfrm>
        </p:spPr>
        <p:txBody>
          <a:bodyPr lIns="288000" tIns="180000" rIns="360000" bIns="72000" anchor="b"/>
          <a:lstStyle>
            <a:lvl1pPr>
              <a:defRPr sz="2215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140074" y="1579691"/>
            <a:ext cx="2819400" cy="117219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661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52" y="5715000"/>
            <a:ext cx="1082133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24858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2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/>
          <a:p>
            <a:pPr marL="0" lvl="0" defTabSz="422013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308" y="1879525"/>
            <a:ext cx="8479226" cy="46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44038" y="427036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50365" y="6551318"/>
            <a:ext cx="3468900" cy="2632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3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521" y="6536160"/>
            <a:ext cx="582012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107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hf hdr="0" ftr="0" dt="0"/>
  <p:txStyles>
    <p:titleStyle>
      <a:lvl1pPr algn="l" defTabSz="844026" rtl="0" eaLnBrk="1" latinLnBrk="0" hangingPunct="1">
        <a:lnSpc>
          <a:spcPct val="90000"/>
        </a:lnSpc>
        <a:spcBef>
          <a:spcPct val="0"/>
        </a:spcBef>
        <a:buNone/>
        <a:defRPr kumimoji="1" lang="en-US" altLang="en-US" sz="1674" b="1" i="0" kern="1200" spc="251" dirty="0">
          <a:solidFill>
            <a:schemeClr val="bg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</p:titleStyle>
    <p:bodyStyle>
      <a:lvl1pPr marL="167047" indent="-167047" algn="l" defTabSz="844026" rtl="0" eaLnBrk="1" latinLnBrk="0" hangingPunct="1">
        <a:lnSpc>
          <a:spcPct val="130000"/>
        </a:lnSpc>
        <a:spcBef>
          <a:spcPts val="923"/>
        </a:spcBef>
        <a:spcAft>
          <a:spcPts val="739"/>
        </a:spcAft>
        <a:buClr>
          <a:schemeClr val="tx2"/>
        </a:buClr>
        <a:buFont typeface="Arial" panose="020B0604020202020204" pitchFamily="34" charset="0"/>
        <a:buChar char="•"/>
        <a:defRPr kumimoji="1" sz="1292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  <a:lvl2pPr marL="329698" indent="-162651" algn="l" defTabSz="844026" rtl="0" eaLnBrk="1" latinLnBrk="0" hangingPunct="1">
        <a:lnSpc>
          <a:spcPct val="130000"/>
        </a:lnSpc>
        <a:spcBef>
          <a:spcPts val="462"/>
        </a:spcBef>
        <a:spcAft>
          <a:spcPts val="739"/>
        </a:spcAft>
        <a:buClr>
          <a:schemeClr val="tx2"/>
        </a:buClr>
        <a:buFont typeface="Arial" panose="020B0604020202020204" pitchFamily="34" charset="0"/>
        <a:buChar char="•"/>
        <a:defRPr kumimoji="1" sz="1292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2pPr>
      <a:lvl3pPr marL="578803" indent="-167047" algn="l" defTabSz="844026" rtl="0" eaLnBrk="1" latinLnBrk="0" hangingPunct="1">
        <a:lnSpc>
          <a:spcPct val="130000"/>
        </a:lnSpc>
        <a:spcBef>
          <a:spcPts val="462"/>
        </a:spcBef>
        <a:spcAft>
          <a:spcPts val="739"/>
        </a:spcAft>
        <a:buClr>
          <a:schemeClr val="tx2"/>
        </a:buClr>
        <a:buFont typeface="Arial" panose="020B0604020202020204" pitchFamily="34" charset="0"/>
        <a:buChar char="•"/>
        <a:defRPr kumimoji="1" sz="1292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3pPr>
      <a:lvl4pPr marL="745850" indent="-167047" algn="l" defTabSz="844026" rtl="0" eaLnBrk="1" latinLnBrk="0" hangingPunct="1">
        <a:lnSpc>
          <a:spcPct val="130000"/>
        </a:lnSpc>
        <a:spcBef>
          <a:spcPts val="462"/>
        </a:spcBef>
        <a:spcAft>
          <a:spcPts val="739"/>
        </a:spcAft>
        <a:buClr>
          <a:schemeClr val="tx2"/>
        </a:buClr>
        <a:buFont typeface="Arial" panose="020B0604020202020204" pitchFamily="34" charset="0"/>
        <a:buChar char="•"/>
        <a:defRPr kumimoji="1" sz="1292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4pPr>
      <a:lvl5pPr marL="908501" indent="-162651" algn="l" defTabSz="844026" rtl="0" eaLnBrk="1" latinLnBrk="0" hangingPunct="1">
        <a:lnSpc>
          <a:spcPct val="130000"/>
        </a:lnSpc>
        <a:spcBef>
          <a:spcPts val="462"/>
        </a:spcBef>
        <a:spcAft>
          <a:spcPts val="739"/>
        </a:spcAft>
        <a:buClr>
          <a:schemeClr val="tx2"/>
        </a:buClr>
        <a:buFont typeface="Arial" panose="020B0604020202020204" pitchFamily="34" charset="0"/>
        <a:buChar char="•"/>
        <a:defRPr kumimoji="1" sz="1292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5pPr>
      <a:lvl6pPr marL="2321072" indent="-211007" algn="l" defTabSz="844026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indent="-211007" algn="l" defTabSz="844026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3165099" indent="-211007" algn="l" defTabSz="844026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587111" indent="-211007" algn="l" defTabSz="844026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26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13" algn="l" defTabSz="844026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26" algn="l" defTabSz="844026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039" algn="l" defTabSz="844026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053" algn="l" defTabSz="844026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065" algn="l" defTabSz="844026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078" algn="l" defTabSz="844026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092" algn="l" defTabSz="844026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105" algn="l" defTabSz="844026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charts/chart1.xml" Type="http://schemas.openxmlformats.org/officeDocument/2006/relationships/char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BCBC3-8070-183C-072F-97763506C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74A1874-0D45-D4BF-AEC7-C3D460EB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779173" fontAlgn="base">
              <a:spcAft>
                <a:spcPct val="0"/>
              </a:spcAft>
              <a:defRPr/>
            </a:pPr>
            <a:r>
              <a:rPr lang="ja-JP" altLang="en-US" sz="20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派遣元事業所数の推移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1AAAEA67-BCA5-A371-F1F6-D1346455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" y="6156812"/>
            <a:ext cx="8267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7917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800" dirty="0"/>
              <a:t>※ </a:t>
            </a:r>
            <a:r>
              <a:rPr lang="ja-JP" altLang="en-US" sz="800" dirty="0"/>
              <a:t>資料出所 厚生労働省職業安定局需給調整事業課調べ</a:t>
            </a:r>
            <a:endParaRPr lang="en-US" altLang="ja-JP" sz="800" dirty="0"/>
          </a:p>
          <a:p>
            <a:pPr defTabSz="77917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800" dirty="0"/>
              <a:t>※ </a:t>
            </a:r>
            <a:r>
              <a:rPr lang="ja-JP" altLang="en-US" sz="800" dirty="0"/>
              <a:t>平成</a:t>
            </a:r>
            <a:r>
              <a:rPr lang="en-US" altLang="ja-JP" sz="800" dirty="0"/>
              <a:t>10</a:t>
            </a:r>
            <a:r>
              <a:rPr lang="ja-JP" altLang="en-US" sz="800" dirty="0"/>
              <a:t>年度までは年度末の新規許可・届出受理事業所の累計（延べ数）平成</a:t>
            </a:r>
            <a:r>
              <a:rPr lang="en-US" altLang="ja-JP" sz="800" dirty="0"/>
              <a:t>11</a:t>
            </a:r>
            <a:r>
              <a:rPr lang="ja-JP" altLang="en-US" sz="800" dirty="0"/>
              <a:t>年度からは廃⽌及び不更新事業所を除いた実数</a:t>
            </a:r>
            <a:endParaRPr lang="en-US" altLang="ja-JP" sz="800" dirty="0"/>
          </a:p>
          <a:p>
            <a:pPr defTabSz="77917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800" dirty="0"/>
              <a:t>※ </a:t>
            </a:r>
            <a:r>
              <a:rPr lang="ja-JP" altLang="en-US" sz="800" dirty="0"/>
              <a:t>平成</a:t>
            </a:r>
            <a:r>
              <a:rPr lang="en-US" altLang="ja-JP" sz="800" dirty="0"/>
              <a:t>27</a:t>
            </a:r>
            <a:r>
              <a:rPr lang="ja-JP" altLang="en-US" sz="800" dirty="0"/>
              <a:t>年労働者派遣法改正法により、全ての労働者派遣事業が許可制に⼀本化されたため（経過措置により、改正前から届出により特定労働者派遣事業を営む者は、平成 </a:t>
            </a:r>
            <a:r>
              <a:rPr lang="en-US" altLang="ja-JP" sz="800" dirty="0"/>
              <a:t>30 </a:t>
            </a:r>
            <a:r>
              <a:rPr lang="ja-JP" altLang="en-US" sz="800" dirty="0"/>
              <a:t>　　</a:t>
            </a:r>
            <a:endParaRPr lang="en-US" altLang="ja-JP" sz="800" dirty="0"/>
          </a:p>
          <a:p>
            <a:pPr defTabSz="77917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ja-JP" altLang="en-US" sz="800" dirty="0"/>
              <a:t>　年 </a:t>
            </a:r>
            <a:r>
              <a:rPr lang="en-US" altLang="ja-JP" sz="800" dirty="0"/>
              <a:t>9 </a:t>
            </a:r>
            <a:r>
              <a:rPr lang="ja-JP" altLang="en-US" sz="800" dirty="0"/>
              <a:t>月 </a:t>
            </a:r>
            <a:r>
              <a:rPr lang="en-US" altLang="ja-JP" sz="800" dirty="0"/>
              <a:t>29</a:t>
            </a:r>
            <a:r>
              <a:rPr lang="ja-JP" altLang="en-US" sz="800" dirty="0"/>
              <a:t>日 まで引き続き当該事業を⾏うことが可能。また、同⽇までに許可申請を⾏った者については、許可⼜は不許可の処分がある⽇まで当該事業を⾏うことが可能）。</a:t>
            </a:r>
            <a:endParaRPr lang="ja-JP" altLang="en-US" sz="767" dirty="0">
              <a:solidFill>
                <a:srgbClr val="000000"/>
              </a:solidFill>
              <a:latin typeface="+mn-ea"/>
              <a:cs typeface="Meiryo UI" panose="020B0604030504040204" pitchFamily="50" charset="-128"/>
            </a:endParaRP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6BA7829E-DA27-7D76-F0C5-22C76EA31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067752"/>
              </p:ext>
            </p:extLst>
          </p:nvPr>
        </p:nvGraphicFramePr>
        <p:xfrm>
          <a:off x="0" y="741057"/>
          <a:ext cx="9144000" cy="550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9980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o-color">
      <a:dk1>
        <a:srgbClr val="000000"/>
      </a:dk1>
      <a:lt1>
        <a:srgbClr val="FFFFFF"/>
      </a:lt1>
      <a:dk2>
        <a:srgbClr val="103185"/>
      </a:dk2>
      <a:lt2>
        <a:srgbClr val="E4E2ED"/>
      </a:lt2>
      <a:accent1>
        <a:srgbClr val="005CAF"/>
      </a:accent1>
      <a:accent2>
        <a:srgbClr val="DB4D6D"/>
      </a:accent2>
      <a:accent3>
        <a:srgbClr val="66BAB7"/>
      </a:accent3>
      <a:accent4>
        <a:srgbClr val="FEDFE1"/>
      </a:accent4>
      <a:accent5>
        <a:srgbClr val="C9E7E7"/>
      </a:accent5>
      <a:accent6>
        <a:srgbClr val="FDF3B9"/>
      </a:accent6>
      <a:hlink>
        <a:srgbClr val="00489E"/>
      </a:hlink>
      <a:folHlink>
        <a:srgbClr val="00489E"/>
      </a:folHlink>
    </a:clrScheme>
    <a:fontScheme name="Co-font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kumimoji="1" sz="12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buClr>
            <a:schemeClr val="tx2"/>
          </a:buClr>
          <a:defRPr kumimoji="1"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F5410A08FDA2448ADBB28FA3E19448A" ma:contentTypeVersion="14" ma:contentTypeDescription="新しいドキュメントを作成します。" ma:contentTypeScope="" ma:versionID="5d0a7efe0c532ce8cb8b92b7ea856a06">
  <xsd:schema xmlns:xsd="http://www.w3.org/2001/XMLSchema" xmlns:xs="http://www.w3.org/2001/XMLSchema" xmlns:p="http://schemas.microsoft.com/office/2006/metadata/properties" xmlns:ns2="723a2671-e8a7-4cdb-ad3e-eabb6608327f" xmlns:ns3="263dbbe5-076b-4606-a03b-9598f5f2f35a" targetNamespace="http://schemas.microsoft.com/office/2006/metadata/properties" ma:root="true" ma:fieldsID="cf27cc86a2c5a0dbe5ee571f8fde4639" ns2:_="" ns3:_="">
    <xsd:import namespace="723a2671-e8a7-4cdb-ad3e-eabb6608327f"/>
    <xsd:import namespace="263dbbe5-076b-4606-a03b-9598f5f2f35a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a2671-e8a7-4cdb-ad3e-eabb6608327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dbbe5-076b-4606-a03b-9598f5f2f35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94865ea-24ef-410a-a1db-f29f4da8ebf3}" ma:internalName="TaxCatchAll" ma:showField="CatchAllData" ma:web="263dbbe5-076b-4606-a03b-9598f5f2f3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3dbbe5-076b-4606-a03b-9598f5f2f35a" xsi:nil="true"/>
    <Owner xmlns="723a2671-e8a7-4cdb-ad3e-eabb6608327f">
      <UserInfo>
        <DisplayName/>
        <AccountId xsi:nil="true"/>
        <AccountType/>
      </UserInfo>
    </Owner>
    <lcf76f155ced4ddcb4097134ff3c332f xmlns="723a2671-e8a7-4cdb-ad3e-eabb6608327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69EABC-FE97-4B69-AAC3-BF72A7E60033}">
  <ds:schemaRefs>
    <ds:schemaRef ds:uri="263dbbe5-076b-4606-a03b-9598f5f2f35a"/>
    <ds:schemaRef ds:uri="723a2671-e8a7-4cdb-ad3e-eabb660832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DC64D39-1195-425D-A893-891A9A303BEE}">
  <ds:schemaRefs>
    <ds:schemaRef ds:uri="263dbbe5-076b-4606-a03b-9598f5f2f35a"/>
    <ds:schemaRef ds:uri="723a2671-e8a7-4cdb-ad3e-eabb660832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F1A2AF0-BD4B-4E0B-AE2A-5AB4D05C63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Words>194</Words>
  <PresentationFormat>画面に合わせる (4:3)</PresentationFormat>
  <Paragraphs>53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メイリオ</vt:lpstr>
      <vt:lpstr>游ゴシック</vt:lpstr>
      <vt:lpstr>Arial</vt:lpstr>
      <vt:lpstr>Segoe UI</vt:lpstr>
      <vt:lpstr>Office テーマ</vt:lpstr>
      <vt:lpstr>派遣元事業所数の推移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0x0101003F5410A08FDA2448ADBB28FA3E19448A</vt:lpwstr>
  </property>
  <property fmtid="{D5CDD505-2E9C-101B-9397-08002B2CF9AE}" pid="3" name="MediaServiceImageTags">
    <vt:lpwstr/>
  </property>
</Properties>
</file>