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160"/>
  </p:notesMasterIdLst>
  <p:sldIdLst>
    <p:sldId id="256" r:id="rId2"/>
    <p:sldId id="257" r:id="rId3"/>
    <p:sldId id="258" r:id="rId4"/>
    <p:sldId id="259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356" r:id="rId84"/>
    <p:sldId id="357" r:id="rId85"/>
    <p:sldId id="358" r:id="rId86"/>
    <p:sldId id="359" r:id="rId87"/>
    <p:sldId id="360" r:id="rId88"/>
    <p:sldId id="361" r:id="rId89"/>
    <p:sldId id="362" r:id="rId90"/>
    <p:sldId id="363" r:id="rId91"/>
    <p:sldId id="364" r:id="rId92"/>
    <p:sldId id="365" r:id="rId93"/>
    <p:sldId id="366" r:id="rId94"/>
    <p:sldId id="367" r:id="rId95"/>
    <p:sldId id="368" r:id="rId96"/>
    <p:sldId id="369" r:id="rId97"/>
    <p:sldId id="370" r:id="rId98"/>
    <p:sldId id="371" r:id="rId99"/>
    <p:sldId id="372" r:id="rId100"/>
    <p:sldId id="373" r:id="rId101"/>
    <p:sldId id="374" r:id="rId102"/>
    <p:sldId id="375" r:id="rId103"/>
    <p:sldId id="376" r:id="rId104"/>
    <p:sldId id="377" r:id="rId105"/>
    <p:sldId id="378" r:id="rId106"/>
    <p:sldId id="379" r:id="rId107"/>
    <p:sldId id="380" r:id="rId108"/>
    <p:sldId id="381" r:id="rId109"/>
    <p:sldId id="382" r:id="rId110"/>
    <p:sldId id="383" r:id="rId111"/>
    <p:sldId id="384" r:id="rId112"/>
    <p:sldId id="385" r:id="rId113"/>
    <p:sldId id="386" r:id="rId114"/>
    <p:sldId id="387" r:id="rId115"/>
    <p:sldId id="388" r:id="rId116"/>
    <p:sldId id="389" r:id="rId117"/>
    <p:sldId id="390" r:id="rId118"/>
    <p:sldId id="391" r:id="rId119"/>
    <p:sldId id="392" r:id="rId120"/>
    <p:sldId id="393" r:id="rId121"/>
    <p:sldId id="394" r:id="rId122"/>
    <p:sldId id="395" r:id="rId123"/>
    <p:sldId id="396" r:id="rId124"/>
    <p:sldId id="397" r:id="rId125"/>
    <p:sldId id="398" r:id="rId126"/>
    <p:sldId id="399" r:id="rId127"/>
    <p:sldId id="400" r:id="rId128"/>
    <p:sldId id="401" r:id="rId129"/>
    <p:sldId id="402" r:id="rId130"/>
    <p:sldId id="403" r:id="rId131"/>
    <p:sldId id="404" r:id="rId132"/>
    <p:sldId id="405" r:id="rId133"/>
    <p:sldId id="406" r:id="rId134"/>
    <p:sldId id="407" r:id="rId135"/>
    <p:sldId id="408" r:id="rId136"/>
    <p:sldId id="409" r:id="rId137"/>
    <p:sldId id="410" r:id="rId138"/>
    <p:sldId id="411" r:id="rId139"/>
    <p:sldId id="412" r:id="rId140"/>
    <p:sldId id="413" r:id="rId141"/>
    <p:sldId id="414" r:id="rId142"/>
    <p:sldId id="415" r:id="rId143"/>
    <p:sldId id="416" r:id="rId144"/>
    <p:sldId id="417" r:id="rId145"/>
    <p:sldId id="418" r:id="rId146"/>
    <p:sldId id="419" r:id="rId147"/>
    <p:sldId id="420" r:id="rId148"/>
    <p:sldId id="421" r:id="rId149"/>
    <p:sldId id="422" r:id="rId150"/>
    <p:sldId id="423" r:id="rId151"/>
    <p:sldId id="424" r:id="rId152"/>
    <p:sldId id="425" r:id="rId153"/>
    <p:sldId id="426" r:id="rId154"/>
    <p:sldId id="427" r:id="rId155"/>
    <p:sldId id="428" r:id="rId156"/>
    <p:sldId id="429" r:id="rId157"/>
    <p:sldId id="430" r:id="rId158"/>
    <p:sldId id="431" r:id="rId1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89580-337D-4D5A-A903-0BEDCBE8FCBB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C7CAF-0BBE-4E05-8AA6-410754A073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521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83B4D-A13F-4CEF-A957-B01C316E692D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53497" y="6459786"/>
            <a:ext cx="984019" cy="365125"/>
          </a:xfrm>
        </p:spPr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453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1CE7-600C-46BF-BB5C-7F74E849AD31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55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0DF4-8DA5-4BE1-9EF2-3A3042E5F044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81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16F-F0E5-4AE7-9726-C00935B64BB2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56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691-58E8-44A9-B6A7-0D1F7E32ECC8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03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3DC84-4A41-4911-9F25-805E7A1B1C08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422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BE2-4AC5-48A4-9281-482BCDD4243A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57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C452-3863-48D3-A0FE-53A16EE062C9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37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FF8D-0F03-448D-A736-34E91306601B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485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287C5BA-B9AB-4E36-9C87-B63AA481BA74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62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75E5-2D86-4A32-81D0-4873B72E79AF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474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EF16989-04C2-4464-A2E0-7218C271B361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44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DE75C20C-74C9-4D95-B9B3-8EB495B2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42914"/>
            <a:ext cx="7545019" cy="571561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6028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03BA10-7DD6-4796-86FB-CA6BFD2F6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56" y="598086"/>
            <a:ext cx="745628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827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83B586-A12A-43E4-8910-414ADE39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71" y="598086"/>
            <a:ext cx="746945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923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96F69F-1D1F-435E-9553-999FED7CE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22" y="598086"/>
            <a:ext cx="756295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434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DAD2BEA-E8B4-481C-9137-1805A292F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17" y="598086"/>
            <a:ext cx="751816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293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42BC509-266E-4DDF-8440-FA6E0910F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58" y="598086"/>
            <a:ext cx="7525083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386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9D5DD0B-3D29-4790-94ED-6161D9A10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74" y="598086"/>
            <a:ext cx="750785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305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880E39D-7726-4C48-A120-C4E01CD39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19" y="598086"/>
            <a:ext cx="7487561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994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B00D59-5A66-4E2F-9DF1-F3F4E99E2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94" y="598086"/>
            <a:ext cx="7473612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051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64834A3-0F62-4AEB-9008-C6B0CFF86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37" y="598086"/>
            <a:ext cx="747032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631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DF4E56-466E-47CF-AF0D-FA11D1EAE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05" y="598086"/>
            <a:ext cx="753179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663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6445909-9E27-4BFD-AC96-98CD6612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62" y="598086"/>
            <a:ext cx="750807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65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EF2420-697C-4A04-B387-04ABCA157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35" y="598086"/>
            <a:ext cx="7552529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129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3F358E-7513-4253-8688-B272597E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00" y="598086"/>
            <a:ext cx="748060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7233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AD8CAEB-0D75-4C6F-84FD-19B76F6F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56" y="598086"/>
            <a:ext cx="745628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828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6435C82-3BCB-45A1-BA65-46255E533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53" y="598086"/>
            <a:ext cx="7504494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086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A9A59CA-0063-483C-BD5B-16DB8F0A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92" y="598086"/>
            <a:ext cx="7542215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210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6CC0568-7B67-402B-A3DA-F0D992007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56" y="598086"/>
            <a:ext cx="7500888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128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22DB01-CBB6-4B48-83DE-770C20B2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92" y="598086"/>
            <a:ext cx="7542215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859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ADE41C3-62C6-4C34-B870-FD1D6FFD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48" y="598086"/>
            <a:ext cx="7549103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652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F7F50E-E0F8-42B7-8AA6-3D392C470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47" y="598086"/>
            <a:ext cx="7483906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58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EAF23E-6E39-416B-806F-9FA9D3ECF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04" y="598086"/>
            <a:ext cx="741259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5496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C8A6E6B-4F32-43DA-9949-B34EC051F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31" y="598086"/>
            <a:ext cx="7504738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62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40217F-06D3-4672-8F26-77A2A0BD3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54" y="598086"/>
            <a:ext cx="7469892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355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350523F-0688-4AB9-9CBB-419D01CF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74" y="598086"/>
            <a:ext cx="750785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3486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ADD252-A41C-438A-B5B0-63DE3EEDB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33" y="598086"/>
            <a:ext cx="751833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774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5577E66-DD03-4818-B7E6-E2BA4DBF3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74" y="598086"/>
            <a:ext cx="750785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000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D26185E-96AC-48E9-ABD0-B1174351B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19" y="598086"/>
            <a:ext cx="7487561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914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64F8274-1F89-4A8B-9877-BC88E74F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21" y="598086"/>
            <a:ext cx="749055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3220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3A94D47-4886-43D7-ADD9-2227C442C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5" y="598086"/>
            <a:ext cx="751479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0059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A03F189-7032-458B-A9EF-FA297309E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5" y="598086"/>
            <a:ext cx="7514789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20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663640A-A565-4E56-AFC4-1274FE168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22" y="598086"/>
            <a:ext cx="756295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6732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18FF1FD-F5E7-458F-8EEA-65AA08087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5" y="598086"/>
            <a:ext cx="7514789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909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085C7A0-EA75-478C-B375-015E69A2F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56" y="598086"/>
            <a:ext cx="7500888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4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8879216-7895-4D1F-940F-AFE56090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4" y="598086"/>
            <a:ext cx="7600951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7536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4D752A-E670-45A2-9048-92BBED261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93" y="598086"/>
            <a:ext cx="747361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9538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3668CE2-8C11-4767-9357-FE49B19C1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73" y="598086"/>
            <a:ext cx="754565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7502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D1DBCA7-CA89-4769-9349-97F79FD46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00" y="598086"/>
            <a:ext cx="748060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2457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9BC9EEC-8C85-445F-BDAE-59694F875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68" y="641683"/>
            <a:ext cx="7426064" cy="55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483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2D65012-F5BD-4A92-95DB-8F6889744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05" y="602608"/>
            <a:ext cx="7458390" cy="565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5915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ACB1BB7-4591-467C-81B9-A00AD0901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48" y="598086"/>
            <a:ext cx="752170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6172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96F8C3F-5695-4CB3-893A-032A1EBFE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11" y="598086"/>
            <a:ext cx="7535377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329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D58ABD4-A7C0-4AC4-981E-E8DA4C4C8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48" y="598086"/>
            <a:ext cx="754910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3341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66332F3-3C7A-4953-91D5-0939ED3CA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62" y="598086"/>
            <a:ext cx="749087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2323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FC2221-609B-47EF-9844-8971C31AA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28" y="598086"/>
            <a:ext cx="757334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26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E8D345-A11B-46AC-A887-600D56A3C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09" y="548876"/>
            <a:ext cx="7600181" cy="576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8853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D5CFA15-D5E0-4A1B-AC27-65EE26C7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74" y="598086"/>
            <a:ext cx="750785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9965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45DBD49-4F34-458F-A545-DA470CCD5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87" y="598086"/>
            <a:ext cx="748722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7602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142</a:t>
            </a:fld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B98EAA2-4232-4702-864A-182190758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22" y="598086"/>
            <a:ext cx="756635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059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143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A2E119-68AB-46E6-9E6F-26C550047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07" y="598086"/>
            <a:ext cx="758038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0077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144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D7AB04B-19C9-46A6-9DA9-F41EFF2D2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56" y="598086"/>
            <a:ext cx="7500888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1564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145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A01D12B-65A8-443F-A22D-C1ED08C99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00" y="598086"/>
            <a:ext cx="748060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111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146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650341-D798-4B90-9340-A56A3B1CC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89" y="598086"/>
            <a:ext cx="751122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8952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147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AAB18AE-4791-473E-BB18-A2DA495CC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47" y="598086"/>
            <a:ext cx="747730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0499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148</a:t>
            </a:fld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A568686-6BB8-47F3-8EF5-CCC296616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04" y="598086"/>
            <a:ext cx="753879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8237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149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5B189FA-F732-4090-8372-FDB953122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48" y="598086"/>
            <a:ext cx="752170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81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73A384B-6C3F-4B7A-AC5F-5FABBA797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60" y="598086"/>
            <a:ext cx="756288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3196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150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DF62666-7377-41CF-B366-A44A4E867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04" y="598086"/>
            <a:ext cx="745679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4373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151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2EA7191-7D12-4E6A-84EB-A03A57598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52" y="598086"/>
            <a:ext cx="750449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0232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152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D4040BF-8EB1-4830-BD95-C87328287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48" y="598086"/>
            <a:ext cx="754910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7838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153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4A4D630-5ACA-4EFD-8761-33DBCD274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30" y="564256"/>
            <a:ext cx="7563339" cy="57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3269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154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B05D927-E478-4BD7-989D-D5E539D42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46" y="598086"/>
            <a:ext cx="748390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5849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155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3D400A0-E4AA-4718-9B21-ADAD5CA9F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17" y="598086"/>
            <a:ext cx="751816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8296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156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4AA4C1-2654-4EDD-A35C-40BBAE69C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33" y="598086"/>
            <a:ext cx="758373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977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157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DC70D2-9F9D-4396-9655-BC11AA16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22" y="586420"/>
            <a:ext cx="7566355" cy="568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7406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158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20A6FA-2EF4-4A20-8B77-F16E17C46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30" y="530426"/>
            <a:ext cx="7497539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55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BA38CD5-4E9B-4BCD-AB2F-ACD20607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17" y="598086"/>
            <a:ext cx="752836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44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25F0666-936C-45F1-B76F-8F118006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86" y="598086"/>
            <a:ext cx="751142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22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945D4E-1767-41AE-9BCB-D75F9B85B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21" y="598086"/>
            <a:ext cx="7569958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3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02AB132-4FD2-47B1-A756-8D794FC6E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48" y="598086"/>
            <a:ext cx="754910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6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F1E33A-8739-4BDF-AFB0-DB488E18F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47511"/>
            <a:ext cx="7545019" cy="576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30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23E2DCE-B936-4FBE-B5DF-5D7F8C56E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30" y="598086"/>
            <a:ext cx="7497539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63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10F79F0-C274-45A3-866E-09B18217B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19" y="598086"/>
            <a:ext cx="748756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00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D534DEB-3E43-4D7A-B786-895AAE285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53" y="598086"/>
            <a:ext cx="746989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88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029CEE-A5FF-460C-9648-DACFA5360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00" y="598086"/>
            <a:ext cx="748060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55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A64FF7-F64C-40F1-BCA2-9133A644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55" y="598086"/>
            <a:ext cx="7440090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01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F043E4-A087-4837-A985-8D947E3F7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17" y="598086"/>
            <a:ext cx="7555965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03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CA753C9-45B7-4B9F-AB43-6403D27EA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99" y="598086"/>
            <a:ext cx="749420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67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E9A019A-4A5A-4B80-A368-D1C18084E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99" y="598086"/>
            <a:ext cx="751460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60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3624418-CD24-4B5D-96AC-EAAE84D70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74" y="598086"/>
            <a:ext cx="750785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8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277F6F5-BB7F-4F94-8858-71F9E3BB8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90" y="598086"/>
            <a:ext cx="7497819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76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CE696AD-8815-4C2C-859D-BD7CD4F26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36" y="586054"/>
            <a:ext cx="7546728" cy="568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08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7A685F-4523-41AA-8F55-A4AF4153B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47" y="598086"/>
            <a:ext cx="747730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48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177D3E-2023-4B2B-8FFB-C3ADBCC51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52" y="530426"/>
            <a:ext cx="750449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46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3C766AD-F586-4249-B9C3-219778D6F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92" y="598086"/>
            <a:ext cx="7542215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4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AABCBE2-14E3-4E6C-BC21-6564753C5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26" y="598086"/>
            <a:ext cx="7552548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51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C7327F-921A-4389-926F-6AC35AD12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99" y="598086"/>
            <a:ext cx="749420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33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CB23A0-6DA6-46ED-8C84-D4386A92F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11" y="598086"/>
            <a:ext cx="7535377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90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CF45886-2D27-40A9-92DF-D760C6464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37" y="598086"/>
            <a:ext cx="747032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97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331CE15-C750-4A79-A1CE-9B000B38C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47" y="598086"/>
            <a:ext cx="7483906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51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F74B8E0-CAD7-4256-A4EB-A4780410E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30" y="598086"/>
            <a:ext cx="7497539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78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39752A-CCAA-4899-B153-2520493CC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91" y="598086"/>
            <a:ext cx="7497818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45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340FE4-37D3-4323-A0BB-51D3F7174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56" y="598086"/>
            <a:ext cx="745628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38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D69E2D-C0DF-40DE-B412-20FFE378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43" y="598086"/>
            <a:ext cx="747691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32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C0FE46C-7E41-482A-B5AD-91BAD91F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33" y="598086"/>
            <a:ext cx="751833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4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F7D7CB1-4D2D-44F5-9463-E2DEC6992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21" y="598086"/>
            <a:ext cx="749055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31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C25250A-6E18-4F58-A3D5-5F474D27E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30" y="598086"/>
            <a:ext cx="7497539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27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FCD724C-62A0-4F3B-B3F1-A811C36A4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84" y="598086"/>
            <a:ext cx="742283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64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584740A-90A6-4DEB-B289-CD8E1557D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97" y="598086"/>
            <a:ext cx="756280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48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C15439B-831E-40C4-8396-2784489C9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18" y="598086"/>
            <a:ext cx="741576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723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C727CF-0A99-4CB3-8BE1-44C929E07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47" y="598086"/>
            <a:ext cx="747730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54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260C8C-1E3D-4278-993B-3F5F9B20C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87" y="598086"/>
            <a:ext cx="748722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45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373C50-9097-49C0-9F02-8CBC324B4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61" y="598086"/>
            <a:ext cx="7528478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6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EA54002-62B3-4A78-B6C9-B13C4C10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77624"/>
            <a:ext cx="7545019" cy="57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15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D9C5110-72C8-4F99-B271-9E401E24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94" y="598086"/>
            <a:ext cx="7473612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22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2FB149A-E745-4C76-A8A7-23AC39BCD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04" y="598086"/>
            <a:ext cx="753879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80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AB63B64-1E1C-47F3-8610-5EF89A066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58" y="598086"/>
            <a:ext cx="7525083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067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E37D953-46D8-495F-ACC8-81C71887E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48" y="598086"/>
            <a:ext cx="754910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428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B863598-5CC7-40BF-94A5-942F3C338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92" y="598086"/>
            <a:ext cx="754221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26CBF1C-905F-4399-A282-1909BF5A0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86" y="598086"/>
            <a:ext cx="751142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010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42F1292-27C8-4042-80BE-CC84DC41E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33" y="598086"/>
            <a:ext cx="7538733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42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5EC74D7-B9CF-4D34-9D0E-BBCB98177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24" y="598086"/>
            <a:ext cx="750115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548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CB60BD3-A140-483E-BBA5-E6011732B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56" y="598086"/>
            <a:ext cx="745628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85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978B837-4CC0-4122-BBD6-184950C81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47" y="598086"/>
            <a:ext cx="7483906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08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8FC338-9A60-49D0-83D1-70BA8FDA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74" y="598086"/>
            <a:ext cx="750785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143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3EC9055-C979-4505-9433-4AE6E34D9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87" y="598086"/>
            <a:ext cx="748722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9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0F8139-BF08-4D9E-B954-FFE2726E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5" y="598086"/>
            <a:ext cx="7514789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973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D3A9B07-2804-4FB7-8CDA-6FE5C94A2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86" y="598086"/>
            <a:ext cx="751142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185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D91D3D-826D-4858-AA58-6DA7C5E61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89" y="598086"/>
            <a:ext cx="747402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630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DCD36B-9EEB-454B-9085-BB6CDA877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64" y="598086"/>
            <a:ext cx="7559472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64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C9D725F-647C-4146-8D82-EA6094975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62" y="598086"/>
            <a:ext cx="749087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080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48C06F-0EBA-4B72-93C1-8C425E706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33" y="598086"/>
            <a:ext cx="7538733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985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10284A9-A9E9-4107-B75E-26BDB7A3D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55" y="586054"/>
            <a:ext cx="7508690" cy="568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637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6F2FBC6-7F4F-4BBA-8A26-DEB780BC0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74" y="598086"/>
            <a:ext cx="750425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26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93B495-C49F-4B60-A2AD-4F226FB7E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33" y="598086"/>
            <a:ext cx="758373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29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59864A-9970-41AF-8229-20589F6E2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91" y="598086"/>
            <a:ext cx="7497818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6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CBE6EE8-28C7-46A5-AA7C-A4988BDAE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75" y="598086"/>
            <a:ext cx="7566449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413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5FB3CA0-AB25-48F5-A193-DEE115ADC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58" y="598086"/>
            <a:ext cx="7531883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873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E4F2DC-8B72-4CA0-BA19-1FAE6383D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48" y="598086"/>
            <a:ext cx="753530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069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8B8DF71-F773-49AA-81D1-D5BED644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24" y="598086"/>
            <a:ext cx="752495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796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950A141-4E62-4360-BCB7-B04552147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46" y="598086"/>
            <a:ext cx="748390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55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2ED3C9-387D-464A-BD30-461A2186C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17" y="598086"/>
            <a:ext cx="751816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153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3490D77-E8A7-4954-84A5-9BCB364A0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99" y="598086"/>
            <a:ext cx="749420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767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9CAD13D-5F6F-44C3-B178-7EFE7B55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86" y="598086"/>
            <a:ext cx="751142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932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57BE61E-35B9-4272-8BDB-CB24903D2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41" y="598086"/>
            <a:ext cx="7463317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120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F2D415-E1FA-4F59-BEC0-937D371DC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48" y="598086"/>
            <a:ext cx="752170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91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2445783-1FEB-48D8-917F-560B8989E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00" y="598086"/>
            <a:ext cx="7494200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466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2B2F4B-1A8C-4868-AEB5-8771E002B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00" y="598086"/>
            <a:ext cx="7494200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243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8766E3C-81E2-4AFF-82ED-765285F5A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27" y="598086"/>
            <a:ext cx="745354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986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BABA690-E52F-4684-B17F-CFE28A42C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99" y="598086"/>
            <a:ext cx="751460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994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FA1B6C9-BE9A-4880-AE95-A1AEAEC65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74" y="598086"/>
            <a:ext cx="750785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938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9D291A4-A371-4A4E-A50D-6D12DAAB8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62" y="598086"/>
            <a:ext cx="749087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49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68ACCF-4CE1-4389-A8E2-847C0A327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58" y="598086"/>
            <a:ext cx="753188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649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E0A08DD-B972-4D19-AA1A-DA8D598AB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75" y="598086"/>
            <a:ext cx="7467049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411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6C46D3C-D083-418C-AD2D-341547EF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87" y="598086"/>
            <a:ext cx="748722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743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D6E68A-CD34-4269-A2F9-DC2904F08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05" y="598086"/>
            <a:ext cx="7456790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506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9BCFB0-D69C-4E8D-B6B5-133665F12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24" y="598086"/>
            <a:ext cx="750115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65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62FB93F-E3CF-4E94-A52E-887885252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67" y="530426"/>
            <a:ext cx="7557066" cy="568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69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2C0791A-0B9A-4A00-899E-A78815C4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5" y="598086"/>
            <a:ext cx="7514789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333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021CE0-6A99-4B95-89AE-124D0EA0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24" y="598086"/>
            <a:ext cx="752495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773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BD35055-8332-4FF0-A9E7-1B2CC190D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04" y="598086"/>
            <a:ext cx="745679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281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9ED2767-EAFC-482C-823B-43DE16BF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15" y="641683"/>
            <a:ext cx="7477170" cy="55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142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086B8D-4C3E-45C6-BFC3-0ABA5FC9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64" y="598086"/>
            <a:ext cx="7559472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738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9B12000-9727-4180-A76F-2AB839A6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47" y="598086"/>
            <a:ext cx="747730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041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E3952C5-7AD2-4582-A397-D26D12E03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92" y="598086"/>
            <a:ext cx="7542215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2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940721-E864-4970-9371-D6A0E7E24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58" y="598086"/>
            <a:ext cx="752508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857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5247788-7AEC-46EE-802F-730E8689A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18" y="581473"/>
            <a:ext cx="7448964" cy="569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334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76074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講座４：　研修に必要な知識と理論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AF2BAED-05FA-4CC7-AAD9-96C439A75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11" y="598086"/>
            <a:ext cx="7531978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56234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128</TotalTime>
  <Words>1738</Words>
  <Application>Microsoft Office PowerPoint</Application>
  <PresentationFormat>画面に合わせる (4:3)</PresentationFormat>
  <Paragraphs>316</Paragraphs>
  <Slides>158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158</vt:i4>
      </vt:variant>
    </vt:vector>
  </HeadingPairs>
  <TitlesOfParts>
    <vt:vector size="162" baseType="lpstr">
      <vt:lpstr>游ゴシック</vt:lpstr>
      <vt:lpstr>Calibri</vt:lpstr>
      <vt:lpstr>Calibri Light</vt:lpstr>
      <vt:lpstr>レトロスペクト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  <vt:lpstr>講座４：　研修に必要な知識と理論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パイロット講座 対面研修（オンライン） 配布資料 （第１回～第８回）</dc:title>
  <dcterms:created xsi:type="dcterms:W3CDTF">2021-03-01T02:13:37Z</dcterms:created>
  <dcterms:modified xsi:type="dcterms:W3CDTF">2021-03-26T06:55:21Z</dcterms:modified>
</cp:coreProperties>
</file>