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notesMasterIdLst>
    <p:notesMasterId r:id="rId127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58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5" d="100"/>
          <a:sy n="95" d="100"/>
        </p:scale>
        <p:origin x="81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89580-337D-4D5A-A903-0BEDCBE8FCBB}" type="datetimeFigureOut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C7CAF-0BBE-4E05-8AA6-410754A073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8521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83B4D-A13F-4CEF-A957-B01C316E692D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53497" y="6459786"/>
            <a:ext cx="984019" cy="365125"/>
          </a:xfrm>
        </p:spPr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44539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81CE7-600C-46BF-BB5C-7F74E849AD31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2559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398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0DF4-8DA5-4BE1-9EF2-3A3042E5F044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7813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216F-F0E5-4AE7-9726-C00935B64BB2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056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7C691-58E8-44A9-B6A7-0D1F7E32ECC8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1035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3DC84-4A41-4911-9F25-805E7A1B1C08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4224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DBE2-4AC5-48A4-9281-482BCDD4243A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3572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C452-3863-48D3-A0FE-53A16EE062C9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6375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BFF8D-0F03-448D-A736-34E91306601B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485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D287C5BA-B9AB-4E36-9C87-B63AA481BA74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1621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575E5-2D86-4A32-81D0-4873B72E79AF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4743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EF16989-04C2-4464-A2E0-7218C271B361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44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960B387-2744-4A95-A727-3EFDD4804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90" y="578552"/>
            <a:ext cx="7545019" cy="564164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56028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53B1D0A-6F3C-42CA-9710-33DD35522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38" y="590129"/>
            <a:ext cx="7500465" cy="560999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72123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6DA7757-761A-44C1-984B-CF7D5A2D4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7" y="530426"/>
            <a:ext cx="7449905" cy="559251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07989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B461B6B-F820-4020-B26B-21F641E6B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7" y="530426"/>
            <a:ext cx="7468009" cy="559251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4073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E94192D-A3F1-457D-896C-E3178DB78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7" y="530426"/>
            <a:ext cx="7468009" cy="561289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74681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FDB80D3-A08A-490F-B3C1-07D320232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7" y="530426"/>
            <a:ext cx="7468009" cy="559930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35811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8875E88-DAAC-414B-93B8-87D42BB82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7" y="530426"/>
            <a:ext cx="7468009" cy="56352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01278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E508E25-730A-471B-B930-4B4A9F905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7" y="530426"/>
            <a:ext cx="7513601" cy="56352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76826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841A75D-BF56-4238-B16B-DB639BAEB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7" y="530426"/>
            <a:ext cx="7513601" cy="568168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79541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79FB0F9-38EA-4635-BB11-8FB1A2F06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7" y="530426"/>
            <a:ext cx="7513601" cy="564379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90641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C990A3B-296C-491F-8C04-86A4C010F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7" y="530426"/>
            <a:ext cx="7513601" cy="565407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33977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B19FBCF-8CFC-4F32-8B3E-52C73FA6A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7" y="530426"/>
            <a:ext cx="7513601" cy="564720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000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F4D761C-B9B6-4DC9-9816-033C21CEF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38" y="590128"/>
            <a:ext cx="7500464" cy="566124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929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8E1BAB6-B055-4CDA-AAE5-5A72355B1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7" y="530426"/>
            <a:ext cx="7527323" cy="564720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78135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3A3C13B-A145-4F08-AF77-2C78A9134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7" y="530427"/>
            <a:ext cx="7527323" cy="564205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09730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5BEDD7A-D5FB-4127-ABF7-DC514BE15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7" y="530426"/>
            <a:ext cx="7527323" cy="569038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21957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70B3CEF-15CD-4DD4-A418-EBA81E61C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0" y="530426"/>
            <a:ext cx="7538180" cy="566397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24519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58F1DA9-11BC-4A60-A50C-D6F82E8FB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0" y="530426"/>
            <a:ext cx="7538180" cy="565535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50438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7919B29-FC46-4178-8833-359BBE61D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0" y="530426"/>
            <a:ext cx="7538180" cy="566909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85559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7595B4F-A9AF-454E-A3DD-DCE00854B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0" y="530427"/>
            <a:ext cx="7538180" cy="563118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56789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DD2C887-D058-4464-9131-CA9A07B49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0" y="530427"/>
            <a:ext cx="7538180" cy="560549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61960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5D1FC82-1286-4E0F-A64E-ED00BF50D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0" y="530426"/>
            <a:ext cx="7538180" cy="56330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27833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7EEF771-1897-4492-8AD0-633ADBFAC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1" y="530426"/>
            <a:ext cx="7538180" cy="566572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705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A6B5CCC-D566-4820-8849-30DAFAE1A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38" y="606629"/>
            <a:ext cx="7500464" cy="562534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48772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2016521-73D9-4330-A854-785AD7BAC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09" y="530426"/>
            <a:ext cx="7538180" cy="562099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85100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7230F3F-A607-4D8D-ABC1-58C7ECBEA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09" y="530426"/>
            <a:ext cx="7538180" cy="567086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61821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344CB37-1B63-4887-9371-488F82EFF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0" y="530426"/>
            <a:ext cx="7538180" cy="567256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41650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2A8D229-6D1A-4E2F-8983-E6DF317C7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1" y="530426"/>
            <a:ext cx="7538180" cy="566915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21212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26490DC-8D39-4E3F-B107-4566A85E7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09" y="530426"/>
            <a:ext cx="7538180" cy="565191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7602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35087D8-6C8C-4075-BA0A-624BD445B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09" y="530426"/>
            <a:ext cx="7538180" cy="567086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520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E468BB3-1D9C-49AB-B5C4-DCE96A7EC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38" y="626023"/>
            <a:ext cx="7500464" cy="562705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758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EE0DFEF-61F5-4A9D-98D2-5854F8A78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38" y="626023"/>
            <a:ext cx="7500464" cy="567342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98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AD6862E-2157-4967-BA14-DBFA753E4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00" y="605917"/>
            <a:ext cx="7516800" cy="564616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207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6F9B8AF-4382-421E-88BB-1E5923642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00" y="626022"/>
            <a:ext cx="7516800" cy="567176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382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82D3042-B1A8-4FCD-A17D-8367C2903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00" y="605084"/>
            <a:ext cx="7516800" cy="564783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784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1D4B5A5-E1CE-4FB3-BAA6-3FA81EB2A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00" y="577895"/>
            <a:ext cx="7516800" cy="564957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336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ABB0A6B-1655-4752-AB34-BD5DB38A7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41" y="601960"/>
            <a:ext cx="7498156" cy="560998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3178692-0B97-4136-B85D-27F73725E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" r="569"/>
          <a:stretch/>
        </p:blipFill>
        <p:spPr>
          <a:xfrm>
            <a:off x="826168" y="554489"/>
            <a:ext cx="7515727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02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714CB3D-41DD-40C1-871E-D8E64D450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42" y="621993"/>
            <a:ext cx="7498156" cy="562703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582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FB320E2-455C-4781-B783-E40D26740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42" y="621993"/>
            <a:ext cx="7498156" cy="560660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340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E501058-46DD-4CD6-B8D6-BE349ED01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42" y="629400"/>
            <a:ext cx="7498156" cy="564583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181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FA85F61-D5CE-4E48-8BDC-01B1491FC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22" y="629400"/>
            <a:ext cx="7498156" cy="562873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534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5DA0258-995B-4501-8124-9D3935A23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22" y="630107"/>
            <a:ext cx="7498156" cy="564920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353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185B744-E4EF-4266-A8BB-B205EA6B0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22" y="630107"/>
            <a:ext cx="7498156" cy="564069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10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DD2E312-3932-44AD-A21D-B8B0B2163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22" y="630107"/>
            <a:ext cx="7498156" cy="567668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894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6601A06-52F1-4DBA-B357-A2C0070C5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22" y="630107"/>
            <a:ext cx="7498156" cy="563555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711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0B7D56C-888A-469C-8E3F-0EED21ED6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22" y="630107"/>
            <a:ext cx="7498156" cy="562021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6802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4F1B180-A9D9-4047-BA29-A890A81EF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19" y="630107"/>
            <a:ext cx="7438762" cy="560287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848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CA7D526-4402-4FBB-B16D-94290EF9E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68" y="554489"/>
            <a:ext cx="7515727" cy="563850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531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22399F8-5D00-4525-ABB0-36B1E3E94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20" y="625023"/>
            <a:ext cx="7438762" cy="564202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8230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2F3E234-52B4-4ABB-B476-96CEDB67C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19" y="625023"/>
            <a:ext cx="7438762" cy="559091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7144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00BF396-9EAC-470C-967E-8993C0067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19" y="625023"/>
            <a:ext cx="7438762" cy="560789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1258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2694CAA-959D-4428-8F42-99CB9168B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19" y="625023"/>
            <a:ext cx="7438762" cy="557061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6704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65D1C25-DC28-413D-88A6-301CA5EE1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19" y="625023"/>
            <a:ext cx="7418289" cy="560795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6435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26B37F8-0125-47C7-A000-66929CCF1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19" y="625023"/>
            <a:ext cx="7438762" cy="557230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5764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3A947F5-005F-4841-BCE2-2882F87B4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19" y="625023"/>
            <a:ext cx="7438762" cy="563665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1335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192EC5F-88B1-4B9E-BFB1-36256F26B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19" y="625023"/>
            <a:ext cx="7497297" cy="564687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6321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6364C06-4F60-47F7-BCCD-71B988D36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20" y="625023"/>
            <a:ext cx="7515472" cy="564687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9107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613B109-6C19-49C3-BBBB-77AB6F52C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20" y="625023"/>
            <a:ext cx="7515472" cy="565371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269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33D78A36-A46D-4642-90F4-385012BC6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68" y="530426"/>
            <a:ext cx="7491664" cy="562898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0059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B336A0D-20BE-4A7A-9712-1E7391556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20" y="625024"/>
            <a:ext cx="7515472" cy="560406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3263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CD509F6-9B23-4062-AD94-9BAC0E5EB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20" y="625024"/>
            <a:ext cx="7515472" cy="562121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9458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5C23D0F-513F-4D5F-B469-03C488BB2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21" y="625024"/>
            <a:ext cx="7515472" cy="569166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4670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B0795AF-3EAF-459C-B988-8F74AD1B6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21" y="625025"/>
            <a:ext cx="7515472" cy="563148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1496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85AA653-AA3D-400B-8C33-2D89AD30F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22" y="625025"/>
            <a:ext cx="7515472" cy="564857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869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EF1F395-DBA4-48D1-914A-3CAB920A5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23" y="625025"/>
            <a:ext cx="7515472" cy="568460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6719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DF73D96-6C62-493B-8780-3495369DB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23" y="625025"/>
            <a:ext cx="7515472" cy="563660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5680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A9A7AA3-1E31-494F-934A-5AB62EDAE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23" y="552836"/>
            <a:ext cx="7515472" cy="567942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416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850A4BD-788B-4655-83A2-BCBF7CDAF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23" y="552836"/>
            <a:ext cx="7515472" cy="564690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107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43A4C0B-895A-4C73-9B4F-47D39CB28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24" y="552836"/>
            <a:ext cx="7515472" cy="566403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213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5B3D5FE-76AE-407F-BD31-E3DA920E8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68" y="530426"/>
            <a:ext cx="7491664" cy="558654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6383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F5344D8-2DB5-4E3D-8F0A-238199F76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25" y="530426"/>
            <a:ext cx="7524582" cy="566403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1384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729BCD5-3A7B-47E1-8B6F-A56762302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25" y="530426"/>
            <a:ext cx="7524582" cy="567944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7875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CD3B417-95C0-46F6-9C1A-8C27BB848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25" y="530426"/>
            <a:ext cx="7524582" cy="569669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493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C44CFB6-6AE7-466E-97D7-C88DC1755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25" y="530426"/>
            <a:ext cx="7524582" cy="565716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4954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7F98303-220C-43EE-9AB5-F135227DA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26" y="530426"/>
            <a:ext cx="7524582" cy="567957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8027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CE8B02C-FD56-4661-AE13-3A21AACFE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26" y="530426"/>
            <a:ext cx="7524582" cy="567944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0589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F297988-E43D-4ED9-8D09-B458895BA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27" y="530426"/>
            <a:ext cx="7524582" cy="570023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8280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68313B0-1FDB-4A8E-A417-69DD270F1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27" y="530426"/>
            <a:ext cx="7524582" cy="564513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1986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ADAFD1C-0126-438D-974F-471AF66EE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28" y="530426"/>
            <a:ext cx="7524582" cy="566742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4620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758E126-B97D-44FF-ADCF-E3E4F2974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28" y="530426"/>
            <a:ext cx="7524582" cy="567438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659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C195743-B63F-4564-A0CF-D6BA46FDC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69" y="530426"/>
            <a:ext cx="7491664" cy="566127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5433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4A15123-1696-4761-AD38-A029CB12D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13" y="530426"/>
            <a:ext cx="7559897" cy="565790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4559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44FDA98-BF79-4910-92F9-B6F34FA5E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13" y="530426"/>
            <a:ext cx="7559897" cy="569061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7135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10D3F03-C456-4CB3-A5AE-6CDEBE34D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13" y="530426"/>
            <a:ext cx="7559897" cy="568719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8200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949D3CA-A68C-490C-84CB-A9639C881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13" y="530426"/>
            <a:ext cx="7559897" cy="571331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6898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E09D30C-7B88-4D11-898E-B9A3C878C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13" y="530426"/>
            <a:ext cx="7559897" cy="568726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5742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EA5564D-4C50-4778-A1D4-52BFAC3CD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13" y="530426"/>
            <a:ext cx="7559897" cy="572887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9654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CBB1E02-C2A0-4484-96BA-F618D66B5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62" y="530426"/>
            <a:ext cx="7636876" cy="575362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9412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D64FE24-442F-4C60-8C54-6EE412757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62" y="530426"/>
            <a:ext cx="7636876" cy="575724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6562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9AE156C-53E1-4105-83F0-ADED288E3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62" y="530426"/>
            <a:ext cx="7636876" cy="579421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5482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0DCEACB-9CEB-47E6-ABCE-64A37DDAB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62" y="530426"/>
            <a:ext cx="7637197" cy="579421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018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A4C5E52-1B4F-44D1-8B9F-453145A00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67" y="536322"/>
            <a:ext cx="7491664" cy="561874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6373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C24027E-FA07-4B99-86BE-0358177EF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41" y="530427"/>
            <a:ext cx="7637197" cy="571226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1674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C889730-FC3D-4C15-8315-009AF7937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41" y="530426"/>
            <a:ext cx="7637197" cy="575405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0020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3265225-7B1A-4204-96B8-1CEC1C277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41" y="530426"/>
            <a:ext cx="7580633" cy="572358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484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719C48C-90E6-41F0-866B-14B0F1B9C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41" y="530426"/>
            <a:ext cx="7580633" cy="570279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4806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B99A54D-2DDB-4880-843E-F630C17EC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41" y="530426"/>
            <a:ext cx="7580633" cy="574583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0928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5D0873D-6DCF-44C1-A00F-4412C0360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41" y="530426"/>
            <a:ext cx="7580633" cy="569930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7369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081E030-630B-4876-AE78-9D6E5DFEE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41" y="530426"/>
            <a:ext cx="7580633" cy="570801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9566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25368BC-DF09-4FEC-AD86-F53BC78B8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41" y="530426"/>
            <a:ext cx="7580633" cy="567685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1740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074FC91B-5846-4858-BACB-C47DAE4A4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41" y="530426"/>
            <a:ext cx="7580633" cy="570102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1537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A6479E2-E794-4FBF-8E5B-A0F06499B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41" y="530426"/>
            <a:ext cx="7580633" cy="574459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550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ECEC474-6F31-4207-96F5-6D3C89C98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370" y="578252"/>
            <a:ext cx="7516800" cy="565471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3826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5A4D963-9C12-4098-ACD8-2CC65A961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41" y="530426"/>
            <a:ext cx="7580633" cy="569234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6696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BCD7ABD-354C-48C0-904D-FF73DC8FA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42" y="539484"/>
            <a:ext cx="7516464" cy="571665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3416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E6DDD8E-0E61-4AD1-BB20-63C58F72A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43" y="539484"/>
            <a:ext cx="7516464" cy="565282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1864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50D58C3-E56F-46F0-840D-6C7DD928B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44" y="530426"/>
            <a:ext cx="7516464" cy="564247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8686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2E11644-F2DC-4DC4-9668-0EB43298E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44" y="530427"/>
            <a:ext cx="7516464" cy="561512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7599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4E15210-F9E5-47F9-A099-475B644B7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8" y="530427"/>
            <a:ext cx="7516464" cy="563049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53367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9569975-5DA2-4E48-B3D8-E61A981EA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8" y="530426"/>
            <a:ext cx="7516464" cy="565106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7355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EF76F0B-678B-489B-85E6-60D3D6CF1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9" y="530426"/>
            <a:ext cx="7516464" cy="564936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93559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8C0C605-D465-482E-90D8-DEA57395F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7" y="530426"/>
            <a:ext cx="7516464" cy="569054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2689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2C178ED-734D-45EB-B908-D7BE88F9C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7" y="530426"/>
            <a:ext cx="7447917" cy="561848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430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51E71B3-A842-463C-8CE6-33FEDE79E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370" y="578252"/>
            <a:ext cx="7516800" cy="562232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55208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F01D2C0-0E60-4C1C-8896-82C435BA2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7" y="530426"/>
            <a:ext cx="7447917" cy="561657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76050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7FBF9B7-31AE-406F-9A6F-7DDFDD6C4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7" y="530426"/>
            <a:ext cx="7447917" cy="558593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0453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BE430E2-ACFF-487F-AE5E-91E556FBA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7" y="530426"/>
            <a:ext cx="7447917" cy="561135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45087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C76292D-8C02-47F6-95E5-C606893E1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7" y="530426"/>
            <a:ext cx="7449905" cy="561135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549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0883082-CA8C-4D74-93F1-D6F600B04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7" y="530426"/>
            <a:ext cx="7449905" cy="558572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92066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7B8C21A-6916-484E-8080-6F2C97F87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7" y="530426"/>
            <a:ext cx="7449905" cy="565235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90941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F68F85D-60D4-4B5B-B567-7FE8CCDB4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7" y="530426"/>
            <a:ext cx="7449905" cy="557889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61207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9B164DC-78DC-4EB0-B97C-FAF20B0A5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7" y="530426"/>
            <a:ext cx="7449905" cy="561986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19365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547EA71-46B8-417F-A093-1859F3AFE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7" y="530426"/>
            <a:ext cx="7449905" cy="560107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17663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27F8155-A3BB-4250-9931-1773A2A8E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67" y="530426"/>
            <a:ext cx="7449905" cy="556013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marL="176213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講座３：　研修の実践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88266-A861-4E3A-9AC0-C7C4186DB922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845774"/>
      </p:ext>
    </p:extLst>
  </p:cSld>
  <p:clrMapOvr>
    <a:masterClrMapping/>
  </p:clrMapOvr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149</TotalTime>
  <Words>875</Words>
  <Application>Microsoft Office PowerPoint</Application>
  <PresentationFormat>画面に合わせる (4:3)</PresentationFormat>
  <Paragraphs>250</Paragraphs>
  <Slides>125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125</vt:i4>
      </vt:variant>
    </vt:vector>
  </HeadingPairs>
  <TitlesOfParts>
    <vt:vector size="129" baseType="lpstr">
      <vt:lpstr>游ゴシック</vt:lpstr>
      <vt:lpstr>Calibri</vt:lpstr>
      <vt:lpstr>Calibri Light</vt:lpstr>
      <vt:lpstr>レトロスペクト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  <vt:lpstr>講座３：　研修の実践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パイロット講座 対面研修（オンライン） 配布資料 （第１回～第８回）</dc:title>
  <dcterms:created xsi:type="dcterms:W3CDTF">2021-03-01T02:13:37Z</dcterms:created>
  <dcterms:modified xsi:type="dcterms:W3CDTF">2021-03-26T07:33:52Z</dcterms:modified>
</cp:coreProperties>
</file>