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68" r:id="rId32"/>
    <p:sldId id="287" r:id="rId33"/>
    <p:sldId id="288" r:id="rId34"/>
    <p:sldId id="293" r:id="rId35"/>
    <p:sldId id="289" r:id="rId36"/>
    <p:sldId id="290" r:id="rId37"/>
    <p:sldId id="291" r:id="rId38"/>
    <p:sldId id="292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1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89580-337D-4D5A-A903-0BEDCBE8FCBB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C7CAF-0BBE-4E05-8AA6-410754A0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2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3B4D-A13F-4CEF-A957-B01C316E692D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3497" y="6459786"/>
            <a:ext cx="984019" cy="365125"/>
          </a:xfrm>
        </p:spPr>
        <p:txBody>
          <a:bodyPr/>
          <a:lstStyle/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453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1CE7-600C-46BF-BB5C-7F74E849AD31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5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0DF4-8DA5-4BE1-9EF2-3A3042E5F044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1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16F-F0E5-4AE7-9726-C00935B64BB2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56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691-58E8-44A9-B6A7-0D1F7E32ECC8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03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DC84-4A41-4911-9F25-805E7A1B1C08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22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DBE2-4AC5-48A4-9281-482BCDD4243A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57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452-3863-48D3-A0FE-53A16EE062C9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37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F8D-0F03-448D-A736-34E91306601B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85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287C5BA-B9AB-4E36-9C87-B63AA481BA74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62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75E5-2D86-4A32-81D0-4873B72E79AF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74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F16989-04C2-4464-A2E0-7218C271B361}" type="datetime1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988266-A861-4E3A-9AC0-C7C4186DB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4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266-A861-4E3A-9AC0-C7C4186DB92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B12A50C-3248-4813-BC0B-A2E87764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53" y="516031"/>
            <a:ext cx="7648510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2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DB1F76A-CF71-4B76-B101-81BC8AF6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88" y="512973"/>
            <a:ext cx="7662225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6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0E0592-AD1D-410C-A359-8C0375D5C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00" y="492580"/>
            <a:ext cx="7630601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15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DA4370-8633-4D22-BD06-A5529AEBC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89" y="491240"/>
            <a:ext cx="7678222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DAD49F-2A78-4BC7-AEBF-75F3C11CF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59" y="487817"/>
            <a:ext cx="7599083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0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8EC7B4-B825-4448-9996-B3AD57864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35" y="502106"/>
            <a:ext cx="7674931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4EE2828-552F-4956-BA8E-EF8CA80D8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96" y="495631"/>
            <a:ext cx="7618009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8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0AB3AF-A2D2-4F59-868C-C9E128DD3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14" y="522611"/>
            <a:ext cx="7652773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018FEEA-2A12-458F-98C2-8F55D41C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69" y="505528"/>
            <a:ext cx="7697462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71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9E0C74-BF05-4735-93D1-A5AF8B2FA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48" y="480373"/>
            <a:ext cx="7662304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0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830345-22D1-4FB7-AEC9-05913664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88" y="497343"/>
            <a:ext cx="7662225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9BACAAD-4D4A-4A7C-A710-4D73BEB5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65" y="484553"/>
            <a:ext cx="7635871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4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17EDF1-0BC2-4740-AEF6-AFEA2181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81" y="500394"/>
            <a:ext cx="7659039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25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2B4D175-AB7B-4BE2-BFC5-95DA2578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26" y="506869"/>
            <a:ext cx="7687748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3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0EC5694-E41C-4822-91A7-D7CD223B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21" y="502106"/>
            <a:ext cx="7608358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73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CF2997-F73F-4679-8C25-9F07AE9D1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78" y="499053"/>
            <a:ext cx="7649643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41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4AFEA2-4DC7-4989-AA75-B152D24DE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01" y="511262"/>
            <a:ext cx="7646399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00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3315CF-B530-4B1B-8283-03079C4D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45" y="517736"/>
            <a:ext cx="7655910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98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8C3D326-44D6-492A-B546-214C0A568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5" y="499054"/>
            <a:ext cx="7659169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55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A5D8202-588D-4143-8B91-906295BF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77" y="511633"/>
            <a:ext cx="7671846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3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84321A-B8AA-4B3D-92DC-A300DFFE1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00" y="500395"/>
            <a:ext cx="7630601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5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D0D8F0-D004-4054-A421-D962D065A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11" y="517736"/>
            <a:ext cx="7627378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5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FAB376-5DB7-4836-BE5B-D4242A91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8" y="514796"/>
            <a:ext cx="7623165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38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C11D0A0-44DD-4480-8295-9D2B0AC7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77" y="512973"/>
            <a:ext cx="7624246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6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BA5F5C-E8C0-4440-8F85-2C634D2A6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77" y="512973"/>
            <a:ext cx="7624246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5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429648-624E-4431-9865-6D38850ED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91" y="519448"/>
            <a:ext cx="7643219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88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24292E5-4D56-494E-B2A5-ABD87F48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9" y="525921"/>
            <a:ext cx="7662383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7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31654E-E67D-4FE4-9827-E85522BAA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20" y="511633"/>
            <a:ext cx="7652761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73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288640D-44C9-4ED7-A582-318D70C4B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91" y="503818"/>
            <a:ext cx="7643219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84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2113D8-DB59-4924-8B60-15F9880E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69" y="497713"/>
            <a:ext cx="7697462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2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AB6D9A-336D-4B42-8A12-6A3EF2443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35" y="503818"/>
            <a:ext cx="7690930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93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2D3C9DF-1285-4D00-AFE0-6E7F75794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05" y="499055"/>
            <a:ext cx="7630590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6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5E49E0-53BB-419E-B6C8-E75DF0D6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5" y="506870"/>
            <a:ext cx="7659169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2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4C4BEE-E4FB-4442-A3FE-ABECB08C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6" y="491240"/>
            <a:ext cx="7659169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1D545EA-69E3-4916-B159-C8501EF42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63" y="485136"/>
            <a:ext cx="7675074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0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B0ECE10-CB3A-4146-AE1F-D7D9D16BE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00" y="500395"/>
            <a:ext cx="7630601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C9D879-606F-4C6D-AD87-8F1D0DCA9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25" y="481713"/>
            <a:ext cx="7614751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9896560-A178-497C-ABA1-EBD42DF6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89" y="475610"/>
            <a:ext cx="7678222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2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2C24-2951-4B6B-A6AF-DC27A340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1" y="0"/>
            <a:ext cx="2688492" cy="5304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100" dirty="0">
                <a:solidFill>
                  <a:schemeClr val="tx1"/>
                </a:solidFill>
              </a:rPr>
              <a:t>講座２：　講師の役割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0C05D8-43CB-4FE8-815A-EF4185A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8266-A861-4E3A-9AC0-C7C4186DB92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5AEEAE-642F-4C43-A8CF-B524FFAD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6" y="506499"/>
            <a:ext cx="7614908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94545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</TotalTime>
  <Words>273</Words>
  <Application>Microsoft Office PowerPoint</Application>
  <PresentationFormat>画面に合わせる (4:3)</PresentationFormat>
  <Paragraphs>78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3" baseType="lpstr">
      <vt:lpstr>游ゴシック</vt:lpstr>
      <vt:lpstr>Calibri</vt:lpstr>
      <vt:lpstr>Calibri Light</vt:lpstr>
      <vt:lpstr>レトロスペクト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  <vt:lpstr>講座２：　講師の役割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パイロット講座 対面研修（オンライン） 配布資料 （第１回～第８回）</dc:title>
  <dcterms:created xsi:type="dcterms:W3CDTF">2021-03-01T02:13:37Z</dcterms:created>
  <dcterms:modified xsi:type="dcterms:W3CDTF">2021-03-26T06:09:02Z</dcterms:modified>
</cp:coreProperties>
</file>