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191"/>
  </p:notesMasterIdLst>
  <p:sldIdLst>
    <p:sldId id="256" r:id="rId2"/>
    <p:sldId id="257" r:id="rId3"/>
    <p:sldId id="258" r:id="rId4"/>
    <p:sldId id="259" r:id="rId5"/>
    <p:sldId id="260" r:id="rId6"/>
    <p:sldId id="385" r:id="rId7"/>
    <p:sldId id="263" r:id="rId8"/>
    <p:sldId id="264" r:id="rId9"/>
    <p:sldId id="265" r:id="rId10"/>
    <p:sldId id="266" r:id="rId11"/>
    <p:sldId id="299" r:id="rId12"/>
    <p:sldId id="298" r:id="rId13"/>
    <p:sldId id="297" r:id="rId14"/>
    <p:sldId id="296" r:id="rId15"/>
    <p:sldId id="295" r:id="rId16"/>
    <p:sldId id="294" r:id="rId17"/>
    <p:sldId id="293" r:id="rId18"/>
    <p:sldId id="292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308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2" r:id="rId103"/>
    <p:sldId id="373" r:id="rId104"/>
    <p:sldId id="374" r:id="rId105"/>
    <p:sldId id="375" r:id="rId106"/>
    <p:sldId id="376" r:id="rId107"/>
    <p:sldId id="377" r:id="rId108"/>
    <p:sldId id="378" r:id="rId109"/>
    <p:sldId id="379" r:id="rId110"/>
    <p:sldId id="380" r:id="rId111"/>
    <p:sldId id="381" r:id="rId112"/>
    <p:sldId id="382" r:id="rId113"/>
    <p:sldId id="383" r:id="rId114"/>
    <p:sldId id="384" r:id="rId115"/>
    <p:sldId id="386" r:id="rId116"/>
    <p:sldId id="387" r:id="rId117"/>
    <p:sldId id="388" r:id="rId118"/>
    <p:sldId id="389" r:id="rId119"/>
    <p:sldId id="390" r:id="rId120"/>
    <p:sldId id="391" r:id="rId121"/>
    <p:sldId id="392" r:id="rId122"/>
    <p:sldId id="393" r:id="rId123"/>
    <p:sldId id="394" r:id="rId124"/>
    <p:sldId id="395" r:id="rId125"/>
    <p:sldId id="396" r:id="rId126"/>
    <p:sldId id="397" r:id="rId127"/>
    <p:sldId id="398" r:id="rId128"/>
    <p:sldId id="399" r:id="rId129"/>
    <p:sldId id="400" r:id="rId130"/>
    <p:sldId id="401" r:id="rId131"/>
    <p:sldId id="402" r:id="rId132"/>
    <p:sldId id="403" r:id="rId133"/>
    <p:sldId id="404" r:id="rId134"/>
    <p:sldId id="405" r:id="rId135"/>
    <p:sldId id="406" r:id="rId136"/>
    <p:sldId id="407" r:id="rId137"/>
    <p:sldId id="408" r:id="rId138"/>
    <p:sldId id="409" r:id="rId139"/>
    <p:sldId id="410" r:id="rId140"/>
    <p:sldId id="411" r:id="rId141"/>
    <p:sldId id="412" r:id="rId142"/>
    <p:sldId id="413" r:id="rId143"/>
    <p:sldId id="414" r:id="rId144"/>
    <p:sldId id="415" r:id="rId145"/>
    <p:sldId id="416" r:id="rId146"/>
    <p:sldId id="417" r:id="rId147"/>
    <p:sldId id="418" r:id="rId148"/>
    <p:sldId id="419" r:id="rId149"/>
    <p:sldId id="420" r:id="rId150"/>
    <p:sldId id="421" r:id="rId151"/>
    <p:sldId id="422" r:id="rId152"/>
    <p:sldId id="423" r:id="rId153"/>
    <p:sldId id="424" r:id="rId154"/>
    <p:sldId id="425" r:id="rId155"/>
    <p:sldId id="426" r:id="rId156"/>
    <p:sldId id="427" r:id="rId157"/>
    <p:sldId id="428" r:id="rId158"/>
    <p:sldId id="429" r:id="rId159"/>
    <p:sldId id="430" r:id="rId160"/>
    <p:sldId id="431" r:id="rId161"/>
    <p:sldId id="432" r:id="rId162"/>
    <p:sldId id="433" r:id="rId163"/>
    <p:sldId id="434" r:id="rId164"/>
    <p:sldId id="435" r:id="rId165"/>
    <p:sldId id="436" r:id="rId166"/>
    <p:sldId id="437" r:id="rId167"/>
    <p:sldId id="438" r:id="rId168"/>
    <p:sldId id="439" r:id="rId169"/>
    <p:sldId id="440" r:id="rId170"/>
    <p:sldId id="441" r:id="rId171"/>
    <p:sldId id="442" r:id="rId172"/>
    <p:sldId id="443" r:id="rId173"/>
    <p:sldId id="444" r:id="rId174"/>
    <p:sldId id="445" r:id="rId175"/>
    <p:sldId id="446" r:id="rId176"/>
    <p:sldId id="447" r:id="rId177"/>
    <p:sldId id="448" r:id="rId178"/>
    <p:sldId id="449" r:id="rId179"/>
    <p:sldId id="450" r:id="rId180"/>
    <p:sldId id="451" r:id="rId181"/>
    <p:sldId id="452" r:id="rId182"/>
    <p:sldId id="453" r:id="rId183"/>
    <p:sldId id="454" r:id="rId184"/>
    <p:sldId id="455" r:id="rId185"/>
    <p:sldId id="456" r:id="rId186"/>
    <p:sldId id="457" r:id="rId187"/>
    <p:sldId id="458" r:id="rId188"/>
    <p:sldId id="459" r:id="rId189"/>
    <p:sldId id="460" r:id="rId19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93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ableStyles" Target="tableStyles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89580-337D-4D5A-A903-0BEDCBE8FCBB}" type="datetimeFigureOut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C7CAF-0BBE-4E05-8AA6-410754A0738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21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83B4D-A13F-4CEF-A957-B01C316E692D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53497" y="6459786"/>
            <a:ext cx="984019" cy="365125"/>
          </a:xfrm>
        </p:spPr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453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81CE7-600C-46BF-BB5C-7F74E849AD31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559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398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0DF4-8DA5-4BE1-9EF2-3A3042E5F04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7813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216F-F0E5-4AE7-9726-C00935B64BB2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56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7C691-58E8-44A9-B6A7-0D1F7E32ECC8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03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3DC84-4A41-4911-9F25-805E7A1B1C08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422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7DBE2-4AC5-48A4-9281-482BCDD4243A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57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2C452-3863-48D3-A0FE-53A16EE062C9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375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BFF8D-0F03-448D-A736-34E91306601B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85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287C5BA-B9AB-4E36-9C87-B63AA481BA74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62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575E5-2D86-4A32-81D0-4873B72E79AF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474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F16989-04C2-4464-A2E0-7218C271B361}" type="datetime1">
              <a:rPr kumimoji="1" lang="ja-JP" altLang="en-US" smtClean="0"/>
              <a:t>2021/3/26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988266-A861-4E3A-9AC0-C7C4186DB92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4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F05A010-AA3D-4126-901D-B0B10370EEF2}"/>
              </a:ext>
            </a:extLst>
          </p:cNvPr>
          <p:cNvSpPr/>
          <p:nvPr/>
        </p:nvSpPr>
        <p:spPr>
          <a:xfrm>
            <a:off x="799490" y="554489"/>
            <a:ext cx="7545019" cy="566182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99445FD-FAEF-4A6E-9956-5F0B6C4F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30426"/>
            <a:ext cx="7545019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2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E5AF02D-A42F-4412-98DD-8AA61F03E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72675"/>
            <a:ext cx="7527430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776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CF32362-368E-4E50-AEC8-E04F7D5CA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88" y="584474"/>
            <a:ext cx="7549200" cy="568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3649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5E58FC-E638-4968-A797-12770FBD5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608383"/>
            <a:ext cx="7545600" cy="564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456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8291997-3F22-421B-99DE-D9105664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32" y="593392"/>
            <a:ext cx="7545600" cy="567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680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83639A8-5FB0-4BBF-A3DB-88F844FFF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22" y="567914"/>
            <a:ext cx="7545600" cy="56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936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A21A96-F7FF-4FBD-9FA3-CCE318C40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585904"/>
            <a:ext cx="7545600" cy="568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7032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561C0F-D6EB-4B0E-983B-B72B2F81A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564801"/>
            <a:ext cx="7545600" cy="57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5096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21B0ABF-C2B9-4BB1-90B3-C1E6DB25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32" y="548714"/>
            <a:ext cx="7545600" cy="567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2329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43ECD2-36BD-4B22-B86F-04AF1068F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22" y="605107"/>
            <a:ext cx="7545600" cy="56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255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30B2E5-B6BB-4C71-9326-DA075ABF4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563354"/>
            <a:ext cx="7545600" cy="57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040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109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F9EB9C-0413-4314-9C34-5BA6E6027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612516"/>
            <a:ext cx="7545600" cy="572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78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440F5E-A4EA-469E-B342-FB48906A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31" y="586800"/>
            <a:ext cx="7603537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8341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B3DCC7-DF2E-4B1F-911C-1DA8695B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543386"/>
            <a:ext cx="7545600" cy="57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7615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F3F547-C21B-43A8-8834-92487E4E9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567530"/>
            <a:ext cx="7545600" cy="56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770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F22ED98-98CD-48F6-96EA-6EDCA416D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578469"/>
            <a:ext cx="7545600" cy="569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2628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6AA45E-64A3-4DDB-AD49-380799A49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530426"/>
            <a:ext cx="7545600" cy="569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8207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A784B1E-7A6F-4964-B549-FF057BA88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8" y="532793"/>
            <a:ext cx="7545600" cy="57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11365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35DAC2-CACA-47E0-BBE1-12E3939C6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604174"/>
            <a:ext cx="7545019" cy="564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745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8FE6332-6E42-4372-9197-F8758424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47" y="598086"/>
            <a:ext cx="74843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8817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56D0F8A-CF6C-4157-88B4-DB9B1FCE6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95" y="598086"/>
            <a:ext cx="7512809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2529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9F79D5-7AAC-44DF-AB39-AE5B39793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00" y="598086"/>
            <a:ext cx="750040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444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119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7123C6-DA47-4FAE-86C8-560F9BEB2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93" y="598086"/>
            <a:ext cx="748861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19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1A6E9EC-3321-4936-8362-52936C384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58244"/>
            <a:ext cx="7486520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5153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4429701-8D4B-4FF8-B0EF-B64B8582F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48" y="598086"/>
            <a:ext cx="7484304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568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3E31907-5F93-40CA-A9E9-D08A2D87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943" y="586054"/>
            <a:ext cx="7516113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2339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3902CB-983E-4A45-802B-906D12A5C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36" y="598086"/>
            <a:ext cx="753692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4388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4B24DE2-8178-40DD-B912-DE5C4AB4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510" y="598086"/>
            <a:ext cx="751698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621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2351990-A70F-4045-BBDB-D68EDFE43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22" y="598086"/>
            <a:ext cx="745615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119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FA49429-A4F1-4A91-A2CC-5DF85229C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14" y="598086"/>
            <a:ext cx="7565372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134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A606591-665A-4EE4-AAF2-8302A433E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99" y="598086"/>
            <a:ext cx="748040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1752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2CF4D7-6CC8-4F68-A363-12668F8D0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12" y="598086"/>
            <a:ext cx="751257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28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6B5019-3E19-4DF4-AE6D-0AA0A7E24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86" y="598086"/>
            <a:ext cx="754502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0773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129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C153356-CB12-467D-9FE6-C850BC18E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616324"/>
            <a:ext cx="7545019" cy="562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6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999B75-D834-44DB-9F78-29DD51A3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67392"/>
            <a:ext cx="761043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6524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A4500FC-46BE-48BE-872E-175ACA232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29" y="598086"/>
            <a:ext cx="750834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7122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2DAEFD-553E-4A60-9626-F8D6B068B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414" y="598086"/>
            <a:ext cx="755317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812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0D2C6C-60F2-4826-A75B-E1071558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91" y="598086"/>
            <a:ext cx="7464417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512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133</a:t>
            </a:fld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A99B364-42C6-4236-B5CA-D7787F9A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73" y="598086"/>
            <a:ext cx="754505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099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134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BEEEC48-6782-481D-8379-D3E917AB0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00" y="598086"/>
            <a:ext cx="750040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751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11C9F5-5DC1-47DC-B186-F25AD56D1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13" y="598086"/>
            <a:ext cx="7577574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5512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D4F405-5477-4EE9-9C2D-185B0A60D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00" y="598086"/>
            <a:ext cx="750040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074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DECE49-232A-4F97-BAF4-672050EB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84" y="598086"/>
            <a:ext cx="743643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2137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53A5C9-87D1-4748-94B2-4B713A34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86" y="598086"/>
            <a:ext cx="754502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9412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139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519DF92-9B76-45C1-9BA6-1C103CAE6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922" y="598086"/>
            <a:ext cx="745615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0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D576E4-F56F-41AB-B51D-B91505BD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58766"/>
            <a:ext cx="7554952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75449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9FF86E-73A9-4977-8ABE-185AA2B3B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47" y="598086"/>
            <a:ext cx="74843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918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5717B69-7BBE-4B4C-9BAC-1733564BE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13" y="598086"/>
            <a:ext cx="756537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7998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BDA51F-CC55-4A44-9CA2-BEB85224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15" y="598086"/>
            <a:ext cx="754096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0383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633660-1F95-476A-85F5-A65D6A14E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29" y="598086"/>
            <a:ext cx="759394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7651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8FF4D4-038C-4B1C-B7C9-0BB419276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20" y="598086"/>
            <a:ext cx="756135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8113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1E6AC3B-D560-494D-BE62-8FD726AC8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23" y="598086"/>
            <a:ext cx="752075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07868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3579D9-A3A0-4F38-BA22-88BC9E204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36" y="598086"/>
            <a:ext cx="753692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491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429F82-3714-49CD-A90A-03F331445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99" y="598086"/>
            <a:ext cx="748040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2612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8D2EFDB-ABF1-451B-82A0-CCCC040A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47" y="598086"/>
            <a:ext cx="7484305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04312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149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C75B0B-70C2-4995-8D14-1A38A2631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00" y="598086"/>
            <a:ext cx="753279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FCD6EA-81B4-4D98-A1FA-29969C0A2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58766"/>
            <a:ext cx="748601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9933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ED0124-8A5D-4544-BB67-6DC3425B4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19" y="598086"/>
            <a:ext cx="7504361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84894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DAA12D2-23F9-47A4-A2AF-B6FD5F6E2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21" y="598086"/>
            <a:ext cx="7561358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6409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152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F21F79-082D-4C10-91FD-F599378A1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5" y="610118"/>
            <a:ext cx="7582670" cy="563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3082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D2AC03A-8083-4CE5-828A-3B7D7019F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88" y="598086"/>
            <a:ext cx="7488224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472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895EA1B-DA17-431B-BD08-80473A997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96" y="586054"/>
            <a:ext cx="7731808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1579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6319DE6-9DED-4F21-9919-ED60C8C59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46" y="598086"/>
            <a:ext cx="7524907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7265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7F80A1-AE82-43B4-8DEF-E7377036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83" y="598086"/>
            <a:ext cx="754483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4165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34097E-244A-4AA4-AF64-BE88C086E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479" y="598086"/>
            <a:ext cx="745704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4447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40697C-B1FD-4517-8F3D-C63199B79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79" y="586054"/>
            <a:ext cx="7513042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315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159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903B0B-E0C8-4246-A4A5-A4AD77784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786" y="598086"/>
            <a:ext cx="745242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49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70B48D-3538-47F6-A685-FB9C4250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42" y="542484"/>
            <a:ext cx="7482737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9036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160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53D1B2-5877-41AA-BFB5-37B519D34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40" y="602221"/>
            <a:ext cx="7470319" cy="565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382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B94F8A-3346-4182-A066-351B357CC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14" y="598086"/>
            <a:ext cx="752377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45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00F65B-C932-4013-9753-3DFA94BAB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90" y="598086"/>
            <a:ext cx="743981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1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DF1937-D209-4F75-AB48-DC633343F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75" y="598086"/>
            <a:ext cx="7515250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3604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81E4C98-4D7B-4DF7-82A1-EB19A0909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0" y="598086"/>
            <a:ext cx="7540640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4521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53D533-CA68-4273-BBD1-133D2D68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6" y="598086"/>
            <a:ext cx="763004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5221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571CD1-B4B5-4E85-B1F9-3AA33DD17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88" y="598086"/>
            <a:ext cx="7532023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4280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0D3BFC-B1C6-4AE7-8241-1D3396E74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76" y="598086"/>
            <a:ext cx="7630048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4545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41945B-0984-4A8A-BB05-9D4A2DEF3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80" y="598086"/>
            <a:ext cx="7498439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264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169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8C364E8-F76E-4CDA-85BD-876580FEE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13" y="598086"/>
            <a:ext cx="748577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30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53D5755-1FD6-46DE-9E2E-0223E3DB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76018"/>
            <a:ext cx="7617514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27452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088853E-D552-46CA-83D3-09932EC57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780" y="598086"/>
            <a:ext cx="746044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3590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171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B7E728D-3103-4643-9802-22D1C198A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855" y="567714"/>
            <a:ext cx="7600290" cy="57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9792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08723E1-6020-4A52-B5BC-C7C8C96E1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98" y="598086"/>
            <a:ext cx="752780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0540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E5FFE7-2774-4801-95BB-8D721DA4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73" y="598086"/>
            <a:ext cx="753225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816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3C721C-A8C1-4CC3-B784-8C6290DCC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98" y="612224"/>
            <a:ext cx="7469204" cy="56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1478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9CC3A6-7658-470A-BCA2-F29BE31B8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80" y="598086"/>
            <a:ext cx="7540640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6811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A5180C1-789C-46E8-AF3C-2187CB084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85" y="598086"/>
            <a:ext cx="7566029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5310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775DEC-2888-45EB-AF3D-0D7A7B576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15" y="598086"/>
            <a:ext cx="7561770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83650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7E2B814-30C9-4120-9A29-D630A147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114" y="598086"/>
            <a:ext cx="7523771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0470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179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3AFE5F-592E-49EA-9214-C506DED98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13" y="598086"/>
            <a:ext cx="7485773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7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B9AE56F-05C3-4AC7-B0A7-8BFC627C6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54" y="560922"/>
            <a:ext cx="7558492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443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F479466-0542-49F8-9091-40675A16D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84" y="641683"/>
            <a:ext cx="7496718" cy="55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4803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8B822E2-54BE-4064-990F-D45C0F1B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21" y="598086"/>
            <a:ext cx="7502557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8857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5522F9-7A48-4C48-9225-A6408A812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824" y="598086"/>
            <a:ext cx="7536352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8540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15256D6-64E8-4164-8677-825C0226D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411" y="562499"/>
            <a:ext cx="7617177" cy="573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07421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6CD8210-CA37-4966-9436-855C28E63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58" y="586054"/>
            <a:ext cx="7623683" cy="568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25793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422BBF-2C27-4A4C-B29D-DA77B554C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612" y="598086"/>
            <a:ext cx="7498775" cy="566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212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109CC5E-9678-48D0-B9CD-F5E49E7FB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62" y="564256"/>
            <a:ext cx="7609276" cy="572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61366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4D2C8E-962E-45C6-A69F-BEB95270F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311" y="558240"/>
            <a:ext cx="7583378" cy="57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3042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0732C4-88E1-40CA-8780-F74B91529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17" y="587746"/>
            <a:ext cx="7526165" cy="568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6618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189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4D47D4B-4D26-4B59-8A0D-7244A0C4F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47" y="598086"/>
            <a:ext cx="7591706" cy="566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4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5C5EBC5-83D9-4C70-85C2-2F0C4A61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41514"/>
            <a:ext cx="7558492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3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B62FF48-2C80-488C-9934-B5714D05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77" y="552273"/>
            <a:ext cx="7545600" cy="569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7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54B87C0-140B-4CEC-AC2F-E08E1E8C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92" y="541514"/>
            <a:ext cx="7534414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65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86B7217-9AB0-4BDC-9DE4-491213D0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78" y="576018"/>
            <a:ext cx="7567131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21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B90444F-F2EC-4406-8630-32900841D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10" y="550140"/>
            <a:ext cx="7538799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3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23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2CD13B-9DD0-4333-BB10-C5E2D7EF9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06" y="586800"/>
            <a:ext cx="7571188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7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4A9A6EA-32D8-433D-94D4-D9E32978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08" y="525232"/>
            <a:ext cx="7487644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26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A1075BC-E38A-493D-9C3A-C28A9D8B3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56" y="541514"/>
            <a:ext cx="754715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84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800A8C3-2990-4DF8-83E0-CECDFACBF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41477"/>
            <a:ext cx="7555062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53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E9F1948-9CE0-4050-AA5E-9DDB09FBF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50140"/>
            <a:ext cx="7526679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472D7E-79E3-4775-BBDE-107AAD044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60" y="586800"/>
            <a:ext cx="7526679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53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29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3B4422-5EB5-420B-851B-6ABA6D6C3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37" y="530426"/>
            <a:ext cx="7595326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8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B5F9E1-B0C1-4344-B7E1-280279A2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46" y="530426"/>
            <a:ext cx="7555084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1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8DEEF92-1F3E-4875-BC8B-0C2C5C1F8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41" y="552296"/>
            <a:ext cx="7523117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3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AEC7AE-1440-41AC-A215-5A66FD09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92" y="532888"/>
            <a:ext cx="7523117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799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583B46-7227-4096-AD2E-058E61AA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00" y="530426"/>
            <a:ext cx="7464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86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58F2BC-B622-4C42-B7C5-06F75A11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00" y="530426"/>
            <a:ext cx="75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8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B5B5D26-866A-4A40-967F-0BC4BA4C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72" y="530426"/>
            <a:ext cx="7518856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52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C532EAD-9B18-4823-861E-A2EEE78B3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75" y="530426"/>
            <a:ext cx="7482650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9179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19D28E7-7C89-4B59-9616-4107DCD6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37" y="564930"/>
            <a:ext cx="7595326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7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C0DC64B-57E3-465E-8735-86733E8A3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50140"/>
            <a:ext cx="752701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74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2D2C7B-41D5-4A99-8155-531D3D8E0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171" y="550496"/>
            <a:ext cx="7496185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564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39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04F4AD-6CF6-4EF2-AFB7-4E68C62E5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75" y="584644"/>
            <a:ext cx="7543449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3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7E5F407-EDC3-4054-AD66-19372F79B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32851"/>
            <a:ext cx="7545600" cy="571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21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EA827A4-0942-4B19-9442-EBB33DAF3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356" y="550140"/>
            <a:ext cx="754715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99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41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A9EA73-F6AD-4B2F-BC5F-C5045A29B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85" y="586800"/>
            <a:ext cx="7531230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743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42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4F896C7-2AD3-4EAF-BF6F-BE4BBDBD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79" y="552296"/>
            <a:ext cx="7491441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1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06B310-D587-439B-B5D9-8DDFFB107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18" y="530426"/>
            <a:ext cx="747570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330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6B0ED7B-7664-42DB-B87E-42B6936C3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60" y="586800"/>
            <a:ext cx="7587280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1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F4012D-CBC9-486C-9AC5-D5F1E98B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97" y="586800"/>
            <a:ext cx="7615406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875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832D9A2-8461-4A13-83D6-2F8B744B6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55" y="586800"/>
            <a:ext cx="749525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131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53902E-749C-4B96-A718-A9EFC329B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888" y="586800"/>
            <a:ext cx="766422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46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2349F7-26B6-4A28-8B14-754D18C8D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65" y="552296"/>
            <a:ext cx="7591269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226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767DFC-26DB-49C4-A057-C4D0A3F5C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76" y="551074"/>
            <a:ext cx="7545600" cy="57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F73CA3-6C2A-439D-B4CF-ABB96616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51110"/>
            <a:ext cx="7596520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20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77D5F80-0A89-4058-93B4-E31B89408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02" y="586800"/>
            <a:ext cx="7519615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57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EE3ABC-FFB6-4226-9043-7CC0D7BFD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66" y="556977"/>
            <a:ext cx="7527342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20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8A6A41-6DBF-47BB-9BD1-A44B7B7F9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94" y="584644"/>
            <a:ext cx="752701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739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F93D56-ACD6-4B32-B7B7-A19487012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18" y="558767"/>
            <a:ext cx="7448400" cy="5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40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79D239-D812-40A7-A286-8888F562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89" y="586703"/>
            <a:ext cx="7549200" cy="568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623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86FAF6-164C-4485-B0AA-EABE268B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62" y="532888"/>
            <a:ext cx="7535135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62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5C7303-077B-41D5-B259-D97E3459B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34" y="530426"/>
            <a:ext cx="7519238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3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5CBA7D-C497-4A0F-8D86-2F30458AB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46" y="530426"/>
            <a:ext cx="7519238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835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99F118-9339-4F9F-A969-AC9760311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70" y="586800"/>
            <a:ext cx="7627785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646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59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A75939-007E-4750-87C5-B1FB1F020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14" y="586800"/>
            <a:ext cx="7487645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17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3B585DE-3752-45D6-9B98-7FAFCADAB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56" y="563123"/>
            <a:ext cx="7545600" cy="573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19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0A229C3-6B1F-4BBC-8713-4CAC903D7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44" y="530426"/>
            <a:ext cx="7542994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17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1702BE-627D-4C4D-86B7-79BB615F5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07" y="586800"/>
            <a:ext cx="7463761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434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F3CEE0C-C6BB-4DC8-A1D9-EF242D2B7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78" y="586800"/>
            <a:ext cx="755904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193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7C5A3D-106B-40F4-8E6B-4C0103581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07" y="530426"/>
            <a:ext cx="7495253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764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3E4E63-3FC6-4C4B-973D-3EDF3D34C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32" y="550496"/>
            <a:ext cx="7480437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680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BD89C2-041E-45DC-9C05-170E95122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958" y="555157"/>
            <a:ext cx="7544084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8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E45E439-F817-49D7-AE49-859DE15F7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52" y="533244"/>
            <a:ext cx="7524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0265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34C2CC1-31EE-4AF0-939F-E8C0100A5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285" y="576374"/>
            <a:ext cx="7528235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531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B361CCC-558C-40F8-8C85-951B03D73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34" y="567748"/>
            <a:ext cx="7567932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972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69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4A823D2-F49A-47D1-9F3C-B0400EB0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96" y="567748"/>
            <a:ext cx="7588008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9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8A393D-0BFF-49DF-89E2-FAAFFECFA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4" y="535044"/>
            <a:ext cx="7545600" cy="56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448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A4CB5C1-7B93-47AC-BEBA-897710AB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521" y="530426"/>
            <a:ext cx="7539626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022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FC4810-73B7-4EFD-8022-A73246196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83" y="541870"/>
            <a:ext cx="7588034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944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0395F2-E959-47F5-99D9-95713B786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60" y="585000"/>
            <a:ext cx="7528236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101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ABEA219-4E45-429F-AEA1-6EB4657A0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54" y="585000"/>
            <a:ext cx="7516286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356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40E40F-3042-424B-B299-BBFE58CA1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3" y="530426"/>
            <a:ext cx="7512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63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855F03-650D-412E-8DE5-88BED807B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82" y="530136"/>
            <a:ext cx="7545600" cy="574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249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3664344-5B63-438C-A0D8-FEB4D1D41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64" y="585000"/>
            <a:ext cx="748800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156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3D742D-C026-4C17-B84B-1A0317A3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778" y="556304"/>
            <a:ext cx="7636443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849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DCBE75D-4213-4562-ACAF-9F6363893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00" y="585000"/>
            <a:ext cx="7545600" cy="571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3835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79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3FD93CC-8685-4C59-8940-3CB0F3CAD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203" y="585000"/>
            <a:ext cx="7523618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01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CB347AC-7E73-4817-8E52-C1A08CC5E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69" y="532888"/>
            <a:ext cx="7475659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39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F47BC8-A76F-48A4-9AE8-FC08AFEEF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727" y="585000"/>
            <a:ext cx="7511541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0794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23A52A-4C20-45D8-B38D-F6F2821ED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38" y="598259"/>
            <a:ext cx="7507678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55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6BC949-4DDA-4956-9EFA-3C77CB52A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005" y="585000"/>
            <a:ext cx="7547771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657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9967466-82FE-4695-B8CA-9558DFBC6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85" y="585000"/>
            <a:ext cx="756383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6518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4B11B6C-084A-47D0-AAA8-29077205D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1" y="585000"/>
            <a:ext cx="7579957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434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20D1235-29FA-4C38-B544-F0E8B68FE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530426"/>
            <a:ext cx="7545600" cy="577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027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3A1099-6BBA-4B92-A98D-3241C3149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552766"/>
            <a:ext cx="7545600" cy="57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5381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BF38A2-E8BA-4134-8FF9-305CFA706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09" y="593038"/>
            <a:ext cx="7545600" cy="571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301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F44CAE-FB75-4484-AB98-952408D86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655787"/>
            <a:ext cx="7545600" cy="56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529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89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80DEEB3-B449-402A-A276-D7189430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61" y="591306"/>
            <a:ext cx="7545600" cy="56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27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C782E16-5FF4-4B19-9C61-83023DF79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90" y="564049"/>
            <a:ext cx="7575736" cy="56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815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90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683EF52-BADF-407C-B038-7C8F56000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575215"/>
            <a:ext cx="7545600" cy="57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026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91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12BDAC-3595-4E35-9F74-F2C25A704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630790"/>
            <a:ext cx="7545600" cy="559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3233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92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7B16E07-71DE-4230-AC96-09CF70920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560225"/>
            <a:ext cx="7545600" cy="573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9190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93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EE8D0AA-4E14-45CB-B63B-0FE1D610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69" y="530426"/>
            <a:ext cx="7545600" cy="572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074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94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66DF6FA-23B3-4472-B22B-56C5C2F1B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09" y="608330"/>
            <a:ext cx="7545600" cy="56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182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95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807E56-1D2C-46EC-B1C7-CECF9BF0C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28" y="576978"/>
            <a:ext cx="7545600" cy="570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008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96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A9822FE-D3C9-41C5-8F0A-07B19F57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501" y="564579"/>
            <a:ext cx="7545600" cy="57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195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97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32F6487-E480-45CD-9B5E-7C505029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28" y="606921"/>
            <a:ext cx="7545600" cy="564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59457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98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D86F266-2F27-412E-94BE-611B167C7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00" y="564579"/>
            <a:ext cx="7545600" cy="572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305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C22C24-2951-4B6B-A6AF-DC27A340A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3393347" cy="530426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sz="2100" dirty="0">
                <a:solidFill>
                  <a:schemeClr val="tx1"/>
                </a:solidFill>
              </a:rPr>
              <a:t>講座１：　研修サービスとは</a:t>
            </a:r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E30C05D8-43CB-4FE8-815A-EF4185A3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8266-A861-4E3A-9AC0-C7C4186DB922}" type="slidenum">
              <a:rPr kumimoji="1" lang="ja-JP" altLang="en-US" smtClean="0"/>
              <a:t>99</a:t>
            </a:fld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0A37D43-287D-441A-9A53-742ABC19D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577675"/>
            <a:ext cx="7545600" cy="57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99407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227</TotalTime>
  <Words>1512</Words>
  <Application>Microsoft Office PowerPoint</Application>
  <PresentationFormat>画面に合わせる (4:3)</PresentationFormat>
  <Paragraphs>378</Paragraphs>
  <Slides>189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189</vt:i4>
      </vt:variant>
    </vt:vector>
  </HeadingPairs>
  <TitlesOfParts>
    <vt:vector size="193" baseType="lpstr">
      <vt:lpstr>游ゴシック</vt:lpstr>
      <vt:lpstr>Calibri</vt:lpstr>
      <vt:lpstr>Calibri Light</vt:lpstr>
      <vt:lpstr>レトロスペクト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  <vt:lpstr>講座１：　研修サービスとは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パイロット講座 対面研修（オンライン） 配布資料 （第１回～第８回）</dc:title>
  <dcterms:created xsi:type="dcterms:W3CDTF">2021-03-01T02:13:37Z</dcterms:created>
  <dcterms:modified xsi:type="dcterms:W3CDTF">2021-03-26T09:03:54Z</dcterms:modified>
</cp:coreProperties>
</file>