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68" d="100"/>
          <a:sy n="68" d="100"/>
        </p:scale>
        <p:origin x="3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A6103A-1E78-4E93-9024-4C5BE95B72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9DA9FE5-0FBC-42EB-8BEC-CA5106CD7F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CBC12D-D6E1-40E6-8B3C-0B0631D8A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27A627-FEE1-4E5B-A7AD-7FCE3AA77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2FAA74-7F97-4887-BEBE-FA4AA6DBA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60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A26A34-C0B4-41C8-A9F4-0DD0E6120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CD47C8B-16EF-47C3-AA37-073FAD86BF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52D9742-CE68-4687-8FEE-FC3D957F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ABEB13-B85F-497D-BAAE-E05D09E5E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F7FB32-C5E0-4AC4-B3EE-910E92F8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4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1B5D0C3-4213-44E1-A5FB-E6B3A2F07F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F683AE-9DCF-471A-B938-CF6D0EAD6E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162B5C-DA28-4593-99DE-0D94CC13A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B7FD05-06CF-468C-BB9C-A0B4B6A4C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205BE5-DE4D-42D5-9F58-80BCB220D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33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C6780F-F1A3-4F66-BF2E-2E9292560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BA8DD5-E5B6-4D9B-9B7C-2848EFE5C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E35471-B7A3-4D6E-9E03-FAF0E7ABB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85A457-BB48-4A4D-95C7-67FD3B8FB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5932A8-870C-41CB-8FCF-BD6B33C65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5179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A1B1AC-8385-4788-BA12-A3E881555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C209213-A564-4562-9658-AAE871BAA0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781EB4-AA4D-4D01-9D4B-5E5E49C33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EA5CA5-6300-4142-BCDC-35D530EA5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B54CAD-3F39-4EE2-B0DC-44A0B03C2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469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76E5E-580D-4898-9D7E-5D1187040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925B05E-5F05-416D-86C6-0884F157D3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0AFBAA-CF4C-47D3-ABDE-ECF05C20B4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89E26A-A643-4C86-AB05-A68FE9A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007C1A-D7E9-4241-9EBF-E7DBF83DE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F79E74-52F9-4DBE-BA57-FDC487275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33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01D4F1-5270-4842-BAA0-7AAC8D129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B52980-0BF5-4C79-8DE3-0331E65D1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9603BB6-F923-4D0E-BDBC-737AAF080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E8FF888-A1CB-401F-B605-A4A4A872F1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2FC8EDC-6E85-4341-850A-5BF5EE5F89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02D0023-0AA7-42C9-9BDD-4E47F34CA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C9939C3-5536-4311-9BAD-D6479D408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4ED8B5B-8B03-4828-9FEE-F4B467C81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772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502094-487A-4336-8481-9B9367C70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2AD6C1-5B4D-4220-8BA2-A3E87F7B0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9422389-A86E-4C61-8B17-A7926E48E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D3BD535-1F41-4D3A-8BBC-E747150FC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091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5EDBCD8-E034-4C41-AC6C-E0065FA24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52DE274-B885-4457-8AD7-9E5763D8F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6E54C80-984F-48EE-9818-DE432C5C0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712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3C3A11-E5FA-4362-88FC-2E59B585C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689ABF-ABEB-4D1E-A3F0-771598F25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A2A6FE-C7AE-4653-8601-072A119474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7C82EEB-E22B-49BB-A6E9-6A8B5A411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5DF3B0-E388-4C4C-999B-1E50F39A0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543F5E-1F27-4EE7-AF62-CB1330DB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607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E728BE-5EE5-4C7D-B5E5-0D84EC020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8C6012A-A1C8-4600-8CC9-6A06DF9DEE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6916C87-FCCD-42FA-8D0F-7CBAB977B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C27F804-C6A2-4FF1-87D5-40C9AE3D6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0E16804-62C3-4A2D-9350-63EA7D8E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8B01D5-0DED-46D5-9B95-530733503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89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DB5DF51-7954-4874-B8B4-979459BC8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C68C69C-7682-4207-8CDF-7D203C923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B7D5D-192A-4948-80D9-BE461AD2F7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0161FF-B2B0-4D8E-8769-B8CDE2C92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30C0F-B4FA-4EF9-AE54-1B2F71DDBF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606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ッター プレースホルダー 1">
            <a:extLst>
              <a:ext uri="{FF2B5EF4-FFF2-40B4-BE49-F238E27FC236}">
                <a16:creationId xmlns:a16="http://schemas.microsoft.com/office/drawing/2014/main" id="{B961BF0F-06A8-4007-BDE0-A66BD274F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37395" y="6492875"/>
            <a:ext cx="6917210" cy="365125"/>
          </a:xfrm>
        </p:spPr>
        <p:txBody>
          <a:bodyPr vert="horz" lIns="91440" tIns="45720" rIns="91440" bIns="45720" rtlCol="0" anchor="ctr"/>
          <a:lstStyle/>
          <a:p>
            <a:pPr defTabSz="457200"/>
            <a:r>
              <a:rPr lang="en-US" altLang="ja-JP" sz="900" b="1" cap="all" dirty="0">
                <a:solidFill>
                  <a:schemeClr val="tx1"/>
                </a:solidFill>
              </a:rPr>
              <a:t>© 2021 OUTSOURCING Inc.</a:t>
            </a:r>
            <a:endParaRPr lang="ja-JP" altLang="en-US" sz="900" b="1" cap="all" dirty="0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4B8EFFB-BAB6-4510-BCCC-E9C2F8A3B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283" y="265744"/>
            <a:ext cx="10379433" cy="632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14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2021-03-26T07:16:43Z</dcterms:created>
  <dcterms:modified xsi:type="dcterms:W3CDTF">2021-03-26T07:21:27Z</dcterms:modified>
</cp:coreProperties>
</file>