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82" y="2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C89580-337D-4D5A-A903-0BEDCBE8FCBB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C7CAF-0BBE-4E05-8AA6-410754A073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8521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93C4-E36B-48AE-B954-915F6FAD1079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8266-A861-4E3A-9AC0-C7C4186DB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5466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93C4-E36B-48AE-B954-915F6FAD1079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8266-A861-4E3A-9AC0-C7C4186DB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6402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93C4-E36B-48AE-B954-915F6FAD1079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8266-A861-4E3A-9AC0-C7C4186DB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1789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93C4-E36B-48AE-B954-915F6FAD1079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8266-A861-4E3A-9AC0-C7C4186DB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5794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93C4-E36B-48AE-B954-915F6FAD1079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8266-A861-4E3A-9AC0-C7C4186DB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583344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93C4-E36B-48AE-B954-915F6FAD1079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8266-A861-4E3A-9AC0-C7C4186DB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9464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93C4-E36B-48AE-B954-915F6FAD1079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8266-A861-4E3A-9AC0-C7C4186DB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3965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93C4-E36B-48AE-B954-915F6FAD1079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8266-A861-4E3A-9AC0-C7C4186DB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066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93C4-E36B-48AE-B954-915F6FAD1079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8266-A861-4E3A-9AC0-C7C4186DB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3010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93C4-E36B-48AE-B954-915F6FAD1079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8266-A861-4E3A-9AC0-C7C4186DB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2493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93C4-E36B-48AE-B954-915F6FAD1079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8266-A861-4E3A-9AC0-C7C4186DB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129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93C4-E36B-48AE-B954-915F6FAD1079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8266-A861-4E3A-9AC0-C7C4186DB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3461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93C4-E36B-48AE-B954-915F6FAD1079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8266-A861-4E3A-9AC0-C7C4186DB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307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93C4-E36B-48AE-B954-915F6FAD1079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8266-A861-4E3A-9AC0-C7C4186DB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0657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93C4-E36B-48AE-B954-915F6FAD1079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8266-A861-4E3A-9AC0-C7C4186DB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4399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8266-A861-4E3A-9AC0-C7C4186DB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93C4-E36B-48AE-B954-915F6FAD1079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3037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893C4-E36B-48AE-B954-915F6FAD1079}" type="datetimeFigureOut">
              <a:rPr kumimoji="1" lang="ja-JP" altLang="en-US" smtClean="0"/>
              <a:t>2021/3/26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7988266-A861-4E3A-9AC0-C7C4186DB9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6413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F57DB1C-6494-4CC4-A5E8-9319575653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Isosceles Triangle 12">
            <a:extLst>
              <a:ext uri="{FF2B5EF4-FFF2-40B4-BE49-F238E27FC236}">
                <a16:creationId xmlns:a16="http://schemas.microsoft.com/office/drawing/2014/main" id="{FFFB778B-5206-4BB0-A468-327E71367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9" name="Freeform: Shape 14">
            <a:extLst>
              <a:ext uri="{FF2B5EF4-FFF2-40B4-BE49-F238E27FC236}">
                <a16:creationId xmlns:a16="http://schemas.microsoft.com/office/drawing/2014/main" id="{E6C0471D-BE03-4D81-BDB5-D510BC0D8A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53379" y="0"/>
            <a:ext cx="5438621" cy="6857999"/>
          </a:xfrm>
          <a:custGeom>
            <a:avLst/>
            <a:gdLst>
              <a:gd name="connsiteX0" fmla="*/ 0 w 5438621"/>
              <a:gd name="connsiteY0" fmla="*/ 0 h 6857999"/>
              <a:gd name="connsiteX1" fmla="*/ 573774 w 5438621"/>
              <a:gd name="connsiteY1" fmla="*/ 0 h 6857999"/>
              <a:gd name="connsiteX2" fmla="*/ 1182808 w 5438621"/>
              <a:gd name="connsiteY2" fmla="*/ 0 h 6857999"/>
              <a:gd name="connsiteX3" fmla="*/ 4537195 w 5438621"/>
              <a:gd name="connsiteY3" fmla="*/ 0 h 6857999"/>
              <a:gd name="connsiteX4" fmla="*/ 5187609 w 5438621"/>
              <a:gd name="connsiteY4" fmla="*/ 0 h 6857999"/>
              <a:gd name="connsiteX5" fmla="*/ 5438621 w 5438621"/>
              <a:gd name="connsiteY5" fmla="*/ 0 h 6857999"/>
              <a:gd name="connsiteX6" fmla="*/ 5438621 w 5438621"/>
              <a:gd name="connsiteY6" fmla="*/ 6857999 h 6857999"/>
              <a:gd name="connsiteX7" fmla="*/ 4802807 w 5438621"/>
              <a:gd name="connsiteY7" fmla="*/ 6857999 h 6857999"/>
              <a:gd name="connsiteX8" fmla="*/ 4537195 w 5438621"/>
              <a:gd name="connsiteY8" fmla="*/ 6857999 h 6857999"/>
              <a:gd name="connsiteX9" fmla="*/ 1182808 w 5438621"/>
              <a:gd name="connsiteY9" fmla="*/ 6857999 h 6857999"/>
              <a:gd name="connsiteX10" fmla="*/ 1049897 w 5438621"/>
              <a:gd name="connsiteY10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38621" h="6857999">
                <a:moveTo>
                  <a:pt x="0" y="0"/>
                </a:moveTo>
                <a:lnTo>
                  <a:pt x="573774" y="0"/>
                </a:lnTo>
                <a:lnTo>
                  <a:pt x="1182808" y="0"/>
                </a:lnTo>
                <a:lnTo>
                  <a:pt x="4537195" y="0"/>
                </a:lnTo>
                <a:lnTo>
                  <a:pt x="5187609" y="0"/>
                </a:lnTo>
                <a:lnTo>
                  <a:pt x="5438621" y="0"/>
                </a:lnTo>
                <a:lnTo>
                  <a:pt x="5438621" y="6857999"/>
                </a:lnTo>
                <a:lnTo>
                  <a:pt x="4802807" y="6857999"/>
                </a:lnTo>
                <a:lnTo>
                  <a:pt x="4537195" y="6857999"/>
                </a:lnTo>
                <a:lnTo>
                  <a:pt x="1182808" y="6857999"/>
                </a:lnTo>
                <a:lnTo>
                  <a:pt x="1049897" y="685799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80" name="Straight Connector 16">
            <a:extLst>
              <a:ext uri="{FF2B5EF4-FFF2-40B4-BE49-F238E27FC236}">
                <a16:creationId xmlns:a16="http://schemas.microsoft.com/office/drawing/2014/main" id="{22721A85-1EA4-4D87-97AB-0BB4AB78F9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678143" y="0"/>
            <a:ext cx="860630" cy="6857999"/>
          </a:xfrm>
          <a:prstGeom prst="line">
            <a:avLst/>
          </a:prstGeom>
          <a:ln w="15875" cap="sq">
            <a:solidFill>
              <a:schemeClr val="accent1"/>
            </a:solidFill>
            <a:beve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5E836EB-03CD-4BA5-A751-21D2ACC2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453743" y="3483429"/>
            <a:ext cx="6738258" cy="3374570"/>
          </a:xfrm>
          <a:prstGeom prst="line">
            <a:avLst/>
          </a:prstGeom>
          <a:ln w="9525">
            <a:solidFill>
              <a:schemeClr val="accent1">
                <a:lumMod val="60000"/>
                <a:lumOff val="4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字幕 2">
            <a:extLst>
              <a:ext uri="{FF2B5EF4-FFF2-40B4-BE49-F238E27FC236}">
                <a16:creationId xmlns:a16="http://schemas.microsoft.com/office/drawing/2014/main" id="{A78EF2D4-5F87-4D93-BC1C-7BB208EFDF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10180" y="4563216"/>
            <a:ext cx="4472289" cy="2205875"/>
          </a:xfrm>
        </p:spPr>
        <p:txBody>
          <a:bodyPr anchor="ctr">
            <a:normAutofit/>
          </a:bodyPr>
          <a:lstStyle/>
          <a:p>
            <a:pPr algn="l"/>
            <a:r>
              <a:rPr lang="ja-JP" altLang="en-US" sz="2000" b="1" dirty="0">
                <a:solidFill>
                  <a:srgbClr val="FFFFFF"/>
                </a:solidFill>
              </a:rPr>
              <a:t>１．研修次第</a:t>
            </a:r>
            <a:endParaRPr lang="en-US" altLang="ja-JP" sz="2000" b="1" dirty="0">
              <a:solidFill>
                <a:srgbClr val="FFFFFF"/>
              </a:solidFill>
            </a:endParaRPr>
          </a:p>
          <a:p>
            <a:pPr algn="l"/>
            <a:r>
              <a:rPr lang="ja-JP" altLang="en-US" sz="2000" b="1" dirty="0">
                <a:solidFill>
                  <a:srgbClr val="FFFFFF"/>
                </a:solidFill>
              </a:rPr>
              <a:t>２．グループワーク概要</a:t>
            </a:r>
            <a:endParaRPr lang="en-US" altLang="ja-JP" sz="2000" b="1" dirty="0">
              <a:solidFill>
                <a:srgbClr val="FFFFFF"/>
              </a:solidFill>
            </a:endParaRPr>
          </a:p>
          <a:p>
            <a:pPr algn="l"/>
            <a:r>
              <a:rPr kumimoji="1" lang="ja-JP" altLang="en-US" sz="2000" b="1" dirty="0">
                <a:solidFill>
                  <a:srgbClr val="FFFFFF"/>
                </a:solidFill>
              </a:rPr>
              <a:t>３．グループワーク用フォーマット</a:t>
            </a:r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A27691EB-14CF-4237-B5EB-C94B92677A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11349404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2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06C22C24-2951-4B6B-A6AF-DC27A340AB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694" y="1557794"/>
            <a:ext cx="7107382" cy="3742410"/>
          </a:xfr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ja-JP" altLang="en-US" sz="4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ＩＴ講師養成プログラム</a:t>
            </a:r>
            <a:br>
              <a:rPr lang="ja-JP" altLang="en-US" sz="4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ja-JP" altLang="en-US" sz="4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対面研修　配布資料</a:t>
            </a:r>
            <a:br>
              <a:rPr lang="ja-JP" altLang="en-US" sz="4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ja-JP" altLang="en-US" sz="4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（オリエンテーション・</a:t>
            </a:r>
            <a:br>
              <a:rPr lang="en-US" altLang="ja-JP" sz="4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ja-JP" altLang="en-US" sz="4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１日目～８日目）</a:t>
            </a:r>
            <a:endParaRPr kumimoji="1" lang="ja-JP" altLang="en-US" sz="4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0C953544-1637-41BE-8A67-3A08AF5AD1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94" y="216360"/>
            <a:ext cx="1986279" cy="349697"/>
          </a:xfrm>
          <a:prstGeom prst="rect">
            <a:avLst/>
          </a:prstGeom>
        </p:spPr>
      </p:pic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A7777FF-BB16-4EED-83CB-66AB474C7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7194" y="6537328"/>
            <a:ext cx="6297612" cy="365125"/>
          </a:xfrm>
        </p:spPr>
        <p:txBody>
          <a:bodyPr/>
          <a:lstStyle/>
          <a:p>
            <a:pPr algn="ctr"/>
            <a:r>
              <a:rPr kumimoji="1" lang="en-US" altLang="ja-JP" dirty="0"/>
              <a:t>© 2021 OUTSOURCING Inc.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56028273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35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Trebuchet MS</vt:lpstr>
      <vt:lpstr>Wingdings 3</vt:lpstr>
      <vt:lpstr>ファセット</vt:lpstr>
      <vt:lpstr>ＩＴ講師養成プログラム 対面研修　配布資料 （オリエンテーション・ １日目～８日目）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パイロット講座 対面研修（オンライン） 配布資料 （第１回～第８回）</dc:title>
  <dc:creator/>
  <dcterms:created xsi:type="dcterms:W3CDTF">2021-03-01T02:13:37Z</dcterms:created>
  <dcterms:modified xsi:type="dcterms:W3CDTF">2021-03-26T08:57:31Z</dcterms:modified>
</cp:coreProperties>
</file>