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E15517-BAAD-4602-8465-C58200FE5D76}" v="28" dt="2020-10-05T05:06:19.4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1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B534C-0EA8-4FCD-B8E2-526C6BF114F6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1332A-7A03-485A-B289-3D17B86753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912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1332A-7A03-485A-B289-3D17B867535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361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137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83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92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63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69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80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67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0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004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07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8639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BE55FBC-0719-4D8B-8E1B-579096B6DA10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E48E2DF-5A4D-4EFC-934D-C822DD7897E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7869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596E9EC7-B6B5-4900-A124-A0EEE4A34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1293"/>
            <a:ext cx="11277600" cy="995428"/>
          </a:xfrm>
        </p:spPr>
        <p:txBody>
          <a:bodyPr>
            <a:noAutofit/>
          </a:bodyPr>
          <a:lstStyle/>
          <a:p>
            <a:pPr algn="ctr"/>
            <a:r>
              <a:rPr lang="ja-JP" altLang="ja-JP" sz="2500" b="1" dirty="0"/>
              <a:t>ＩＴ講師養成プログラム</a:t>
            </a:r>
            <a:r>
              <a:rPr lang="ja-JP" altLang="en-US" sz="2500" b="1" dirty="0"/>
              <a:t>　</a:t>
            </a:r>
            <a:r>
              <a:rPr lang="ja-JP" altLang="ja-JP" sz="2500" b="1" dirty="0"/>
              <a:t>オリエンテーション</a:t>
            </a:r>
            <a:br>
              <a:rPr lang="en-US" altLang="ja-JP" sz="2500" b="1" dirty="0"/>
            </a:br>
            <a:r>
              <a:rPr lang="ja-JP" altLang="en-US" sz="2500" b="1" dirty="0"/>
              <a:t>研修次第</a:t>
            </a:r>
            <a:r>
              <a:rPr lang="ja-JP" altLang="en-US" sz="2500" b="1" dirty="0">
                <a:solidFill>
                  <a:schemeClr val="tx1"/>
                </a:solidFill>
              </a:rPr>
              <a:t>　</a:t>
            </a:r>
            <a:endParaRPr kumimoji="1" lang="ja-JP" altLang="en-US" sz="2500" dirty="0">
              <a:solidFill>
                <a:srgbClr val="FFFFFF"/>
              </a:solidFill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E42CDAB-17F6-438A-84E2-67184D5BB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7120" y="2744893"/>
            <a:ext cx="8657680" cy="3076787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１．開会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２．講演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「ＩＴ講師養成プログラムの意義・役割について」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３．ＩＴ講師養成プログラムの受講に関するご説明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４．受講者による自己紹介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５．閉会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1013008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109</TotalTime>
  <Words>50</Words>
  <Application>Microsoft Office PowerPoint</Application>
  <PresentationFormat>ワイド画面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Gill Sans MT</vt:lpstr>
      <vt:lpstr>Wingdings 2</vt:lpstr>
      <vt:lpstr>配当</vt:lpstr>
      <vt:lpstr>ＩＴ講師養成プログラム　オリエンテーション 研修次第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厚生労働省委託事業 「令和元年～２年度教育訓練プログラム開発事業」 ＩＴ講師養成プログラム「パイロット講座」   オリエンテーション　進行次第</dc:title>
  <dc:creator/>
  <dcterms:created xsi:type="dcterms:W3CDTF">2020-10-01T08:17:23Z</dcterms:created>
  <dcterms:modified xsi:type="dcterms:W3CDTF">2021-03-26T09:06:16Z</dcterms:modified>
</cp:coreProperties>
</file>