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92" r:id="rId1"/>
  </p:sldMasterIdLst>
  <p:notesMasterIdLst>
    <p:notesMasterId r:id="rId8"/>
  </p:notesMasterIdLst>
  <p:handoutMasterIdLst>
    <p:handoutMasterId r:id="rId9"/>
  </p:handoutMasterIdLst>
  <p:sldIdLst>
    <p:sldId id="858" r:id="rId2"/>
    <p:sldId id="812" r:id="rId3"/>
    <p:sldId id="813" r:id="rId4"/>
    <p:sldId id="814" r:id="rId5"/>
    <p:sldId id="815" r:id="rId6"/>
    <p:sldId id="819" r:id="rId7"/>
  </p:sldIdLst>
  <p:sldSz cx="9906000" cy="6858000" type="A4"/>
  <p:notesSz cx="6807200" cy="9939338"/>
  <p:custDataLst>
    <p:tags r:id="rId10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0.導入" id="{21B707D1-46DE-4520-A549-EEDAF9688A00}">
          <p14:sldIdLst/>
        </p14:section>
        <p14:section name="1.リスクマネジメント概論" id="{AFDC09C5-0CFB-463E-A5C2-0D3B04803F0F}">
          <p14:sldIdLst>
            <p14:sldId id="858"/>
          </p14:sldIdLst>
        </p14:section>
        <p14:section name="2.リスクマネジメントの実践" id="{85E14FFF-908C-4BE2-B83C-4CED3745BD15}">
          <p14:sldIdLst>
            <p14:sldId id="812"/>
            <p14:sldId id="813"/>
            <p14:sldId id="814"/>
            <p14:sldId id="815"/>
          </p14:sldIdLst>
        </p14:section>
        <p14:section name="3.アクションプランの作成" id="{3CFA72A8-C604-4D34-AFC2-B50A9BC3310D}">
          <p14:sldIdLst>
            <p14:sldId id="819"/>
          </p14:sldIdLst>
        </p14:section>
      </p14:sectionLst>
    </p:ext>
    <p:ext uri="{EFAFB233-063F-42B5-8137-9DF3F51BA10A}">
      <p15:sldGuideLst xmlns:p15="http://schemas.microsoft.com/office/powerpoint/2012/main">
        <p15:guide id="9" orient="horz" pos="2137" userDrawn="1">
          <p15:clr>
            <a:srgbClr val="A4A3A4"/>
          </p15:clr>
        </p15:guide>
        <p15:guide id="10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FFC"/>
    <a:srgbClr val="82DAF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0" autoAdjust="0"/>
    <p:restoredTop sz="95314" autoAdjust="0"/>
  </p:normalViewPr>
  <p:slideViewPr>
    <p:cSldViewPr snapToGrid="0" snapToObjects="1" showGuides="1">
      <p:cViewPr varScale="1">
        <p:scale>
          <a:sx n="80" d="100"/>
          <a:sy n="80" d="100"/>
        </p:scale>
        <p:origin x="1363" y="53"/>
      </p:cViewPr>
      <p:guideLst>
        <p:guide orient="horz" pos="2137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10" d="100"/>
        <a:sy n="110" d="100"/>
      </p:scale>
      <p:origin x="0" y="-375"/>
    </p:cViewPr>
  </p:sorterViewPr>
  <p:notesViewPr>
    <p:cSldViewPr snapToGrid="0" snapToObjects="1" showGuides="1">
      <p:cViewPr varScale="1">
        <p:scale>
          <a:sx n="82" d="100"/>
          <a:sy n="82" d="100"/>
        </p:scale>
        <p:origin x="-2742" y="-102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303" cy="49628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351" y="1"/>
            <a:ext cx="2950303" cy="49628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A91F3830-4213-4B9A-91A3-B08E8DDCB05A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353"/>
            <a:ext cx="2950303" cy="4962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351" y="9441353"/>
            <a:ext cx="2950303" cy="4962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C7BC9532-BDF2-4427-9F1A-735C5E8E3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12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303" cy="49628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351" y="1"/>
            <a:ext cx="2950303" cy="49628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30CA3642-0488-4ABC-8C4C-654590A97A46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526"/>
            <a:ext cx="5445760" cy="4471683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53"/>
            <a:ext cx="2950303" cy="4962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351" y="9441353"/>
            <a:ext cx="2950303" cy="4962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0C4573DD-ABEC-409A-8FDD-B681077E6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17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866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ここで、皆さんの職場の自己診断をしていただきます。</a:t>
            </a:r>
            <a:endParaRPr kumimoji="1" lang="en-US" altLang="ja-JP" dirty="0"/>
          </a:p>
          <a:p>
            <a:r>
              <a:rPr kumimoji="1" lang="ja-JP" altLang="en-US" dirty="0"/>
              <a:t>自然災害リスク、オペレーショナルリスク、コンプライアンスリスク、人事・労務リスクの</a:t>
            </a:r>
            <a:r>
              <a:rPr kumimoji="1" lang="en-US" altLang="ja-JP" dirty="0"/>
              <a:t>4</a:t>
            </a:r>
            <a:r>
              <a:rPr kumimoji="1" lang="ja-JP" altLang="en-US" dirty="0" err="1"/>
              <a:t>つの</a:t>
            </a:r>
            <a:r>
              <a:rPr kumimoji="1" lang="ja-JP" altLang="en-US" dirty="0"/>
              <a:t>リスクについて、</a:t>
            </a:r>
            <a:endParaRPr kumimoji="1" lang="en-US" altLang="ja-JP" dirty="0"/>
          </a:p>
          <a:p>
            <a:r>
              <a:rPr kumimoji="1" lang="ja-JP" altLang="en-US" dirty="0"/>
              <a:t>過去</a:t>
            </a:r>
            <a:r>
              <a:rPr kumimoji="1" lang="en-US" altLang="ja-JP" dirty="0"/>
              <a:t>3</a:t>
            </a:r>
            <a:r>
              <a:rPr kumimoji="1" lang="ja-JP" altLang="en-US" dirty="0"/>
              <a:t>年間で問題がどの程度生じていたか回答してみてください。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それぞれのリスクで想定している問題の例は記載の通りですが、</a:t>
            </a:r>
            <a:endParaRPr kumimoji="1" lang="en-US" altLang="ja-JP" dirty="0"/>
          </a:p>
          <a:p>
            <a:r>
              <a:rPr kumimoji="1" lang="ja-JP" altLang="en-US" dirty="0"/>
              <a:t>自然災害リスクは、従業員の安否確認や二次災害の発生等に関するトラブル</a:t>
            </a:r>
            <a:endParaRPr kumimoji="1" lang="en-US" altLang="ja-JP" dirty="0"/>
          </a:p>
          <a:p>
            <a:r>
              <a:rPr kumimoji="1" lang="ja-JP" altLang="en-US" dirty="0"/>
              <a:t>オペレーショナルリスクは、業務遂行時の人為ミスや顧客対応に起因するトラブルなど</a:t>
            </a:r>
            <a:r>
              <a:rPr kumimoji="1" lang="ja-JP" altLang="en-US" dirty="0" err="1"/>
              <a:t>、、、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これらを踏まえて、皆さんの職場の状況を</a:t>
            </a:r>
            <a:r>
              <a:rPr kumimoji="1" lang="en-US" altLang="ja-JP" dirty="0"/>
              <a:t>3</a:t>
            </a:r>
            <a:r>
              <a:rPr kumimoji="1" lang="ja-JP" altLang="en-US" dirty="0"/>
              <a:t>分程度でチェックしてみてください。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4573DD-ABEC-409A-8FDD-B681077E6084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50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15</a:t>
            </a:r>
            <a:r>
              <a:rPr kumimoji="1" lang="ja-JP" altLang="en-US" dirty="0"/>
              <a:t>分で作業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4573DD-ABEC-409A-8FDD-B681077E60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70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6</a:t>
            </a:r>
            <a:r>
              <a:rPr kumimoji="1" lang="ja-JP" altLang="en-US" dirty="0"/>
              <a:t>分で作業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4573DD-ABEC-409A-8FDD-B681077E60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45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10</a:t>
            </a:r>
            <a:r>
              <a:rPr kumimoji="1" lang="ja-JP" altLang="en-US" dirty="0"/>
              <a:t>分で作業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4573DD-ABEC-409A-8FDD-B681077E60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10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5</a:t>
            </a:r>
            <a:r>
              <a:rPr kumimoji="1" lang="ja-JP" altLang="en-US" dirty="0"/>
              <a:t>分で作業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4573DD-ABEC-409A-8FDD-B681077E60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87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91349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49268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43245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aller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1" y="1"/>
            <a:ext cx="5133124" cy="23346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337940" y="5906188"/>
            <a:ext cx="2879648" cy="281480"/>
          </a:xfrm>
        </p:spPr>
        <p:txBody>
          <a:bodyPr numCol="1">
            <a:noAutofit/>
          </a:bodyPr>
          <a:lstStyle>
            <a:lvl1pPr>
              <a:spcBef>
                <a:spcPts val="650"/>
              </a:spcBef>
              <a:tabLst>
                <a:tab pos="309553" algn="l"/>
              </a:tabLst>
              <a:defRPr sz="867" cap="none" baseline="0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37940" y="5694197"/>
            <a:ext cx="299244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418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0" y="2970000"/>
            <a:ext cx="5915700" cy="720000"/>
          </a:xfrm>
        </p:spPr>
        <p:txBody>
          <a:bodyPr wrap="none" lIns="90000" tIns="90000" rIns="90000" bIns="90000" anchor="t" anchorCtr="0">
            <a:noAutofit/>
          </a:bodyPr>
          <a:lstStyle>
            <a:lvl1pPr algn="l">
              <a:lnSpc>
                <a:spcPct val="90000"/>
              </a:lnSpc>
              <a:spcBef>
                <a:spcPts val="650"/>
              </a:spcBef>
              <a:defRPr sz="3600" b="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0" y="2160000"/>
            <a:ext cx="6613006" cy="720000"/>
          </a:xfrm>
        </p:spPr>
        <p:txBody>
          <a:bodyPr wrap="none" lIns="90000" tIns="90000" rIns="90000" bIns="90000" anchor="b" anchorCtr="0">
            <a:noAutofit/>
          </a:bodyPr>
          <a:lstStyle>
            <a:lvl1pPr marL="0" indent="0" algn="l">
              <a:lnSpc>
                <a:spcPct val="90000"/>
              </a:lnSpc>
              <a:spcBef>
                <a:spcPts val="650"/>
              </a:spcBef>
              <a:buNone/>
              <a:defRPr sz="3600">
                <a:solidFill>
                  <a:schemeClr val="tx1"/>
                </a:solidFill>
                <a:latin typeface="ＭＳ Ｐゴシック" panose="020B0600070205080204" pitchFamily="50" charset="-128"/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6809" y="7711784"/>
            <a:ext cx="3136900" cy="10002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36981" y="7347987"/>
            <a:ext cx="2311400" cy="133434"/>
          </a:xfrm>
          <a:prstGeom prst="rect">
            <a:avLst/>
          </a:prstGeom>
        </p:spPr>
        <p:txBody>
          <a:bodyPr/>
          <a:lstStyle>
            <a:lvl1pPr>
              <a:defRPr>
                <a:latin typeface="ＭＳ Ｐゴシック" panose="020B0600070205080204" pitchFamily="50" charset="-128"/>
              </a:defRPr>
            </a:lvl1pPr>
          </a:lstStyle>
          <a:p>
            <a:fld id="{F06B2653-D1AD-46BA-BB88-3123B5BA21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reeform 5"/>
          <p:cNvSpPr>
            <a:spLocks/>
          </p:cNvSpPr>
          <p:nvPr userDrawn="1"/>
        </p:nvSpPr>
        <p:spPr bwMode="auto">
          <a:xfrm>
            <a:off x="0" y="4320000"/>
            <a:ext cx="9720000" cy="90000"/>
          </a:xfrm>
          <a:custGeom>
            <a:avLst/>
            <a:gdLst>
              <a:gd name="T0" fmla="*/ 5760 w 5760"/>
              <a:gd name="T1" fmla="*/ 0 h 62"/>
              <a:gd name="T2" fmla="*/ 996 w 5760"/>
              <a:gd name="T3" fmla="*/ 0 h 62"/>
              <a:gd name="T4" fmla="*/ 945 w 5760"/>
              <a:gd name="T5" fmla="*/ 62 h 62"/>
              <a:gd name="T6" fmla="*/ 888 w 5760"/>
              <a:gd name="T7" fmla="*/ 0 h 62"/>
              <a:gd name="T8" fmla="*/ 0 w 5760"/>
              <a:gd name="T9" fmla="*/ 0 h 62"/>
              <a:gd name="connsiteX0" fmla="*/ 9544 w 9544"/>
              <a:gd name="connsiteY0" fmla="*/ 0 h 10000"/>
              <a:gd name="connsiteX1" fmla="*/ 1273 w 9544"/>
              <a:gd name="connsiteY1" fmla="*/ 0 h 10000"/>
              <a:gd name="connsiteX2" fmla="*/ 1185 w 9544"/>
              <a:gd name="connsiteY2" fmla="*/ 10000 h 10000"/>
              <a:gd name="connsiteX3" fmla="*/ 1086 w 9544"/>
              <a:gd name="connsiteY3" fmla="*/ 0 h 10000"/>
              <a:gd name="connsiteX4" fmla="*/ 0 w 9544"/>
              <a:gd name="connsiteY4" fmla="*/ 0 h 10000"/>
              <a:gd name="connsiteX0" fmla="*/ 10196 w 10196"/>
              <a:gd name="connsiteY0" fmla="*/ 0 h 10000"/>
              <a:gd name="connsiteX1" fmla="*/ 1334 w 10196"/>
              <a:gd name="connsiteY1" fmla="*/ 0 h 10000"/>
              <a:gd name="connsiteX2" fmla="*/ 1242 w 10196"/>
              <a:gd name="connsiteY2" fmla="*/ 10000 h 10000"/>
              <a:gd name="connsiteX3" fmla="*/ 1138 w 10196"/>
              <a:gd name="connsiteY3" fmla="*/ 0 h 10000"/>
              <a:gd name="connsiteX4" fmla="*/ 0 w 10196"/>
              <a:gd name="connsiteY4" fmla="*/ 0 h 10000"/>
              <a:gd name="connsiteX0" fmla="*/ 10341 w 10341"/>
              <a:gd name="connsiteY0" fmla="*/ 0 h 10000"/>
              <a:gd name="connsiteX1" fmla="*/ 1334 w 10341"/>
              <a:gd name="connsiteY1" fmla="*/ 0 h 10000"/>
              <a:gd name="connsiteX2" fmla="*/ 1242 w 10341"/>
              <a:gd name="connsiteY2" fmla="*/ 10000 h 10000"/>
              <a:gd name="connsiteX3" fmla="*/ 1138 w 10341"/>
              <a:gd name="connsiteY3" fmla="*/ 0 h 10000"/>
              <a:gd name="connsiteX4" fmla="*/ 0 w 10341"/>
              <a:gd name="connsiteY4" fmla="*/ 0 h 10000"/>
              <a:gd name="connsiteX0" fmla="*/ 10475 w 10475"/>
              <a:gd name="connsiteY0" fmla="*/ 0 h 10000"/>
              <a:gd name="connsiteX1" fmla="*/ 1334 w 10475"/>
              <a:gd name="connsiteY1" fmla="*/ 0 h 10000"/>
              <a:gd name="connsiteX2" fmla="*/ 1242 w 10475"/>
              <a:gd name="connsiteY2" fmla="*/ 10000 h 10000"/>
              <a:gd name="connsiteX3" fmla="*/ 1138 w 10475"/>
              <a:gd name="connsiteY3" fmla="*/ 0 h 10000"/>
              <a:gd name="connsiteX4" fmla="*/ 0 w 1047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5" h="10000">
                <a:moveTo>
                  <a:pt x="10475" y="0"/>
                </a:moveTo>
                <a:lnTo>
                  <a:pt x="1334" y="0"/>
                </a:lnTo>
                <a:cubicBezTo>
                  <a:pt x="1303" y="3333"/>
                  <a:pt x="1272" y="6667"/>
                  <a:pt x="1242" y="10000"/>
                </a:cubicBezTo>
                <a:cubicBezTo>
                  <a:pt x="1207" y="6667"/>
                  <a:pt x="1172" y="3333"/>
                  <a:pt x="1138" y="0"/>
                </a:cubicBezTo>
                <a:lnTo>
                  <a:pt x="0" y="0"/>
                </a:lnTo>
              </a:path>
            </a:pathLst>
          </a:custGeom>
          <a:noFill/>
          <a:ln w="3175" cap="rnd">
            <a:solidFill>
              <a:schemeClr val="tx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50615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ac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900" y="2710131"/>
            <a:ext cx="4619100" cy="960391"/>
          </a:xfrm>
        </p:spPr>
        <p:txBody>
          <a:bodyPr wrap="square" lIns="0" tIns="0" rIns="0" bIns="0" anchor="t" anchorCtr="0">
            <a:spAutoFit/>
          </a:bodyPr>
          <a:lstStyle>
            <a:lvl1pPr algn="l">
              <a:lnSpc>
                <a:spcPct val="90000"/>
              </a:lnSpc>
              <a:spcBef>
                <a:spcPts val="650"/>
              </a:spcBef>
              <a:defRPr sz="3467" b="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900" y="1727098"/>
            <a:ext cx="4612012" cy="960391"/>
          </a:xfrm>
        </p:spPr>
        <p:txBody>
          <a:bodyPr wrap="square" lIns="0" tIns="0" rIns="0" bIns="0" anchor="b" anchorCtr="0">
            <a:spAutoFit/>
          </a:bodyPr>
          <a:lstStyle>
            <a:lvl1pPr marL="0" indent="0" algn="l">
              <a:lnSpc>
                <a:spcPct val="90000"/>
              </a:lnSpc>
              <a:spcBef>
                <a:spcPts val="650"/>
              </a:spcBef>
              <a:buNone/>
              <a:defRPr sz="3467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7267" y="7656989"/>
            <a:ext cx="3136900" cy="10002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59241" y="7252095"/>
            <a:ext cx="2311400" cy="133434"/>
          </a:xfrm>
          <a:prstGeom prst="rect">
            <a:avLst/>
          </a:prstGeom>
        </p:spPr>
        <p:txBody>
          <a:bodyPr/>
          <a:lstStyle>
            <a:lvl1pPr>
              <a:defRPr>
                <a:latin typeface="ＭＳ Ｐゴシック" panose="020B0600070205080204" pitchFamily="50" charset="-128"/>
              </a:defRPr>
            </a:lvl1pPr>
          </a:lstStyle>
          <a:p>
            <a:fld id="{F06B2653-D1AD-46BA-BB88-3123B5BA21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>
          <a:xfrm>
            <a:off x="335361" y="507141"/>
            <a:ext cx="3709590" cy="233462"/>
          </a:xfrm>
        </p:spPr>
        <p:txBody>
          <a:bodyPr/>
          <a:lstStyle>
            <a:lvl1pPr marL="0" indent="0">
              <a:buNone/>
              <a:defRPr sz="1517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7442154" y="5999538"/>
            <a:ext cx="2102679" cy="266868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867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  <a:lvl2pPr marL="495285" indent="0" algn="r">
              <a:spcBef>
                <a:spcPts val="0"/>
              </a:spcBef>
              <a:buNone/>
              <a:defRPr sz="867" i="1">
                <a:solidFill>
                  <a:schemeClr val="bg1"/>
                </a:solidFill>
                <a:latin typeface="ＭＳ Ｐゴシック" panose="020B0600070205080204" pitchFamily="50" charset="-128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Freeform 5"/>
          <p:cNvSpPr>
            <a:spLocks/>
          </p:cNvSpPr>
          <p:nvPr userDrawn="1"/>
        </p:nvSpPr>
        <p:spPr bwMode="auto">
          <a:xfrm>
            <a:off x="-10318" y="4461420"/>
            <a:ext cx="9903365" cy="131233"/>
          </a:xfrm>
          <a:custGeom>
            <a:avLst/>
            <a:gdLst>
              <a:gd name="T0" fmla="*/ 5760 w 5760"/>
              <a:gd name="T1" fmla="*/ 0 h 62"/>
              <a:gd name="T2" fmla="*/ 996 w 5760"/>
              <a:gd name="T3" fmla="*/ 0 h 62"/>
              <a:gd name="T4" fmla="*/ 945 w 5760"/>
              <a:gd name="T5" fmla="*/ 62 h 62"/>
              <a:gd name="T6" fmla="*/ 888 w 5760"/>
              <a:gd name="T7" fmla="*/ 0 h 62"/>
              <a:gd name="T8" fmla="*/ 0 w 5760"/>
              <a:gd name="T9" fmla="*/ 0 h 62"/>
              <a:gd name="connsiteX0" fmla="*/ 9544 w 9544"/>
              <a:gd name="connsiteY0" fmla="*/ 0 h 10000"/>
              <a:gd name="connsiteX1" fmla="*/ 1273 w 9544"/>
              <a:gd name="connsiteY1" fmla="*/ 0 h 10000"/>
              <a:gd name="connsiteX2" fmla="*/ 1185 w 9544"/>
              <a:gd name="connsiteY2" fmla="*/ 10000 h 10000"/>
              <a:gd name="connsiteX3" fmla="*/ 1086 w 9544"/>
              <a:gd name="connsiteY3" fmla="*/ 0 h 10000"/>
              <a:gd name="connsiteX4" fmla="*/ 0 w 9544"/>
              <a:gd name="connsiteY4" fmla="*/ 0 h 10000"/>
              <a:gd name="connsiteX0" fmla="*/ 10196 w 10196"/>
              <a:gd name="connsiteY0" fmla="*/ 0 h 10000"/>
              <a:gd name="connsiteX1" fmla="*/ 1334 w 10196"/>
              <a:gd name="connsiteY1" fmla="*/ 0 h 10000"/>
              <a:gd name="connsiteX2" fmla="*/ 1242 w 10196"/>
              <a:gd name="connsiteY2" fmla="*/ 10000 h 10000"/>
              <a:gd name="connsiteX3" fmla="*/ 1138 w 10196"/>
              <a:gd name="connsiteY3" fmla="*/ 0 h 10000"/>
              <a:gd name="connsiteX4" fmla="*/ 0 w 10196"/>
              <a:gd name="connsiteY4" fmla="*/ 0 h 10000"/>
              <a:gd name="connsiteX0" fmla="*/ 10341 w 10341"/>
              <a:gd name="connsiteY0" fmla="*/ 0 h 10000"/>
              <a:gd name="connsiteX1" fmla="*/ 1334 w 10341"/>
              <a:gd name="connsiteY1" fmla="*/ 0 h 10000"/>
              <a:gd name="connsiteX2" fmla="*/ 1242 w 10341"/>
              <a:gd name="connsiteY2" fmla="*/ 10000 h 10000"/>
              <a:gd name="connsiteX3" fmla="*/ 1138 w 10341"/>
              <a:gd name="connsiteY3" fmla="*/ 0 h 10000"/>
              <a:gd name="connsiteX4" fmla="*/ 0 w 10341"/>
              <a:gd name="connsiteY4" fmla="*/ 0 h 10000"/>
              <a:gd name="connsiteX0" fmla="*/ 10475 w 10475"/>
              <a:gd name="connsiteY0" fmla="*/ 0 h 10000"/>
              <a:gd name="connsiteX1" fmla="*/ 1334 w 10475"/>
              <a:gd name="connsiteY1" fmla="*/ 0 h 10000"/>
              <a:gd name="connsiteX2" fmla="*/ 1242 w 10475"/>
              <a:gd name="connsiteY2" fmla="*/ 10000 h 10000"/>
              <a:gd name="connsiteX3" fmla="*/ 1138 w 10475"/>
              <a:gd name="connsiteY3" fmla="*/ 0 h 10000"/>
              <a:gd name="connsiteX4" fmla="*/ 0 w 1047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5" h="10000">
                <a:moveTo>
                  <a:pt x="10475" y="0"/>
                </a:moveTo>
                <a:lnTo>
                  <a:pt x="1334" y="0"/>
                </a:lnTo>
                <a:cubicBezTo>
                  <a:pt x="1303" y="3333"/>
                  <a:pt x="1272" y="6667"/>
                  <a:pt x="1242" y="10000"/>
                </a:cubicBezTo>
                <a:cubicBezTo>
                  <a:pt x="1207" y="6667"/>
                  <a:pt x="1172" y="3333"/>
                  <a:pt x="1138" y="0"/>
                </a:cubicBezTo>
                <a:lnTo>
                  <a:pt x="0" y="0"/>
                </a:lnTo>
              </a:path>
            </a:pathLst>
          </a:custGeom>
          <a:noFill/>
          <a:ln w="7938" cap="rnd">
            <a:solidFill>
              <a:srgbClr val="E1301E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2288" dirty="0">
              <a:latin typeface="ＭＳ Ｐゴシック" panose="020B0600070205080204" pitchFamily="50" charset="-128"/>
            </a:endParaRPr>
          </a:p>
        </p:txBody>
      </p:sp>
      <p:pic>
        <p:nvPicPr>
          <p:cNvPr id="12" name="Picture 4" descr="C:\Users\OFFICE~1\AppData\Local\Temp\vmware-Office ROI\VMwareDnD\d95b34d1\pwc_logo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84" y="5527690"/>
            <a:ext cx="832104" cy="77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5423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Hea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5359" y="163553"/>
            <a:ext cx="9570641" cy="1300356"/>
          </a:xfrm>
        </p:spPr>
        <p:txBody>
          <a:bodyPr anchor="t"/>
          <a:lstStyle>
            <a:lvl1pPr algn="l">
              <a:defRPr sz="8450" b="0" cap="none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360" y="1595243"/>
            <a:ext cx="8420100" cy="533544"/>
          </a:xfrm>
        </p:spPr>
        <p:txBody>
          <a:bodyPr anchor="t" anchorCtr="0"/>
          <a:lstStyle>
            <a:lvl1pPr marL="0" indent="0">
              <a:buNone/>
              <a:defRPr sz="3467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35360" y="4986981"/>
            <a:ext cx="2052936" cy="13343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867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693194" y="4986981"/>
            <a:ext cx="2022334" cy="13343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867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5022655" y="4986981"/>
            <a:ext cx="2179320" cy="13343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867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880770" y="4927601"/>
            <a:ext cx="0" cy="758825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2548732" y="4927601"/>
            <a:ext cx="0" cy="758825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337940" y="6401048"/>
            <a:ext cx="2773163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5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PwC’s Digital</a:t>
            </a:r>
            <a:r>
              <a:rPr lang="en-US" sz="650" baseline="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Services</a:t>
            </a:r>
            <a:endParaRPr lang="en-US" sz="65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6" name="Freeform 5"/>
          <p:cNvSpPr>
            <a:spLocks/>
          </p:cNvSpPr>
          <p:nvPr userDrawn="1"/>
        </p:nvSpPr>
        <p:spPr bwMode="auto">
          <a:xfrm>
            <a:off x="-10318" y="4461420"/>
            <a:ext cx="9903365" cy="131233"/>
          </a:xfrm>
          <a:custGeom>
            <a:avLst/>
            <a:gdLst>
              <a:gd name="T0" fmla="*/ 5760 w 5760"/>
              <a:gd name="T1" fmla="*/ 0 h 62"/>
              <a:gd name="T2" fmla="*/ 996 w 5760"/>
              <a:gd name="T3" fmla="*/ 0 h 62"/>
              <a:gd name="T4" fmla="*/ 945 w 5760"/>
              <a:gd name="T5" fmla="*/ 62 h 62"/>
              <a:gd name="T6" fmla="*/ 888 w 5760"/>
              <a:gd name="T7" fmla="*/ 0 h 62"/>
              <a:gd name="T8" fmla="*/ 0 w 5760"/>
              <a:gd name="T9" fmla="*/ 0 h 62"/>
              <a:gd name="connsiteX0" fmla="*/ 9544 w 9544"/>
              <a:gd name="connsiteY0" fmla="*/ 0 h 10000"/>
              <a:gd name="connsiteX1" fmla="*/ 1273 w 9544"/>
              <a:gd name="connsiteY1" fmla="*/ 0 h 10000"/>
              <a:gd name="connsiteX2" fmla="*/ 1185 w 9544"/>
              <a:gd name="connsiteY2" fmla="*/ 10000 h 10000"/>
              <a:gd name="connsiteX3" fmla="*/ 1086 w 9544"/>
              <a:gd name="connsiteY3" fmla="*/ 0 h 10000"/>
              <a:gd name="connsiteX4" fmla="*/ 0 w 9544"/>
              <a:gd name="connsiteY4" fmla="*/ 0 h 10000"/>
              <a:gd name="connsiteX0" fmla="*/ 10196 w 10196"/>
              <a:gd name="connsiteY0" fmla="*/ 0 h 10000"/>
              <a:gd name="connsiteX1" fmla="*/ 1334 w 10196"/>
              <a:gd name="connsiteY1" fmla="*/ 0 h 10000"/>
              <a:gd name="connsiteX2" fmla="*/ 1242 w 10196"/>
              <a:gd name="connsiteY2" fmla="*/ 10000 h 10000"/>
              <a:gd name="connsiteX3" fmla="*/ 1138 w 10196"/>
              <a:gd name="connsiteY3" fmla="*/ 0 h 10000"/>
              <a:gd name="connsiteX4" fmla="*/ 0 w 10196"/>
              <a:gd name="connsiteY4" fmla="*/ 0 h 10000"/>
              <a:gd name="connsiteX0" fmla="*/ 10341 w 10341"/>
              <a:gd name="connsiteY0" fmla="*/ 0 h 10000"/>
              <a:gd name="connsiteX1" fmla="*/ 1334 w 10341"/>
              <a:gd name="connsiteY1" fmla="*/ 0 h 10000"/>
              <a:gd name="connsiteX2" fmla="*/ 1242 w 10341"/>
              <a:gd name="connsiteY2" fmla="*/ 10000 h 10000"/>
              <a:gd name="connsiteX3" fmla="*/ 1138 w 10341"/>
              <a:gd name="connsiteY3" fmla="*/ 0 h 10000"/>
              <a:gd name="connsiteX4" fmla="*/ 0 w 10341"/>
              <a:gd name="connsiteY4" fmla="*/ 0 h 10000"/>
              <a:gd name="connsiteX0" fmla="*/ 10475 w 10475"/>
              <a:gd name="connsiteY0" fmla="*/ 0 h 10000"/>
              <a:gd name="connsiteX1" fmla="*/ 1334 w 10475"/>
              <a:gd name="connsiteY1" fmla="*/ 0 h 10000"/>
              <a:gd name="connsiteX2" fmla="*/ 1242 w 10475"/>
              <a:gd name="connsiteY2" fmla="*/ 10000 h 10000"/>
              <a:gd name="connsiteX3" fmla="*/ 1138 w 10475"/>
              <a:gd name="connsiteY3" fmla="*/ 0 h 10000"/>
              <a:gd name="connsiteX4" fmla="*/ 0 w 1047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5" h="10000">
                <a:moveTo>
                  <a:pt x="10475" y="0"/>
                </a:moveTo>
                <a:lnTo>
                  <a:pt x="1334" y="0"/>
                </a:lnTo>
                <a:cubicBezTo>
                  <a:pt x="1303" y="3333"/>
                  <a:pt x="1272" y="6667"/>
                  <a:pt x="1242" y="10000"/>
                </a:cubicBezTo>
                <a:cubicBezTo>
                  <a:pt x="1207" y="6667"/>
                  <a:pt x="1172" y="3333"/>
                  <a:pt x="1138" y="0"/>
                </a:cubicBezTo>
                <a:lnTo>
                  <a:pt x="0" y="0"/>
                </a:lnTo>
              </a:path>
            </a:pathLst>
          </a:custGeom>
          <a:noFill/>
          <a:ln w="7938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2288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52491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Head Simpl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360" y="1595243"/>
            <a:ext cx="8420100" cy="533544"/>
          </a:xfrm>
        </p:spPr>
        <p:txBody>
          <a:bodyPr anchor="t" anchorCtr="0"/>
          <a:lstStyle>
            <a:lvl1pPr marL="0" indent="0">
              <a:buNone/>
              <a:defRPr sz="3467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marL="0" algn="l" defTabSz="990570" rtl="0" eaLnBrk="1" latinLnBrk="0" hangingPunct="1">
              <a:defRPr lang="en-US" sz="650" kern="1200" smtClean="0">
                <a:solidFill>
                  <a:schemeClr val="bg1"/>
                </a:solidFill>
                <a:latin typeface="ＭＳ Ｐゴシック" panose="020B0600070205080204" pitchFamily="50" charset="-128"/>
                <a:ea typeface="+mn-ea"/>
                <a:cs typeface="+mn-cs"/>
              </a:defRPr>
            </a:lvl1pPr>
          </a:lstStyle>
          <a:p>
            <a:endParaRPr lang="ja-JP" alt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7940" y="6401048"/>
            <a:ext cx="2773163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5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PwC’s Digital</a:t>
            </a:r>
            <a:r>
              <a:rPr lang="en-US" sz="650" baseline="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Services</a:t>
            </a:r>
            <a:endParaRPr lang="en-US" sz="65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335359" y="163553"/>
            <a:ext cx="9570641" cy="1300356"/>
          </a:xfrm>
        </p:spPr>
        <p:txBody>
          <a:bodyPr anchor="t"/>
          <a:lstStyle>
            <a:lvl1pPr algn="l">
              <a:defRPr sz="8450" b="0" cap="none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9" name="Freeform 5"/>
          <p:cNvSpPr>
            <a:spLocks/>
          </p:cNvSpPr>
          <p:nvPr userDrawn="1"/>
        </p:nvSpPr>
        <p:spPr bwMode="auto">
          <a:xfrm>
            <a:off x="-10318" y="4461420"/>
            <a:ext cx="9903365" cy="131233"/>
          </a:xfrm>
          <a:custGeom>
            <a:avLst/>
            <a:gdLst>
              <a:gd name="T0" fmla="*/ 5760 w 5760"/>
              <a:gd name="T1" fmla="*/ 0 h 62"/>
              <a:gd name="T2" fmla="*/ 996 w 5760"/>
              <a:gd name="T3" fmla="*/ 0 h 62"/>
              <a:gd name="T4" fmla="*/ 945 w 5760"/>
              <a:gd name="T5" fmla="*/ 62 h 62"/>
              <a:gd name="T6" fmla="*/ 888 w 5760"/>
              <a:gd name="T7" fmla="*/ 0 h 62"/>
              <a:gd name="T8" fmla="*/ 0 w 5760"/>
              <a:gd name="T9" fmla="*/ 0 h 62"/>
              <a:gd name="connsiteX0" fmla="*/ 9544 w 9544"/>
              <a:gd name="connsiteY0" fmla="*/ 0 h 10000"/>
              <a:gd name="connsiteX1" fmla="*/ 1273 w 9544"/>
              <a:gd name="connsiteY1" fmla="*/ 0 h 10000"/>
              <a:gd name="connsiteX2" fmla="*/ 1185 w 9544"/>
              <a:gd name="connsiteY2" fmla="*/ 10000 h 10000"/>
              <a:gd name="connsiteX3" fmla="*/ 1086 w 9544"/>
              <a:gd name="connsiteY3" fmla="*/ 0 h 10000"/>
              <a:gd name="connsiteX4" fmla="*/ 0 w 9544"/>
              <a:gd name="connsiteY4" fmla="*/ 0 h 10000"/>
              <a:gd name="connsiteX0" fmla="*/ 10196 w 10196"/>
              <a:gd name="connsiteY0" fmla="*/ 0 h 10000"/>
              <a:gd name="connsiteX1" fmla="*/ 1334 w 10196"/>
              <a:gd name="connsiteY1" fmla="*/ 0 h 10000"/>
              <a:gd name="connsiteX2" fmla="*/ 1242 w 10196"/>
              <a:gd name="connsiteY2" fmla="*/ 10000 h 10000"/>
              <a:gd name="connsiteX3" fmla="*/ 1138 w 10196"/>
              <a:gd name="connsiteY3" fmla="*/ 0 h 10000"/>
              <a:gd name="connsiteX4" fmla="*/ 0 w 10196"/>
              <a:gd name="connsiteY4" fmla="*/ 0 h 10000"/>
              <a:gd name="connsiteX0" fmla="*/ 10341 w 10341"/>
              <a:gd name="connsiteY0" fmla="*/ 0 h 10000"/>
              <a:gd name="connsiteX1" fmla="*/ 1334 w 10341"/>
              <a:gd name="connsiteY1" fmla="*/ 0 h 10000"/>
              <a:gd name="connsiteX2" fmla="*/ 1242 w 10341"/>
              <a:gd name="connsiteY2" fmla="*/ 10000 h 10000"/>
              <a:gd name="connsiteX3" fmla="*/ 1138 w 10341"/>
              <a:gd name="connsiteY3" fmla="*/ 0 h 10000"/>
              <a:gd name="connsiteX4" fmla="*/ 0 w 10341"/>
              <a:gd name="connsiteY4" fmla="*/ 0 h 10000"/>
              <a:gd name="connsiteX0" fmla="*/ 10475 w 10475"/>
              <a:gd name="connsiteY0" fmla="*/ 0 h 10000"/>
              <a:gd name="connsiteX1" fmla="*/ 1334 w 10475"/>
              <a:gd name="connsiteY1" fmla="*/ 0 h 10000"/>
              <a:gd name="connsiteX2" fmla="*/ 1242 w 10475"/>
              <a:gd name="connsiteY2" fmla="*/ 10000 h 10000"/>
              <a:gd name="connsiteX3" fmla="*/ 1138 w 10475"/>
              <a:gd name="connsiteY3" fmla="*/ 0 h 10000"/>
              <a:gd name="connsiteX4" fmla="*/ 0 w 1047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5" h="10000">
                <a:moveTo>
                  <a:pt x="10475" y="0"/>
                </a:moveTo>
                <a:lnTo>
                  <a:pt x="1334" y="0"/>
                </a:lnTo>
                <a:cubicBezTo>
                  <a:pt x="1303" y="3333"/>
                  <a:pt x="1272" y="6667"/>
                  <a:pt x="1242" y="10000"/>
                </a:cubicBezTo>
                <a:cubicBezTo>
                  <a:pt x="1207" y="6667"/>
                  <a:pt x="1172" y="3333"/>
                  <a:pt x="1138" y="0"/>
                </a:cubicBezTo>
                <a:lnTo>
                  <a:pt x="0" y="0"/>
                </a:lnTo>
              </a:path>
            </a:pathLst>
          </a:custGeom>
          <a:noFill/>
          <a:ln w="7938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2288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8730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 bwMode="gray">
          <a:xfrm rot="16200000">
            <a:off x="4953000" y="2318515"/>
            <a:ext cx="0" cy="61654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/>
          </p:cNvPicPr>
          <p:nvPr userDrawn="1"/>
        </p:nvPicPr>
        <p:blipFill rotWithShape="1"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gray">
          <a:xfrm>
            <a:off x="4711182" y="1843670"/>
            <a:ext cx="540000" cy="5400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25565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 bwMode="white">
          <a:xfrm>
            <a:off x="3338117" y="0"/>
            <a:ext cx="6573043" cy="6858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0960" y="2848534"/>
            <a:ext cx="2663185" cy="666977"/>
          </a:xfrm>
        </p:spPr>
        <p:txBody>
          <a:bodyPr anchor="t"/>
          <a:lstStyle>
            <a:lvl1pPr algn="ctr">
              <a:lnSpc>
                <a:spcPct val="100000"/>
              </a:lnSpc>
              <a:defRPr sz="2167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7940" y="4376928"/>
            <a:ext cx="2648757" cy="116635"/>
          </a:xfrm>
        </p:spPr>
        <p:txBody>
          <a:bodyPr anchor="t" anchorCtr="0"/>
          <a:lstStyle>
            <a:lvl1pPr marL="0" indent="0" algn="ctr">
              <a:buNone/>
              <a:defRPr sz="758" b="1" kern="0" cap="all" spc="0" baseline="0">
                <a:solidFill>
                  <a:schemeClr val="tx1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3292714" y="-7784"/>
            <a:ext cx="146909" cy="6864159"/>
            <a:chOff x="3039428" y="-5838"/>
            <a:chExt cx="135608" cy="5148119"/>
          </a:xfrm>
        </p:grpSpPr>
        <p:sp>
          <p:nvSpPr>
            <p:cNvPr id="13" name="Isosceles Triangle 12"/>
            <p:cNvSpPr/>
            <p:nvPr userDrawn="1"/>
          </p:nvSpPr>
          <p:spPr bwMode="white">
            <a:xfrm rot="5400000">
              <a:off x="2992932" y="2522999"/>
              <a:ext cx="228599" cy="13560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88" dirty="0">
                <a:latin typeface="ＭＳ Ｐゴシック" panose="020B0600070205080204" pitchFamily="50" charset="-128"/>
              </a:endParaRPr>
            </a:p>
          </p:txBody>
        </p:sp>
        <p:sp>
          <p:nvSpPr>
            <p:cNvPr id="16" name="Freeform 5"/>
            <p:cNvSpPr>
              <a:spLocks/>
            </p:cNvSpPr>
            <p:nvPr userDrawn="1"/>
          </p:nvSpPr>
          <p:spPr bwMode="auto">
            <a:xfrm rot="16200000">
              <a:off x="550555" y="2518612"/>
              <a:ext cx="5148119" cy="99220"/>
            </a:xfrm>
            <a:custGeom>
              <a:avLst/>
              <a:gdLst>
                <a:gd name="T0" fmla="*/ 5760 w 5760"/>
                <a:gd name="T1" fmla="*/ 0 h 61"/>
                <a:gd name="T2" fmla="*/ 996 w 5760"/>
                <a:gd name="T3" fmla="*/ 0 h 61"/>
                <a:gd name="T4" fmla="*/ 945 w 5760"/>
                <a:gd name="T5" fmla="*/ 61 h 61"/>
                <a:gd name="T6" fmla="*/ 888 w 5760"/>
                <a:gd name="T7" fmla="*/ 0 h 61"/>
                <a:gd name="T8" fmla="*/ 0 w 5760"/>
                <a:gd name="T9" fmla="*/ 0 h 61"/>
                <a:gd name="connsiteX0" fmla="*/ 8208 w 8208"/>
                <a:gd name="connsiteY0" fmla="*/ 0 h 10246"/>
                <a:gd name="connsiteX1" fmla="*/ 1729 w 8208"/>
                <a:gd name="connsiteY1" fmla="*/ 246 h 10246"/>
                <a:gd name="connsiteX2" fmla="*/ 1641 w 8208"/>
                <a:gd name="connsiteY2" fmla="*/ 10246 h 10246"/>
                <a:gd name="connsiteX3" fmla="*/ 1542 w 8208"/>
                <a:gd name="connsiteY3" fmla="*/ 246 h 10246"/>
                <a:gd name="connsiteX4" fmla="*/ 0 w 8208"/>
                <a:gd name="connsiteY4" fmla="*/ 246 h 10246"/>
                <a:gd name="connsiteX0" fmla="*/ 8265 w 8265"/>
                <a:gd name="connsiteY0" fmla="*/ 0 h 10000"/>
                <a:gd name="connsiteX1" fmla="*/ 2106 w 8265"/>
                <a:gd name="connsiteY1" fmla="*/ 240 h 10000"/>
                <a:gd name="connsiteX2" fmla="*/ 1999 w 8265"/>
                <a:gd name="connsiteY2" fmla="*/ 10000 h 10000"/>
                <a:gd name="connsiteX3" fmla="*/ 1879 w 8265"/>
                <a:gd name="connsiteY3" fmla="*/ 240 h 10000"/>
                <a:gd name="connsiteX4" fmla="*/ 0 w 8265"/>
                <a:gd name="connsiteY4" fmla="*/ 240 h 10000"/>
                <a:gd name="connsiteX0" fmla="*/ 7374 w 7374"/>
                <a:gd name="connsiteY0" fmla="*/ 0 h 10000"/>
                <a:gd name="connsiteX1" fmla="*/ 2548 w 7374"/>
                <a:gd name="connsiteY1" fmla="*/ 240 h 10000"/>
                <a:gd name="connsiteX2" fmla="*/ 2419 w 7374"/>
                <a:gd name="connsiteY2" fmla="*/ 10000 h 10000"/>
                <a:gd name="connsiteX3" fmla="*/ 2273 w 7374"/>
                <a:gd name="connsiteY3" fmla="*/ 240 h 10000"/>
                <a:gd name="connsiteX4" fmla="*/ 0 w 7374"/>
                <a:gd name="connsiteY4" fmla="*/ 240 h 10000"/>
                <a:gd name="connsiteX0" fmla="*/ 8928 w 8928"/>
                <a:gd name="connsiteY0" fmla="*/ 0 h 10240"/>
                <a:gd name="connsiteX1" fmla="*/ 3455 w 8928"/>
                <a:gd name="connsiteY1" fmla="*/ 480 h 10240"/>
                <a:gd name="connsiteX2" fmla="*/ 3280 w 8928"/>
                <a:gd name="connsiteY2" fmla="*/ 10240 h 10240"/>
                <a:gd name="connsiteX3" fmla="*/ 3082 w 8928"/>
                <a:gd name="connsiteY3" fmla="*/ 480 h 10240"/>
                <a:gd name="connsiteX4" fmla="*/ 0 w 8928"/>
                <a:gd name="connsiteY4" fmla="*/ 480 h 10240"/>
                <a:gd name="connsiteX0" fmla="*/ 11411 w 11411"/>
                <a:gd name="connsiteY0" fmla="*/ 0 h 10000"/>
                <a:gd name="connsiteX1" fmla="*/ 5281 w 11411"/>
                <a:gd name="connsiteY1" fmla="*/ 469 h 10000"/>
                <a:gd name="connsiteX2" fmla="*/ 5085 w 11411"/>
                <a:gd name="connsiteY2" fmla="*/ 10000 h 10000"/>
                <a:gd name="connsiteX3" fmla="*/ 4863 w 11411"/>
                <a:gd name="connsiteY3" fmla="*/ 469 h 10000"/>
                <a:gd name="connsiteX4" fmla="*/ 0 w 11411"/>
                <a:gd name="connsiteY4" fmla="*/ 469 h 10000"/>
                <a:gd name="connsiteX0" fmla="*/ 12583 w 12583"/>
                <a:gd name="connsiteY0" fmla="*/ 0 h 10000"/>
                <a:gd name="connsiteX1" fmla="*/ 6453 w 12583"/>
                <a:gd name="connsiteY1" fmla="*/ 469 h 10000"/>
                <a:gd name="connsiteX2" fmla="*/ 6257 w 12583"/>
                <a:gd name="connsiteY2" fmla="*/ 10000 h 10000"/>
                <a:gd name="connsiteX3" fmla="*/ 6035 w 12583"/>
                <a:gd name="connsiteY3" fmla="*/ 469 h 10000"/>
                <a:gd name="connsiteX4" fmla="*/ 0 w 12583"/>
                <a:gd name="connsiteY4" fmla="*/ 469 h 10000"/>
                <a:gd name="connsiteX0" fmla="*/ 12577 w 12577"/>
                <a:gd name="connsiteY0" fmla="*/ 46 h 9577"/>
                <a:gd name="connsiteX1" fmla="*/ 6453 w 12577"/>
                <a:gd name="connsiteY1" fmla="*/ 46 h 9577"/>
                <a:gd name="connsiteX2" fmla="*/ 6257 w 12577"/>
                <a:gd name="connsiteY2" fmla="*/ 9577 h 9577"/>
                <a:gd name="connsiteX3" fmla="*/ 6035 w 12577"/>
                <a:gd name="connsiteY3" fmla="*/ 46 h 9577"/>
                <a:gd name="connsiteX4" fmla="*/ 0 w 12577"/>
                <a:gd name="connsiteY4" fmla="*/ 46 h 9577"/>
                <a:gd name="connsiteX0" fmla="*/ 10023 w 10023"/>
                <a:gd name="connsiteY0" fmla="*/ 0 h 10197"/>
                <a:gd name="connsiteX1" fmla="*/ 5131 w 10023"/>
                <a:gd name="connsiteY1" fmla="*/ 245 h 10197"/>
                <a:gd name="connsiteX2" fmla="*/ 4975 w 10023"/>
                <a:gd name="connsiteY2" fmla="*/ 10197 h 10197"/>
                <a:gd name="connsiteX3" fmla="*/ 4798 w 10023"/>
                <a:gd name="connsiteY3" fmla="*/ 245 h 10197"/>
                <a:gd name="connsiteX4" fmla="*/ 0 w 10023"/>
                <a:gd name="connsiteY4" fmla="*/ 245 h 10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23" h="10197">
                  <a:moveTo>
                    <a:pt x="10023" y="0"/>
                  </a:moveTo>
                  <a:cubicBezTo>
                    <a:pt x="8399" y="163"/>
                    <a:pt x="6755" y="82"/>
                    <a:pt x="5131" y="245"/>
                  </a:cubicBezTo>
                  <a:cubicBezTo>
                    <a:pt x="5080" y="3562"/>
                    <a:pt x="5027" y="6880"/>
                    <a:pt x="4975" y="10197"/>
                  </a:cubicBezTo>
                  <a:cubicBezTo>
                    <a:pt x="4916" y="6880"/>
                    <a:pt x="4858" y="3562"/>
                    <a:pt x="4798" y="245"/>
                  </a:cubicBezTo>
                  <a:lnTo>
                    <a:pt x="0" y="245"/>
                  </a:lnTo>
                </a:path>
              </a:pathLst>
            </a:custGeom>
            <a:noFill/>
            <a:ln w="7938" cap="rnd">
              <a:solidFill>
                <a:srgbClr val="E1301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88" dirty="0">
                <a:latin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3456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xperience Phot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906000" cy="6858000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333160" y="2958545"/>
            <a:ext cx="9239682" cy="533544"/>
          </a:xfrm>
        </p:spPr>
        <p:txBody>
          <a:bodyPr anchor="t"/>
          <a:lstStyle>
            <a:lvl1pPr algn="ctr">
              <a:defRPr sz="3467" b="0" cap="none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marL="0" algn="l" defTabSz="990570" rtl="0" eaLnBrk="1" latinLnBrk="0" hangingPunct="1">
              <a:defRPr lang="en-US" sz="650" kern="1200" smtClean="0">
                <a:solidFill>
                  <a:schemeClr val="bg1"/>
                </a:solidFill>
                <a:latin typeface="ＭＳ Ｐゴシック" panose="020B0600070205080204" pitchFamily="50" charset="-128"/>
                <a:ea typeface="+mn-ea"/>
                <a:cs typeface="+mn-cs"/>
              </a:defRPr>
            </a:lvl1pPr>
          </a:lstStyle>
          <a:p>
            <a:endParaRPr lang="ja-JP" alt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7940" y="6401048"/>
            <a:ext cx="2773163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5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PwC’s Digital</a:t>
            </a:r>
            <a:r>
              <a:rPr lang="en-US" sz="650" baseline="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Services</a:t>
            </a:r>
            <a:endParaRPr lang="en-US" sz="65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cxnSp>
        <p:nvCxnSpPr>
          <p:cNvPr id="10" name="Straight Connector 9"/>
          <p:cNvCxnSpPr/>
          <p:nvPr userDrawn="1"/>
        </p:nvCxnSpPr>
        <p:spPr bwMode="white">
          <a:xfrm rot="16200000">
            <a:off x="4953000" y="2492682"/>
            <a:ext cx="0" cy="61654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 bwMode="white">
          <a:xfrm>
            <a:off x="742950" y="2264428"/>
            <a:ext cx="8420100" cy="233462"/>
          </a:xfrm>
        </p:spPr>
        <p:txBody>
          <a:bodyPr anchor="t" anchorCtr="0"/>
          <a:lstStyle>
            <a:lvl1pPr marL="0" indent="0" algn="ctr">
              <a:buNone/>
              <a:defRPr sz="1517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6894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553658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xperienc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7"/>
          <p:cNvSpPr/>
          <p:nvPr userDrawn="1"/>
        </p:nvSpPr>
        <p:spPr bwMode="ltGray">
          <a:xfrm rot="5400000">
            <a:off x="-892126" y="892127"/>
            <a:ext cx="6858001" cy="5073747"/>
          </a:xfrm>
          <a:custGeom>
            <a:avLst/>
            <a:gdLst>
              <a:gd name="connsiteX0" fmla="*/ 0 w 5143501"/>
              <a:gd name="connsiteY0" fmla="*/ 4683459 h 4683459"/>
              <a:gd name="connsiteX1" fmla="*/ 0 w 5143501"/>
              <a:gd name="connsiteY1" fmla="*/ 101289 h 4683459"/>
              <a:gd name="connsiteX2" fmla="*/ 2503420 w 5143501"/>
              <a:gd name="connsiteY2" fmla="*/ 98908 h 4683459"/>
              <a:gd name="connsiteX3" fmla="*/ 2583072 w 5143501"/>
              <a:gd name="connsiteY3" fmla="*/ 0 h 4683459"/>
              <a:gd name="connsiteX4" fmla="*/ 2688919 w 5143501"/>
              <a:gd name="connsiteY4" fmla="*/ 101289 h 4683459"/>
              <a:gd name="connsiteX5" fmla="*/ 5143501 w 5143501"/>
              <a:gd name="connsiteY5" fmla="*/ 101289 h 4683459"/>
              <a:gd name="connsiteX6" fmla="*/ 5143501 w 5143501"/>
              <a:gd name="connsiteY6" fmla="*/ 4683459 h 4683459"/>
              <a:gd name="connsiteX7" fmla="*/ 0 w 5143501"/>
              <a:gd name="connsiteY7" fmla="*/ 4683459 h 4683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3501" h="4683459">
                <a:moveTo>
                  <a:pt x="0" y="4683459"/>
                </a:moveTo>
                <a:lnTo>
                  <a:pt x="0" y="101289"/>
                </a:lnTo>
                <a:lnTo>
                  <a:pt x="2503420" y="98908"/>
                </a:lnTo>
                <a:lnTo>
                  <a:pt x="2583072" y="0"/>
                </a:lnTo>
                <a:lnTo>
                  <a:pt x="2688919" y="101289"/>
                </a:lnTo>
                <a:lnTo>
                  <a:pt x="5143501" y="101289"/>
                </a:lnTo>
                <a:lnTo>
                  <a:pt x="5143501" y="4683459"/>
                </a:lnTo>
                <a:lnTo>
                  <a:pt x="0" y="468345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88" dirty="0">
              <a:latin typeface="ＭＳ Ｐゴシック" panose="020B0600070205080204" pitchFamily="5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2261" y="2647073"/>
            <a:ext cx="3679372" cy="1067087"/>
          </a:xfrm>
        </p:spPr>
        <p:txBody>
          <a:bodyPr anchor="t"/>
          <a:lstStyle>
            <a:lvl1pPr algn="ctr">
              <a:lnSpc>
                <a:spcPct val="100000"/>
              </a:lnSpc>
              <a:defRPr sz="3467" b="0" cap="none">
                <a:solidFill>
                  <a:schemeClr val="bg2"/>
                </a:solidFill>
                <a:latin typeface="ＭＳ Ｐゴシック" panose="020B0600070205080204" pitchFamily="50" charset="-128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267" y="4580283"/>
            <a:ext cx="2648757" cy="183320"/>
          </a:xfrm>
        </p:spPr>
        <p:txBody>
          <a:bodyPr anchor="t" anchorCtr="0"/>
          <a:lstStyle>
            <a:lvl1pPr marL="127261" indent="-127261" algn="ctr">
              <a:lnSpc>
                <a:spcPct val="110000"/>
              </a:lnSpc>
              <a:spcBef>
                <a:spcPts val="650"/>
              </a:spcBef>
              <a:buFont typeface="Wingdings" panose="05000000000000000000" pitchFamily="2" charset="2"/>
              <a:buChar char="§"/>
              <a:defRPr sz="1083" cap="none" baseline="0">
                <a:solidFill>
                  <a:schemeClr val="bg2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7940" y="6401048"/>
            <a:ext cx="2773163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5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PwC’s Digital</a:t>
            </a:r>
            <a:r>
              <a:rPr lang="en-US" sz="650" baseline="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 Services</a:t>
            </a:r>
            <a:endParaRPr lang="en-US" sz="650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1201923" y="1216027"/>
            <a:ext cx="2648757" cy="733662"/>
          </a:xfrm>
        </p:spPr>
        <p:txBody>
          <a:bodyPr anchor="t" anchorCtr="0"/>
          <a:lstStyle>
            <a:lvl1pPr marL="0" indent="0" algn="ctr">
              <a:lnSpc>
                <a:spcPct val="110000"/>
              </a:lnSpc>
              <a:spcBef>
                <a:spcPts val="650"/>
              </a:spcBef>
              <a:buNone/>
              <a:defRPr sz="2167" cap="none" baseline="0">
                <a:solidFill>
                  <a:schemeClr val="bg2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4"/>
          </p:nvPr>
        </p:nvSpPr>
        <p:spPr>
          <a:xfrm>
            <a:off x="6120017" y="4580283"/>
            <a:ext cx="2648757" cy="183320"/>
          </a:xfrm>
        </p:spPr>
        <p:txBody>
          <a:bodyPr anchor="t" anchorCtr="0"/>
          <a:lstStyle>
            <a:lvl1pPr marL="127261" indent="-127261" algn="ctr">
              <a:lnSpc>
                <a:spcPct val="110000"/>
              </a:lnSpc>
              <a:spcBef>
                <a:spcPts val="650"/>
              </a:spcBef>
              <a:buFont typeface="Wingdings" panose="05000000000000000000" pitchFamily="2" charset="2"/>
              <a:buChar char="§"/>
              <a:defRPr sz="1083" cap="none" baseline="0">
                <a:solidFill>
                  <a:schemeClr val="tx1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5"/>
          </p:nvPr>
        </p:nvSpPr>
        <p:spPr>
          <a:xfrm>
            <a:off x="6120017" y="1216027"/>
            <a:ext cx="2648757" cy="733662"/>
          </a:xfrm>
        </p:spPr>
        <p:txBody>
          <a:bodyPr anchor="t" anchorCtr="0"/>
          <a:lstStyle>
            <a:lvl1pPr marL="0" indent="0" algn="ctr">
              <a:lnSpc>
                <a:spcPct val="110000"/>
              </a:lnSpc>
              <a:spcBef>
                <a:spcPts val="650"/>
              </a:spcBef>
              <a:buNone/>
              <a:defRPr sz="2167" cap="none" baseline="0">
                <a:solidFill>
                  <a:schemeClr val="tx1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type="body" idx="16" hasCustomPrompt="1"/>
          </p:nvPr>
        </p:nvSpPr>
        <p:spPr>
          <a:xfrm>
            <a:off x="5548850" y="2647073"/>
            <a:ext cx="3791094" cy="1067087"/>
          </a:xfrm>
        </p:spPr>
        <p:txBody>
          <a:bodyPr anchor="t" anchorCtr="0"/>
          <a:lstStyle>
            <a:lvl1pPr marL="0" indent="0" algn="ctr" defTabSz="99057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467" b="0" kern="1200" cap="none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+mj-ea"/>
                <a:cs typeface="+mj-cs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title</a:t>
            </a:r>
          </a:p>
        </p:txBody>
      </p:sp>
      <p:cxnSp>
        <p:nvCxnSpPr>
          <p:cNvPr id="22" name="Straight Connector 21"/>
          <p:cNvCxnSpPr/>
          <p:nvPr userDrawn="1"/>
        </p:nvCxnSpPr>
        <p:spPr bwMode="white">
          <a:xfrm rot="16200000">
            <a:off x="2492350" y="2071936"/>
            <a:ext cx="0" cy="61654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 bwMode="white">
          <a:xfrm rot="16200000">
            <a:off x="7456481" y="2071938"/>
            <a:ext cx="0" cy="61654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 bwMode="white">
          <a:xfrm rot="16200000">
            <a:off x="2492350" y="3907586"/>
            <a:ext cx="0" cy="61654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 bwMode="white">
          <a:xfrm rot="16200000">
            <a:off x="7456481" y="3907587"/>
            <a:ext cx="0" cy="61654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 5"/>
          <p:cNvSpPr>
            <a:spLocks/>
          </p:cNvSpPr>
          <p:nvPr userDrawn="1"/>
        </p:nvSpPr>
        <p:spPr bwMode="auto">
          <a:xfrm rot="16200000">
            <a:off x="1593054" y="3375505"/>
            <a:ext cx="6851673" cy="110068"/>
          </a:xfrm>
          <a:custGeom>
            <a:avLst/>
            <a:gdLst>
              <a:gd name="T0" fmla="*/ 5760 w 5760"/>
              <a:gd name="T1" fmla="*/ 0 h 61"/>
              <a:gd name="T2" fmla="*/ 996 w 5760"/>
              <a:gd name="T3" fmla="*/ 0 h 61"/>
              <a:gd name="T4" fmla="*/ 945 w 5760"/>
              <a:gd name="T5" fmla="*/ 61 h 61"/>
              <a:gd name="T6" fmla="*/ 888 w 5760"/>
              <a:gd name="T7" fmla="*/ 0 h 61"/>
              <a:gd name="T8" fmla="*/ 0 w 5760"/>
              <a:gd name="T9" fmla="*/ 0 h 61"/>
              <a:gd name="connsiteX0" fmla="*/ 8208 w 8208"/>
              <a:gd name="connsiteY0" fmla="*/ 0 h 10246"/>
              <a:gd name="connsiteX1" fmla="*/ 1729 w 8208"/>
              <a:gd name="connsiteY1" fmla="*/ 246 h 10246"/>
              <a:gd name="connsiteX2" fmla="*/ 1641 w 8208"/>
              <a:gd name="connsiteY2" fmla="*/ 10246 h 10246"/>
              <a:gd name="connsiteX3" fmla="*/ 1542 w 8208"/>
              <a:gd name="connsiteY3" fmla="*/ 246 h 10246"/>
              <a:gd name="connsiteX4" fmla="*/ 0 w 8208"/>
              <a:gd name="connsiteY4" fmla="*/ 246 h 10246"/>
              <a:gd name="connsiteX0" fmla="*/ 8265 w 8265"/>
              <a:gd name="connsiteY0" fmla="*/ 0 h 10000"/>
              <a:gd name="connsiteX1" fmla="*/ 2106 w 8265"/>
              <a:gd name="connsiteY1" fmla="*/ 240 h 10000"/>
              <a:gd name="connsiteX2" fmla="*/ 1999 w 8265"/>
              <a:gd name="connsiteY2" fmla="*/ 10000 h 10000"/>
              <a:gd name="connsiteX3" fmla="*/ 1879 w 8265"/>
              <a:gd name="connsiteY3" fmla="*/ 240 h 10000"/>
              <a:gd name="connsiteX4" fmla="*/ 0 w 8265"/>
              <a:gd name="connsiteY4" fmla="*/ 240 h 10000"/>
              <a:gd name="connsiteX0" fmla="*/ 7374 w 7374"/>
              <a:gd name="connsiteY0" fmla="*/ 0 h 10000"/>
              <a:gd name="connsiteX1" fmla="*/ 2548 w 7374"/>
              <a:gd name="connsiteY1" fmla="*/ 240 h 10000"/>
              <a:gd name="connsiteX2" fmla="*/ 2419 w 7374"/>
              <a:gd name="connsiteY2" fmla="*/ 10000 h 10000"/>
              <a:gd name="connsiteX3" fmla="*/ 2273 w 7374"/>
              <a:gd name="connsiteY3" fmla="*/ 240 h 10000"/>
              <a:gd name="connsiteX4" fmla="*/ 0 w 7374"/>
              <a:gd name="connsiteY4" fmla="*/ 240 h 10000"/>
              <a:gd name="connsiteX0" fmla="*/ 8928 w 8928"/>
              <a:gd name="connsiteY0" fmla="*/ 0 h 10240"/>
              <a:gd name="connsiteX1" fmla="*/ 3455 w 8928"/>
              <a:gd name="connsiteY1" fmla="*/ 480 h 10240"/>
              <a:gd name="connsiteX2" fmla="*/ 3280 w 8928"/>
              <a:gd name="connsiteY2" fmla="*/ 10240 h 10240"/>
              <a:gd name="connsiteX3" fmla="*/ 3082 w 8928"/>
              <a:gd name="connsiteY3" fmla="*/ 480 h 10240"/>
              <a:gd name="connsiteX4" fmla="*/ 0 w 8928"/>
              <a:gd name="connsiteY4" fmla="*/ 480 h 10240"/>
              <a:gd name="connsiteX0" fmla="*/ 11411 w 11411"/>
              <a:gd name="connsiteY0" fmla="*/ 0 h 10000"/>
              <a:gd name="connsiteX1" fmla="*/ 5281 w 11411"/>
              <a:gd name="connsiteY1" fmla="*/ 469 h 10000"/>
              <a:gd name="connsiteX2" fmla="*/ 5085 w 11411"/>
              <a:gd name="connsiteY2" fmla="*/ 10000 h 10000"/>
              <a:gd name="connsiteX3" fmla="*/ 4863 w 11411"/>
              <a:gd name="connsiteY3" fmla="*/ 469 h 10000"/>
              <a:gd name="connsiteX4" fmla="*/ 0 w 11411"/>
              <a:gd name="connsiteY4" fmla="*/ 469 h 10000"/>
              <a:gd name="connsiteX0" fmla="*/ 12583 w 12583"/>
              <a:gd name="connsiteY0" fmla="*/ 0 h 10000"/>
              <a:gd name="connsiteX1" fmla="*/ 6453 w 12583"/>
              <a:gd name="connsiteY1" fmla="*/ 469 h 10000"/>
              <a:gd name="connsiteX2" fmla="*/ 6257 w 12583"/>
              <a:gd name="connsiteY2" fmla="*/ 10000 h 10000"/>
              <a:gd name="connsiteX3" fmla="*/ 6035 w 12583"/>
              <a:gd name="connsiteY3" fmla="*/ 469 h 10000"/>
              <a:gd name="connsiteX4" fmla="*/ 0 w 12583"/>
              <a:gd name="connsiteY4" fmla="*/ 46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83" h="10000">
                <a:moveTo>
                  <a:pt x="12583" y="0"/>
                </a:moveTo>
                <a:lnTo>
                  <a:pt x="6453" y="469"/>
                </a:lnTo>
                <a:cubicBezTo>
                  <a:pt x="6389" y="3646"/>
                  <a:pt x="6323" y="6823"/>
                  <a:pt x="6257" y="10000"/>
                </a:cubicBezTo>
                <a:cubicBezTo>
                  <a:pt x="6183" y="6823"/>
                  <a:pt x="6110" y="3646"/>
                  <a:pt x="6035" y="469"/>
                </a:cubicBezTo>
                <a:lnTo>
                  <a:pt x="0" y="469"/>
                </a:lnTo>
              </a:path>
            </a:pathLst>
          </a:custGeom>
          <a:noFill/>
          <a:ln w="7938" cap="rnd">
            <a:solidFill>
              <a:srgbClr val="E1301E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2288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9206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xperience 3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3323732" y="2285563"/>
            <a:ext cx="3284621" cy="2282563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323732" y="0"/>
            <a:ext cx="3284621" cy="2282563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323732" y="4571124"/>
            <a:ext cx="3284621" cy="2282563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1477" y="2151851"/>
            <a:ext cx="2899626" cy="293350"/>
          </a:xfrm>
        </p:spPr>
        <p:txBody>
          <a:bodyPr anchor="t"/>
          <a:lstStyle>
            <a:lvl1pPr algn="ctr">
              <a:lnSpc>
                <a:spcPct val="110000"/>
              </a:lnSpc>
              <a:defRPr sz="1733" b="0" cap="none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346" y="4648720"/>
            <a:ext cx="2910756" cy="139975"/>
          </a:xfrm>
        </p:spPr>
        <p:txBody>
          <a:bodyPr anchor="t" anchorCtr="0"/>
          <a:lstStyle>
            <a:lvl1pPr marL="0" indent="0" algn="ctr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758" b="1" kern="0" cap="all" spc="0" baseline="0">
                <a:solidFill>
                  <a:schemeClr val="bg1"/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marL="0" algn="l" defTabSz="990570" rtl="0" eaLnBrk="1" latinLnBrk="0" hangingPunct="1">
              <a:defRPr lang="en-US" sz="650" kern="1200" smtClean="0">
                <a:solidFill>
                  <a:schemeClr val="bg1"/>
                </a:solidFill>
                <a:latin typeface="ＭＳ Ｐゴシック" panose="020B0600070205080204" pitchFamily="50" charset="-128"/>
                <a:ea typeface="+mn-ea"/>
                <a:cs typeface="+mn-cs"/>
              </a:defRPr>
            </a:lvl1pPr>
          </a:lstStyle>
          <a:p>
            <a:endParaRPr lang="ja-JP" alt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7940" y="6401048"/>
            <a:ext cx="2773163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5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PwC’s Digital</a:t>
            </a:r>
            <a:r>
              <a:rPr lang="en-US" sz="650" baseline="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Services</a:t>
            </a:r>
            <a:endParaRPr lang="en-US" sz="65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601955" y="0"/>
            <a:ext cx="3304045" cy="6858000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Freeform 5"/>
          <p:cNvSpPr>
            <a:spLocks/>
          </p:cNvSpPr>
          <p:nvPr userDrawn="1"/>
        </p:nvSpPr>
        <p:spPr bwMode="auto">
          <a:xfrm rot="16200000">
            <a:off x="-42126" y="3375505"/>
            <a:ext cx="6851673" cy="110068"/>
          </a:xfrm>
          <a:custGeom>
            <a:avLst/>
            <a:gdLst>
              <a:gd name="T0" fmla="*/ 5760 w 5760"/>
              <a:gd name="T1" fmla="*/ 0 h 61"/>
              <a:gd name="T2" fmla="*/ 996 w 5760"/>
              <a:gd name="T3" fmla="*/ 0 h 61"/>
              <a:gd name="T4" fmla="*/ 945 w 5760"/>
              <a:gd name="T5" fmla="*/ 61 h 61"/>
              <a:gd name="T6" fmla="*/ 888 w 5760"/>
              <a:gd name="T7" fmla="*/ 0 h 61"/>
              <a:gd name="T8" fmla="*/ 0 w 5760"/>
              <a:gd name="T9" fmla="*/ 0 h 61"/>
              <a:gd name="connsiteX0" fmla="*/ 8208 w 8208"/>
              <a:gd name="connsiteY0" fmla="*/ 0 h 10246"/>
              <a:gd name="connsiteX1" fmla="*/ 1729 w 8208"/>
              <a:gd name="connsiteY1" fmla="*/ 246 h 10246"/>
              <a:gd name="connsiteX2" fmla="*/ 1641 w 8208"/>
              <a:gd name="connsiteY2" fmla="*/ 10246 h 10246"/>
              <a:gd name="connsiteX3" fmla="*/ 1542 w 8208"/>
              <a:gd name="connsiteY3" fmla="*/ 246 h 10246"/>
              <a:gd name="connsiteX4" fmla="*/ 0 w 8208"/>
              <a:gd name="connsiteY4" fmla="*/ 246 h 10246"/>
              <a:gd name="connsiteX0" fmla="*/ 8265 w 8265"/>
              <a:gd name="connsiteY0" fmla="*/ 0 h 10000"/>
              <a:gd name="connsiteX1" fmla="*/ 2106 w 8265"/>
              <a:gd name="connsiteY1" fmla="*/ 240 h 10000"/>
              <a:gd name="connsiteX2" fmla="*/ 1999 w 8265"/>
              <a:gd name="connsiteY2" fmla="*/ 10000 h 10000"/>
              <a:gd name="connsiteX3" fmla="*/ 1879 w 8265"/>
              <a:gd name="connsiteY3" fmla="*/ 240 h 10000"/>
              <a:gd name="connsiteX4" fmla="*/ 0 w 8265"/>
              <a:gd name="connsiteY4" fmla="*/ 240 h 10000"/>
              <a:gd name="connsiteX0" fmla="*/ 7374 w 7374"/>
              <a:gd name="connsiteY0" fmla="*/ 0 h 10000"/>
              <a:gd name="connsiteX1" fmla="*/ 2548 w 7374"/>
              <a:gd name="connsiteY1" fmla="*/ 240 h 10000"/>
              <a:gd name="connsiteX2" fmla="*/ 2419 w 7374"/>
              <a:gd name="connsiteY2" fmla="*/ 10000 h 10000"/>
              <a:gd name="connsiteX3" fmla="*/ 2273 w 7374"/>
              <a:gd name="connsiteY3" fmla="*/ 240 h 10000"/>
              <a:gd name="connsiteX4" fmla="*/ 0 w 7374"/>
              <a:gd name="connsiteY4" fmla="*/ 240 h 10000"/>
              <a:gd name="connsiteX0" fmla="*/ 8928 w 8928"/>
              <a:gd name="connsiteY0" fmla="*/ 0 h 10240"/>
              <a:gd name="connsiteX1" fmla="*/ 3455 w 8928"/>
              <a:gd name="connsiteY1" fmla="*/ 480 h 10240"/>
              <a:gd name="connsiteX2" fmla="*/ 3280 w 8928"/>
              <a:gd name="connsiteY2" fmla="*/ 10240 h 10240"/>
              <a:gd name="connsiteX3" fmla="*/ 3082 w 8928"/>
              <a:gd name="connsiteY3" fmla="*/ 480 h 10240"/>
              <a:gd name="connsiteX4" fmla="*/ 0 w 8928"/>
              <a:gd name="connsiteY4" fmla="*/ 480 h 10240"/>
              <a:gd name="connsiteX0" fmla="*/ 11411 w 11411"/>
              <a:gd name="connsiteY0" fmla="*/ 0 h 10000"/>
              <a:gd name="connsiteX1" fmla="*/ 5281 w 11411"/>
              <a:gd name="connsiteY1" fmla="*/ 469 h 10000"/>
              <a:gd name="connsiteX2" fmla="*/ 5085 w 11411"/>
              <a:gd name="connsiteY2" fmla="*/ 10000 h 10000"/>
              <a:gd name="connsiteX3" fmla="*/ 4863 w 11411"/>
              <a:gd name="connsiteY3" fmla="*/ 469 h 10000"/>
              <a:gd name="connsiteX4" fmla="*/ 0 w 11411"/>
              <a:gd name="connsiteY4" fmla="*/ 469 h 10000"/>
              <a:gd name="connsiteX0" fmla="*/ 12583 w 12583"/>
              <a:gd name="connsiteY0" fmla="*/ 0 h 10000"/>
              <a:gd name="connsiteX1" fmla="*/ 6453 w 12583"/>
              <a:gd name="connsiteY1" fmla="*/ 469 h 10000"/>
              <a:gd name="connsiteX2" fmla="*/ 6257 w 12583"/>
              <a:gd name="connsiteY2" fmla="*/ 10000 h 10000"/>
              <a:gd name="connsiteX3" fmla="*/ 6035 w 12583"/>
              <a:gd name="connsiteY3" fmla="*/ 469 h 10000"/>
              <a:gd name="connsiteX4" fmla="*/ 0 w 12583"/>
              <a:gd name="connsiteY4" fmla="*/ 46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83" h="10000">
                <a:moveTo>
                  <a:pt x="12583" y="0"/>
                </a:moveTo>
                <a:lnTo>
                  <a:pt x="6453" y="469"/>
                </a:lnTo>
                <a:cubicBezTo>
                  <a:pt x="6389" y="3646"/>
                  <a:pt x="6323" y="6823"/>
                  <a:pt x="6257" y="10000"/>
                </a:cubicBezTo>
                <a:cubicBezTo>
                  <a:pt x="6183" y="6823"/>
                  <a:pt x="6110" y="3646"/>
                  <a:pt x="6035" y="469"/>
                </a:cubicBezTo>
                <a:lnTo>
                  <a:pt x="0" y="469"/>
                </a:lnTo>
              </a:path>
            </a:pathLst>
          </a:custGeom>
          <a:noFill/>
          <a:ln w="7938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2288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894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llery Callou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-1" y="-13698"/>
            <a:ext cx="5151574" cy="6871697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 bwMode="white">
          <a:xfrm>
            <a:off x="337940" y="6401048"/>
            <a:ext cx="2773163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5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PwC’s Digital</a:t>
            </a:r>
            <a:r>
              <a:rPr lang="en-US" sz="650" baseline="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Services</a:t>
            </a:r>
            <a:endParaRPr lang="en-US" sz="65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6" name="Content Placeholder 2"/>
          <p:cNvSpPr>
            <a:spLocks noGrp="1"/>
          </p:cNvSpPr>
          <p:nvPr>
            <p:ph idx="18"/>
          </p:nvPr>
        </p:nvSpPr>
        <p:spPr bwMode="white">
          <a:xfrm>
            <a:off x="337940" y="5906188"/>
            <a:ext cx="2879648" cy="281480"/>
          </a:xfrm>
        </p:spPr>
        <p:txBody>
          <a:bodyPr numCol="1">
            <a:noAutofit/>
          </a:bodyPr>
          <a:lstStyle>
            <a:lvl1pPr>
              <a:spcBef>
                <a:spcPts val="650"/>
              </a:spcBef>
              <a:tabLst>
                <a:tab pos="309553" algn="l"/>
              </a:tabLst>
              <a:defRPr sz="867" cap="none" baseline="0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337940" y="5694197"/>
            <a:ext cx="299244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153070" y="-8965"/>
            <a:ext cx="2585536" cy="1723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153070" y="1707249"/>
            <a:ext cx="2585536" cy="1723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53070" y="3423462"/>
            <a:ext cx="2585536" cy="1723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5153070" y="5136501"/>
            <a:ext cx="2585536" cy="1723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7" name="Straight Connector 16"/>
          <p:cNvCxnSpPr/>
          <p:nvPr userDrawn="1"/>
        </p:nvCxnSpPr>
        <p:spPr bwMode="white">
          <a:xfrm flipH="1">
            <a:off x="5151573" y="-12699"/>
            <a:ext cx="0" cy="6876288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6593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xperience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5"/>
          <p:cNvSpPr>
            <a:spLocks/>
          </p:cNvSpPr>
          <p:nvPr userDrawn="1"/>
        </p:nvSpPr>
        <p:spPr bwMode="auto">
          <a:xfrm rot="16200000">
            <a:off x="-43081" y="3375505"/>
            <a:ext cx="6851673" cy="110068"/>
          </a:xfrm>
          <a:custGeom>
            <a:avLst/>
            <a:gdLst>
              <a:gd name="T0" fmla="*/ 5760 w 5760"/>
              <a:gd name="T1" fmla="*/ 0 h 61"/>
              <a:gd name="T2" fmla="*/ 996 w 5760"/>
              <a:gd name="T3" fmla="*/ 0 h 61"/>
              <a:gd name="T4" fmla="*/ 945 w 5760"/>
              <a:gd name="T5" fmla="*/ 61 h 61"/>
              <a:gd name="T6" fmla="*/ 888 w 5760"/>
              <a:gd name="T7" fmla="*/ 0 h 61"/>
              <a:gd name="T8" fmla="*/ 0 w 5760"/>
              <a:gd name="T9" fmla="*/ 0 h 61"/>
              <a:gd name="connsiteX0" fmla="*/ 8208 w 8208"/>
              <a:gd name="connsiteY0" fmla="*/ 0 h 10246"/>
              <a:gd name="connsiteX1" fmla="*/ 1729 w 8208"/>
              <a:gd name="connsiteY1" fmla="*/ 246 h 10246"/>
              <a:gd name="connsiteX2" fmla="*/ 1641 w 8208"/>
              <a:gd name="connsiteY2" fmla="*/ 10246 h 10246"/>
              <a:gd name="connsiteX3" fmla="*/ 1542 w 8208"/>
              <a:gd name="connsiteY3" fmla="*/ 246 h 10246"/>
              <a:gd name="connsiteX4" fmla="*/ 0 w 8208"/>
              <a:gd name="connsiteY4" fmla="*/ 246 h 10246"/>
              <a:gd name="connsiteX0" fmla="*/ 8265 w 8265"/>
              <a:gd name="connsiteY0" fmla="*/ 0 h 10000"/>
              <a:gd name="connsiteX1" fmla="*/ 2106 w 8265"/>
              <a:gd name="connsiteY1" fmla="*/ 240 h 10000"/>
              <a:gd name="connsiteX2" fmla="*/ 1999 w 8265"/>
              <a:gd name="connsiteY2" fmla="*/ 10000 h 10000"/>
              <a:gd name="connsiteX3" fmla="*/ 1879 w 8265"/>
              <a:gd name="connsiteY3" fmla="*/ 240 h 10000"/>
              <a:gd name="connsiteX4" fmla="*/ 0 w 8265"/>
              <a:gd name="connsiteY4" fmla="*/ 240 h 10000"/>
              <a:gd name="connsiteX0" fmla="*/ 7374 w 7374"/>
              <a:gd name="connsiteY0" fmla="*/ 0 h 10000"/>
              <a:gd name="connsiteX1" fmla="*/ 2548 w 7374"/>
              <a:gd name="connsiteY1" fmla="*/ 240 h 10000"/>
              <a:gd name="connsiteX2" fmla="*/ 2419 w 7374"/>
              <a:gd name="connsiteY2" fmla="*/ 10000 h 10000"/>
              <a:gd name="connsiteX3" fmla="*/ 2273 w 7374"/>
              <a:gd name="connsiteY3" fmla="*/ 240 h 10000"/>
              <a:gd name="connsiteX4" fmla="*/ 0 w 7374"/>
              <a:gd name="connsiteY4" fmla="*/ 240 h 10000"/>
              <a:gd name="connsiteX0" fmla="*/ 8928 w 8928"/>
              <a:gd name="connsiteY0" fmla="*/ 0 h 10240"/>
              <a:gd name="connsiteX1" fmla="*/ 3455 w 8928"/>
              <a:gd name="connsiteY1" fmla="*/ 480 h 10240"/>
              <a:gd name="connsiteX2" fmla="*/ 3280 w 8928"/>
              <a:gd name="connsiteY2" fmla="*/ 10240 h 10240"/>
              <a:gd name="connsiteX3" fmla="*/ 3082 w 8928"/>
              <a:gd name="connsiteY3" fmla="*/ 480 h 10240"/>
              <a:gd name="connsiteX4" fmla="*/ 0 w 8928"/>
              <a:gd name="connsiteY4" fmla="*/ 480 h 10240"/>
              <a:gd name="connsiteX0" fmla="*/ 11411 w 11411"/>
              <a:gd name="connsiteY0" fmla="*/ 0 h 10000"/>
              <a:gd name="connsiteX1" fmla="*/ 5281 w 11411"/>
              <a:gd name="connsiteY1" fmla="*/ 469 h 10000"/>
              <a:gd name="connsiteX2" fmla="*/ 5085 w 11411"/>
              <a:gd name="connsiteY2" fmla="*/ 10000 h 10000"/>
              <a:gd name="connsiteX3" fmla="*/ 4863 w 11411"/>
              <a:gd name="connsiteY3" fmla="*/ 469 h 10000"/>
              <a:gd name="connsiteX4" fmla="*/ 0 w 11411"/>
              <a:gd name="connsiteY4" fmla="*/ 469 h 10000"/>
              <a:gd name="connsiteX0" fmla="*/ 12583 w 12583"/>
              <a:gd name="connsiteY0" fmla="*/ 0 h 10000"/>
              <a:gd name="connsiteX1" fmla="*/ 6453 w 12583"/>
              <a:gd name="connsiteY1" fmla="*/ 469 h 10000"/>
              <a:gd name="connsiteX2" fmla="*/ 6257 w 12583"/>
              <a:gd name="connsiteY2" fmla="*/ 10000 h 10000"/>
              <a:gd name="connsiteX3" fmla="*/ 6035 w 12583"/>
              <a:gd name="connsiteY3" fmla="*/ 469 h 10000"/>
              <a:gd name="connsiteX4" fmla="*/ 0 w 12583"/>
              <a:gd name="connsiteY4" fmla="*/ 46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83" h="10000">
                <a:moveTo>
                  <a:pt x="12583" y="0"/>
                </a:moveTo>
                <a:lnTo>
                  <a:pt x="6453" y="469"/>
                </a:lnTo>
                <a:cubicBezTo>
                  <a:pt x="6389" y="3646"/>
                  <a:pt x="6323" y="6823"/>
                  <a:pt x="6257" y="10000"/>
                </a:cubicBezTo>
                <a:cubicBezTo>
                  <a:pt x="6183" y="6823"/>
                  <a:pt x="6110" y="3646"/>
                  <a:pt x="6035" y="469"/>
                </a:cubicBezTo>
                <a:lnTo>
                  <a:pt x="0" y="469"/>
                </a:lnTo>
              </a:path>
            </a:pathLst>
          </a:custGeom>
          <a:noFill/>
          <a:ln w="7938" cap="rnd">
            <a:solidFill>
              <a:srgbClr val="E1301E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2288" dirty="0">
              <a:latin typeface="ＭＳ Ｐゴシック" panose="020B0600070205080204" pitchFamily="5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5360" y="1950185"/>
            <a:ext cx="2874780" cy="666977"/>
          </a:xfrm>
        </p:spPr>
        <p:txBody>
          <a:bodyPr anchor="t"/>
          <a:lstStyle>
            <a:lvl1pPr algn="l">
              <a:lnSpc>
                <a:spcPct val="100000"/>
              </a:lnSpc>
              <a:defRPr sz="2167" b="0" cap="none">
                <a:solidFill>
                  <a:schemeClr val="tx1"/>
                </a:solidFill>
                <a:latin typeface="ＭＳ Ｐゴシック" panose="020B0600070205080204" pitchFamily="50" charset="-128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360" y="3736947"/>
            <a:ext cx="2648757" cy="180049"/>
          </a:xfrm>
        </p:spPr>
        <p:txBody>
          <a:bodyPr anchor="t" anchorCtr="0"/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975" cap="none" baseline="0">
                <a:solidFill>
                  <a:schemeClr val="tx1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584141" y="586683"/>
            <a:ext cx="0" cy="5738491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 bwMode="white">
          <a:xfrm rot="16200000">
            <a:off x="646212" y="3147655"/>
            <a:ext cx="0" cy="616546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861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xperience 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0960" y="2481867"/>
            <a:ext cx="2663185" cy="293350"/>
          </a:xfrm>
        </p:spPr>
        <p:txBody>
          <a:bodyPr anchor="t"/>
          <a:lstStyle>
            <a:lvl1pPr algn="ctr">
              <a:lnSpc>
                <a:spcPct val="110000"/>
              </a:lnSpc>
              <a:defRPr sz="1733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7940" y="4566211"/>
            <a:ext cx="2648757" cy="116635"/>
          </a:xfrm>
        </p:spPr>
        <p:txBody>
          <a:bodyPr anchor="t" anchorCtr="0"/>
          <a:lstStyle>
            <a:lvl1pPr marL="0" indent="0" algn="ctr">
              <a:buNone/>
              <a:defRPr sz="758" b="1" kern="0" cap="all" spc="0" baseline="0">
                <a:solidFill>
                  <a:schemeClr val="tx1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584141" y="586683"/>
            <a:ext cx="0" cy="5738491"/>
          </a:xfrm>
          <a:prstGeom prst="line">
            <a:avLst/>
          </a:prstGeom>
          <a:ln w="9525">
            <a:solidFill>
              <a:srgbClr val="CCCCCC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5"/>
          <p:cNvSpPr>
            <a:spLocks/>
          </p:cNvSpPr>
          <p:nvPr userDrawn="1"/>
        </p:nvSpPr>
        <p:spPr bwMode="auto">
          <a:xfrm rot="16200000">
            <a:off x="-43081" y="3375505"/>
            <a:ext cx="6851673" cy="110068"/>
          </a:xfrm>
          <a:custGeom>
            <a:avLst/>
            <a:gdLst>
              <a:gd name="T0" fmla="*/ 5760 w 5760"/>
              <a:gd name="T1" fmla="*/ 0 h 61"/>
              <a:gd name="T2" fmla="*/ 996 w 5760"/>
              <a:gd name="T3" fmla="*/ 0 h 61"/>
              <a:gd name="T4" fmla="*/ 945 w 5760"/>
              <a:gd name="T5" fmla="*/ 61 h 61"/>
              <a:gd name="T6" fmla="*/ 888 w 5760"/>
              <a:gd name="T7" fmla="*/ 0 h 61"/>
              <a:gd name="T8" fmla="*/ 0 w 5760"/>
              <a:gd name="T9" fmla="*/ 0 h 61"/>
              <a:gd name="connsiteX0" fmla="*/ 8208 w 8208"/>
              <a:gd name="connsiteY0" fmla="*/ 0 h 10246"/>
              <a:gd name="connsiteX1" fmla="*/ 1729 w 8208"/>
              <a:gd name="connsiteY1" fmla="*/ 246 h 10246"/>
              <a:gd name="connsiteX2" fmla="*/ 1641 w 8208"/>
              <a:gd name="connsiteY2" fmla="*/ 10246 h 10246"/>
              <a:gd name="connsiteX3" fmla="*/ 1542 w 8208"/>
              <a:gd name="connsiteY3" fmla="*/ 246 h 10246"/>
              <a:gd name="connsiteX4" fmla="*/ 0 w 8208"/>
              <a:gd name="connsiteY4" fmla="*/ 246 h 10246"/>
              <a:gd name="connsiteX0" fmla="*/ 8265 w 8265"/>
              <a:gd name="connsiteY0" fmla="*/ 0 h 10000"/>
              <a:gd name="connsiteX1" fmla="*/ 2106 w 8265"/>
              <a:gd name="connsiteY1" fmla="*/ 240 h 10000"/>
              <a:gd name="connsiteX2" fmla="*/ 1999 w 8265"/>
              <a:gd name="connsiteY2" fmla="*/ 10000 h 10000"/>
              <a:gd name="connsiteX3" fmla="*/ 1879 w 8265"/>
              <a:gd name="connsiteY3" fmla="*/ 240 h 10000"/>
              <a:gd name="connsiteX4" fmla="*/ 0 w 8265"/>
              <a:gd name="connsiteY4" fmla="*/ 240 h 10000"/>
              <a:gd name="connsiteX0" fmla="*/ 7374 w 7374"/>
              <a:gd name="connsiteY0" fmla="*/ 0 h 10000"/>
              <a:gd name="connsiteX1" fmla="*/ 2548 w 7374"/>
              <a:gd name="connsiteY1" fmla="*/ 240 h 10000"/>
              <a:gd name="connsiteX2" fmla="*/ 2419 w 7374"/>
              <a:gd name="connsiteY2" fmla="*/ 10000 h 10000"/>
              <a:gd name="connsiteX3" fmla="*/ 2273 w 7374"/>
              <a:gd name="connsiteY3" fmla="*/ 240 h 10000"/>
              <a:gd name="connsiteX4" fmla="*/ 0 w 7374"/>
              <a:gd name="connsiteY4" fmla="*/ 240 h 10000"/>
              <a:gd name="connsiteX0" fmla="*/ 8928 w 8928"/>
              <a:gd name="connsiteY0" fmla="*/ 0 h 10240"/>
              <a:gd name="connsiteX1" fmla="*/ 3455 w 8928"/>
              <a:gd name="connsiteY1" fmla="*/ 480 h 10240"/>
              <a:gd name="connsiteX2" fmla="*/ 3280 w 8928"/>
              <a:gd name="connsiteY2" fmla="*/ 10240 h 10240"/>
              <a:gd name="connsiteX3" fmla="*/ 3082 w 8928"/>
              <a:gd name="connsiteY3" fmla="*/ 480 h 10240"/>
              <a:gd name="connsiteX4" fmla="*/ 0 w 8928"/>
              <a:gd name="connsiteY4" fmla="*/ 480 h 10240"/>
              <a:gd name="connsiteX0" fmla="*/ 11411 w 11411"/>
              <a:gd name="connsiteY0" fmla="*/ 0 h 10000"/>
              <a:gd name="connsiteX1" fmla="*/ 5281 w 11411"/>
              <a:gd name="connsiteY1" fmla="*/ 469 h 10000"/>
              <a:gd name="connsiteX2" fmla="*/ 5085 w 11411"/>
              <a:gd name="connsiteY2" fmla="*/ 10000 h 10000"/>
              <a:gd name="connsiteX3" fmla="*/ 4863 w 11411"/>
              <a:gd name="connsiteY3" fmla="*/ 469 h 10000"/>
              <a:gd name="connsiteX4" fmla="*/ 0 w 11411"/>
              <a:gd name="connsiteY4" fmla="*/ 469 h 10000"/>
              <a:gd name="connsiteX0" fmla="*/ 12583 w 12583"/>
              <a:gd name="connsiteY0" fmla="*/ 0 h 10000"/>
              <a:gd name="connsiteX1" fmla="*/ 6453 w 12583"/>
              <a:gd name="connsiteY1" fmla="*/ 469 h 10000"/>
              <a:gd name="connsiteX2" fmla="*/ 6257 w 12583"/>
              <a:gd name="connsiteY2" fmla="*/ 10000 h 10000"/>
              <a:gd name="connsiteX3" fmla="*/ 6035 w 12583"/>
              <a:gd name="connsiteY3" fmla="*/ 469 h 10000"/>
              <a:gd name="connsiteX4" fmla="*/ 0 w 12583"/>
              <a:gd name="connsiteY4" fmla="*/ 46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83" h="10000">
                <a:moveTo>
                  <a:pt x="12583" y="0"/>
                </a:moveTo>
                <a:lnTo>
                  <a:pt x="6453" y="469"/>
                </a:lnTo>
                <a:cubicBezTo>
                  <a:pt x="6389" y="3646"/>
                  <a:pt x="6323" y="6823"/>
                  <a:pt x="6257" y="10000"/>
                </a:cubicBezTo>
                <a:cubicBezTo>
                  <a:pt x="6183" y="6823"/>
                  <a:pt x="6110" y="3646"/>
                  <a:pt x="6035" y="469"/>
                </a:cubicBezTo>
                <a:lnTo>
                  <a:pt x="0" y="469"/>
                </a:lnTo>
              </a:path>
            </a:pathLst>
          </a:custGeom>
          <a:noFill/>
          <a:ln w="7938" cap="rnd">
            <a:solidFill>
              <a:srgbClr val="E1301E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2288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46356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xperience 6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marL="0" algn="l" defTabSz="990570" rtl="0" eaLnBrk="1" latinLnBrk="0" hangingPunct="1">
              <a:defRPr lang="en-US" sz="650" kern="1200" smtClean="0">
                <a:solidFill>
                  <a:schemeClr val="bg1"/>
                </a:solidFill>
                <a:latin typeface="ＭＳ Ｐゴシック" panose="020B0600070205080204" pitchFamily="50" charset="-128"/>
                <a:ea typeface="+mn-ea"/>
                <a:cs typeface="+mn-cs"/>
              </a:defRPr>
            </a:lvl1pPr>
          </a:lstStyle>
          <a:p>
            <a:endParaRPr lang="ja-JP" alt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7940" y="6401048"/>
            <a:ext cx="2773163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5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PwC’s Digital</a:t>
            </a:r>
            <a:r>
              <a:rPr lang="en-US" sz="650" baseline="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Services</a:t>
            </a:r>
            <a:endParaRPr lang="en-US" sz="65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335360" y="2516012"/>
            <a:ext cx="2874780" cy="666977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2167" b="0" cap="none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35361" y="3721680"/>
            <a:ext cx="2543572" cy="150041"/>
          </a:xfrm>
        </p:spPr>
        <p:txBody>
          <a:bodyPr/>
          <a:lstStyle>
            <a:lvl1pPr>
              <a:defRPr sz="975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Freeform 5"/>
          <p:cNvSpPr>
            <a:spLocks/>
          </p:cNvSpPr>
          <p:nvPr userDrawn="1"/>
        </p:nvSpPr>
        <p:spPr bwMode="auto">
          <a:xfrm rot="16200000">
            <a:off x="-43081" y="3375505"/>
            <a:ext cx="6851673" cy="110068"/>
          </a:xfrm>
          <a:custGeom>
            <a:avLst/>
            <a:gdLst>
              <a:gd name="T0" fmla="*/ 5760 w 5760"/>
              <a:gd name="T1" fmla="*/ 0 h 61"/>
              <a:gd name="T2" fmla="*/ 996 w 5760"/>
              <a:gd name="T3" fmla="*/ 0 h 61"/>
              <a:gd name="T4" fmla="*/ 945 w 5760"/>
              <a:gd name="T5" fmla="*/ 61 h 61"/>
              <a:gd name="T6" fmla="*/ 888 w 5760"/>
              <a:gd name="T7" fmla="*/ 0 h 61"/>
              <a:gd name="T8" fmla="*/ 0 w 5760"/>
              <a:gd name="T9" fmla="*/ 0 h 61"/>
              <a:gd name="connsiteX0" fmla="*/ 8208 w 8208"/>
              <a:gd name="connsiteY0" fmla="*/ 0 h 10246"/>
              <a:gd name="connsiteX1" fmla="*/ 1729 w 8208"/>
              <a:gd name="connsiteY1" fmla="*/ 246 h 10246"/>
              <a:gd name="connsiteX2" fmla="*/ 1641 w 8208"/>
              <a:gd name="connsiteY2" fmla="*/ 10246 h 10246"/>
              <a:gd name="connsiteX3" fmla="*/ 1542 w 8208"/>
              <a:gd name="connsiteY3" fmla="*/ 246 h 10246"/>
              <a:gd name="connsiteX4" fmla="*/ 0 w 8208"/>
              <a:gd name="connsiteY4" fmla="*/ 246 h 10246"/>
              <a:gd name="connsiteX0" fmla="*/ 8265 w 8265"/>
              <a:gd name="connsiteY0" fmla="*/ 0 h 10000"/>
              <a:gd name="connsiteX1" fmla="*/ 2106 w 8265"/>
              <a:gd name="connsiteY1" fmla="*/ 240 h 10000"/>
              <a:gd name="connsiteX2" fmla="*/ 1999 w 8265"/>
              <a:gd name="connsiteY2" fmla="*/ 10000 h 10000"/>
              <a:gd name="connsiteX3" fmla="*/ 1879 w 8265"/>
              <a:gd name="connsiteY3" fmla="*/ 240 h 10000"/>
              <a:gd name="connsiteX4" fmla="*/ 0 w 8265"/>
              <a:gd name="connsiteY4" fmla="*/ 240 h 10000"/>
              <a:gd name="connsiteX0" fmla="*/ 7374 w 7374"/>
              <a:gd name="connsiteY0" fmla="*/ 0 h 10000"/>
              <a:gd name="connsiteX1" fmla="*/ 2548 w 7374"/>
              <a:gd name="connsiteY1" fmla="*/ 240 h 10000"/>
              <a:gd name="connsiteX2" fmla="*/ 2419 w 7374"/>
              <a:gd name="connsiteY2" fmla="*/ 10000 h 10000"/>
              <a:gd name="connsiteX3" fmla="*/ 2273 w 7374"/>
              <a:gd name="connsiteY3" fmla="*/ 240 h 10000"/>
              <a:gd name="connsiteX4" fmla="*/ 0 w 7374"/>
              <a:gd name="connsiteY4" fmla="*/ 240 h 10000"/>
              <a:gd name="connsiteX0" fmla="*/ 8928 w 8928"/>
              <a:gd name="connsiteY0" fmla="*/ 0 h 10240"/>
              <a:gd name="connsiteX1" fmla="*/ 3455 w 8928"/>
              <a:gd name="connsiteY1" fmla="*/ 480 h 10240"/>
              <a:gd name="connsiteX2" fmla="*/ 3280 w 8928"/>
              <a:gd name="connsiteY2" fmla="*/ 10240 h 10240"/>
              <a:gd name="connsiteX3" fmla="*/ 3082 w 8928"/>
              <a:gd name="connsiteY3" fmla="*/ 480 h 10240"/>
              <a:gd name="connsiteX4" fmla="*/ 0 w 8928"/>
              <a:gd name="connsiteY4" fmla="*/ 480 h 10240"/>
              <a:gd name="connsiteX0" fmla="*/ 11411 w 11411"/>
              <a:gd name="connsiteY0" fmla="*/ 0 h 10000"/>
              <a:gd name="connsiteX1" fmla="*/ 5281 w 11411"/>
              <a:gd name="connsiteY1" fmla="*/ 469 h 10000"/>
              <a:gd name="connsiteX2" fmla="*/ 5085 w 11411"/>
              <a:gd name="connsiteY2" fmla="*/ 10000 h 10000"/>
              <a:gd name="connsiteX3" fmla="*/ 4863 w 11411"/>
              <a:gd name="connsiteY3" fmla="*/ 469 h 10000"/>
              <a:gd name="connsiteX4" fmla="*/ 0 w 11411"/>
              <a:gd name="connsiteY4" fmla="*/ 469 h 10000"/>
              <a:gd name="connsiteX0" fmla="*/ 12583 w 12583"/>
              <a:gd name="connsiteY0" fmla="*/ 0 h 10000"/>
              <a:gd name="connsiteX1" fmla="*/ 6453 w 12583"/>
              <a:gd name="connsiteY1" fmla="*/ 469 h 10000"/>
              <a:gd name="connsiteX2" fmla="*/ 6257 w 12583"/>
              <a:gd name="connsiteY2" fmla="*/ 10000 h 10000"/>
              <a:gd name="connsiteX3" fmla="*/ 6035 w 12583"/>
              <a:gd name="connsiteY3" fmla="*/ 469 h 10000"/>
              <a:gd name="connsiteX4" fmla="*/ 0 w 12583"/>
              <a:gd name="connsiteY4" fmla="*/ 46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83" h="10000">
                <a:moveTo>
                  <a:pt x="12583" y="0"/>
                </a:moveTo>
                <a:lnTo>
                  <a:pt x="6453" y="469"/>
                </a:lnTo>
                <a:cubicBezTo>
                  <a:pt x="6389" y="3646"/>
                  <a:pt x="6323" y="6823"/>
                  <a:pt x="6257" y="10000"/>
                </a:cubicBezTo>
                <a:cubicBezTo>
                  <a:pt x="6183" y="6823"/>
                  <a:pt x="6110" y="3646"/>
                  <a:pt x="6035" y="469"/>
                </a:cubicBezTo>
                <a:lnTo>
                  <a:pt x="0" y="469"/>
                </a:lnTo>
              </a:path>
            </a:pathLst>
          </a:custGeom>
          <a:noFill/>
          <a:ln w="7938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2288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029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xperience 7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marL="0" algn="l" defTabSz="990570" rtl="0" eaLnBrk="1" latinLnBrk="0" hangingPunct="1">
              <a:defRPr lang="en-US" sz="650" kern="1200" smtClean="0">
                <a:solidFill>
                  <a:schemeClr val="bg1"/>
                </a:solidFill>
                <a:latin typeface="ＭＳ Ｐゴシック" panose="020B0600070205080204" pitchFamily="50" charset="-128"/>
                <a:ea typeface="+mn-ea"/>
                <a:cs typeface="+mn-cs"/>
              </a:defRPr>
            </a:lvl1pPr>
          </a:lstStyle>
          <a:p>
            <a:endParaRPr lang="ja-JP" alt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7940" y="6401048"/>
            <a:ext cx="2773163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5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PwC’s Digital</a:t>
            </a:r>
            <a:r>
              <a:rPr lang="en-US" sz="650" baseline="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Services</a:t>
            </a:r>
            <a:endParaRPr lang="en-US" sz="65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335360" y="3187246"/>
            <a:ext cx="2874780" cy="666977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2167" b="0" cap="none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type="body" idx="1"/>
          </p:nvPr>
        </p:nvSpPr>
        <p:spPr>
          <a:xfrm>
            <a:off x="337939" y="4084179"/>
            <a:ext cx="2648757" cy="180049"/>
          </a:xfrm>
        </p:spPr>
        <p:txBody>
          <a:bodyPr anchor="t" anchorCtr="0"/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975" cap="none" baseline="0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Freeform 5"/>
          <p:cNvSpPr>
            <a:spLocks/>
          </p:cNvSpPr>
          <p:nvPr userDrawn="1"/>
        </p:nvSpPr>
        <p:spPr bwMode="auto">
          <a:xfrm rot="16200000">
            <a:off x="-43081" y="3375505"/>
            <a:ext cx="6851673" cy="110068"/>
          </a:xfrm>
          <a:custGeom>
            <a:avLst/>
            <a:gdLst>
              <a:gd name="T0" fmla="*/ 5760 w 5760"/>
              <a:gd name="T1" fmla="*/ 0 h 61"/>
              <a:gd name="T2" fmla="*/ 996 w 5760"/>
              <a:gd name="T3" fmla="*/ 0 h 61"/>
              <a:gd name="T4" fmla="*/ 945 w 5760"/>
              <a:gd name="T5" fmla="*/ 61 h 61"/>
              <a:gd name="T6" fmla="*/ 888 w 5760"/>
              <a:gd name="T7" fmla="*/ 0 h 61"/>
              <a:gd name="T8" fmla="*/ 0 w 5760"/>
              <a:gd name="T9" fmla="*/ 0 h 61"/>
              <a:gd name="connsiteX0" fmla="*/ 8208 w 8208"/>
              <a:gd name="connsiteY0" fmla="*/ 0 h 10246"/>
              <a:gd name="connsiteX1" fmla="*/ 1729 w 8208"/>
              <a:gd name="connsiteY1" fmla="*/ 246 h 10246"/>
              <a:gd name="connsiteX2" fmla="*/ 1641 w 8208"/>
              <a:gd name="connsiteY2" fmla="*/ 10246 h 10246"/>
              <a:gd name="connsiteX3" fmla="*/ 1542 w 8208"/>
              <a:gd name="connsiteY3" fmla="*/ 246 h 10246"/>
              <a:gd name="connsiteX4" fmla="*/ 0 w 8208"/>
              <a:gd name="connsiteY4" fmla="*/ 246 h 10246"/>
              <a:gd name="connsiteX0" fmla="*/ 8265 w 8265"/>
              <a:gd name="connsiteY0" fmla="*/ 0 h 10000"/>
              <a:gd name="connsiteX1" fmla="*/ 2106 w 8265"/>
              <a:gd name="connsiteY1" fmla="*/ 240 h 10000"/>
              <a:gd name="connsiteX2" fmla="*/ 1999 w 8265"/>
              <a:gd name="connsiteY2" fmla="*/ 10000 h 10000"/>
              <a:gd name="connsiteX3" fmla="*/ 1879 w 8265"/>
              <a:gd name="connsiteY3" fmla="*/ 240 h 10000"/>
              <a:gd name="connsiteX4" fmla="*/ 0 w 8265"/>
              <a:gd name="connsiteY4" fmla="*/ 240 h 10000"/>
              <a:gd name="connsiteX0" fmla="*/ 7374 w 7374"/>
              <a:gd name="connsiteY0" fmla="*/ 0 h 10000"/>
              <a:gd name="connsiteX1" fmla="*/ 2548 w 7374"/>
              <a:gd name="connsiteY1" fmla="*/ 240 h 10000"/>
              <a:gd name="connsiteX2" fmla="*/ 2419 w 7374"/>
              <a:gd name="connsiteY2" fmla="*/ 10000 h 10000"/>
              <a:gd name="connsiteX3" fmla="*/ 2273 w 7374"/>
              <a:gd name="connsiteY3" fmla="*/ 240 h 10000"/>
              <a:gd name="connsiteX4" fmla="*/ 0 w 7374"/>
              <a:gd name="connsiteY4" fmla="*/ 240 h 10000"/>
              <a:gd name="connsiteX0" fmla="*/ 8928 w 8928"/>
              <a:gd name="connsiteY0" fmla="*/ 0 h 10240"/>
              <a:gd name="connsiteX1" fmla="*/ 3455 w 8928"/>
              <a:gd name="connsiteY1" fmla="*/ 480 h 10240"/>
              <a:gd name="connsiteX2" fmla="*/ 3280 w 8928"/>
              <a:gd name="connsiteY2" fmla="*/ 10240 h 10240"/>
              <a:gd name="connsiteX3" fmla="*/ 3082 w 8928"/>
              <a:gd name="connsiteY3" fmla="*/ 480 h 10240"/>
              <a:gd name="connsiteX4" fmla="*/ 0 w 8928"/>
              <a:gd name="connsiteY4" fmla="*/ 480 h 10240"/>
              <a:gd name="connsiteX0" fmla="*/ 11411 w 11411"/>
              <a:gd name="connsiteY0" fmla="*/ 0 h 10000"/>
              <a:gd name="connsiteX1" fmla="*/ 5281 w 11411"/>
              <a:gd name="connsiteY1" fmla="*/ 469 h 10000"/>
              <a:gd name="connsiteX2" fmla="*/ 5085 w 11411"/>
              <a:gd name="connsiteY2" fmla="*/ 10000 h 10000"/>
              <a:gd name="connsiteX3" fmla="*/ 4863 w 11411"/>
              <a:gd name="connsiteY3" fmla="*/ 469 h 10000"/>
              <a:gd name="connsiteX4" fmla="*/ 0 w 11411"/>
              <a:gd name="connsiteY4" fmla="*/ 469 h 10000"/>
              <a:gd name="connsiteX0" fmla="*/ 12583 w 12583"/>
              <a:gd name="connsiteY0" fmla="*/ 0 h 10000"/>
              <a:gd name="connsiteX1" fmla="*/ 6453 w 12583"/>
              <a:gd name="connsiteY1" fmla="*/ 469 h 10000"/>
              <a:gd name="connsiteX2" fmla="*/ 6257 w 12583"/>
              <a:gd name="connsiteY2" fmla="*/ 10000 h 10000"/>
              <a:gd name="connsiteX3" fmla="*/ 6035 w 12583"/>
              <a:gd name="connsiteY3" fmla="*/ 469 h 10000"/>
              <a:gd name="connsiteX4" fmla="*/ 0 w 12583"/>
              <a:gd name="connsiteY4" fmla="*/ 46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83" h="10000">
                <a:moveTo>
                  <a:pt x="12583" y="0"/>
                </a:moveTo>
                <a:lnTo>
                  <a:pt x="6453" y="469"/>
                </a:lnTo>
                <a:cubicBezTo>
                  <a:pt x="6389" y="3646"/>
                  <a:pt x="6323" y="6823"/>
                  <a:pt x="6257" y="10000"/>
                </a:cubicBezTo>
                <a:cubicBezTo>
                  <a:pt x="6183" y="6823"/>
                  <a:pt x="6110" y="3646"/>
                  <a:pt x="6035" y="469"/>
                </a:cubicBezTo>
                <a:lnTo>
                  <a:pt x="0" y="469"/>
                </a:lnTo>
              </a:path>
            </a:pathLst>
          </a:custGeom>
          <a:noFill/>
          <a:ln w="7938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2288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8882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1344363"/>
            <a:ext cx="9906000" cy="5513636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6805" y="784017"/>
            <a:ext cx="9186273" cy="333489"/>
          </a:xfrm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 bwMode="white">
          <a:xfrm>
            <a:off x="337940" y="6401048"/>
            <a:ext cx="2773163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5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PwC’s Digital</a:t>
            </a:r>
            <a:r>
              <a:rPr lang="en-US" sz="650" baseline="0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 Services</a:t>
            </a:r>
            <a:endParaRPr lang="en-US" sz="650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3626" y="1330979"/>
            <a:ext cx="9903365" cy="139695"/>
            <a:chOff x="-3347" y="998234"/>
            <a:chExt cx="9141568" cy="104771"/>
          </a:xfrm>
        </p:grpSpPr>
        <p:sp>
          <p:nvSpPr>
            <p:cNvPr id="16" name="Isosceles Triangle 15"/>
            <p:cNvSpPr/>
            <p:nvPr userDrawn="1"/>
          </p:nvSpPr>
          <p:spPr bwMode="white">
            <a:xfrm flipV="1">
              <a:off x="976383" y="998234"/>
              <a:ext cx="199956" cy="973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88" dirty="0">
                <a:latin typeface="ＭＳ Ｐゴシック" panose="020B0600070205080204" pitchFamily="50" charset="-128"/>
              </a:endParaRPr>
            </a:p>
          </p:txBody>
        </p:sp>
        <p:sp>
          <p:nvSpPr>
            <p:cNvPr id="11" name="Freeform 5"/>
            <p:cNvSpPr>
              <a:spLocks/>
            </p:cNvSpPr>
            <p:nvPr userDrawn="1"/>
          </p:nvSpPr>
          <p:spPr bwMode="auto">
            <a:xfrm>
              <a:off x="-3347" y="1004580"/>
              <a:ext cx="9141568" cy="98425"/>
            </a:xfrm>
            <a:custGeom>
              <a:avLst/>
              <a:gdLst>
                <a:gd name="T0" fmla="*/ 5760 w 5760"/>
                <a:gd name="T1" fmla="*/ 0 h 62"/>
                <a:gd name="T2" fmla="*/ 996 w 5760"/>
                <a:gd name="T3" fmla="*/ 0 h 62"/>
                <a:gd name="T4" fmla="*/ 945 w 5760"/>
                <a:gd name="T5" fmla="*/ 62 h 62"/>
                <a:gd name="T6" fmla="*/ 888 w 5760"/>
                <a:gd name="T7" fmla="*/ 0 h 62"/>
                <a:gd name="T8" fmla="*/ 0 w 5760"/>
                <a:gd name="T9" fmla="*/ 0 h 62"/>
                <a:gd name="connsiteX0" fmla="*/ 9544 w 9544"/>
                <a:gd name="connsiteY0" fmla="*/ 0 h 10000"/>
                <a:gd name="connsiteX1" fmla="*/ 1273 w 9544"/>
                <a:gd name="connsiteY1" fmla="*/ 0 h 10000"/>
                <a:gd name="connsiteX2" fmla="*/ 1185 w 9544"/>
                <a:gd name="connsiteY2" fmla="*/ 10000 h 10000"/>
                <a:gd name="connsiteX3" fmla="*/ 1086 w 9544"/>
                <a:gd name="connsiteY3" fmla="*/ 0 h 10000"/>
                <a:gd name="connsiteX4" fmla="*/ 0 w 9544"/>
                <a:gd name="connsiteY4" fmla="*/ 0 h 10000"/>
                <a:gd name="connsiteX0" fmla="*/ 10196 w 10196"/>
                <a:gd name="connsiteY0" fmla="*/ 0 h 10000"/>
                <a:gd name="connsiteX1" fmla="*/ 1334 w 10196"/>
                <a:gd name="connsiteY1" fmla="*/ 0 h 10000"/>
                <a:gd name="connsiteX2" fmla="*/ 1242 w 10196"/>
                <a:gd name="connsiteY2" fmla="*/ 10000 h 10000"/>
                <a:gd name="connsiteX3" fmla="*/ 1138 w 10196"/>
                <a:gd name="connsiteY3" fmla="*/ 0 h 10000"/>
                <a:gd name="connsiteX4" fmla="*/ 0 w 10196"/>
                <a:gd name="connsiteY4" fmla="*/ 0 h 10000"/>
                <a:gd name="connsiteX0" fmla="*/ 10341 w 10341"/>
                <a:gd name="connsiteY0" fmla="*/ 0 h 10000"/>
                <a:gd name="connsiteX1" fmla="*/ 1334 w 10341"/>
                <a:gd name="connsiteY1" fmla="*/ 0 h 10000"/>
                <a:gd name="connsiteX2" fmla="*/ 1242 w 10341"/>
                <a:gd name="connsiteY2" fmla="*/ 10000 h 10000"/>
                <a:gd name="connsiteX3" fmla="*/ 1138 w 10341"/>
                <a:gd name="connsiteY3" fmla="*/ 0 h 10000"/>
                <a:gd name="connsiteX4" fmla="*/ 0 w 10341"/>
                <a:gd name="connsiteY4" fmla="*/ 0 h 10000"/>
                <a:gd name="connsiteX0" fmla="*/ 10475 w 10475"/>
                <a:gd name="connsiteY0" fmla="*/ 0 h 10000"/>
                <a:gd name="connsiteX1" fmla="*/ 1334 w 10475"/>
                <a:gd name="connsiteY1" fmla="*/ 0 h 10000"/>
                <a:gd name="connsiteX2" fmla="*/ 1242 w 10475"/>
                <a:gd name="connsiteY2" fmla="*/ 10000 h 10000"/>
                <a:gd name="connsiteX3" fmla="*/ 1138 w 10475"/>
                <a:gd name="connsiteY3" fmla="*/ 0 h 10000"/>
                <a:gd name="connsiteX4" fmla="*/ 0 w 10475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5" h="10000">
                  <a:moveTo>
                    <a:pt x="10475" y="0"/>
                  </a:moveTo>
                  <a:lnTo>
                    <a:pt x="1334" y="0"/>
                  </a:lnTo>
                  <a:cubicBezTo>
                    <a:pt x="1303" y="3333"/>
                    <a:pt x="1272" y="6667"/>
                    <a:pt x="1242" y="10000"/>
                  </a:cubicBezTo>
                  <a:cubicBezTo>
                    <a:pt x="1207" y="6667"/>
                    <a:pt x="1172" y="3333"/>
                    <a:pt x="1138" y="0"/>
                  </a:cubicBezTo>
                  <a:lnTo>
                    <a:pt x="0" y="0"/>
                  </a:lnTo>
                </a:path>
              </a:pathLst>
            </a:custGeom>
            <a:noFill/>
            <a:ln w="7938" cap="rnd">
              <a:solidFill>
                <a:srgbClr val="E1301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88" dirty="0">
                <a:latin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71165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4534189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0" name="think-cell スライド" r:id="rId4" imgW="473" imgH="473" progId="TCLayout.ActiveDocument.1">
                  <p:embed/>
                </p:oleObj>
              </mc:Choice>
              <mc:Fallback>
                <p:oleObj name="think-cell スライド" r:id="rId4" imgW="473" imgH="47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6805" y="145381"/>
            <a:ext cx="9186273" cy="443198"/>
          </a:xfrm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en-US" sz="3200" dirty="0"/>
            </a:lvl1pPr>
          </a:lstStyle>
          <a:p>
            <a:pPr lvl="0"/>
            <a:r>
              <a:rPr lang="en-US" dirty="0"/>
              <a:t>Click to edit master title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3626" y="757239"/>
            <a:ext cx="9903365" cy="139695"/>
            <a:chOff x="-3347" y="998234"/>
            <a:chExt cx="9141568" cy="104771"/>
          </a:xfrm>
        </p:grpSpPr>
        <p:sp>
          <p:nvSpPr>
            <p:cNvPr id="16" name="Isosceles Triangle 15"/>
            <p:cNvSpPr/>
            <p:nvPr userDrawn="1"/>
          </p:nvSpPr>
          <p:spPr bwMode="white">
            <a:xfrm flipV="1">
              <a:off x="976383" y="998234"/>
              <a:ext cx="199956" cy="973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88" dirty="0">
                <a:latin typeface="ＭＳ Ｐゴシック" panose="020B0600070205080204" pitchFamily="50" charset="-128"/>
              </a:endParaRPr>
            </a:p>
          </p:txBody>
        </p:sp>
        <p:sp>
          <p:nvSpPr>
            <p:cNvPr id="11" name="Freeform 5"/>
            <p:cNvSpPr>
              <a:spLocks/>
            </p:cNvSpPr>
            <p:nvPr userDrawn="1"/>
          </p:nvSpPr>
          <p:spPr bwMode="auto">
            <a:xfrm>
              <a:off x="-3347" y="1004580"/>
              <a:ext cx="9141568" cy="98425"/>
            </a:xfrm>
            <a:custGeom>
              <a:avLst/>
              <a:gdLst>
                <a:gd name="T0" fmla="*/ 5760 w 5760"/>
                <a:gd name="T1" fmla="*/ 0 h 62"/>
                <a:gd name="T2" fmla="*/ 996 w 5760"/>
                <a:gd name="T3" fmla="*/ 0 h 62"/>
                <a:gd name="T4" fmla="*/ 945 w 5760"/>
                <a:gd name="T5" fmla="*/ 62 h 62"/>
                <a:gd name="T6" fmla="*/ 888 w 5760"/>
                <a:gd name="T7" fmla="*/ 0 h 62"/>
                <a:gd name="T8" fmla="*/ 0 w 5760"/>
                <a:gd name="T9" fmla="*/ 0 h 62"/>
                <a:gd name="connsiteX0" fmla="*/ 9544 w 9544"/>
                <a:gd name="connsiteY0" fmla="*/ 0 h 10000"/>
                <a:gd name="connsiteX1" fmla="*/ 1273 w 9544"/>
                <a:gd name="connsiteY1" fmla="*/ 0 h 10000"/>
                <a:gd name="connsiteX2" fmla="*/ 1185 w 9544"/>
                <a:gd name="connsiteY2" fmla="*/ 10000 h 10000"/>
                <a:gd name="connsiteX3" fmla="*/ 1086 w 9544"/>
                <a:gd name="connsiteY3" fmla="*/ 0 h 10000"/>
                <a:gd name="connsiteX4" fmla="*/ 0 w 9544"/>
                <a:gd name="connsiteY4" fmla="*/ 0 h 10000"/>
                <a:gd name="connsiteX0" fmla="*/ 10196 w 10196"/>
                <a:gd name="connsiteY0" fmla="*/ 0 h 10000"/>
                <a:gd name="connsiteX1" fmla="*/ 1334 w 10196"/>
                <a:gd name="connsiteY1" fmla="*/ 0 h 10000"/>
                <a:gd name="connsiteX2" fmla="*/ 1242 w 10196"/>
                <a:gd name="connsiteY2" fmla="*/ 10000 h 10000"/>
                <a:gd name="connsiteX3" fmla="*/ 1138 w 10196"/>
                <a:gd name="connsiteY3" fmla="*/ 0 h 10000"/>
                <a:gd name="connsiteX4" fmla="*/ 0 w 10196"/>
                <a:gd name="connsiteY4" fmla="*/ 0 h 10000"/>
                <a:gd name="connsiteX0" fmla="*/ 10341 w 10341"/>
                <a:gd name="connsiteY0" fmla="*/ 0 h 10000"/>
                <a:gd name="connsiteX1" fmla="*/ 1334 w 10341"/>
                <a:gd name="connsiteY1" fmla="*/ 0 h 10000"/>
                <a:gd name="connsiteX2" fmla="*/ 1242 w 10341"/>
                <a:gd name="connsiteY2" fmla="*/ 10000 h 10000"/>
                <a:gd name="connsiteX3" fmla="*/ 1138 w 10341"/>
                <a:gd name="connsiteY3" fmla="*/ 0 h 10000"/>
                <a:gd name="connsiteX4" fmla="*/ 0 w 10341"/>
                <a:gd name="connsiteY4" fmla="*/ 0 h 10000"/>
                <a:gd name="connsiteX0" fmla="*/ 10475 w 10475"/>
                <a:gd name="connsiteY0" fmla="*/ 0 h 10000"/>
                <a:gd name="connsiteX1" fmla="*/ 1334 w 10475"/>
                <a:gd name="connsiteY1" fmla="*/ 0 h 10000"/>
                <a:gd name="connsiteX2" fmla="*/ 1242 w 10475"/>
                <a:gd name="connsiteY2" fmla="*/ 10000 h 10000"/>
                <a:gd name="connsiteX3" fmla="*/ 1138 w 10475"/>
                <a:gd name="connsiteY3" fmla="*/ 0 h 10000"/>
                <a:gd name="connsiteX4" fmla="*/ 0 w 10475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5" h="10000">
                  <a:moveTo>
                    <a:pt x="10475" y="0"/>
                  </a:moveTo>
                  <a:lnTo>
                    <a:pt x="1334" y="0"/>
                  </a:lnTo>
                  <a:cubicBezTo>
                    <a:pt x="1303" y="3333"/>
                    <a:pt x="1272" y="6667"/>
                    <a:pt x="1242" y="10000"/>
                  </a:cubicBezTo>
                  <a:cubicBezTo>
                    <a:pt x="1207" y="6667"/>
                    <a:pt x="1172" y="3333"/>
                    <a:pt x="1138" y="0"/>
                  </a:cubicBezTo>
                  <a:lnTo>
                    <a:pt x="0" y="0"/>
                  </a:lnTo>
                </a:path>
              </a:pathLst>
            </a:custGeom>
            <a:noFill/>
            <a:ln w="7938" cap="rnd">
              <a:solidFill>
                <a:srgbClr val="E1301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88" dirty="0">
                <a:latin typeface="ＭＳ Ｐゴシック" panose="020B0600070205080204" pitchFamily="50" charset="-128"/>
              </a:endParaRPr>
            </a:p>
          </p:txBody>
        </p:sp>
      </p:grpSp>
      <p:sp>
        <p:nvSpPr>
          <p:cNvPr id="10" name="スライド番号プレースホルダー 5"/>
          <p:cNvSpPr txBox="1">
            <a:spLocks/>
          </p:cNvSpPr>
          <p:nvPr userDrawn="1"/>
        </p:nvSpPr>
        <p:spPr>
          <a:xfrm>
            <a:off x="9323304" y="6463926"/>
            <a:ext cx="3499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97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6B2653-D1AD-46BA-BB88-3123B5BA212E}" type="slidenum">
              <a:rPr lang="en-US" smtClean="0">
                <a:latin typeface="ＭＳ Ｐゴシック" panose="020B0600070205080204" pitchFamily="50" charset="-128"/>
              </a:rPr>
              <a:pPr/>
              <a:t>‹#›</a:t>
            </a:fld>
            <a:endParaRPr lang="en-US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88293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179999" y="360000"/>
            <a:ext cx="9360000" cy="540000"/>
          </a:xfrm>
          <a:prstGeom prst="rect">
            <a:avLst/>
          </a:prstGeom>
        </p:spPr>
        <p:txBody>
          <a:bodyPr vert="horz" wrap="none" lIns="90000" tIns="90000" rIns="90000" bIns="9000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180000" y="1440000"/>
            <a:ext cx="360000" cy="360000"/>
          </a:xfrm>
          <a:prstGeom prst="rect">
            <a:avLst/>
          </a:prstGeom>
        </p:spPr>
        <p:txBody>
          <a:bodyPr vert="horz" wrap="none" lIns="90000" tIns="90000" rIns="90000" bIns="9000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74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380199"/>
      </p:ext>
    </p:extLst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784017"/>
            <a:ext cx="9235281" cy="3334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744052"/>
            <a:ext cx="6044575" cy="1234312"/>
          </a:xfrm>
        </p:spPr>
        <p:txBody>
          <a:bodyPr/>
          <a:lstStyle>
            <a:lvl1pPr>
              <a:lnSpc>
                <a:spcPct val="110000"/>
              </a:lnSpc>
              <a:spcBef>
                <a:spcPts val="1950"/>
              </a:spcBef>
              <a:spcAft>
                <a:spcPts val="542"/>
              </a:spcAft>
              <a:defRPr sz="2167">
                <a:latin typeface="ＭＳ Ｐゴシック" panose="020B0600070205080204" pitchFamily="50" charset="-128"/>
              </a:defRPr>
            </a:lvl1pPr>
            <a:lvl2pPr marL="0" indent="0">
              <a:spcBef>
                <a:spcPts val="650"/>
              </a:spcBef>
              <a:buFontTx/>
              <a:buNone/>
              <a:defRPr sz="1517">
                <a:latin typeface="ＭＳ Ｐゴシック" panose="020B0600070205080204" pitchFamily="50" charset="-128"/>
              </a:defRPr>
            </a:lvl2pPr>
            <a:lvl3pPr>
              <a:defRPr sz="975"/>
            </a:lvl3pPr>
            <a:lvl4pPr>
              <a:defRPr sz="867"/>
            </a:lvl4pPr>
            <a:lvl5pPr>
              <a:defRPr sz="75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583362" y="1778001"/>
            <a:ext cx="2987279" cy="23346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69546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641697"/>
            <a:ext cx="9235281" cy="533544"/>
          </a:xfrm>
        </p:spPr>
        <p:txBody>
          <a:bodyPr/>
          <a:lstStyle>
            <a:lvl1pPr>
              <a:defRPr sz="34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1" y="4989501"/>
            <a:ext cx="1668100" cy="611487"/>
          </a:xfrm>
        </p:spPr>
        <p:txBody>
          <a:bodyPr numCol="1">
            <a:noAutofit/>
          </a:bodyPr>
          <a:lstStyle>
            <a:lvl1pPr>
              <a:tabLst>
                <a:tab pos="189171" algn="l"/>
              </a:tabLst>
              <a:defRPr sz="867">
                <a:solidFill>
                  <a:schemeClr val="tx1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553268" y="5013321"/>
            <a:ext cx="2749946" cy="104965"/>
          </a:xfrm>
        </p:spPr>
        <p:txBody>
          <a:bodyPr/>
          <a:lstStyle>
            <a:lvl1pPr>
              <a:lnSpc>
                <a:spcPct val="90000"/>
              </a:lnSpc>
              <a:spcBef>
                <a:spcPts val="325"/>
              </a:spcBef>
              <a:defRPr sz="758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786915" y="5013322"/>
            <a:ext cx="737364" cy="1049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325"/>
              </a:spcBef>
            </a:pPr>
            <a:r>
              <a:rPr lang="en-US" sz="758" dirty="0">
                <a:solidFill>
                  <a:schemeClr val="tx2"/>
                </a:solidFill>
                <a:latin typeface="ＭＳ Ｐゴシック" panose="020B0600070205080204" pitchFamily="50" charset="-128"/>
              </a:rPr>
              <a:t>Contacts: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337940" y="6401048"/>
            <a:ext cx="2773163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50" dirty="0">
                <a:latin typeface="ＭＳ Ｐゴシック" panose="020B0600070205080204" pitchFamily="50" charset="-128"/>
              </a:rPr>
              <a:t>PwC’s Digital</a:t>
            </a:r>
            <a:r>
              <a:rPr lang="en-US" sz="650" baseline="0" dirty="0">
                <a:latin typeface="ＭＳ Ｐゴシック" panose="020B0600070205080204" pitchFamily="50" charset="-128"/>
              </a:rPr>
              <a:t> Services</a:t>
            </a:r>
            <a:endParaRPr lang="en-US" sz="650" dirty="0">
              <a:latin typeface="ＭＳ Ｐゴシック" panose="020B0600070205080204" pitchFamily="50" charset="-128"/>
            </a:endParaRPr>
          </a:p>
        </p:txBody>
      </p:sp>
      <p:sp>
        <p:nvSpPr>
          <p:cNvPr id="13" name="Freeform 5"/>
          <p:cNvSpPr>
            <a:spLocks/>
          </p:cNvSpPr>
          <p:nvPr userDrawn="1"/>
        </p:nvSpPr>
        <p:spPr bwMode="auto">
          <a:xfrm>
            <a:off x="-10318" y="4461420"/>
            <a:ext cx="9903365" cy="131233"/>
          </a:xfrm>
          <a:custGeom>
            <a:avLst/>
            <a:gdLst>
              <a:gd name="T0" fmla="*/ 5760 w 5760"/>
              <a:gd name="T1" fmla="*/ 0 h 62"/>
              <a:gd name="T2" fmla="*/ 996 w 5760"/>
              <a:gd name="T3" fmla="*/ 0 h 62"/>
              <a:gd name="T4" fmla="*/ 945 w 5760"/>
              <a:gd name="T5" fmla="*/ 62 h 62"/>
              <a:gd name="T6" fmla="*/ 888 w 5760"/>
              <a:gd name="T7" fmla="*/ 0 h 62"/>
              <a:gd name="T8" fmla="*/ 0 w 5760"/>
              <a:gd name="T9" fmla="*/ 0 h 62"/>
              <a:gd name="connsiteX0" fmla="*/ 9544 w 9544"/>
              <a:gd name="connsiteY0" fmla="*/ 0 h 10000"/>
              <a:gd name="connsiteX1" fmla="*/ 1273 w 9544"/>
              <a:gd name="connsiteY1" fmla="*/ 0 h 10000"/>
              <a:gd name="connsiteX2" fmla="*/ 1185 w 9544"/>
              <a:gd name="connsiteY2" fmla="*/ 10000 h 10000"/>
              <a:gd name="connsiteX3" fmla="*/ 1086 w 9544"/>
              <a:gd name="connsiteY3" fmla="*/ 0 h 10000"/>
              <a:gd name="connsiteX4" fmla="*/ 0 w 9544"/>
              <a:gd name="connsiteY4" fmla="*/ 0 h 10000"/>
              <a:gd name="connsiteX0" fmla="*/ 10196 w 10196"/>
              <a:gd name="connsiteY0" fmla="*/ 0 h 10000"/>
              <a:gd name="connsiteX1" fmla="*/ 1334 w 10196"/>
              <a:gd name="connsiteY1" fmla="*/ 0 h 10000"/>
              <a:gd name="connsiteX2" fmla="*/ 1242 w 10196"/>
              <a:gd name="connsiteY2" fmla="*/ 10000 h 10000"/>
              <a:gd name="connsiteX3" fmla="*/ 1138 w 10196"/>
              <a:gd name="connsiteY3" fmla="*/ 0 h 10000"/>
              <a:gd name="connsiteX4" fmla="*/ 0 w 10196"/>
              <a:gd name="connsiteY4" fmla="*/ 0 h 10000"/>
              <a:gd name="connsiteX0" fmla="*/ 10341 w 10341"/>
              <a:gd name="connsiteY0" fmla="*/ 0 h 10000"/>
              <a:gd name="connsiteX1" fmla="*/ 1334 w 10341"/>
              <a:gd name="connsiteY1" fmla="*/ 0 h 10000"/>
              <a:gd name="connsiteX2" fmla="*/ 1242 w 10341"/>
              <a:gd name="connsiteY2" fmla="*/ 10000 h 10000"/>
              <a:gd name="connsiteX3" fmla="*/ 1138 w 10341"/>
              <a:gd name="connsiteY3" fmla="*/ 0 h 10000"/>
              <a:gd name="connsiteX4" fmla="*/ 0 w 10341"/>
              <a:gd name="connsiteY4" fmla="*/ 0 h 10000"/>
              <a:gd name="connsiteX0" fmla="*/ 10475 w 10475"/>
              <a:gd name="connsiteY0" fmla="*/ 0 h 10000"/>
              <a:gd name="connsiteX1" fmla="*/ 1334 w 10475"/>
              <a:gd name="connsiteY1" fmla="*/ 0 h 10000"/>
              <a:gd name="connsiteX2" fmla="*/ 1242 w 10475"/>
              <a:gd name="connsiteY2" fmla="*/ 10000 h 10000"/>
              <a:gd name="connsiteX3" fmla="*/ 1138 w 10475"/>
              <a:gd name="connsiteY3" fmla="*/ 0 h 10000"/>
              <a:gd name="connsiteX4" fmla="*/ 0 w 1047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5" h="10000">
                <a:moveTo>
                  <a:pt x="10475" y="0"/>
                </a:moveTo>
                <a:lnTo>
                  <a:pt x="1334" y="0"/>
                </a:lnTo>
                <a:cubicBezTo>
                  <a:pt x="1303" y="3333"/>
                  <a:pt x="1272" y="6667"/>
                  <a:pt x="1242" y="10000"/>
                </a:cubicBezTo>
                <a:cubicBezTo>
                  <a:pt x="1207" y="6667"/>
                  <a:pt x="1172" y="3333"/>
                  <a:pt x="1138" y="0"/>
                </a:cubicBezTo>
                <a:lnTo>
                  <a:pt x="0" y="0"/>
                </a:lnTo>
              </a:path>
            </a:pathLst>
          </a:custGeom>
          <a:noFill/>
          <a:ln w="7938" cap="rnd">
            <a:solidFill>
              <a:srgbClr val="E1301E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2288" dirty="0">
              <a:latin typeface="ＭＳ Ｐゴシック" panose="020B0600070205080204" pitchFamily="50" charset="-128"/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2093955" y="4989501"/>
            <a:ext cx="1668100" cy="611487"/>
          </a:xfrm>
        </p:spPr>
        <p:txBody>
          <a:bodyPr numCol="1">
            <a:noAutofit/>
          </a:bodyPr>
          <a:lstStyle>
            <a:lvl1pPr>
              <a:tabLst>
                <a:tab pos="189171" algn="l"/>
              </a:tabLst>
              <a:defRPr sz="867">
                <a:solidFill>
                  <a:schemeClr val="tx1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39271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ork Showcase Cov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906000" cy="6858000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335360" y="577004"/>
            <a:ext cx="3656833" cy="933461"/>
          </a:xfrm>
        </p:spPr>
        <p:txBody>
          <a:bodyPr anchor="t" anchorCtr="0"/>
          <a:lstStyle>
            <a:lvl1pPr>
              <a:defRPr sz="3033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37940" y="2991110"/>
            <a:ext cx="2879648" cy="611487"/>
          </a:xfrm>
        </p:spPr>
        <p:txBody>
          <a:bodyPr numCol="1">
            <a:noAutofit/>
          </a:bodyPr>
          <a:lstStyle>
            <a:lvl1pPr>
              <a:tabLst>
                <a:tab pos="309553" algn="l"/>
              </a:tabLst>
              <a:defRPr sz="758" cap="all" spc="0" baseline="0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marL="0" algn="l" defTabSz="990570" rtl="0" eaLnBrk="1" latinLnBrk="0" hangingPunct="1">
              <a:defRPr lang="en-US" sz="650" kern="1200" smtClean="0">
                <a:solidFill>
                  <a:schemeClr val="bg1"/>
                </a:solidFill>
                <a:latin typeface="ＭＳ Ｐゴシック" panose="020B0600070205080204" pitchFamily="50" charset="-128"/>
                <a:ea typeface="+mn-ea"/>
                <a:cs typeface="+mn-cs"/>
              </a:defRPr>
            </a:lvl1pPr>
          </a:lstStyle>
          <a:p>
            <a:endParaRPr lang="ja-JP" alt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337940" y="6401048"/>
            <a:ext cx="2773163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5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PwC’s Digital</a:t>
            </a:r>
            <a:r>
              <a:rPr lang="en-US" sz="650" baseline="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 Services</a:t>
            </a:r>
            <a:endParaRPr lang="en-US" sz="65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 bwMode="white">
          <a:xfrm>
            <a:off x="337940" y="3733629"/>
            <a:ext cx="2879648" cy="611487"/>
          </a:xfrm>
        </p:spPr>
        <p:txBody>
          <a:bodyPr numCol="1">
            <a:noAutofit/>
          </a:bodyPr>
          <a:lstStyle>
            <a:lvl1pPr>
              <a:tabLst>
                <a:tab pos="309553" algn="l"/>
              </a:tabLst>
              <a:defRPr sz="758" cap="all" spc="0" baseline="0">
                <a:solidFill>
                  <a:schemeClr val="bg1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 bwMode="white">
          <a:xfrm flipV="1">
            <a:off x="337939" y="3521635"/>
            <a:ext cx="637765" cy="3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8672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ork Showcas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3240000" y="0"/>
            <a:ext cx="90000" cy="6840000"/>
            <a:chOff x="3079705" y="14764"/>
            <a:chExt cx="109252" cy="5138755"/>
          </a:xfrm>
        </p:grpSpPr>
        <p:sp>
          <p:nvSpPr>
            <p:cNvPr id="14" name="Isosceles Triangle 13"/>
            <p:cNvSpPr/>
            <p:nvPr userDrawn="1"/>
          </p:nvSpPr>
          <p:spPr bwMode="white">
            <a:xfrm rot="5400000">
              <a:off x="3048850" y="2543560"/>
              <a:ext cx="170962" cy="10925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88" dirty="0">
                <a:latin typeface="ＭＳ Ｐゴシック" panose="020B0600070205080204" pitchFamily="50" charset="-128"/>
              </a:endParaRPr>
            </a:p>
          </p:txBody>
        </p:sp>
        <p:sp>
          <p:nvSpPr>
            <p:cNvPr id="19" name="Freeform 5"/>
            <p:cNvSpPr>
              <a:spLocks/>
            </p:cNvSpPr>
            <p:nvPr userDrawn="1"/>
          </p:nvSpPr>
          <p:spPr bwMode="auto">
            <a:xfrm rot="16200000">
              <a:off x="568778" y="2533341"/>
              <a:ext cx="5138755" cy="101601"/>
            </a:xfrm>
            <a:custGeom>
              <a:avLst/>
              <a:gdLst>
                <a:gd name="T0" fmla="*/ 5760 w 5760"/>
                <a:gd name="T1" fmla="*/ 0 h 61"/>
                <a:gd name="T2" fmla="*/ 996 w 5760"/>
                <a:gd name="T3" fmla="*/ 0 h 61"/>
                <a:gd name="T4" fmla="*/ 945 w 5760"/>
                <a:gd name="T5" fmla="*/ 61 h 61"/>
                <a:gd name="T6" fmla="*/ 888 w 5760"/>
                <a:gd name="T7" fmla="*/ 0 h 61"/>
                <a:gd name="T8" fmla="*/ 0 w 5760"/>
                <a:gd name="T9" fmla="*/ 0 h 61"/>
                <a:gd name="connsiteX0" fmla="*/ 8208 w 8208"/>
                <a:gd name="connsiteY0" fmla="*/ 0 h 10246"/>
                <a:gd name="connsiteX1" fmla="*/ 1729 w 8208"/>
                <a:gd name="connsiteY1" fmla="*/ 246 h 10246"/>
                <a:gd name="connsiteX2" fmla="*/ 1641 w 8208"/>
                <a:gd name="connsiteY2" fmla="*/ 10246 h 10246"/>
                <a:gd name="connsiteX3" fmla="*/ 1542 w 8208"/>
                <a:gd name="connsiteY3" fmla="*/ 246 h 10246"/>
                <a:gd name="connsiteX4" fmla="*/ 0 w 8208"/>
                <a:gd name="connsiteY4" fmla="*/ 246 h 10246"/>
                <a:gd name="connsiteX0" fmla="*/ 8265 w 8265"/>
                <a:gd name="connsiteY0" fmla="*/ 0 h 10000"/>
                <a:gd name="connsiteX1" fmla="*/ 2106 w 8265"/>
                <a:gd name="connsiteY1" fmla="*/ 240 h 10000"/>
                <a:gd name="connsiteX2" fmla="*/ 1999 w 8265"/>
                <a:gd name="connsiteY2" fmla="*/ 10000 h 10000"/>
                <a:gd name="connsiteX3" fmla="*/ 1879 w 8265"/>
                <a:gd name="connsiteY3" fmla="*/ 240 h 10000"/>
                <a:gd name="connsiteX4" fmla="*/ 0 w 8265"/>
                <a:gd name="connsiteY4" fmla="*/ 240 h 10000"/>
                <a:gd name="connsiteX0" fmla="*/ 7374 w 7374"/>
                <a:gd name="connsiteY0" fmla="*/ 0 h 10000"/>
                <a:gd name="connsiteX1" fmla="*/ 2548 w 7374"/>
                <a:gd name="connsiteY1" fmla="*/ 240 h 10000"/>
                <a:gd name="connsiteX2" fmla="*/ 2419 w 7374"/>
                <a:gd name="connsiteY2" fmla="*/ 10000 h 10000"/>
                <a:gd name="connsiteX3" fmla="*/ 2273 w 7374"/>
                <a:gd name="connsiteY3" fmla="*/ 240 h 10000"/>
                <a:gd name="connsiteX4" fmla="*/ 0 w 7374"/>
                <a:gd name="connsiteY4" fmla="*/ 240 h 10000"/>
                <a:gd name="connsiteX0" fmla="*/ 8928 w 8928"/>
                <a:gd name="connsiteY0" fmla="*/ 0 h 10240"/>
                <a:gd name="connsiteX1" fmla="*/ 3455 w 8928"/>
                <a:gd name="connsiteY1" fmla="*/ 480 h 10240"/>
                <a:gd name="connsiteX2" fmla="*/ 3280 w 8928"/>
                <a:gd name="connsiteY2" fmla="*/ 10240 h 10240"/>
                <a:gd name="connsiteX3" fmla="*/ 3082 w 8928"/>
                <a:gd name="connsiteY3" fmla="*/ 480 h 10240"/>
                <a:gd name="connsiteX4" fmla="*/ 0 w 8928"/>
                <a:gd name="connsiteY4" fmla="*/ 480 h 10240"/>
                <a:gd name="connsiteX0" fmla="*/ 11411 w 11411"/>
                <a:gd name="connsiteY0" fmla="*/ 0 h 10000"/>
                <a:gd name="connsiteX1" fmla="*/ 5281 w 11411"/>
                <a:gd name="connsiteY1" fmla="*/ 469 h 10000"/>
                <a:gd name="connsiteX2" fmla="*/ 5085 w 11411"/>
                <a:gd name="connsiteY2" fmla="*/ 10000 h 10000"/>
                <a:gd name="connsiteX3" fmla="*/ 4863 w 11411"/>
                <a:gd name="connsiteY3" fmla="*/ 469 h 10000"/>
                <a:gd name="connsiteX4" fmla="*/ 0 w 11411"/>
                <a:gd name="connsiteY4" fmla="*/ 469 h 10000"/>
                <a:gd name="connsiteX0" fmla="*/ 12583 w 12583"/>
                <a:gd name="connsiteY0" fmla="*/ 0 h 10000"/>
                <a:gd name="connsiteX1" fmla="*/ 6453 w 12583"/>
                <a:gd name="connsiteY1" fmla="*/ 469 h 10000"/>
                <a:gd name="connsiteX2" fmla="*/ 6257 w 12583"/>
                <a:gd name="connsiteY2" fmla="*/ 10000 h 10000"/>
                <a:gd name="connsiteX3" fmla="*/ 6035 w 12583"/>
                <a:gd name="connsiteY3" fmla="*/ 469 h 10000"/>
                <a:gd name="connsiteX4" fmla="*/ 0 w 12583"/>
                <a:gd name="connsiteY4" fmla="*/ 469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83" h="10000">
                  <a:moveTo>
                    <a:pt x="12583" y="0"/>
                  </a:moveTo>
                  <a:lnTo>
                    <a:pt x="6453" y="469"/>
                  </a:lnTo>
                  <a:cubicBezTo>
                    <a:pt x="6389" y="3646"/>
                    <a:pt x="6323" y="6823"/>
                    <a:pt x="6257" y="10000"/>
                  </a:cubicBezTo>
                  <a:cubicBezTo>
                    <a:pt x="6183" y="6823"/>
                    <a:pt x="6110" y="3646"/>
                    <a:pt x="6035" y="469"/>
                  </a:cubicBezTo>
                  <a:lnTo>
                    <a:pt x="0" y="469"/>
                  </a:lnTo>
                </a:path>
              </a:pathLst>
            </a:custGeom>
            <a:noFill/>
            <a:ln w="7938" cap="rnd">
              <a:solidFill>
                <a:srgbClr val="E1301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88" dirty="0">
                <a:latin typeface="ＭＳ Ｐゴシック" panose="020B0600070205080204" pitchFamily="50" charset="-128"/>
              </a:endParaRPr>
            </a:p>
          </p:txBody>
        </p:sp>
      </p:grpSp>
      <p:sp>
        <p:nvSpPr>
          <p:cNvPr id="9" name="Rectangle 8"/>
          <p:cNvSpPr/>
          <p:nvPr userDrawn="1"/>
        </p:nvSpPr>
        <p:spPr bwMode="ltGray">
          <a:xfrm>
            <a:off x="8466703" y="-3836"/>
            <a:ext cx="1440060" cy="6875195"/>
          </a:xfrm>
          <a:custGeom>
            <a:avLst/>
            <a:gdLst>
              <a:gd name="connsiteX0" fmla="*/ 0 w 1331668"/>
              <a:gd name="connsiteY0" fmla="*/ 0 h 5154014"/>
              <a:gd name="connsiteX1" fmla="*/ 1331668 w 1331668"/>
              <a:gd name="connsiteY1" fmla="*/ 0 h 5154014"/>
              <a:gd name="connsiteX2" fmla="*/ 1331668 w 1331668"/>
              <a:gd name="connsiteY2" fmla="*/ 5154014 h 5154014"/>
              <a:gd name="connsiteX3" fmla="*/ 0 w 1331668"/>
              <a:gd name="connsiteY3" fmla="*/ 5154014 h 5154014"/>
              <a:gd name="connsiteX4" fmla="*/ 0 w 1331668"/>
              <a:gd name="connsiteY4" fmla="*/ 0 h 5154014"/>
              <a:gd name="connsiteX0" fmla="*/ 0 w 1331668"/>
              <a:gd name="connsiteY0" fmla="*/ 0 h 5154014"/>
              <a:gd name="connsiteX1" fmla="*/ 1331668 w 1331668"/>
              <a:gd name="connsiteY1" fmla="*/ 0 h 5154014"/>
              <a:gd name="connsiteX2" fmla="*/ 1331668 w 1331668"/>
              <a:gd name="connsiteY2" fmla="*/ 5154014 h 5154014"/>
              <a:gd name="connsiteX3" fmla="*/ 0 w 1331668"/>
              <a:gd name="connsiteY3" fmla="*/ 5154014 h 5154014"/>
              <a:gd name="connsiteX4" fmla="*/ 1943 w 1331668"/>
              <a:gd name="connsiteY4" fmla="*/ 2610953 h 5154014"/>
              <a:gd name="connsiteX5" fmla="*/ 0 w 1331668"/>
              <a:gd name="connsiteY5" fmla="*/ 0 h 5154014"/>
              <a:gd name="connsiteX0" fmla="*/ 0 w 1331668"/>
              <a:gd name="connsiteY0" fmla="*/ 0 h 5154014"/>
              <a:gd name="connsiteX1" fmla="*/ 1331668 w 1331668"/>
              <a:gd name="connsiteY1" fmla="*/ 0 h 5154014"/>
              <a:gd name="connsiteX2" fmla="*/ 1331668 w 1331668"/>
              <a:gd name="connsiteY2" fmla="*/ 5154014 h 5154014"/>
              <a:gd name="connsiteX3" fmla="*/ 0 w 1331668"/>
              <a:gd name="connsiteY3" fmla="*/ 5154014 h 5154014"/>
              <a:gd name="connsiteX4" fmla="*/ 1943 w 1331668"/>
              <a:gd name="connsiteY4" fmla="*/ 2535326 h 5154014"/>
              <a:gd name="connsiteX5" fmla="*/ 0 w 1331668"/>
              <a:gd name="connsiteY5" fmla="*/ 0 h 5154014"/>
              <a:gd name="connsiteX0" fmla="*/ 100376 w 1432044"/>
              <a:gd name="connsiteY0" fmla="*/ 0 h 5154014"/>
              <a:gd name="connsiteX1" fmla="*/ 1432044 w 1432044"/>
              <a:gd name="connsiteY1" fmla="*/ 0 h 5154014"/>
              <a:gd name="connsiteX2" fmla="*/ 1432044 w 1432044"/>
              <a:gd name="connsiteY2" fmla="*/ 5154014 h 5154014"/>
              <a:gd name="connsiteX3" fmla="*/ 100376 w 1432044"/>
              <a:gd name="connsiteY3" fmla="*/ 5154014 h 5154014"/>
              <a:gd name="connsiteX4" fmla="*/ 95443 w 1432044"/>
              <a:gd name="connsiteY4" fmla="*/ 2707206 h 5154014"/>
              <a:gd name="connsiteX5" fmla="*/ 102319 w 1432044"/>
              <a:gd name="connsiteY5" fmla="*/ 2535326 h 5154014"/>
              <a:gd name="connsiteX6" fmla="*/ 100376 w 1432044"/>
              <a:gd name="connsiteY6" fmla="*/ 0 h 5154014"/>
              <a:gd name="connsiteX0" fmla="*/ 100376 w 1432044"/>
              <a:gd name="connsiteY0" fmla="*/ 0 h 5154014"/>
              <a:gd name="connsiteX1" fmla="*/ 1432044 w 1432044"/>
              <a:gd name="connsiteY1" fmla="*/ 0 h 5154014"/>
              <a:gd name="connsiteX2" fmla="*/ 1432044 w 1432044"/>
              <a:gd name="connsiteY2" fmla="*/ 5154014 h 5154014"/>
              <a:gd name="connsiteX3" fmla="*/ 100376 w 1432044"/>
              <a:gd name="connsiteY3" fmla="*/ 5154014 h 5154014"/>
              <a:gd name="connsiteX4" fmla="*/ 95443 w 1432044"/>
              <a:gd name="connsiteY4" fmla="*/ 2707206 h 5154014"/>
              <a:gd name="connsiteX5" fmla="*/ 88568 w 1432044"/>
              <a:gd name="connsiteY5" fmla="*/ 2617828 h 5154014"/>
              <a:gd name="connsiteX6" fmla="*/ 102319 w 1432044"/>
              <a:gd name="connsiteY6" fmla="*/ 2535326 h 5154014"/>
              <a:gd name="connsiteX7" fmla="*/ 100376 w 1432044"/>
              <a:gd name="connsiteY7" fmla="*/ 0 h 5154014"/>
              <a:gd name="connsiteX0" fmla="*/ 100376 w 1432044"/>
              <a:gd name="connsiteY0" fmla="*/ 0 h 5154014"/>
              <a:gd name="connsiteX1" fmla="*/ 1432044 w 1432044"/>
              <a:gd name="connsiteY1" fmla="*/ 0 h 5154014"/>
              <a:gd name="connsiteX2" fmla="*/ 1432044 w 1432044"/>
              <a:gd name="connsiteY2" fmla="*/ 5154014 h 5154014"/>
              <a:gd name="connsiteX3" fmla="*/ 100376 w 1432044"/>
              <a:gd name="connsiteY3" fmla="*/ 5154014 h 5154014"/>
              <a:gd name="connsiteX4" fmla="*/ 95443 w 1432044"/>
              <a:gd name="connsiteY4" fmla="*/ 2707206 h 5154014"/>
              <a:gd name="connsiteX5" fmla="*/ 198571 w 1432044"/>
              <a:gd name="connsiteY5" fmla="*/ 2617828 h 5154014"/>
              <a:gd name="connsiteX6" fmla="*/ 102319 w 1432044"/>
              <a:gd name="connsiteY6" fmla="*/ 2535326 h 5154014"/>
              <a:gd name="connsiteX7" fmla="*/ 100376 w 1432044"/>
              <a:gd name="connsiteY7" fmla="*/ 0 h 5154014"/>
              <a:gd name="connsiteX0" fmla="*/ 4961 w 1336629"/>
              <a:gd name="connsiteY0" fmla="*/ 0 h 5154014"/>
              <a:gd name="connsiteX1" fmla="*/ 1336629 w 1336629"/>
              <a:gd name="connsiteY1" fmla="*/ 0 h 5154014"/>
              <a:gd name="connsiteX2" fmla="*/ 1336629 w 1336629"/>
              <a:gd name="connsiteY2" fmla="*/ 5154014 h 5154014"/>
              <a:gd name="connsiteX3" fmla="*/ 4961 w 1336629"/>
              <a:gd name="connsiteY3" fmla="*/ 5154014 h 5154014"/>
              <a:gd name="connsiteX4" fmla="*/ 28 w 1336629"/>
              <a:gd name="connsiteY4" fmla="*/ 2707206 h 5154014"/>
              <a:gd name="connsiteX5" fmla="*/ 103156 w 1336629"/>
              <a:gd name="connsiteY5" fmla="*/ 2617828 h 5154014"/>
              <a:gd name="connsiteX6" fmla="*/ 6904 w 1336629"/>
              <a:gd name="connsiteY6" fmla="*/ 2535326 h 5154014"/>
              <a:gd name="connsiteX7" fmla="*/ 4961 w 1336629"/>
              <a:gd name="connsiteY7" fmla="*/ 0 h 5154014"/>
              <a:gd name="connsiteX0" fmla="*/ 4961 w 1336629"/>
              <a:gd name="connsiteY0" fmla="*/ 0 h 5154014"/>
              <a:gd name="connsiteX1" fmla="*/ 1336629 w 1336629"/>
              <a:gd name="connsiteY1" fmla="*/ 0 h 5154014"/>
              <a:gd name="connsiteX2" fmla="*/ 1336629 w 1336629"/>
              <a:gd name="connsiteY2" fmla="*/ 5154014 h 5154014"/>
              <a:gd name="connsiteX3" fmla="*/ 4961 w 1336629"/>
              <a:gd name="connsiteY3" fmla="*/ 5154014 h 5154014"/>
              <a:gd name="connsiteX4" fmla="*/ 28 w 1336629"/>
              <a:gd name="connsiteY4" fmla="*/ 2707206 h 5154014"/>
              <a:gd name="connsiteX5" fmla="*/ 103156 w 1336629"/>
              <a:gd name="connsiteY5" fmla="*/ 2617828 h 5154014"/>
              <a:gd name="connsiteX6" fmla="*/ 6904 w 1336629"/>
              <a:gd name="connsiteY6" fmla="*/ 2535326 h 5154014"/>
              <a:gd name="connsiteX7" fmla="*/ 4961 w 1336629"/>
              <a:gd name="connsiteY7" fmla="*/ 0 h 5154014"/>
              <a:gd name="connsiteX0" fmla="*/ 4961 w 1336629"/>
              <a:gd name="connsiteY0" fmla="*/ 0 h 5154014"/>
              <a:gd name="connsiteX1" fmla="*/ 1336629 w 1336629"/>
              <a:gd name="connsiteY1" fmla="*/ 0 h 5154014"/>
              <a:gd name="connsiteX2" fmla="*/ 1336629 w 1336629"/>
              <a:gd name="connsiteY2" fmla="*/ 5154014 h 5154014"/>
              <a:gd name="connsiteX3" fmla="*/ 4961 w 1336629"/>
              <a:gd name="connsiteY3" fmla="*/ 5154014 h 5154014"/>
              <a:gd name="connsiteX4" fmla="*/ 28 w 1336629"/>
              <a:gd name="connsiteY4" fmla="*/ 2707206 h 5154014"/>
              <a:gd name="connsiteX5" fmla="*/ 103156 w 1336629"/>
              <a:gd name="connsiteY5" fmla="*/ 2617828 h 5154014"/>
              <a:gd name="connsiteX6" fmla="*/ 6904 w 1336629"/>
              <a:gd name="connsiteY6" fmla="*/ 2535326 h 5154014"/>
              <a:gd name="connsiteX7" fmla="*/ 4961 w 1336629"/>
              <a:gd name="connsiteY7" fmla="*/ 0 h 5154014"/>
              <a:gd name="connsiteX0" fmla="*/ 4961 w 1336629"/>
              <a:gd name="connsiteY0" fmla="*/ 0 h 5154014"/>
              <a:gd name="connsiteX1" fmla="*/ 1336629 w 1336629"/>
              <a:gd name="connsiteY1" fmla="*/ 0 h 5154014"/>
              <a:gd name="connsiteX2" fmla="*/ 1336629 w 1336629"/>
              <a:gd name="connsiteY2" fmla="*/ 5154014 h 5154014"/>
              <a:gd name="connsiteX3" fmla="*/ 4961 w 1336629"/>
              <a:gd name="connsiteY3" fmla="*/ 5154014 h 5154014"/>
              <a:gd name="connsiteX4" fmla="*/ 28 w 1336629"/>
              <a:gd name="connsiteY4" fmla="*/ 2707206 h 5154014"/>
              <a:gd name="connsiteX5" fmla="*/ 103156 w 1336629"/>
              <a:gd name="connsiteY5" fmla="*/ 2617828 h 5154014"/>
              <a:gd name="connsiteX6" fmla="*/ 6904 w 1336629"/>
              <a:gd name="connsiteY6" fmla="*/ 2535326 h 5154014"/>
              <a:gd name="connsiteX7" fmla="*/ 4961 w 1336629"/>
              <a:gd name="connsiteY7" fmla="*/ 0 h 5154014"/>
              <a:gd name="connsiteX0" fmla="*/ 4968 w 1336636"/>
              <a:gd name="connsiteY0" fmla="*/ 0 h 5154014"/>
              <a:gd name="connsiteX1" fmla="*/ 1336636 w 1336636"/>
              <a:gd name="connsiteY1" fmla="*/ 0 h 5154014"/>
              <a:gd name="connsiteX2" fmla="*/ 1336636 w 1336636"/>
              <a:gd name="connsiteY2" fmla="*/ 5154014 h 5154014"/>
              <a:gd name="connsiteX3" fmla="*/ 4968 w 1336636"/>
              <a:gd name="connsiteY3" fmla="*/ 5154014 h 5154014"/>
              <a:gd name="connsiteX4" fmla="*/ 35 w 1336636"/>
              <a:gd name="connsiteY4" fmla="*/ 2707206 h 5154014"/>
              <a:gd name="connsiteX5" fmla="*/ 103163 w 1336636"/>
              <a:gd name="connsiteY5" fmla="*/ 2617828 h 5154014"/>
              <a:gd name="connsiteX6" fmla="*/ 6911 w 1336636"/>
              <a:gd name="connsiteY6" fmla="*/ 2535326 h 5154014"/>
              <a:gd name="connsiteX7" fmla="*/ 4968 w 1336636"/>
              <a:gd name="connsiteY7" fmla="*/ 0 h 5154014"/>
              <a:gd name="connsiteX0" fmla="*/ 4959 w 1336627"/>
              <a:gd name="connsiteY0" fmla="*/ 0 h 5154014"/>
              <a:gd name="connsiteX1" fmla="*/ 1336627 w 1336627"/>
              <a:gd name="connsiteY1" fmla="*/ 0 h 5154014"/>
              <a:gd name="connsiteX2" fmla="*/ 1336627 w 1336627"/>
              <a:gd name="connsiteY2" fmla="*/ 5154014 h 5154014"/>
              <a:gd name="connsiteX3" fmla="*/ 4959 w 1336627"/>
              <a:gd name="connsiteY3" fmla="*/ 5154014 h 5154014"/>
              <a:gd name="connsiteX4" fmla="*/ 26 w 1336627"/>
              <a:gd name="connsiteY4" fmla="*/ 2707206 h 5154014"/>
              <a:gd name="connsiteX5" fmla="*/ 103154 w 1336627"/>
              <a:gd name="connsiteY5" fmla="*/ 2617828 h 5154014"/>
              <a:gd name="connsiteX6" fmla="*/ 6902 w 1336627"/>
              <a:gd name="connsiteY6" fmla="*/ 2535326 h 5154014"/>
              <a:gd name="connsiteX7" fmla="*/ 4959 w 1336627"/>
              <a:gd name="connsiteY7" fmla="*/ 0 h 5154014"/>
              <a:gd name="connsiteX0" fmla="*/ 4959 w 1336627"/>
              <a:gd name="connsiteY0" fmla="*/ 0 h 5154014"/>
              <a:gd name="connsiteX1" fmla="*/ 1336627 w 1336627"/>
              <a:gd name="connsiteY1" fmla="*/ 0 h 5154014"/>
              <a:gd name="connsiteX2" fmla="*/ 1336627 w 1336627"/>
              <a:gd name="connsiteY2" fmla="*/ 5154014 h 5154014"/>
              <a:gd name="connsiteX3" fmla="*/ 4959 w 1336627"/>
              <a:gd name="connsiteY3" fmla="*/ 5154014 h 5154014"/>
              <a:gd name="connsiteX4" fmla="*/ 26 w 1336627"/>
              <a:gd name="connsiteY4" fmla="*/ 2707206 h 5154014"/>
              <a:gd name="connsiteX5" fmla="*/ 103154 w 1336627"/>
              <a:gd name="connsiteY5" fmla="*/ 2617828 h 5154014"/>
              <a:gd name="connsiteX6" fmla="*/ 6902 w 1336627"/>
              <a:gd name="connsiteY6" fmla="*/ 2535326 h 5154014"/>
              <a:gd name="connsiteX7" fmla="*/ 4959 w 1336627"/>
              <a:gd name="connsiteY7" fmla="*/ 0 h 5154014"/>
              <a:gd name="connsiteX0" fmla="*/ 4959 w 1336627"/>
              <a:gd name="connsiteY0" fmla="*/ 0 h 5154014"/>
              <a:gd name="connsiteX1" fmla="*/ 1336627 w 1336627"/>
              <a:gd name="connsiteY1" fmla="*/ 0 h 5154014"/>
              <a:gd name="connsiteX2" fmla="*/ 1336627 w 1336627"/>
              <a:gd name="connsiteY2" fmla="*/ 5154014 h 5154014"/>
              <a:gd name="connsiteX3" fmla="*/ 4959 w 1336627"/>
              <a:gd name="connsiteY3" fmla="*/ 5154014 h 5154014"/>
              <a:gd name="connsiteX4" fmla="*/ 26 w 1336627"/>
              <a:gd name="connsiteY4" fmla="*/ 2692919 h 5154014"/>
              <a:gd name="connsiteX5" fmla="*/ 103154 w 1336627"/>
              <a:gd name="connsiteY5" fmla="*/ 2617828 h 5154014"/>
              <a:gd name="connsiteX6" fmla="*/ 6902 w 1336627"/>
              <a:gd name="connsiteY6" fmla="*/ 2535326 h 5154014"/>
              <a:gd name="connsiteX7" fmla="*/ 4959 w 1336627"/>
              <a:gd name="connsiteY7" fmla="*/ 0 h 5154014"/>
              <a:gd name="connsiteX0" fmla="*/ 4959 w 1336627"/>
              <a:gd name="connsiteY0" fmla="*/ 0 h 5154014"/>
              <a:gd name="connsiteX1" fmla="*/ 1336627 w 1336627"/>
              <a:gd name="connsiteY1" fmla="*/ 0 h 5154014"/>
              <a:gd name="connsiteX2" fmla="*/ 1336627 w 1336627"/>
              <a:gd name="connsiteY2" fmla="*/ 5154014 h 5154014"/>
              <a:gd name="connsiteX3" fmla="*/ 4959 w 1336627"/>
              <a:gd name="connsiteY3" fmla="*/ 5154014 h 5154014"/>
              <a:gd name="connsiteX4" fmla="*/ 26 w 1336627"/>
              <a:gd name="connsiteY4" fmla="*/ 2692919 h 5154014"/>
              <a:gd name="connsiteX5" fmla="*/ 160304 w 1336627"/>
              <a:gd name="connsiteY5" fmla="*/ 2605922 h 5154014"/>
              <a:gd name="connsiteX6" fmla="*/ 6902 w 1336627"/>
              <a:gd name="connsiteY6" fmla="*/ 2535326 h 5154014"/>
              <a:gd name="connsiteX7" fmla="*/ 4959 w 1336627"/>
              <a:gd name="connsiteY7" fmla="*/ 0 h 5154014"/>
              <a:gd name="connsiteX0" fmla="*/ 4959 w 1336627"/>
              <a:gd name="connsiteY0" fmla="*/ 0 h 5154014"/>
              <a:gd name="connsiteX1" fmla="*/ 1336627 w 1336627"/>
              <a:gd name="connsiteY1" fmla="*/ 0 h 5154014"/>
              <a:gd name="connsiteX2" fmla="*/ 1336627 w 1336627"/>
              <a:gd name="connsiteY2" fmla="*/ 5154014 h 5154014"/>
              <a:gd name="connsiteX3" fmla="*/ 4959 w 1336627"/>
              <a:gd name="connsiteY3" fmla="*/ 5154014 h 5154014"/>
              <a:gd name="connsiteX4" fmla="*/ 26 w 1336627"/>
              <a:gd name="connsiteY4" fmla="*/ 2692919 h 5154014"/>
              <a:gd name="connsiteX5" fmla="*/ 105535 w 1336627"/>
              <a:gd name="connsiteY5" fmla="*/ 2589253 h 5154014"/>
              <a:gd name="connsiteX6" fmla="*/ 6902 w 1336627"/>
              <a:gd name="connsiteY6" fmla="*/ 2535326 h 5154014"/>
              <a:gd name="connsiteX7" fmla="*/ 4959 w 1336627"/>
              <a:gd name="connsiteY7" fmla="*/ 0 h 5154014"/>
              <a:gd name="connsiteX0" fmla="*/ 4959 w 1336627"/>
              <a:gd name="connsiteY0" fmla="*/ 0 h 5154014"/>
              <a:gd name="connsiteX1" fmla="*/ 1336627 w 1336627"/>
              <a:gd name="connsiteY1" fmla="*/ 0 h 5154014"/>
              <a:gd name="connsiteX2" fmla="*/ 1336627 w 1336627"/>
              <a:gd name="connsiteY2" fmla="*/ 5154014 h 5154014"/>
              <a:gd name="connsiteX3" fmla="*/ 4959 w 1336627"/>
              <a:gd name="connsiteY3" fmla="*/ 5154014 h 5154014"/>
              <a:gd name="connsiteX4" fmla="*/ 26 w 1336627"/>
              <a:gd name="connsiteY4" fmla="*/ 2692919 h 5154014"/>
              <a:gd name="connsiteX5" fmla="*/ 105535 w 1336627"/>
              <a:gd name="connsiteY5" fmla="*/ 2589253 h 5154014"/>
              <a:gd name="connsiteX6" fmla="*/ 2140 w 1336627"/>
              <a:gd name="connsiteY6" fmla="*/ 2451983 h 5154014"/>
              <a:gd name="connsiteX7" fmla="*/ 4959 w 1336627"/>
              <a:gd name="connsiteY7" fmla="*/ 0 h 5154014"/>
              <a:gd name="connsiteX0" fmla="*/ 4959 w 1336627"/>
              <a:gd name="connsiteY0" fmla="*/ 0 h 5154014"/>
              <a:gd name="connsiteX1" fmla="*/ 1336627 w 1336627"/>
              <a:gd name="connsiteY1" fmla="*/ 0 h 5154014"/>
              <a:gd name="connsiteX2" fmla="*/ 1336627 w 1336627"/>
              <a:gd name="connsiteY2" fmla="*/ 5154014 h 5154014"/>
              <a:gd name="connsiteX3" fmla="*/ 4959 w 1336627"/>
              <a:gd name="connsiteY3" fmla="*/ 5154014 h 5154014"/>
              <a:gd name="connsiteX4" fmla="*/ 26 w 1336627"/>
              <a:gd name="connsiteY4" fmla="*/ 2692919 h 5154014"/>
              <a:gd name="connsiteX5" fmla="*/ 105535 w 1336627"/>
              <a:gd name="connsiteY5" fmla="*/ 2589253 h 5154014"/>
              <a:gd name="connsiteX6" fmla="*/ 2140 w 1336627"/>
              <a:gd name="connsiteY6" fmla="*/ 2494846 h 5154014"/>
              <a:gd name="connsiteX7" fmla="*/ 4959 w 1336627"/>
              <a:gd name="connsiteY7" fmla="*/ 0 h 5154014"/>
              <a:gd name="connsiteX0" fmla="*/ 4959 w 1336627"/>
              <a:gd name="connsiteY0" fmla="*/ 0 h 5154014"/>
              <a:gd name="connsiteX1" fmla="*/ 1336627 w 1336627"/>
              <a:gd name="connsiteY1" fmla="*/ 0 h 5154014"/>
              <a:gd name="connsiteX2" fmla="*/ 1336627 w 1336627"/>
              <a:gd name="connsiteY2" fmla="*/ 5154014 h 5154014"/>
              <a:gd name="connsiteX3" fmla="*/ 4959 w 1336627"/>
              <a:gd name="connsiteY3" fmla="*/ 5154014 h 5154014"/>
              <a:gd name="connsiteX4" fmla="*/ 26 w 1336627"/>
              <a:gd name="connsiteY4" fmla="*/ 2692919 h 5154014"/>
              <a:gd name="connsiteX5" fmla="*/ 105535 w 1336627"/>
              <a:gd name="connsiteY5" fmla="*/ 2589253 h 5154014"/>
              <a:gd name="connsiteX6" fmla="*/ 42621 w 1336627"/>
              <a:gd name="connsiteY6" fmla="*/ 2492465 h 5154014"/>
              <a:gd name="connsiteX7" fmla="*/ 4959 w 1336627"/>
              <a:gd name="connsiteY7" fmla="*/ 0 h 5154014"/>
              <a:gd name="connsiteX0" fmla="*/ 4959 w 1336627"/>
              <a:gd name="connsiteY0" fmla="*/ 0 h 5154014"/>
              <a:gd name="connsiteX1" fmla="*/ 1336627 w 1336627"/>
              <a:gd name="connsiteY1" fmla="*/ 0 h 5154014"/>
              <a:gd name="connsiteX2" fmla="*/ 1336627 w 1336627"/>
              <a:gd name="connsiteY2" fmla="*/ 5154014 h 5154014"/>
              <a:gd name="connsiteX3" fmla="*/ 4959 w 1336627"/>
              <a:gd name="connsiteY3" fmla="*/ 5154014 h 5154014"/>
              <a:gd name="connsiteX4" fmla="*/ 26 w 1336627"/>
              <a:gd name="connsiteY4" fmla="*/ 2692919 h 5154014"/>
              <a:gd name="connsiteX5" fmla="*/ 105535 w 1336627"/>
              <a:gd name="connsiteY5" fmla="*/ 2589253 h 5154014"/>
              <a:gd name="connsiteX6" fmla="*/ 14046 w 1336627"/>
              <a:gd name="connsiteY6" fmla="*/ 2506752 h 5154014"/>
              <a:gd name="connsiteX7" fmla="*/ 4959 w 1336627"/>
              <a:gd name="connsiteY7" fmla="*/ 0 h 5154014"/>
              <a:gd name="connsiteX0" fmla="*/ 54 w 1331722"/>
              <a:gd name="connsiteY0" fmla="*/ 0 h 5154014"/>
              <a:gd name="connsiteX1" fmla="*/ 1331722 w 1331722"/>
              <a:gd name="connsiteY1" fmla="*/ 0 h 5154014"/>
              <a:gd name="connsiteX2" fmla="*/ 1331722 w 1331722"/>
              <a:gd name="connsiteY2" fmla="*/ 5154014 h 5154014"/>
              <a:gd name="connsiteX3" fmla="*/ 54 w 1331722"/>
              <a:gd name="connsiteY3" fmla="*/ 5154014 h 5154014"/>
              <a:gd name="connsiteX4" fmla="*/ 80846 w 1331722"/>
              <a:gd name="connsiteY4" fmla="*/ 2731019 h 5154014"/>
              <a:gd name="connsiteX5" fmla="*/ 100630 w 1331722"/>
              <a:gd name="connsiteY5" fmla="*/ 2589253 h 5154014"/>
              <a:gd name="connsiteX6" fmla="*/ 9141 w 1331722"/>
              <a:gd name="connsiteY6" fmla="*/ 2506752 h 5154014"/>
              <a:gd name="connsiteX7" fmla="*/ 54 w 1331722"/>
              <a:gd name="connsiteY7" fmla="*/ 0 h 5154014"/>
              <a:gd name="connsiteX0" fmla="*/ 346 w 1332014"/>
              <a:gd name="connsiteY0" fmla="*/ 0 h 5154014"/>
              <a:gd name="connsiteX1" fmla="*/ 1332014 w 1332014"/>
              <a:gd name="connsiteY1" fmla="*/ 0 h 5154014"/>
              <a:gd name="connsiteX2" fmla="*/ 1332014 w 1332014"/>
              <a:gd name="connsiteY2" fmla="*/ 5154014 h 5154014"/>
              <a:gd name="connsiteX3" fmla="*/ 346 w 1332014"/>
              <a:gd name="connsiteY3" fmla="*/ 5154014 h 5154014"/>
              <a:gd name="connsiteX4" fmla="*/ 9700 w 1332014"/>
              <a:gd name="connsiteY4" fmla="*/ 2688157 h 5154014"/>
              <a:gd name="connsiteX5" fmla="*/ 100922 w 1332014"/>
              <a:gd name="connsiteY5" fmla="*/ 2589253 h 5154014"/>
              <a:gd name="connsiteX6" fmla="*/ 9433 w 1332014"/>
              <a:gd name="connsiteY6" fmla="*/ 2506752 h 5154014"/>
              <a:gd name="connsiteX7" fmla="*/ 346 w 1332014"/>
              <a:gd name="connsiteY7" fmla="*/ 0 h 5154014"/>
              <a:gd name="connsiteX0" fmla="*/ 346 w 1332014"/>
              <a:gd name="connsiteY0" fmla="*/ 0 h 5154014"/>
              <a:gd name="connsiteX1" fmla="*/ 1332014 w 1332014"/>
              <a:gd name="connsiteY1" fmla="*/ 0 h 5154014"/>
              <a:gd name="connsiteX2" fmla="*/ 1332014 w 1332014"/>
              <a:gd name="connsiteY2" fmla="*/ 5154014 h 5154014"/>
              <a:gd name="connsiteX3" fmla="*/ 346 w 1332014"/>
              <a:gd name="connsiteY3" fmla="*/ 5154014 h 5154014"/>
              <a:gd name="connsiteX4" fmla="*/ 9700 w 1332014"/>
              <a:gd name="connsiteY4" fmla="*/ 2688157 h 5154014"/>
              <a:gd name="connsiteX5" fmla="*/ 100922 w 1332014"/>
              <a:gd name="connsiteY5" fmla="*/ 2589253 h 5154014"/>
              <a:gd name="connsiteX6" fmla="*/ 9433 w 1332014"/>
              <a:gd name="connsiteY6" fmla="*/ 2506752 h 5154014"/>
              <a:gd name="connsiteX7" fmla="*/ 346 w 1332014"/>
              <a:gd name="connsiteY7" fmla="*/ 0 h 5154014"/>
              <a:gd name="connsiteX0" fmla="*/ 346 w 1332014"/>
              <a:gd name="connsiteY0" fmla="*/ 0 h 5154014"/>
              <a:gd name="connsiteX1" fmla="*/ 1332014 w 1332014"/>
              <a:gd name="connsiteY1" fmla="*/ 0 h 5154014"/>
              <a:gd name="connsiteX2" fmla="*/ 1332014 w 1332014"/>
              <a:gd name="connsiteY2" fmla="*/ 5154014 h 5154014"/>
              <a:gd name="connsiteX3" fmla="*/ 346 w 1332014"/>
              <a:gd name="connsiteY3" fmla="*/ 5154014 h 5154014"/>
              <a:gd name="connsiteX4" fmla="*/ 9700 w 1332014"/>
              <a:gd name="connsiteY4" fmla="*/ 2688157 h 5154014"/>
              <a:gd name="connsiteX5" fmla="*/ 100922 w 1332014"/>
              <a:gd name="connsiteY5" fmla="*/ 2589253 h 5154014"/>
              <a:gd name="connsiteX6" fmla="*/ 9433 w 1332014"/>
              <a:gd name="connsiteY6" fmla="*/ 2506752 h 5154014"/>
              <a:gd name="connsiteX7" fmla="*/ 346 w 1332014"/>
              <a:gd name="connsiteY7" fmla="*/ 0 h 5154014"/>
              <a:gd name="connsiteX0" fmla="*/ 346 w 1332014"/>
              <a:gd name="connsiteY0" fmla="*/ 0 h 5154014"/>
              <a:gd name="connsiteX1" fmla="*/ 1332014 w 1332014"/>
              <a:gd name="connsiteY1" fmla="*/ 0 h 5154014"/>
              <a:gd name="connsiteX2" fmla="*/ 1332014 w 1332014"/>
              <a:gd name="connsiteY2" fmla="*/ 5154014 h 5154014"/>
              <a:gd name="connsiteX3" fmla="*/ 346 w 1332014"/>
              <a:gd name="connsiteY3" fmla="*/ 5154014 h 5154014"/>
              <a:gd name="connsiteX4" fmla="*/ 9700 w 1332014"/>
              <a:gd name="connsiteY4" fmla="*/ 2688157 h 5154014"/>
              <a:gd name="connsiteX5" fmla="*/ 100922 w 1332014"/>
              <a:gd name="connsiteY5" fmla="*/ 2589253 h 5154014"/>
              <a:gd name="connsiteX6" fmla="*/ 9433 w 1332014"/>
              <a:gd name="connsiteY6" fmla="*/ 2506752 h 5154014"/>
              <a:gd name="connsiteX7" fmla="*/ 346 w 1332014"/>
              <a:gd name="connsiteY7" fmla="*/ 0 h 5154014"/>
              <a:gd name="connsiteX0" fmla="*/ 1 w 1331669"/>
              <a:gd name="connsiteY0" fmla="*/ 0 h 5154014"/>
              <a:gd name="connsiteX1" fmla="*/ 1331669 w 1331669"/>
              <a:gd name="connsiteY1" fmla="*/ 0 h 5154014"/>
              <a:gd name="connsiteX2" fmla="*/ 1331669 w 1331669"/>
              <a:gd name="connsiteY2" fmla="*/ 5154014 h 5154014"/>
              <a:gd name="connsiteX3" fmla="*/ 1 w 1331669"/>
              <a:gd name="connsiteY3" fmla="*/ 5154014 h 5154014"/>
              <a:gd name="connsiteX4" fmla="*/ 9355 w 1331669"/>
              <a:gd name="connsiteY4" fmla="*/ 2688157 h 5154014"/>
              <a:gd name="connsiteX5" fmla="*/ 100577 w 1331669"/>
              <a:gd name="connsiteY5" fmla="*/ 2589253 h 5154014"/>
              <a:gd name="connsiteX6" fmla="*/ 9088 w 1331669"/>
              <a:gd name="connsiteY6" fmla="*/ 2506752 h 5154014"/>
              <a:gd name="connsiteX7" fmla="*/ 1 w 1331669"/>
              <a:gd name="connsiteY7" fmla="*/ 0 h 5154014"/>
              <a:gd name="connsiteX0" fmla="*/ 0 w 1331668"/>
              <a:gd name="connsiteY0" fmla="*/ 0 h 5158776"/>
              <a:gd name="connsiteX1" fmla="*/ 1331668 w 1331668"/>
              <a:gd name="connsiteY1" fmla="*/ 0 h 5158776"/>
              <a:gd name="connsiteX2" fmla="*/ 1331668 w 1331668"/>
              <a:gd name="connsiteY2" fmla="*/ 5154014 h 5158776"/>
              <a:gd name="connsiteX3" fmla="*/ 35719 w 1331668"/>
              <a:gd name="connsiteY3" fmla="*/ 5158776 h 5158776"/>
              <a:gd name="connsiteX4" fmla="*/ 9354 w 1331668"/>
              <a:gd name="connsiteY4" fmla="*/ 2688157 h 5158776"/>
              <a:gd name="connsiteX5" fmla="*/ 100576 w 1331668"/>
              <a:gd name="connsiteY5" fmla="*/ 2589253 h 5158776"/>
              <a:gd name="connsiteX6" fmla="*/ 9087 w 1331668"/>
              <a:gd name="connsiteY6" fmla="*/ 2506752 h 5158776"/>
              <a:gd name="connsiteX7" fmla="*/ 0 w 1331668"/>
              <a:gd name="connsiteY7" fmla="*/ 0 h 5158776"/>
              <a:gd name="connsiteX0" fmla="*/ 0 w 1331668"/>
              <a:gd name="connsiteY0" fmla="*/ 0 h 5158776"/>
              <a:gd name="connsiteX1" fmla="*/ 1331668 w 1331668"/>
              <a:gd name="connsiteY1" fmla="*/ 0 h 5158776"/>
              <a:gd name="connsiteX2" fmla="*/ 1331668 w 1331668"/>
              <a:gd name="connsiteY2" fmla="*/ 5154014 h 5158776"/>
              <a:gd name="connsiteX3" fmla="*/ 9526 w 1331668"/>
              <a:gd name="connsiteY3" fmla="*/ 5158776 h 5158776"/>
              <a:gd name="connsiteX4" fmla="*/ 9354 w 1331668"/>
              <a:gd name="connsiteY4" fmla="*/ 2688157 h 5158776"/>
              <a:gd name="connsiteX5" fmla="*/ 100576 w 1331668"/>
              <a:gd name="connsiteY5" fmla="*/ 2589253 h 5158776"/>
              <a:gd name="connsiteX6" fmla="*/ 9087 w 1331668"/>
              <a:gd name="connsiteY6" fmla="*/ 2506752 h 5158776"/>
              <a:gd name="connsiteX7" fmla="*/ 0 w 1331668"/>
              <a:gd name="connsiteY7" fmla="*/ 0 h 5158776"/>
              <a:gd name="connsiteX0" fmla="*/ 83786 w 1322585"/>
              <a:gd name="connsiteY0" fmla="*/ 0 h 5161157"/>
              <a:gd name="connsiteX1" fmla="*/ 1322585 w 1322585"/>
              <a:gd name="connsiteY1" fmla="*/ 2381 h 5161157"/>
              <a:gd name="connsiteX2" fmla="*/ 1322585 w 1322585"/>
              <a:gd name="connsiteY2" fmla="*/ 5156395 h 5161157"/>
              <a:gd name="connsiteX3" fmla="*/ 443 w 1322585"/>
              <a:gd name="connsiteY3" fmla="*/ 5161157 h 5161157"/>
              <a:gd name="connsiteX4" fmla="*/ 271 w 1322585"/>
              <a:gd name="connsiteY4" fmla="*/ 2690538 h 5161157"/>
              <a:gd name="connsiteX5" fmla="*/ 91493 w 1322585"/>
              <a:gd name="connsiteY5" fmla="*/ 2591634 h 5161157"/>
              <a:gd name="connsiteX6" fmla="*/ 4 w 1322585"/>
              <a:gd name="connsiteY6" fmla="*/ 2509133 h 5161157"/>
              <a:gd name="connsiteX7" fmla="*/ 83786 w 1322585"/>
              <a:gd name="connsiteY7" fmla="*/ 0 h 5161157"/>
              <a:gd name="connsiteX0" fmla="*/ 585 w 1322728"/>
              <a:gd name="connsiteY0" fmla="*/ 4763 h 5158776"/>
              <a:gd name="connsiteX1" fmla="*/ 1322728 w 1322728"/>
              <a:gd name="connsiteY1" fmla="*/ 0 h 5158776"/>
              <a:gd name="connsiteX2" fmla="*/ 1322728 w 1322728"/>
              <a:gd name="connsiteY2" fmla="*/ 5154014 h 5158776"/>
              <a:gd name="connsiteX3" fmla="*/ 586 w 1322728"/>
              <a:gd name="connsiteY3" fmla="*/ 5158776 h 5158776"/>
              <a:gd name="connsiteX4" fmla="*/ 414 w 1322728"/>
              <a:gd name="connsiteY4" fmla="*/ 2688157 h 5158776"/>
              <a:gd name="connsiteX5" fmla="*/ 91636 w 1322728"/>
              <a:gd name="connsiteY5" fmla="*/ 2589253 h 5158776"/>
              <a:gd name="connsiteX6" fmla="*/ 147 w 1322728"/>
              <a:gd name="connsiteY6" fmla="*/ 2506752 h 5158776"/>
              <a:gd name="connsiteX7" fmla="*/ 585 w 1322728"/>
              <a:gd name="connsiteY7" fmla="*/ 4763 h 5158776"/>
              <a:gd name="connsiteX0" fmla="*/ 585 w 1322728"/>
              <a:gd name="connsiteY0" fmla="*/ 0 h 5154013"/>
              <a:gd name="connsiteX1" fmla="*/ 1265578 w 1322728"/>
              <a:gd name="connsiteY1" fmla="*/ 76199 h 5154013"/>
              <a:gd name="connsiteX2" fmla="*/ 1322728 w 1322728"/>
              <a:gd name="connsiteY2" fmla="*/ 5149251 h 5154013"/>
              <a:gd name="connsiteX3" fmla="*/ 586 w 1322728"/>
              <a:gd name="connsiteY3" fmla="*/ 5154013 h 5154013"/>
              <a:gd name="connsiteX4" fmla="*/ 414 w 1322728"/>
              <a:gd name="connsiteY4" fmla="*/ 2683394 h 5154013"/>
              <a:gd name="connsiteX5" fmla="*/ 91636 w 1322728"/>
              <a:gd name="connsiteY5" fmla="*/ 2584490 h 5154013"/>
              <a:gd name="connsiteX6" fmla="*/ 147 w 1322728"/>
              <a:gd name="connsiteY6" fmla="*/ 2501989 h 5154013"/>
              <a:gd name="connsiteX7" fmla="*/ 585 w 1322728"/>
              <a:gd name="connsiteY7" fmla="*/ 0 h 5154013"/>
              <a:gd name="connsiteX0" fmla="*/ 585 w 1325109"/>
              <a:gd name="connsiteY0" fmla="*/ 0 h 5154013"/>
              <a:gd name="connsiteX1" fmla="*/ 1325109 w 1325109"/>
              <a:gd name="connsiteY1" fmla="*/ 2380 h 5154013"/>
              <a:gd name="connsiteX2" fmla="*/ 1322728 w 1325109"/>
              <a:gd name="connsiteY2" fmla="*/ 5149251 h 5154013"/>
              <a:gd name="connsiteX3" fmla="*/ 586 w 1325109"/>
              <a:gd name="connsiteY3" fmla="*/ 5154013 h 5154013"/>
              <a:gd name="connsiteX4" fmla="*/ 414 w 1325109"/>
              <a:gd name="connsiteY4" fmla="*/ 2683394 h 5154013"/>
              <a:gd name="connsiteX5" fmla="*/ 91636 w 1325109"/>
              <a:gd name="connsiteY5" fmla="*/ 2584490 h 5154013"/>
              <a:gd name="connsiteX6" fmla="*/ 147 w 1325109"/>
              <a:gd name="connsiteY6" fmla="*/ 2501989 h 5154013"/>
              <a:gd name="connsiteX7" fmla="*/ 585 w 1325109"/>
              <a:gd name="connsiteY7" fmla="*/ 0 h 5154013"/>
              <a:gd name="connsiteX0" fmla="*/ 585 w 1325109"/>
              <a:gd name="connsiteY0" fmla="*/ 0 h 5154013"/>
              <a:gd name="connsiteX1" fmla="*/ 1325109 w 1325109"/>
              <a:gd name="connsiteY1" fmla="*/ 2380 h 5154013"/>
              <a:gd name="connsiteX2" fmla="*/ 1322728 w 1325109"/>
              <a:gd name="connsiteY2" fmla="*/ 5149251 h 5154013"/>
              <a:gd name="connsiteX3" fmla="*/ 586 w 1325109"/>
              <a:gd name="connsiteY3" fmla="*/ 5154013 h 5154013"/>
              <a:gd name="connsiteX4" fmla="*/ 414 w 1325109"/>
              <a:gd name="connsiteY4" fmla="*/ 2683394 h 5154013"/>
              <a:gd name="connsiteX5" fmla="*/ 91636 w 1325109"/>
              <a:gd name="connsiteY5" fmla="*/ 2584490 h 5154013"/>
              <a:gd name="connsiteX6" fmla="*/ 147 w 1325109"/>
              <a:gd name="connsiteY6" fmla="*/ 2501989 h 5154013"/>
              <a:gd name="connsiteX7" fmla="*/ 585 w 1325109"/>
              <a:gd name="connsiteY7" fmla="*/ 0 h 5154013"/>
              <a:gd name="connsiteX0" fmla="*/ 2890 w 1325032"/>
              <a:gd name="connsiteY0" fmla="*/ 9527 h 5151633"/>
              <a:gd name="connsiteX1" fmla="*/ 1325032 w 1325032"/>
              <a:gd name="connsiteY1" fmla="*/ 0 h 5151633"/>
              <a:gd name="connsiteX2" fmla="*/ 1322651 w 1325032"/>
              <a:gd name="connsiteY2" fmla="*/ 5146871 h 5151633"/>
              <a:gd name="connsiteX3" fmla="*/ 509 w 1325032"/>
              <a:gd name="connsiteY3" fmla="*/ 5151633 h 5151633"/>
              <a:gd name="connsiteX4" fmla="*/ 337 w 1325032"/>
              <a:gd name="connsiteY4" fmla="*/ 2681014 h 5151633"/>
              <a:gd name="connsiteX5" fmla="*/ 91559 w 1325032"/>
              <a:gd name="connsiteY5" fmla="*/ 2582110 h 5151633"/>
              <a:gd name="connsiteX6" fmla="*/ 70 w 1325032"/>
              <a:gd name="connsiteY6" fmla="*/ 2499609 h 5151633"/>
              <a:gd name="connsiteX7" fmla="*/ 2890 w 1325032"/>
              <a:gd name="connsiteY7" fmla="*/ 9527 h 5151633"/>
              <a:gd name="connsiteX0" fmla="*/ 7616 w 1324996"/>
              <a:gd name="connsiteY0" fmla="*/ 0 h 5154012"/>
              <a:gd name="connsiteX1" fmla="*/ 1324996 w 1324996"/>
              <a:gd name="connsiteY1" fmla="*/ 2379 h 5154012"/>
              <a:gd name="connsiteX2" fmla="*/ 1322615 w 1324996"/>
              <a:gd name="connsiteY2" fmla="*/ 5149250 h 5154012"/>
              <a:gd name="connsiteX3" fmla="*/ 473 w 1324996"/>
              <a:gd name="connsiteY3" fmla="*/ 5154012 h 5154012"/>
              <a:gd name="connsiteX4" fmla="*/ 301 w 1324996"/>
              <a:gd name="connsiteY4" fmla="*/ 2683393 h 5154012"/>
              <a:gd name="connsiteX5" fmla="*/ 91523 w 1324996"/>
              <a:gd name="connsiteY5" fmla="*/ 2584489 h 5154012"/>
              <a:gd name="connsiteX6" fmla="*/ 34 w 1324996"/>
              <a:gd name="connsiteY6" fmla="*/ 2501988 h 5154012"/>
              <a:gd name="connsiteX7" fmla="*/ 7616 w 1324996"/>
              <a:gd name="connsiteY7" fmla="*/ 0 h 5154012"/>
              <a:gd name="connsiteX0" fmla="*/ 0 w 1326905"/>
              <a:gd name="connsiteY0" fmla="*/ 0 h 5154012"/>
              <a:gd name="connsiteX1" fmla="*/ 1326905 w 1326905"/>
              <a:gd name="connsiteY1" fmla="*/ 2379 h 5154012"/>
              <a:gd name="connsiteX2" fmla="*/ 1324524 w 1326905"/>
              <a:gd name="connsiteY2" fmla="*/ 5149250 h 5154012"/>
              <a:gd name="connsiteX3" fmla="*/ 2382 w 1326905"/>
              <a:gd name="connsiteY3" fmla="*/ 5154012 h 5154012"/>
              <a:gd name="connsiteX4" fmla="*/ 2210 w 1326905"/>
              <a:gd name="connsiteY4" fmla="*/ 2683393 h 5154012"/>
              <a:gd name="connsiteX5" fmla="*/ 93432 w 1326905"/>
              <a:gd name="connsiteY5" fmla="*/ 2584489 h 5154012"/>
              <a:gd name="connsiteX6" fmla="*/ 1943 w 1326905"/>
              <a:gd name="connsiteY6" fmla="*/ 2501988 h 5154012"/>
              <a:gd name="connsiteX7" fmla="*/ 0 w 1326905"/>
              <a:gd name="connsiteY7" fmla="*/ 0 h 5154012"/>
              <a:gd name="connsiteX0" fmla="*/ 0 w 1329286"/>
              <a:gd name="connsiteY0" fmla="*/ 2384 h 5156396"/>
              <a:gd name="connsiteX1" fmla="*/ 1329286 w 1329286"/>
              <a:gd name="connsiteY1" fmla="*/ 0 h 5156396"/>
              <a:gd name="connsiteX2" fmla="*/ 1324524 w 1329286"/>
              <a:gd name="connsiteY2" fmla="*/ 5151634 h 5156396"/>
              <a:gd name="connsiteX3" fmla="*/ 2382 w 1329286"/>
              <a:gd name="connsiteY3" fmla="*/ 5156396 h 5156396"/>
              <a:gd name="connsiteX4" fmla="*/ 2210 w 1329286"/>
              <a:gd name="connsiteY4" fmla="*/ 2685777 h 5156396"/>
              <a:gd name="connsiteX5" fmla="*/ 93432 w 1329286"/>
              <a:gd name="connsiteY5" fmla="*/ 2586873 h 5156396"/>
              <a:gd name="connsiteX6" fmla="*/ 1943 w 1329286"/>
              <a:gd name="connsiteY6" fmla="*/ 2504372 h 5156396"/>
              <a:gd name="connsiteX7" fmla="*/ 0 w 1329286"/>
              <a:gd name="connsiteY7" fmla="*/ 2384 h 5156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29286" h="5156396">
                <a:moveTo>
                  <a:pt x="0" y="2384"/>
                </a:moveTo>
                <a:lnTo>
                  <a:pt x="1329286" y="0"/>
                </a:lnTo>
                <a:cubicBezTo>
                  <a:pt x="1328492" y="1715624"/>
                  <a:pt x="1325318" y="3436010"/>
                  <a:pt x="1324524" y="5151634"/>
                </a:cubicBezTo>
                <a:lnTo>
                  <a:pt x="2382" y="5156396"/>
                </a:lnTo>
                <a:cubicBezTo>
                  <a:pt x="2296" y="5021223"/>
                  <a:pt x="1886" y="3122225"/>
                  <a:pt x="2210" y="2685777"/>
                </a:cubicBezTo>
                <a:cubicBezTo>
                  <a:pt x="38342" y="2644078"/>
                  <a:pt x="58949" y="2620282"/>
                  <a:pt x="93432" y="2586873"/>
                </a:cubicBezTo>
                <a:cubicBezTo>
                  <a:pt x="58859" y="2558226"/>
                  <a:pt x="45218" y="2538246"/>
                  <a:pt x="1943" y="2504372"/>
                </a:cubicBezTo>
                <a:cubicBezTo>
                  <a:pt x="1295" y="1634054"/>
                  <a:pt x="648" y="872702"/>
                  <a:pt x="0" y="238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88" dirty="0">
              <a:latin typeface="ＭＳ Ｐゴシック" panose="020B0600070205080204" pitchFamily="50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62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sz="half" idx="16"/>
          </p:nvPr>
        </p:nvSpPr>
        <p:spPr>
          <a:xfrm>
            <a:off x="6783132" y="2713406"/>
            <a:ext cx="2506660" cy="3456679"/>
          </a:xfrm>
        </p:spPr>
        <p:txBody>
          <a:bodyPr>
            <a:noAutofit/>
          </a:bodyPr>
          <a:lstStyle>
            <a:lvl1pPr algn="ctr">
              <a:lnSpc>
                <a:spcPct val="110000"/>
              </a:lnSpc>
              <a:spcBef>
                <a:spcPts val="650"/>
              </a:spcBef>
              <a:spcAft>
                <a:spcPts val="650"/>
              </a:spcAft>
              <a:defRPr sz="2167">
                <a:latin typeface="ＭＳ Ｐゴシック" panose="020B0600070205080204" pitchFamily="50" charset="-128"/>
              </a:defRPr>
            </a:lvl1pPr>
            <a:lvl2pPr marL="127261" indent="-127261" algn="ctr">
              <a:lnSpc>
                <a:spcPct val="110000"/>
              </a:lnSpc>
              <a:spcBef>
                <a:spcPts val="650"/>
              </a:spcBef>
              <a:defRPr sz="867"/>
            </a:lvl2pPr>
            <a:lvl3pPr marL="245923" indent="-118663" algn="ctr">
              <a:lnSpc>
                <a:spcPct val="110000"/>
              </a:lnSpc>
              <a:defRPr sz="867"/>
            </a:lvl3pPr>
            <a:lvl4pPr marL="373184" indent="-127261" algn="ctr">
              <a:lnSpc>
                <a:spcPct val="110000"/>
              </a:lnSpc>
              <a:defRPr sz="758"/>
            </a:lvl4pPr>
            <a:lvl5pPr marL="498724" indent="-125541" algn="ctr">
              <a:lnSpc>
                <a:spcPct val="110000"/>
              </a:lnSpc>
              <a:defRPr sz="867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sz="half" idx="17"/>
          </p:nvPr>
        </p:nvSpPr>
        <p:spPr>
          <a:xfrm>
            <a:off x="3704068" y="2713406"/>
            <a:ext cx="2506660" cy="3456679"/>
          </a:xfrm>
        </p:spPr>
        <p:txBody>
          <a:bodyPr>
            <a:noAutofit/>
          </a:bodyPr>
          <a:lstStyle>
            <a:lvl1pPr algn="ctr">
              <a:lnSpc>
                <a:spcPct val="110000"/>
              </a:lnSpc>
              <a:spcBef>
                <a:spcPts val="650"/>
              </a:spcBef>
              <a:spcAft>
                <a:spcPts val="650"/>
              </a:spcAft>
              <a:defRPr sz="2167">
                <a:latin typeface="ＭＳ Ｐゴシック" panose="020B0600070205080204" pitchFamily="50" charset="-128"/>
              </a:defRPr>
            </a:lvl1pPr>
            <a:lvl2pPr marL="127261" indent="-127261" algn="ctr">
              <a:lnSpc>
                <a:spcPct val="110000"/>
              </a:lnSpc>
              <a:spcBef>
                <a:spcPts val="650"/>
              </a:spcBef>
              <a:defRPr sz="867"/>
            </a:lvl2pPr>
            <a:lvl3pPr marL="245923" indent="-118663" algn="ctr">
              <a:lnSpc>
                <a:spcPct val="110000"/>
              </a:lnSpc>
              <a:defRPr sz="867"/>
            </a:lvl3pPr>
            <a:lvl4pPr marL="373184" indent="-127261" algn="ctr">
              <a:lnSpc>
                <a:spcPct val="110000"/>
              </a:lnSpc>
              <a:defRPr sz="758"/>
            </a:lvl4pPr>
            <a:lvl5pPr marL="498724" indent="-125541" algn="ctr">
              <a:lnSpc>
                <a:spcPct val="110000"/>
              </a:lnSpc>
              <a:defRPr sz="867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half" idx="18"/>
          </p:nvPr>
        </p:nvSpPr>
        <p:spPr>
          <a:xfrm>
            <a:off x="605651" y="2713406"/>
            <a:ext cx="2506660" cy="3456679"/>
          </a:xfrm>
        </p:spPr>
        <p:txBody>
          <a:bodyPr>
            <a:noAutofit/>
          </a:bodyPr>
          <a:lstStyle>
            <a:lvl1pPr algn="ctr">
              <a:lnSpc>
                <a:spcPct val="110000"/>
              </a:lnSpc>
              <a:spcBef>
                <a:spcPts val="650"/>
              </a:spcBef>
              <a:spcAft>
                <a:spcPts val="650"/>
              </a:spcAft>
              <a:defRPr sz="2167">
                <a:latin typeface="ＭＳ Ｐゴシック" panose="020B0600070205080204" pitchFamily="50" charset="-128"/>
              </a:defRPr>
            </a:lvl1pPr>
            <a:lvl2pPr marL="127261" indent="-127261" algn="ctr">
              <a:lnSpc>
                <a:spcPct val="110000"/>
              </a:lnSpc>
              <a:spcBef>
                <a:spcPts val="650"/>
              </a:spcBef>
              <a:defRPr sz="867"/>
            </a:lvl2pPr>
            <a:lvl3pPr marL="245923" indent="-118663" algn="ctr">
              <a:lnSpc>
                <a:spcPct val="110000"/>
              </a:lnSpc>
              <a:defRPr sz="867"/>
            </a:lvl3pPr>
            <a:lvl4pPr marL="373184" indent="-127261" algn="ctr">
              <a:lnSpc>
                <a:spcPct val="110000"/>
              </a:lnSpc>
              <a:defRPr sz="758"/>
            </a:lvl4pPr>
            <a:lvl5pPr marL="498724" indent="-125541" algn="ctr">
              <a:lnSpc>
                <a:spcPct val="110000"/>
              </a:lnSpc>
              <a:defRPr sz="867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6450079" y="1970886"/>
            <a:ext cx="0" cy="4097612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>
            <a:off x="3448486" y="1970886"/>
            <a:ext cx="0" cy="4097612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4311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2562162" y="2355898"/>
            <a:ext cx="4751898" cy="3263420"/>
            <a:chOff x="2365072" y="1766923"/>
            <a:chExt cx="4386367" cy="2447565"/>
          </a:xfrm>
        </p:grpSpPr>
        <p:cxnSp>
          <p:nvCxnSpPr>
            <p:cNvPr id="23" name="Straight Connector 22"/>
            <p:cNvCxnSpPr/>
            <p:nvPr userDrawn="1"/>
          </p:nvCxnSpPr>
          <p:spPr>
            <a:xfrm>
              <a:off x="4558256" y="1766923"/>
              <a:ext cx="0" cy="2447565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2365072" y="1766923"/>
              <a:ext cx="0" cy="2447565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6751439" y="1766923"/>
              <a:ext cx="0" cy="2447565"/>
            </a:xfrm>
            <a:prstGeom prst="line">
              <a:avLst/>
            </a:prstGeom>
            <a:ln w="3175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285501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35360" y="1729790"/>
            <a:ext cx="1465263" cy="1160382"/>
          </a:xfrm>
        </p:spPr>
        <p:txBody>
          <a:bodyPr/>
          <a:lstStyle>
            <a:lvl1pPr>
              <a:defRPr sz="1300">
                <a:latin typeface="ＭＳ Ｐゴシック" panose="020B0600070205080204" pitchFamily="50" charset="-128"/>
              </a:defRPr>
            </a:lvl1pPr>
            <a:lvl2pPr marL="122102" indent="-122102">
              <a:defRPr sz="1192">
                <a:latin typeface="ＭＳ Ｐゴシック" panose="020B0600070205080204" pitchFamily="50" charset="-128"/>
              </a:defRPr>
            </a:lvl2pPr>
            <a:lvl3pPr marL="245923" indent="-123821">
              <a:defRPr sz="1083"/>
            </a:lvl3pPr>
            <a:lvl4pPr marL="368024" indent="-122102">
              <a:defRPr sz="975"/>
            </a:lvl4pPr>
            <a:lvl5pPr marL="498724" indent="-130700">
              <a:defRPr sz="86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8"/>
          <p:cNvSpPr>
            <a:spLocks noGrp="1"/>
          </p:cNvSpPr>
          <p:nvPr>
            <p:ph sz="quarter" idx="14"/>
          </p:nvPr>
        </p:nvSpPr>
        <p:spPr>
          <a:xfrm>
            <a:off x="1889363" y="1729790"/>
            <a:ext cx="1465263" cy="1160382"/>
          </a:xfrm>
        </p:spPr>
        <p:txBody>
          <a:bodyPr/>
          <a:lstStyle>
            <a:lvl1pPr>
              <a:defRPr sz="1300">
                <a:latin typeface="ＭＳ Ｐゴシック" panose="020B0600070205080204" pitchFamily="50" charset="-128"/>
              </a:defRPr>
            </a:lvl1pPr>
            <a:lvl2pPr marL="122102" indent="-122102">
              <a:defRPr sz="1192">
                <a:latin typeface="ＭＳ Ｐゴシック" panose="020B0600070205080204" pitchFamily="50" charset="-128"/>
              </a:defRPr>
            </a:lvl2pPr>
            <a:lvl3pPr marL="245923" indent="-123821">
              <a:defRPr sz="1083"/>
            </a:lvl3pPr>
            <a:lvl4pPr marL="368024" indent="-122102">
              <a:defRPr sz="975"/>
            </a:lvl4pPr>
            <a:lvl5pPr marL="498724" indent="-130700">
              <a:defRPr sz="86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8"/>
          <p:cNvSpPr>
            <a:spLocks noGrp="1"/>
          </p:cNvSpPr>
          <p:nvPr>
            <p:ph sz="quarter" idx="15"/>
          </p:nvPr>
        </p:nvSpPr>
        <p:spPr>
          <a:xfrm>
            <a:off x="3443367" y="1729790"/>
            <a:ext cx="1465263" cy="1160382"/>
          </a:xfrm>
        </p:spPr>
        <p:txBody>
          <a:bodyPr/>
          <a:lstStyle>
            <a:lvl1pPr>
              <a:defRPr sz="1300">
                <a:latin typeface="ＭＳ Ｐゴシック" panose="020B0600070205080204" pitchFamily="50" charset="-128"/>
              </a:defRPr>
            </a:lvl1pPr>
            <a:lvl2pPr marL="122102" indent="-122102">
              <a:defRPr sz="1192">
                <a:latin typeface="ＭＳ Ｐゴシック" panose="020B0600070205080204" pitchFamily="50" charset="-128"/>
              </a:defRPr>
            </a:lvl2pPr>
            <a:lvl3pPr marL="245923" indent="-123821">
              <a:defRPr sz="1083"/>
            </a:lvl3pPr>
            <a:lvl4pPr marL="368024" indent="-122102">
              <a:defRPr sz="975"/>
            </a:lvl4pPr>
            <a:lvl5pPr marL="498724" indent="-130700">
              <a:defRPr sz="86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8"/>
          <p:cNvSpPr>
            <a:spLocks noGrp="1"/>
          </p:cNvSpPr>
          <p:nvPr>
            <p:ph sz="quarter" idx="16"/>
          </p:nvPr>
        </p:nvSpPr>
        <p:spPr>
          <a:xfrm>
            <a:off x="4997371" y="1729790"/>
            <a:ext cx="1465263" cy="1160382"/>
          </a:xfrm>
        </p:spPr>
        <p:txBody>
          <a:bodyPr/>
          <a:lstStyle>
            <a:lvl1pPr>
              <a:defRPr sz="1300">
                <a:latin typeface="ＭＳ Ｐゴシック" panose="020B0600070205080204" pitchFamily="50" charset="-128"/>
              </a:defRPr>
            </a:lvl1pPr>
            <a:lvl2pPr marL="122102" indent="-122102">
              <a:defRPr sz="1192">
                <a:latin typeface="ＭＳ Ｐゴシック" panose="020B0600070205080204" pitchFamily="50" charset="-128"/>
              </a:defRPr>
            </a:lvl2pPr>
            <a:lvl3pPr marL="245923" indent="-123821">
              <a:defRPr sz="1083"/>
            </a:lvl3pPr>
            <a:lvl4pPr marL="368024" indent="-122102">
              <a:defRPr sz="975"/>
            </a:lvl4pPr>
            <a:lvl5pPr marL="498724" indent="-130700">
              <a:defRPr sz="86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Content Placeholder 8"/>
          <p:cNvSpPr>
            <a:spLocks noGrp="1"/>
          </p:cNvSpPr>
          <p:nvPr>
            <p:ph sz="quarter" idx="17"/>
          </p:nvPr>
        </p:nvSpPr>
        <p:spPr>
          <a:xfrm>
            <a:off x="6551375" y="1729790"/>
            <a:ext cx="1465263" cy="1160382"/>
          </a:xfrm>
        </p:spPr>
        <p:txBody>
          <a:bodyPr/>
          <a:lstStyle>
            <a:lvl1pPr>
              <a:defRPr sz="1300">
                <a:latin typeface="ＭＳ Ｐゴシック" panose="020B0600070205080204" pitchFamily="50" charset="-128"/>
              </a:defRPr>
            </a:lvl1pPr>
            <a:lvl2pPr marL="122102" indent="-122102">
              <a:defRPr sz="1192">
                <a:latin typeface="ＭＳ Ｐゴシック" panose="020B0600070205080204" pitchFamily="50" charset="-128"/>
              </a:defRPr>
            </a:lvl2pPr>
            <a:lvl3pPr marL="245923" indent="-123821">
              <a:defRPr sz="1083"/>
            </a:lvl3pPr>
            <a:lvl4pPr marL="368024" indent="-122102">
              <a:defRPr sz="975"/>
            </a:lvl4pPr>
            <a:lvl5pPr marL="498724" indent="-130700">
              <a:defRPr sz="86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8"/>
          <p:cNvSpPr>
            <a:spLocks noGrp="1"/>
          </p:cNvSpPr>
          <p:nvPr>
            <p:ph sz="quarter" idx="18"/>
          </p:nvPr>
        </p:nvSpPr>
        <p:spPr>
          <a:xfrm>
            <a:off x="8105378" y="1729790"/>
            <a:ext cx="1465263" cy="1160382"/>
          </a:xfrm>
        </p:spPr>
        <p:txBody>
          <a:bodyPr/>
          <a:lstStyle>
            <a:lvl1pPr>
              <a:defRPr sz="1300">
                <a:latin typeface="ＭＳ Ｐゴシック" panose="020B0600070205080204" pitchFamily="50" charset="-128"/>
              </a:defRPr>
            </a:lvl1pPr>
            <a:lvl2pPr marL="122102" indent="-122102">
              <a:defRPr sz="1192">
                <a:latin typeface="ＭＳ Ｐゴシック" panose="020B0600070205080204" pitchFamily="50" charset="-128"/>
              </a:defRPr>
            </a:lvl2pPr>
            <a:lvl3pPr marL="245923" indent="-123821">
              <a:defRPr sz="1083"/>
            </a:lvl3pPr>
            <a:lvl4pPr marL="368024" indent="-122102">
              <a:defRPr sz="975"/>
            </a:lvl4pPr>
            <a:lvl5pPr marL="498724" indent="-130700">
              <a:defRPr sz="86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708914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 with Foc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5360" y="1723397"/>
            <a:ext cx="1452189" cy="560218"/>
          </a:xfrm>
        </p:spPr>
        <p:txBody>
          <a:bodyPr/>
          <a:lstStyle>
            <a:lvl1pPr algn="ctr">
              <a:defRPr sz="13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  <a:lvl2pPr marL="0" indent="0" algn="ctr">
              <a:buNone/>
              <a:defRPr sz="867"/>
            </a:lvl2pPr>
            <a:lvl3pPr marL="245923" indent="-118663">
              <a:defRPr sz="542"/>
            </a:lvl3pPr>
            <a:lvl4pPr marL="373184" indent="-127261">
              <a:defRPr sz="433"/>
            </a:lvl4pPr>
            <a:lvl5pPr marL="498724" indent="-125541">
              <a:defRPr sz="542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35360" y="5097991"/>
            <a:ext cx="2867332" cy="133434"/>
          </a:xfrm>
        </p:spPr>
        <p:txBody>
          <a:bodyPr/>
          <a:lstStyle>
            <a:lvl1pPr>
              <a:defRPr sz="867">
                <a:solidFill>
                  <a:schemeClr val="tx1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839693" y="1705065"/>
            <a:ext cx="6226627" cy="3336740"/>
            <a:chOff x="1698178" y="1278798"/>
            <a:chExt cx="5747656" cy="2502555"/>
          </a:xfrm>
        </p:grpSpPr>
        <p:cxnSp>
          <p:nvCxnSpPr>
            <p:cNvPr id="19" name="Straight Connector 18"/>
            <p:cNvCxnSpPr/>
            <p:nvPr userDrawn="1"/>
          </p:nvCxnSpPr>
          <p:spPr>
            <a:xfrm>
              <a:off x="4572006" y="1278798"/>
              <a:ext cx="0" cy="2502555"/>
            </a:xfrm>
            <a:prstGeom prst="line">
              <a:avLst/>
            </a:prstGeom>
            <a:ln w="9525">
              <a:solidFill>
                <a:srgbClr val="CC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6008920" y="1278798"/>
              <a:ext cx="0" cy="2502555"/>
            </a:xfrm>
            <a:prstGeom prst="line">
              <a:avLst/>
            </a:prstGeom>
            <a:ln w="9525">
              <a:solidFill>
                <a:srgbClr val="CC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7445834" y="1278798"/>
              <a:ext cx="0" cy="2502555"/>
            </a:xfrm>
            <a:prstGeom prst="line">
              <a:avLst/>
            </a:prstGeom>
            <a:ln w="9525">
              <a:solidFill>
                <a:srgbClr val="CC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3135092" y="1278798"/>
              <a:ext cx="0" cy="2502555"/>
            </a:xfrm>
            <a:prstGeom prst="line">
              <a:avLst/>
            </a:prstGeom>
            <a:ln w="9525">
              <a:solidFill>
                <a:srgbClr val="CC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1698178" y="1278798"/>
              <a:ext cx="0" cy="2502555"/>
            </a:xfrm>
            <a:prstGeom prst="line">
              <a:avLst/>
            </a:prstGeom>
            <a:ln w="9525">
              <a:solidFill>
                <a:srgbClr val="CC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 userDrawn="1"/>
        </p:nvGrpSpPr>
        <p:grpSpPr>
          <a:xfrm>
            <a:off x="1839693" y="5610156"/>
            <a:ext cx="6226627" cy="550013"/>
            <a:chOff x="1698178" y="1278798"/>
            <a:chExt cx="5747656" cy="2502555"/>
          </a:xfrm>
        </p:grpSpPr>
        <p:cxnSp>
          <p:nvCxnSpPr>
            <p:cNvPr id="25" name="Straight Connector 24"/>
            <p:cNvCxnSpPr/>
            <p:nvPr userDrawn="1"/>
          </p:nvCxnSpPr>
          <p:spPr>
            <a:xfrm>
              <a:off x="4572006" y="1278798"/>
              <a:ext cx="0" cy="2502555"/>
            </a:xfrm>
            <a:prstGeom prst="line">
              <a:avLst/>
            </a:prstGeom>
            <a:ln w="9525">
              <a:solidFill>
                <a:srgbClr val="CC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>
              <a:off x="6008920" y="1278798"/>
              <a:ext cx="0" cy="2502555"/>
            </a:xfrm>
            <a:prstGeom prst="line">
              <a:avLst/>
            </a:prstGeom>
            <a:ln w="9525">
              <a:solidFill>
                <a:srgbClr val="CC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>
              <a:off x="7445834" y="1278798"/>
              <a:ext cx="0" cy="2502555"/>
            </a:xfrm>
            <a:prstGeom prst="line">
              <a:avLst/>
            </a:prstGeom>
            <a:ln w="9525">
              <a:solidFill>
                <a:srgbClr val="CC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>
              <a:off x="3135092" y="1278798"/>
              <a:ext cx="0" cy="2502555"/>
            </a:xfrm>
            <a:prstGeom prst="line">
              <a:avLst/>
            </a:prstGeom>
            <a:ln w="9525">
              <a:solidFill>
                <a:srgbClr val="CC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>
              <a:off x="1698178" y="1278798"/>
              <a:ext cx="0" cy="2502555"/>
            </a:xfrm>
            <a:prstGeom prst="line">
              <a:avLst/>
            </a:prstGeom>
            <a:ln w="9525">
              <a:solidFill>
                <a:srgbClr val="CC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588169" y="5673334"/>
            <a:ext cx="952765" cy="333489"/>
          </a:xfrm>
        </p:spPr>
        <p:txBody>
          <a:bodyPr/>
          <a:lstStyle>
            <a:lvl1pPr algn="ctr">
              <a:defRPr sz="2167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2146316" y="5673334"/>
            <a:ext cx="952765" cy="333489"/>
          </a:xfrm>
        </p:spPr>
        <p:txBody>
          <a:bodyPr/>
          <a:lstStyle>
            <a:lvl1pPr algn="ctr">
              <a:defRPr sz="2167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3704462" y="5673334"/>
            <a:ext cx="952765" cy="333489"/>
          </a:xfrm>
        </p:spPr>
        <p:txBody>
          <a:bodyPr/>
          <a:lstStyle>
            <a:lvl1pPr algn="ctr">
              <a:defRPr sz="2167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5262608" y="5673334"/>
            <a:ext cx="952765" cy="333489"/>
          </a:xfrm>
        </p:spPr>
        <p:txBody>
          <a:bodyPr/>
          <a:lstStyle>
            <a:lvl1pPr algn="ctr">
              <a:defRPr sz="2167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6820755" y="5673334"/>
            <a:ext cx="952765" cy="333489"/>
          </a:xfrm>
        </p:spPr>
        <p:txBody>
          <a:bodyPr/>
          <a:lstStyle>
            <a:lvl1pPr algn="ctr">
              <a:defRPr sz="2167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8378902" y="5673334"/>
            <a:ext cx="952765" cy="333489"/>
          </a:xfrm>
        </p:spPr>
        <p:txBody>
          <a:bodyPr/>
          <a:lstStyle>
            <a:lvl1pPr algn="ctr">
              <a:defRPr sz="2167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XX%</a:t>
            </a:r>
          </a:p>
        </p:txBody>
      </p:sp>
      <p:sp>
        <p:nvSpPr>
          <p:cNvPr id="41" name="Content Placeholder 2"/>
          <p:cNvSpPr>
            <a:spLocks noGrp="1"/>
          </p:cNvSpPr>
          <p:nvPr>
            <p:ph sz="half" idx="31"/>
          </p:nvPr>
        </p:nvSpPr>
        <p:spPr>
          <a:xfrm>
            <a:off x="1890489" y="1723397"/>
            <a:ext cx="1452189" cy="560218"/>
          </a:xfrm>
        </p:spPr>
        <p:txBody>
          <a:bodyPr/>
          <a:lstStyle>
            <a:lvl1pPr algn="ctr">
              <a:defRPr sz="13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  <a:lvl2pPr marL="0" indent="0" algn="ctr">
              <a:buNone/>
              <a:defRPr sz="867"/>
            </a:lvl2pPr>
            <a:lvl3pPr marL="245923" indent="-118663">
              <a:defRPr sz="542"/>
            </a:lvl3pPr>
            <a:lvl4pPr marL="373184" indent="-127261">
              <a:defRPr sz="433"/>
            </a:lvl4pPr>
            <a:lvl5pPr marL="498724" indent="-125541">
              <a:defRPr sz="542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2" name="Content Placeholder 2"/>
          <p:cNvSpPr>
            <a:spLocks noGrp="1"/>
          </p:cNvSpPr>
          <p:nvPr>
            <p:ph sz="half" idx="32"/>
          </p:nvPr>
        </p:nvSpPr>
        <p:spPr>
          <a:xfrm>
            <a:off x="3445619" y="1723397"/>
            <a:ext cx="1452189" cy="560218"/>
          </a:xfrm>
        </p:spPr>
        <p:txBody>
          <a:bodyPr/>
          <a:lstStyle>
            <a:lvl1pPr algn="ctr">
              <a:defRPr sz="13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  <a:lvl2pPr marL="0" indent="0" algn="ctr">
              <a:buNone/>
              <a:defRPr sz="867"/>
            </a:lvl2pPr>
            <a:lvl3pPr marL="245923" indent="-118663">
              <a:defRPr sz="542"/>
            </a:lvl3pPr>
            <a:lvl4pPr marL="373184" indent="-127261">
              <a:defRPr sz="433"/>
            </a:lvl4pPr>
            <a:lvl5pPr marL="498724" indent="-125541">
              <a:defRPr sz="542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3" name="Content Placeholder 2"/>
          <p:cNvSpPr>
            <a:spLocks noGrp="1"/>
          </p:cNvSpPr>
          <p:nvPr>
            <p:ph sz="half" idx="33"/>
          </p:nvPr>
        </p:nvSpPr>
        <p:spPr>
          <a:xfrm>
            <a:off x="5000748" y="1723397"/>
            <a:ext cx="1452189" cy="560218"/>
          </a:xfrm>
        </p:spPr>
        <p:txBody>
          <a:bodyPr/>
          <a:lstStyle>
            <a:lvl1pPr algn="ctr">
              <a:defRPr sz="13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  <a:lvl2pPr marL="0" indent="0" algn="ctr">
              <a:buNone/>
              <a:defRPr sz="867"/>
            </a:lvl2pPr>
            <a:lvl3pPr marL="245923" indent="-118663">
              <a:defRPr sz="542"/>
            </a:lvl3pPr>
            <a:lvl4pPr marL="373184" indent="-127261">
              <a:defRPr sz="433"/>
            </a:lvl4pPr>
            <a:lvl5pPr marL="498724" indent="-125541">
              <a:defRPr sz="542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4" name="Content Placeholder 2"/>
          <p:cNvSpPr>
            <a:spLocks noGrp="1"/>
          </p:cNvSpPr>
          <p:nvPr>
            <p:ph sz="half" idx="34"/>
          </p:nvPr>
        </p:nvSpPr>
        <p:spPr>
          <a:xfrm>
            <a:off x="6555877" y="1723397"/>
            <a:ext cx="1452189" cy="560218"/>
          </a:xfrm>
        </p:spPr>
        <p:txBody>
          <a:bodyPr/>
          <a:lstStyle>
            <a:lvl1pPr algn="ctr">
              <a:defRPr sz="13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  <a:lvl2pPr marL="0" indent="0" algn="ctr">
              <a:buNone/>
              <a:defRPr sz="867"/>
            </a:lvl2pPr>
            <a:lvl3pPr marL="245923" indent="-118663">
              <a:defRPr sz="542"/>
            </a:lvl3pPr>
            <a:lvl4pPr marL="373184" indent="-127261">
              <a:defRPr sz="433"/>
            </a:lvl4pPr>
            <a:lvl5pPr marL="498724" indent="-125541">
              <a:defRPr sz="542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5" name="Content Placeholder 2"/>
          <p:cNvSpPr>
            <a:spLocks noGrp="1"/>
          </p:cNvSpPr>
          <p:nvPr>
            <p:ph sz="half" idx="35"/>
          </p:nvPr>
        </p:nvSpPr>
        <p:spPr>
          <a:xfrm>
            <a:off x="8111008" y="1723397"/>
            <a:ext cx="1452189" cy="560218"/>
          </a:xfrm>
        </p:spPr>
        <p:txBody>
          <a:bodyPr/>
          <a:lstStyle>
            <a:lvl1pPr algn="ctr">
              <a:defRPr sz="13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  <a:lvl2pPr marL="0" indent="0" algn="ctr">
              <a:buNone/>
              <a:defRPr sz="867"/>
            </a:lvl2pPr>
            <a:lvl3pPr marL="245923" indent="-118663">
              <a:defRPr sz="542"/>
            </a:lvl3pPr>
            <a:lvl4pPr marL="373184" indent="-127261">
              <a:defRPr sz="433"/>
            </a:lvl4pPr>
            <a:lvl5pPr marL="498724" indent="-125541">
              <a:defRPr sz="542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36"/>
          </p:nvPr>
        </p:nvSpPr>
        <p:spPr>
          <a:xfrm>
            <a:off x="409335" y="2635611"/>
            <a:ext cx="1310481" cy="233269"/>
          </a:xfrm>
        </p:spPr>
        <p:txBody>
          <a:bodyPr/>
          <a:lstStyle>
            <a:lvl1pPr marL="61911" indent="-61911">
              <a:spcBef>
                <a:spcPts val="433"/>
              </a:spcBef>
              <a:buFont typeface="Wingdings" panose="05000000000000000000" pitchFamily="2" charset="2"/>
              <a:buChar char="§"/>
              <a:defRPr sz="758"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8" name="Text Placeholder 46"/>
          <p:cNvSpPr>
            <a:spLocks noGrp="1"/>
          </p:cNvSpPr>
          <p:nvPr>
            <p:ph type="body" sz="quarter" idx="37"/>
          </p:nvPr>
        </p:nvSpPr>
        <p:spPr>
          <a:xfrm>
            <a:off x="1969035" y="2635611"/>
            <a:ext cx="1310481" cy="233269"/>
          </a:xfrm>
        </p:spPr>
        <p:txBody>
          <a:bodyPr/>
          <a:lstStyle>
            <a:lvl1pPr marL="61911" indent="-61911">
              <a:spcBef>
                <a:spcPts val="433"/>
              </a:spcBef>
              <a:buFont typeface="Wingdings" panose="05000000000000000000" pitchFamily="2" charset="2"/>
              <a:buChar char="§"/>
              <a:defRPr sz="758"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9" name="Text Placeholder 46"/>
          <p:cNvSpPr>
            <a:spLocks noGrp="1"/>
          </p:cNvSpPr>
          <p:nvPr>
            <p:ph type="body" sz="quarter" idx="38"/>
          </p:nvPr>
        </p:nvSpPr>
        <p:spPr>
          <a:xfrm>
            <a:off x="3528735" y="2635611"/>
            <a:ext cx="1310481" cy="233269"/>
          </a:xfrm>
        </p:spPr>
        <p:txBody>
          <a:bodyPr/>
          <a:lstStyle>
            <a:lvl1pPr marL="61911" indent="-61911">
              <a:spcBef>
                <a:spcPts val="433"/>
              </a:spcBef>
              <a:buFont typeface="Wingdings" panose="05000000000000000000" pitchFamily="2" charset="2"/>
              <a:buChar char="§"/>
              <a:defRPr sz="758"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0" name="Text Placeholder 46"/>
          <p:cNvSpPr>
            <a:spLocks noGrp="1"/>
          </p:cNvSpPr>
          <p:nvPr>
            <p:ph type="body" sz="quarter" idx="39"/>
          </p:nvPr>
        </p:nvSpPr>
        <p:spPr>
          <a:xfrm>
            <a:off x="5088435" y="2635611"/>
            <a:ext cx="1310481" cy="233269"/>
          </a:xfrm>
        </p:spPr>
        <p:txBody>
          <a:bodyPr/>
          <a:lstStyle>
            <a:lvl1pPr marL="61911" indent="-61911">
              <a:spcBef>
                <a:spcPts val="433"/>
              </a:spcBef>
              <a:buFont typeface="Wingdings" panose="05000000000000000000" pitchFamily="2" charset="2"/>
              <a:buChar char="§"/>
              <a:defRPr sz="758"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1" name="Text Placeholder 46"/>
          <p:cNvSpPr>
            <a:spLocks noGrp="1"/>
          </p:cNvSpPr>
          <p:nvPr>
            <p:ph type="body" sz="quarter" idx="40"/>
          </p:nvPr>
        </p:nvSpPr>
        <p:spPr>
          <a:xfrm>
            <a:off x="6648135" y="2635611"/>
            <a:ext cx="1310481" cy="233269"/>
          </a:xfrm>
        </p:spPr>
        <p:txBody>
          <a:bodyPr/>
          <a:lstStyle>
            <a:lvl1pPr marL="61911" indent="-61911">
              <a:spcBef>
                <a:spcPts val="433"/>
              </a:spcBef>
              <a:buFont typeface="Wingdings" panose="05000000000000000000" pitchFamily="2" charset="2"/>
              <a:buChar char="§"/>
              <a:defRPr sz="758"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2" name="Text Placeholder 46"/>
          <p:cNvSpPr>
            <a:spLocks noGrp="1"/>
          </p:cNvSpPr>
          <p:nvPr>
            <p:ph type="body" sz="quarter" idx="41"/>
          </p:nvPr>
        </p:nvSpPr>
        <p:spPr>
          <a:xfrm>
            <a:off x="8207832" y="2635611"/>
            <a:ext cx="1310481" cy="233269"/>
          </a:xfrm>
        </p:spPr>
        <p:txBody>
          <a:bodyPr/>
          <a:lstStyle>
            <a:lvl1pPr marL="61911" indent="-61911">
              <a:spcBef>
                <a:spcPts val="433"/>
              </a:spcBef>
              <a:buFont typeface="Wingdings" panose="05000000000000000000" pitchFamily="2" charset="2"/>
              <a:buChar char="§"/>
              <a:defRPr sz="758"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53" name="Straight Connector 52"/>
          <p:cNvCxnSpPr/>
          <p:nvPr userDrawn="1"/>
        </p:nvCxnSpPr>
        <p:spPr>
          <a:xfrm flipV="1">
            <a:off x="336420" y="5355017"/>
            <a:ext cx="9204626" cy="1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 userDrawn="1"/>
        </p:nvCxnSpPr>
        <p:spPr>
          <a:xfrm flipV="1">
            <a:off x="924821" y="2476608"/>
            <a:ext cx="296672" cy="1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 userDrawn="1"/>
        </p:nvCxnSpPr>
        <p:spPr>
          <a:xfrm flipV="1">
            <a:off x="2475518" y="2476609"/>
            <a:ext cx="296672" cy="1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 userDrawn="1"/>
        </p:nvCxnSpPr>
        <p:spPr>
          <a:xfrm flipV="1">
            <a:off x="4026215" y="2476609"/>
            <a:ext cx="296672" cy="1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 userDrawn="1"/>
        </p:nvCxnSpPr>
        <p:spPr>
          <a:xfrm flipV="1">
            <a:off x="5576913" y="2476609"/>
            <a:ext cx="296672" cy="1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 userDrawn="1"/>
        </p:nvCxnSpPr>
        <p:spPr>
          <a:xfrm flipV="1">
            <a:off x="7127610" y="2478149"/>
            <a:ext cx="296672" cy="1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 userDrawn="1"/>
        </p:nvCxnSpPr>
        <p:spPr>
          <a:xfrm flipV="1">
            <a:off x="8678310" y="2476606"/>
            <a:ext cx="296672" cy="1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1099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ntent with Qu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5360" y="1723397"/>
            <a:ext cx="1452189" cy="560218"/>
          </a:xfrm>
        </p:spPr>
        <p:txBody>
          <a:bodyPr/>
          <a:lstStyle>
            <a:lvl1pPr algn="ctr">
              <a:defRPr sz="13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  <a:lvl2pPr marL="0" indent="0" algn="ctr">
              <a:buNone/>
              <a:defRPr sz="867"/>
            </a:lvl2pPr>
            <a:lvl3pPr marL="245923" indent="-118663">
              <a:defRPr sz="542"/>
            </a:lvl3pPr>
            <a:lvl4pPr marL="373184" indent="-127261">
              <a:defRPr sz="433"/>
            </a:lvl4pPr>
            <a:lvl5pPr marL="498724" indent="-125541">
              <a:defRPr sz="542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39693" y="1705065"/>
            <a:ext cx="6226627" cy="916675"/>
            <a:chOff x="1698178" y="1278798"/>
            <a:chExt cx="5747656" cy="2502555"/>
          </a:xfrm>
        </p:grpSpPr>
        <p:cxnSp>
          <p:nvCxnSpPr>
            <p:cNvPr id="19" name="Straight Connector 18"/>
            <p:cNvCxnSpPr/>
            <p:nvPr userDrawn="1"/>
          </p:nvCxnSpPr>
          <p:spPr>
            <a:xfrm>
              <a:off x="4572006" y="1278798"/>
              <a:ext cx="0" cy="2502555"/>
            </a:xfrm>
            <a:prstGeom prst="line">
              <a:avLst/>
            </a:prstGeom>
            <a:ln w="9525">
              <a:solidFill>
                <a:srgbClr val="CC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6008920" y="1278798"/>
              <a:ext cx="0" cy="2502555"/>
            </a:xfrm>
            <a:prstGeom prst="line">
              <a:avLst/>
            </a:prstGeom>
            <a:ln w="9525">
              <a:solidFill>
                <a:srgbClr val="CC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7445834" y="1278798"/>
              <a:ext cx="0" cy="2502555"/>
            </a:xfrm>
            <a:prstGeom prst="line">
              <a:avLst/>
            </a:prstGeom>
            <a:ln w="9525">
              <a:solidFill>
                <a:srgbClr val="CC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3135092" y="1278798"/>
              <a:ext cx="0" cy="2502555"/>
            </a:xfrm>
            <a:prstGeom prst="line">
              <a:avLst/>
            </a:prstGeom>
            <a:ln w="9525">
              <a:solidFill>
                <a:srgbClr val="CC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1698178" y="1278798"/>
              <a:ext cx="0" cy="2502555"/>
            </a:xfrm>
            <a:prstGeom prst="line">
              <a:avLst/>
            </a:prstGeom>
            <a:ln w="9525">
              <a:solidFill>
                <a:srgbClr val="CCCC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Content Placeholder 2"/>
          <p:cNvSpPr>
            <a:spLocks noGrp="1"/>
          </p:cNvSpPr>
          <p:nvPr userDrawn="1">
            <p:ph sz="half" idx="31"/>
          </p:nvPr>
        </p:nvSpPr>
        <p:spPr>
          <a:xfrm>
            <a:off x="1890489" y="1723397"/>
            <a:ext cx="1452189" cy="560218"/>
          </a:xfrm>
        </p:spPr>
        <p:txBody>
          <a:bodyPr/>
          <a:lstStyle>
            <a:lvl1pPr algn="ctr">
              <a:defRPr sz="13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  <a:lvl2pPr marL="0" indent="0" algn="ctr">
              <a:buNone/>
              <a:defRPr sz="867"/>
            </a:lvl2pPr>
            <a:lvl3pPr marL="245923" indent="-118663">
              <a:defRPr sz="542"/>
            </a:lvl3pPr>
            <a:lvl4pPr marL="373184" indent="-127261">
              <a:defRPr sz="433"/>
            </a:lvl4pPr>
            <a:lvl5pPr marL="498724" indent="-125541">
              <a:defRPr sz="542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2" name="Content Placeholder 2"/>
          <p:cNvSpPr>
            <a:spLocks noGrp="1"/>
          </p:cNvSpPr>
          <p:nvPr userDrawn="1">
            <p:ph sz="half" idx="32"/>
          </p:nvPr>
        </p:nvSpPr>
        <p:spPr>
          <a:xfrm>
            <a:off x="3445619" y="1723397"/>
            <a:ext cx="1452189" cy="560218"/>
          </a:xfrm>
        </p:spPr>
        <p:txBody>
          <a:bodyPr/>
          <a:lstStyle>
            <a:lvl1pPr algn="ctr">
              <a:defRPr sz="13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  <a:lvl2pPr marL="0" indent="0" algn="ctr">
              <a:buNone/>
              <a:defRPr sz="867"/>
            </a:lvl2pPr>
            <a:lvl3pPr marL="245923" indent="-118663">
              <a:defRPr sz="542"/>
            </a:lvl3pPr>
            <a:lvl4pPr marL="373184" indent="-127261">
              <a:defRPr sz="433"/>
            </a:lvl4pPr>
            <a:lvl5pPr marL="498724" indent="-125541">
              <a:defRPr sz="542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3" name="Content Placeholder 2"/>
          <p:cNvSpPr>
            <a:spLocks noGrp="1"/>
          </p:cNvSpPr>
          <p:nvPr userDrawn="1">
            <p:ph sz="half" idx="33"/>
          </p:nvPr>
        </p:nvSpPr>
        <p:spPr>
          <a:xfrm>
            <a:off x="5000748" y="1723397"/>
            <a:ext cx="1452189" cy="560218"/>
          </a:xfrm>
        </p:spPr>
        <p:txBody>
          <a:bodyPr/>
          <a:lstStyle>
            <a:lvl1pPr algn="ctr">
              <a:defRPr sz="13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  <a:lvl2pPr marL="0" indent="0" algn="ctr">
              <a:buNone/>
              <a:defRPr sz="867"/>
            </a:lvl2pPr>
            <a:lvl3pPr marL="245923" indent="-118663">
              <a:defRPr sz="542"/>
            </a:lvl3pPr>
            <a:lvl4pPr marL="373184" indent="-127261">
              <a:defRPr sz="433"/>
            </a:lvl4pPr>
            <a:lvl5pPr marL="498724" indent="-125541">
              <a:defRPr sz="542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4" name="Content Placeholder 2"/>
          <p:cNvSpPr>
            <a:spLocks noGrp="1"/>
          </p:cNvSpPr>
          <p:nvPr userDrawn="1">
            <p:ph sz="half" idx="34"/>
          </p:nvPr>
        </p:nvSpPr>
        <p:spPr>
          <a:xfrm>
            <a:off x="6555877" y="1723397"/>
            <a:ext cx="1452189" cy="560218"/>
          </a:xfrm>
        </p:spPr>
        <p:txBody>
          <a:bodyPr/>
          <a:lstStyle>
            <a:lvl1pPr algn="ctr">
              <a:defRPr sz="13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  <a:lvl2pPr marL="0" indent="0" algn="ctr">
              <a:buNone/>
              <a:defRPr sz="867"/>
            </a:lvl2pPr>
            <a:lvl3pPr marL="245923" indent="-118663">
              <a:defRPr sz="542"/>
            </a:lvl3pPr>
            <a:lvl4pPr marL="373184" indent="-127261">
              <a:defRPr sz="433"/>
            </a:lvl4pPr>
            <a:lvl5pPr marL="498724" indent="-125541">
              <a:defRPr sz="542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5" name="Content Placeholder 2"/>
          <p:cNvSpPr>
            <a:spLocks noGrp="1"/>
          </p:cNvSpPr>
          <p:nvPr userDrawn="1">
            <p:ph sz="half" idx="35"/>
          </p:nvPr>
        </p:nvSpPr>
        <p:spPr>
          <a:xfrm>
            <a:off x="8111008" y="1723397"/>
            <a:ext cx="1452189" cy="560218"/>
          </a:xfrm>
        </p:spPr>
        <p:txBody>
          <a:bodyPr/>
          <a:lstStyle>
            <a:lvl1pPr algn="ctr">
              <a:defRPr sz="13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  <a:lvl2pPr marL="0" indent="0" algn="ctr">
              <a:buNone/>
              <a:defRPr sz="867"/>
            </a:lvl2pPr>
            <a:lvl3pPr marL="245923" indent="-118663">
              <a:defRPr sz="542"/>
            </a:lvl3pPr>
            <a:lvl4pPr marL="373184" indent="-127261">
              <a:defRPr sz="433"/>
            </a:lvl4pPr>
            <a:lvl5pPr marL="498724" indent="-125541">
              <a:defRPr sz="542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46" name="Straight Connector 45"/>
          <p:cNvCxnSpPr/>
          <p:nvPr userDrawn="1"/>
        </p:nvCxnSpPr>
        <p:spPr>
          <a:xfrm>
            <a:off x="4938733" y="3494143"/>
            <a:ext cx="0" cy="2656859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 userDrawn="1"/>
        </p:nvCxnSpPr>
        <p:spPr>
          <a:xfrm>
            <a:off x="0" y="3038088"/>
            <a:ext cx="9906000" cy="0"/>
          </a:xfrm>
          <a:prstGeom prst="line">
            <a:avLst/>
          </a:prstGeom>
          <a:ln w="9525">
            <a:solidFill>
              <a:srgbClr val="CCCCCC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Placeholder 2"/>
          <p:cNvSpPr>
            <a:spLocks noGrp="1"/>
          </p:cNvSpPr>
          <p:nvPr>
            <p:ph type="body" idx="36"/>
          </p:nvPr>
        </p:nvSpPr>
        <p:spPr>
          <a:xfrm>
            <a:off x="1178559" y="5512843"/>
            <a:ext cx="2648757" cy="116635"/>
          </a:xfrm>
        </p:spPr>
        <p:txBody>
          <a:bodyPr anchor="t" anchorCtr="0"/>
          <a:lstStyle>
            <a:lvl1pPr marL="0" indent="0" algn="ctr">
              <a:spcBef>
                <a:spcPts val="0"/>
              </a:spcBef>
              <a:buNone/>
              <a:defRPr sz="758" cap="all" spc="0" baseline="0">
                <a:solidFill>
                  <a:schemeClr val="bg2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4" name="Text Placeholder 2"/>
          <p:cNvSpPr>
            <a:spLocks noGrp="1"/>
          </p:cNvSpPr>
          <p:nvPr>
            <p:ph type="body" idx="37"/>
          </p:nvPr>
        </p:nvSpPr>
        <p:spPr>
          <a:xfrm>
            <a:off x="5982597" y="5512843"/>
            <a:ext cx="2648757" cy="116635"/>
          </a:xfrm>
        </p:spPr>
        <p:txBody>
          <a:bodyPr anchor="t" anchorCtr="0"/>
          <a:lstStyle>
            <a:lvl1pPr marL="0" indent="0" algn="ctr">
              <a:spcBef>
                <a:spcPts val="0"/>
              </a:spcBef>
              <a:buNone/>
              <a:defRPr sz="758" cap="all" spc="0" baseline="0">
                <a:solidFill>
                  <a:schemeClr val="bg2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8" hasCustomPrompt="1"/>
          </p:nvPr>
        </p:nvSpPr>
        <p:spPr>
          <a:xfrm>
            <a:off x="811846" y="5014353"/>
            <a:ext cx="3382184" cy="200055"/>
          </a:xfrm>
        </p:spPr>
        <p:txBody>
          <a:bodyPr anchor="b" anchorCtr="0"/>
          <a:lstStyle>
            <a:lvl1pPr algn="ctr">
              <a:defRPr sz="1300" baseline="0">
                <a:solidFill>
                  <a:schemeClr val="bg2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66" name="Text Placeholder 14"/>
          <p:cNvSpPr>
            <a:spLocks noGrp="1"/>
          </p:cNvSpPr>
          <p:nvPr>
            <p:ph type="body" sz="quarter" idx="39" hasCustomPrompt="1"/>
          </p:nvPr>
        </p:nvSpPr>
        <p:spPr>
          <a:xfrm>
            <a:off x="5467658" y="4914327"/>
            <a:ext cx="3678634" cy="300082"/>
          </a:xfrm>
        </p:spPr>
        <p:txBody>
          <a:bodyPr anchor="b" anchorCtr="0"/>
          <a:lstStyle>
            <a:lvl1pPr algn="ctr">
              <a:defRPr sz="1950" baseline="0">
                <a:solidFill>
                  <a:schemeClr val="bg2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3290696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ith Exhib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46" name="Straight Connector 45"/>
          <p:cNvCxnSpPr/>
          <p:nvPr userDrawn="1"/>
        </p:nvCxnSpPr>
        <p:spPr>
          <a:xfrm>
            <a:off x="4950000" y="1798297"/>
            <a:ext cx="0" cy="2340000"/>
          </a:xfrm>
          <a:prstGeom prst="line">
            <a:avLst/>
          </a:prstGeom>
          <a:ln w="31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50000" y="4500000"/>
            <a:ext cx="9000000" cy="0"/>
          </a:xfrm>
          <a:prstGeom prst="line">
            <a:avLst/>
          </a:prstGeom>
          <a:ln w="31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33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61719"/>
      </p:ext>
    </p:extLst>
  </p:cSld>
  <p:clrMapOvr>
    <a:masterClrMapping/>
  </p:clrMapOvr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/>
          </a:p>
        </p:txBody>
      </p:sp>
      <p:sp>
        <p:nvSpPr>
          <p:cNvPr id="22" name="Content Placeholder 2"/>
          <p:cNvSpPr>
            <a:spLocks noGrp="1"/>
          </p:cNvSpPr>
          <p:nvPr>
            <p:ph sz="half" idx="18"/>
          </p:nvPr>
        </p:nvSpPr>
        <p:spPr>
          <a:xfrm>
            <a:off x="519827" y="2278806"/>
            <a:ext cx="4159157" cy="769452"/>
          </a:xfrm>
        </p:spPr>
        <p:txBody>
          <a:bodyPr>
            <a:noAutofit/>
          </a:bodyPr>
          <a:lstStyle>
            <a:lvl1pPr algn="ctr">
              <a:lnSpc>
                <a:spcPct val="110000"/>
              </a:lnSpc>
              <a:spcBef>
                <a:spcPts val="650"/>
              </a:spcBef>
              <a:spcAft>
                <a:spcPts val="0"/>
              </a:spcAft>
              <a:defRPr sz="2167">
                <a:latin typeface="ＭＳ Ｐゴシック" panose="020B0600070205080204" pitchFamily="50" charset="-128"/>
              </a:defRPr>
            </a:lvl1pPr>
            <a:lvl2pPr marL="0" indent="0" algn="ctr">
              <a:lnSpc>
                <a:spcPct val="110000"/>
              </a:lnSpc>
              <a:spcBef>
                <a:spcPts val="325"/>
              </a:spcBef>
              <a:buNone/>
              <a:defRPr sz="867"/>
            </a:lvl2pPr>
            <a:lvl3pPr marL="245923" indent="-118663" algn="ctr">
              <a:lnSpc>
                <a:spcPct val="110000"/>
              </a:lnSpc>
              <a:defRPr sz="867"/>
            </a:lvl3pPr>
            <a:lvl4pPr marL="373184" indent="-127261" algn="ctr">
              <a:lnSpc>
                <a:spcPct val="110000"/>
              </a:lnSpc>
              <a:defRPr sz="758"/>
            </a:lvl4pPr>
            <a:lvl5pPr marL="498724" indent="-125541" algn="ctr">
              <a:lnSpc>
                <a:spcPct val="110000"/>
              </a:lnSpc>
              <a:defRPr sz="867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4938111" y="2044231"/>
            <a:ext cx="0" cy="4097604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V="1">
            <a:off x="5353658" y="4093033"/>
            <a:ext cx="4036869" cy="1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 flipV="1">
            <a:off x="580972" y="4093033"/>
            <a:ext cx="4036869" cy="1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2"/>
          <p:cNvSpPr>
            <a:spLocks noGrp="1"/>
          </p:cNvSpPr>
          <p:nvPr>
            <p:ph type="body" idx="1"/>
          </p:nvPr>
        </p:nvSpPr>
        <p:spPr>
          <a:xfrm>
            <a:off x="1275027" y="3233683"/>
            <a:ext cx="2648757" cy="116635"/>
          </a:xfrm>
        </p:spPr>
        <p:txBody>
          <a:bodyPr anchor="t" anchorCtr="0"/>
          <a:lstStyle>
            <a:lvl1pPr marL="0" indent="0" algn="ctr">
              <a:buNone/>
              <a:defRPr sz="758" b="1" cap="all" spc="0" baseline="0">
                <a:solidFill>
                  <a:schemeClr val="bg2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sz="half" idx="19"/>
          </p:nvPr>
        </p:nvSpPr>
        <p:spPr>
          <a:xfrm>
            <a:off x="5292512" y="2278806"/>
            <a:ext cx="4159157" cy="769452"/>
          </a:xfrm>
        </p:spPr>
        <p:txBody>
          <a:bodyPr>
            <a:noAutofit/>
          </a:bodyPr>
          <a:lstStyle>
            <a:lvl1pPr algn="ctr">
              <a:lnSpc>
                <a:spcPct val="110000"/>
              </a:lnSpc>
              <a:spcBef>
                <a:spcPts val="650"/>
              </a:spcBef>
              <a:spcAft>
                <a:spcPts val="0"/>
              </a:spcAft>
              <a:defRPr sz="2167">
                <a:latin typeface="ＭＳ Ｐゴシック" panose="020B0600070205080204" pitchFamily="50" charset="-128"/>
              </a:defRPr>
            </a:lvl1pPr>
            <a:lvl2pPr marL="0" indent="0" algn="ctr">
              <a:lnSpc>
                <a:spcPct val="110000"/>
              </a:lnSpc>
              <a:spcBef>
                <a:spcPts val="325"/>
              </a:spcBef>
              <a:buNone/>
              <a:defRPr sz="867"/>
            </a:lvl2pPr>
            <a:lvl3pPr marL="245923" indent="-118663" algn="ctr">
              <a:lnSpc>
                <a:spcPct val="110000"/>
              </a:lnSpc>
              <a:defRPr sz="867"/>
            </a:lvl3pPr>
            <a:lvl4pPr marL="373184" indent="-127261" algn="ctr">
              <a:lnSpc>
                <a:spcPct val="110000"/>
              </a:lnSpc>
              <a:defRPr sz="758"/>
            </a:lvl4pPr>
            <a:lvl5pPr marL="498724" indent="-125541" algn="ctr">
              <a:lnSpc>
                <a:spcPct val="110000"/>
              </a:lnSpc>
              <a:defRPr sz="867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2"/>
          <p:cNvSpPr>
            <a:spLocks noGrp="1"/>
          </p:cNvSpPr>
          <p:nvPr>
            <p:ph type="body" idx="20"/>
          </p:nvPr>
        </p:nvSpPr>
        <p:spPr>
          <a:xfrm>
            <a:off x="6047712" y="3233683"/>
            <a:ext cx="2648757" cy="116635"/>
          </a:xfrm>
        </p:spPr>
        <p:txBody>
          <a:bodyPr anchor="t" anchorCtr="0"/>
          <a:lstStyle>
            <a:lvl1pPr marL="0" indent="0" algn="ctr">
              <a:buNone/>
              <a:defRPr sz="758" b="1" cap="all" spc="0" baseline="0">
                <a:solidFill>
                  <a:schemeClr val="bg2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sz="half" idx="21"/>
          </p:nvPr>
        </p:nvSpPr>
        <p:spPr>
          <a:xfrm>
            <a:off x="519827" y="4653035"/>
            <a:ext cx="4159157" cy="769452"/>
          </a:xfrm>
        </p:spPr>
        <p:txBody>
          <a:bodyPr>
            <a:noAutofit/>
          </a:bodyPr>
          <a:lstStyle>
            <a:lvl1pPr algn="ctr">
              <a:lnSpc>
                <a:spcPct val="110000"/>
              </a:lnSpc>
              <a:spcBef>
                <a:spcPts val="650"/>
              </a:spcBef>
              <a:spcAft>
                <a:spcPts val="0"/>
              </a:spcAft>
              <a:defRPr sz="2167">
                <a:latin typeface="ＭＳ Ｐゴシック" panose="020B0600070205080204" pitchFamily="50" charset="-128"/>
              </a:defRPr>
            </a:lvl1pPr>
            <a:lvl2pPr marL="0" indent="0" algn="ctr">
              <a:lnSpc>
                <a:spcPct val="110000"/>
              </a:lnSpc>
              <a:spcBef>
                <a:spcPts val="325"/>
              </a:spcBef>
              <a:buNone/>
              <a:defRPr sz="867"/>
            </a:lvl2pPr>
            <a:lvl3pPr marL="245923" indent="-118663" algn="ctr">
              <a:lnSpc>
                <a:spcPct val="110000"/>
              </a:lnSpc>
              <a:defRPr sz="867"/>
            </a:lvl3pPr>
            <a:lvl4pPr marL="373184" indent="-127261" algn="ctr">
              <a:lnSpc>
                <a:spcPct val="110000"/>
              </a:lnSpc>
              <a:defRPr sz="758"/>
            </a:lvl4pPr>
            <a:lvl5pPr marL="498724" indent="-125541" algn="ctr">
              <a:lnSpc>
                <a:spcPct val="110000"/>
              </a:lnSpc>
              <a:defRPr sz="867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type="body" idx="22"/>
          </p:nvPr>
        </p:nvSpPr>
        <p:spPr>
          <a:xfrm>
            <a:off x="1275027" y="5607912"/>
            <a:ext cx="2648757" cy="116635"/>
          </a:xfrm>
        </p:spPr>
        <p:txBody>
          <a:bodyPr anchor="t" anchorCtr="0"/>
          <a:lstStyle>
            <a:lvl1pPr marL="0" indent="0" algn="ctr">
              <a:buNone/>
              <a:defRPr sz="758" b="1" cap="all" spc="0" baseline="0">
                <a:solidFill>
                  <a:schemeClr val="bg2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Content Placeholder 2"/>
          <p:cNvSpPr>
            <a:spLocks noGrp="1"/>
          </p:cNvSpPr>
          <p:nvPr>
            <p:ph sz="half" idx="23"/>
          </p:nvPr>
        </p:nvSpPr>
        <p:spPr>
          <a:xfrm>
            <a:off x="5292512" y="4653035"/>
            <a:ext cx="4159157" cy="769452"/>
          </a:xfrm>
        </p:spPr>
        <p:txBody>
          <a:bodyPr>
            <a:noAutofit/>
          </a:bodyPr>
          <a:lstStyle>
            <a:lvl1pPr algn="ctr">
              <a:lnSpc>
                <a:spcPct val="110000"/>
              </a:lnSpc>
              <a:spcBef>
                <a:spcPts val="650"/>
              </a:spcBef>
              <a:spcAft>
                <a:spcPts val="0"/>
              </a:spcAft>
              <a:defRPr sz="2167">
                <a:latin typeface="ＭＳ Ｐゴシック" panose="020B0600070205080204" pitchFamily="50" charset="-128"/>
              </a:defRPr>
            </a:lvl1pPr>
            <a:lvl2pPr marL="0" indent="0" algn="ctr">
              <a:lnSpc>
                <a:spcPct val="110000"/>
              </a:lnSpc>
              <a:spcBef>
                <a:spcPts val="325"/>
              </a:spcBef>
              <a:buNone/>
              <a:defRPr sz="867"/>
            </a:lvl2pPr>
            <a:lvl3pPr marL="245923" indent="-118663" algn="ctr">
              <a:lnSpc>
                <a:spcPct val="110000"/>
              </a:lnSpc>
              <a:defRPr sz="867"/>
            </a:lvl3pPr>
            <a:lvl4pPr marL="373184" indent="-127261" algn="ctr">
              <a:lnSpc>
                <a:spcPct val="110000"/>
              </a:lnSpc>
              <a:defRPr sz="758"/>
            </a:lvl4pPr>
            <a:lvl5pPr marL="498724" indent="-125541" algn="ctr">
              <a:lnSpc>
                <a:spcPct val="110000"/>
              </a:lnSpc>
              <a:defRPr sz="867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2"/>
          <p:cNvSpPr>
            <a:spLocks noGrp="1"/>
          </p:cNvSpPr>
          <p:nvPr>
            <p:ph type="body" idx="24"/>
          </p:nvPr>
        </p:nvSpPr>
        <p:spPr>
          <a:xfrm>
            <a:off x="6047712" y="5607912"/>
            <a:ext cx="2648757" cy="116635"/>
          </a:xfrm>
        </p:spPr>
        <p:txBody>
          <a:bodyPr anchor="t" anchorCtr="0"/>
          <a:lstStyle>
            <a:lvl1pPr marL="0" indent="0" algn="ctr">
              <a:buNone/>
              <a:defRPr sz="758" b="1" cap="all" spc="0" baseline="0">
                <a:solidFill>
                  <a:schemeClr val="bg2"/>
                </a:solidFill>
                <a:latin typeface="ＭＳ Ｐゴシック" panose="020B0600070205080204" pitchFamily="50" charset="-128"/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48043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784017"/>
            <a:ext cx="9235281" cy="33348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359" y="2379359"/>
            <a:ext cx="4252684" cy="913583"/>
          </a:xfrm>
        </p:spPr>
        <p:txBody>
          <a:bodyPr/>
          <a:lstStyle>
            <a:lvl1pPr>
              <a:lnSpc>
                <a:spcPct val="100000"/>
              </a:lnSpc>
              <a:spcBef>
                <a:spcPts val="650"/>
              </a:spcBef>
              <a:defRPr sz="1517">
                <a:latin typeface="ＭＳ Ｐゴシック" panose="020B0600070205080204" pitchFamily="50" charset="-128"/>
              </a:defRPr>
            </a:lvl1pPr>
            <a:lvl2pPr>
              <a:defRPr sz="1083"/>
            </a:lvl2pPr>
            <a:lvl3pPr>
              <a:defRPr sz="975"/>
            </a:lvl3pPr>
            <a:lvl4pPr>
              <a:defRPr sz="867"/>
            </a:lvl4pPr>
            <a:lvl5pPr>
              <a:defRPr sz="758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07686" y="1818835"/>
            <a:ext cx="4254354" cy="366832"/>
          </a:xfrm>
        </p:spPr>
        <p:txBody>
          <a:bodyPr anchor="b"/>
          <a:lstStyle>
            <a:lvl1pPr marL="0" indent="0">
              <a:lnSpc>
                <a:spcPct val="110000"/>
              </a:lnSpc>
              <a:spcBef>
                <a:spcPts val="1950"/>
              </a:spcBef>
              <a:buNone/>
              <a:defRPr sz="2167" b="0">
                <a:latin typeface="ＭＳ Ｐゴシック" panose="020B0600070205080204" pitchFamily="50" charset="-128"/>
              </a:defRPr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7686" y="2385708"/>
            <a:ext cx="4254354" cy="1159292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>
              <a:lnSpc>
                <a:spcPct val="100000"/>
              </a:lnSpc>
              <a:spcBef>
                <a:spcPts val="650"/>
              </a:spcBef>
            </a:pPr>
            <a:r>
              <a:rPr lang="en-US"/>
              <a:t>Click to edit Master text styles</a:t>
            </a:r>
          </a:p>
          <a:p>
            <a:pPr lvl="1">
              <a:lnSpc>
                <a:spcPct val="100000"/>
              </a:lnSpc>
              <a:spcBef>
                <a:spcPts val="650"/>
              </a:spcBef>
            </a:pPr>
            <a:r>
              <a:rPr lang="en-US"/>
              <a:t>Second level</a:t>
            </a:r>
          </a:p>
          <a:p>
            <a:pPr lvl="2">
              <a:lnSpc>
                <a:spcPct val="100000"/>
              </a:lnSpc>
              <a:spcBef>
                <a:spcPts val="650"/>
              </a:spcBef>
            </a:pPr>
            <a:r>
              <a:rPr lang="en-US"/>
              <a:t>Third level</a:t>
            </a:r>
          </a:p>
          <a:p>
            <a:pPr lvl="3">
              <a:lnSpc>
                <a:spcPct val="100000"/>
              </a:lnSpc>
              <a:spcBef>
                <a:spcPts val="650"/>
              </a:spcBef>
            </a:pPr>
            <a:r>
              <a:rPr lang="en-US"/>
              <a:t>Fourth level</a:t>
            </a:r>
          </a:p>
          <a:p>
            <a:pPr lvl="4">
              <a:lnSpc>
                <a:spcPct val="100000"/>
              </a:lnSpc>
              <a:spcBef>
                <a:spcPts val="650"/>
              </a:spcBef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40519" y="1818835"/>
            <a:ext cx="4254354" cy="366832"/>
          </a:xfrm>
        </p:spPr>
        <p:txBody>
          <a:bodyPr anchor="b"/>
          <a:lstStyle>
            <a:lvl1pPr marL="0" indent="0">
              <a:lnSpc>
                <a:spcPct val="110000"/>
              </a:lnSpc>
              <a:spcBef>
                <a:spcPts val="1950"/>
              </a:spcBef>
              <a:buNone/>
              <a:defRPr sz="2167" b="0">
                <a:latin typeface="ＭＳ Ｐゴシック" panose="020B0600070205080204" pitchFamily="50" charset="-128"/>
              </a:defRPr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85332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Left_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784017"/>
            <a:ext cx="9235281" cy="33348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359" y="1787721"/>
            <a:ext cx="4252684" cy="366832"/>
          </a:xfrm>
        </p:spPr>
        <p:txBody>
          <a:bodyPr vert="horz" wrap="square" lIns="0" tIns="0" rIns="0" bIns="0" rtlCol="0" anchor="b">
            <a:spAutoFit/>
          </a:bodyPr>
          <a:lstStyle>
            <a:lvl1pPr>
              <a:defRPr lang="en-US" sz="2167" b="0" dirty="0" smtClean="0"/>
            </a:lvl1pPr>
          </a:lstStyle>
          <a:p>
            <a:pPr lvl="0">
              <a:lnSpc>
                <a:spcPct val="110000"/>
              </a:lnSpc>
              <a:spcBef>
                <a:spcPts val="195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359" y="2379359"/>
            <a:ext cx="4252684" cy="1159292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 dirty="0"/>
            </a:lvl5pPr>
          </a:lstStyle>
          <a:p>
            <a:pPr lvl="0">
              <a:lnSpc>
                <a:spcPct val="100000"/>
              </a:lnSpc>
              <a:spcBef>
                <a:spcPts val="650"/>
              </a:spcBef>
            </a:pPr>
            <a:r>
              <a:rPr lang="en-US"/>
              <a:t>Click to edit Master text styles</a:t>
            </a:r>
          </a:p>
          <a:p>
            <a:pPr lvl="1">
              <a:lnSpc>
                <a:spcPct val="100000"/>
              </a:lnSpc>
              <a:spcBef>
                <a:spcPts val="650"/>
              </a:spcBef>
            </a:pPr>
            <a:r>
              <a:rPr lang="en-US"/>
              <a:t>Second level</a:t>
            </a:r>
          </a:p>
          <a:p>
            <a:pPr lvl="2">
              <a:lnSpc>
                <a:spcPct val="100000"/>
              </a:lnSpc>
              <a:spcBef>
                <a:spcPts val="650"/>
              </a:spcBef>
            </a:pPr>
            <a:r>
              <a:rPr lang="en-US"/>
              <a:t>Third level</a:t>
            </a:r>
          </a:p>
          <a:p>
            <a:pPr lvl="3">
              <a:lnSpc>
                <a:spcPct val="100000"/>
              </a:lnSpc>
              <a:spcBef>
                <a:spcPts val="650"/>
              </a:spcBef>
            </a:pPr>
            <a:r>
              <a:rPr lang="en-US"/>
              <a:t>Fourth level</a:t>
            </a:r>
          </a:p>
          <a:p>
            <a:pPr lvl="4">
              <a:lnSpc>
                <a:spcPct val="100000"/>
              </a:lnSpc>
              <a:spcBef>
                <a:spcPts val="650"/>
              </a:spcBef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026952" y="1742865"/>
            <a:ext cx="4543690" cy="23346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807788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5"/>
          <p:cNvSpPr>
            <a:spLocks/>
          </p:cNvSpPr>
          <p:nvPr userDrawn="1"/>
        </p:nvSpPr>
        <p:spPr bwMode="auto">
          <a:xfrm>
            <a:off x="-10318" y="4461420"/>
            <a:ext cx="9903365" cy="131233"/>
          </a:xfrm>
          <a:custGeom>
            <a:avLst/>
            <a:gdLst>
              <a:gd name="T0" fmla="*/ 5760 w 5760"/>
              <a:gd name="T1" fmla="*/ 0 h 62"/>
              <a:gd name="T2" fmla="*/ 996 w 5760"/>
              <a:gd name="T3" fmla="*/ 0 h 62"/>
              <a:gd name="T4" fmla="*/ 945 w 5760"/>
              <a:gd name="T5" fmla="*/ 62 h 62"/>
              <a:gd name="T6" fmla="*/ 888 w 5760"/>
              <a:gd name="T7" fmla="*/ 0 h 62"/>
              <a:gd name="T8" fmla="*/ 0 w 5760"/>
              <a:gd name="T9" fmla="*/ 0 h 62"/>
              <a:gd name="connsiteX0" fmla="*/ 9544 w 9544"/>
              <a:gd name="connsiteY0" fmla="*/ 0 h 10000"/>
              <a:gd name="connsiteX1" fmla="*/ 1273 w 9544"/>
              <a:gd name="connsiteY1" fmla="*/ 0 h 10000"/>
              <a:gd name="connsiteX2" fmla="*/ 1185 w 9544"/>
              <a:gd name="connsiteY2" fmla="*/ 10000 h 10000"/>
              <a:gd name="connsiteX3" fmla="*/ 1086 w 9544"/>
              <a:gd name="connsiteY3" fmla="*/ 0 h 10000"/>
              <a:gd name="connsiteX4" fmla="*/ 0 w 9544"/>
              <a:gd name="connsiteY4" fmla="*/ 0 h 10000"/>
              <a:gd name="connsiteX0" fmla="*/ 10196 w 10196"/>
              <a:gd name="connsiteY0" fmla="*/ 0 h 10000"/>
              <a:gd name="connsiteX1" fmla="*/ 1334 w 10196"/>
              <a:gd name="connsiteY1" fmla="*/ 0 h 10000"/>
              <a:gd name="connsiteX2" fmla="*/ 1242 w 10196"/>
              <a:gd name="connsiteY2" fmla="*/ 10000 h 10000"/>
              <a:gd name="connsiteX3" fmla="*/ 1138 w 10196"/>
              <a:gd name="connsiteY3" fmla="*/ 0 h 10000"/>
              <a:gd name="connsiteX4" fmla="*/ 0 w 10196"/>
              <a:gd name="connsiteY4" fmla="*/ 0 h 10000"/>
              <a:gd name="connsiteX0" fmla="*/ 10341 w 10341"/>
              <a:gd name="connsiteY0" fmla="*/ 0 h 10000"/>
              <a:gd name="connsiteX1" fmla="*/ 1334 w 10341"/>
              <a:gd name="connsiteY1" fmla="*/ 0 h 10000"/>
              <a:gd name="connsiteX2" fmla="*/ 1242 w 10341"/>
              <a:gd name="connsiteY2" fmla="*/ 10000 h 10000"/>
              <a:gd name="connsiteX3" fmla="*/ 1138 w 10341"/>
              <a:gd name="connsiteY3" fmla="*/ 0 h 10000"/>
              <a:gd name="connsiteX4" fmla="*/ 0 w 10341"/>
              <a:gd name="connsiteY4" fmla="*/ 0 h 10000"/>
              <a:gd name="connsiteX0" fmla="*/ 10475 w 10475"/>
              <a:gd name="connsiteY0" fmla="*/ 0 h 10000"/>
              <a:gd name="connsiteX1" fmla="*/ 1334 w 10475"/>
              <a:gd name="connsiteY1" fmla="*/ 0 h 10000"/>
              <a:gd name="connsiteX2" fmla="*/ 1242 w 10475"/>
              <a:gd name="connsiteY2" fmla="*/ 10000 h 10000"/>
              <a:gd name="connsiteX3" fmla="*/ 1138 w 10475"/>
              <a:gd name="connsiteY3" fmla="*/ 0 h 10000"/>
              <a:gd name="connsiteX4" fmla="*/ 0 w 1047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75" h="10000">
                <a:moveTo>
                  <a:pt x="10475" y="0"/>
                </a:moveTo>
                <a:lnTo>
                  <a:pt x="1334" y="0"/>
                </a:lnTo>
                <a:cubicBezTo>
                  <a:pt x="1303" y="3333"/>
                  <a:pt x="1272" y="6667"/>
                  <a:pt x="1242" y="10000"/>
                </a:cubicBezTo>
                <a:cubicBezTo>
                  <a:pt x="1207" y="6667"/>
                  <a:pt x="1172" y="3333"/>
                  <a:pt x="1138" y="0"/>
                </a:cubicBezTo>
                <a:lnTo>
                  <a:pt x="0" y="0"/>
                </a:lnTo>
              </a:path>
            </a:pathLst>
          </a:custGeom>
          <a:noFill/>
          <a:ln w="7938" cap="rnd">
            <a:solidFill>
              <a:srgbClr val="E1301E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2288" dirty="0">
              <a:latin typeface="ＭＳ Ｐゴシック" panose="020B0600070205080204" pitchFamily="5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5360" y="641697"/>
            <a:ext cx="9235281" cy="533544"/>
          </a:xfrm>
        </p:spPr>
        <p:txBody>
          <a:bodyPr/>
          <a:lstStyle>
            <a:lvl1pPr>
              <a:defRPr sz="3467"/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7939" y="6547380"/>
            <a:ext cx="3136900" cy="1000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>
              <a:defRPr lang="en-US" smtClean="0"/>
            </a:lvl1pPr>
          </a:lstStyle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35360" y="4990008"/>
            <a:ext cx="5094023" cy="105029"/>
          </a:xfrm>
        </p:spPr>
        <p:txBody>
          <a:bodyPr/>
          <a:lstStyle>
            <a:lvl1pPr>
              <a:lnSpc>
                <a:spcPct val="105000"/>
              </a:lnSpc>
              <a:spcBef>
                <a:spcPts val="0"/>
              </a:spcBef>
              <a:defRPr sz="650">
                <a:solidFill>
                  <a:schemeClr val="tx1"/>
                </a:solidFill>
                <a:latin typeface="ＭＳ Ｐゴシック" panose="020B0600070205080204" pitchFamily="50" charset="-128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37940" y="6401048"/>
            <a:ext cx="2773163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50" dirty="0">
                <a:latin typeface="ＭＳ Ｐゴシック" panose="020B0600070205080204" pitchFamily="50" charset="-128"/>
              </a:rPr>
              <a:t>PwC’s Digital</a:t>
            </a:r>
            <a:r>
              <a:rPr lang="en-US" sz="650" baseline="0" dirty="0">
                <a:latin typeface="ＭＳ Ｐゴシック" panose="020B0600070205080204" pitchFamily="50" charset="-128"/>
              </a:rPr>
              <a:t> Services</a:t>
            </a:r>
            <a:endParaRPr lang="en-US" sz="650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8242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03760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47798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08470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59945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86518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 userDrawn="1">
            <p:custDataLst>
              <p:tags r:id="rId46"/>
            </p:custDataLst>
            <p:extLst>
              <p:ext uri="{D42A27DB-BD31-4B8C-83A1-F6EECF244321}">
                <p14:modId xmlns:p14="http://schemas.microsoft.com/office/powerpoint/2010/main" val="391719110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2" name="think-cell スライド" r:id="rId47" imgW="473" imgH="473" progId="TCLayout.ActiveDocument.1">
                  <p:embed/>
                </p:oleObj>
              </mc:Choice>
              <mc:Fallback>
                <p:oleObj name="think-cell スライド" r:id="rId47" imgW="473" imgH="47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</a:defRPr>
            </a:lvl1pPr>
          </a:lstStyle>
          <a:p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  <a:latin typeface="ＭＳ Ｐゴシック" panose="020B0600070205080204" pitchFamily="50" charset="-128"/>
              </a:defRPr>
            </a:lvl1pPr>
          </a:lstStyle>
          <a:p>
            <a:endParaRPr lang="en-GB" dirty="0"/>
          </a:p>
        </p:txBody>
      </p:sp>
      <p:sp>
        <p:nvSpPr>
          <p:cNvPr id="7" name="スライド番号プレースホルダー 5"/>
          <p:cNvSpPr txBox="1">
            <a:spLocks/>
          </p:cNvSpPr>
          <p:nvPr userDrawn="1"/>
        </p:nvSpPr>
        <p:spPr>
          <a:xfrm>
            <a:off x="9538446" y="6463926"/>
            <a:ext cx="3499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97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6B2653-D1AD-46BA-BB88-3123B5BA212E}" type="slidenum">
              <a:rPr lang="en-US" smtClean="0">
                <a:latin typeface="ＭＳ Ｐゴシック" panose="020B0600070205080204" pitchFamily="50" charset="-128"/>
              </a:rPr>
              <a:pPr/>
              <a:t>‹#›</a:t>
            </a:fld>
            <a:endParaRPr lang="en-US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25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657" r:id="rId13"/>
    <p:sldLayoutId id="2147483656" r:id="rId14"/>
    <p:sldLayoutId id="2147483651" r:id="rId15"/>
    <p:sldLayoutId id="2147483659" r:id="rId16"/>
    <p:sldLayoutId id="2147483661" r:id="rId17"/>
    <p:sldLayoutId id="2147483662" r:id="rId18"/>
    <p:sldLayoutId id="2147483664" r:id="rId19"/>
    <p:sldLayoutId id="2147483665" r:id="rId20"/>
    <p:sldLayoutId id="2147483666" r:id="rId21"/>
    <p:sldLayoutId id="2147483680" r:id="rId22"/>
    <p:sldLayoutId id="2147483667" r:id="rId23"/>
    <p:sldLayoutId id="2147483668" r:id="rId24"/>
    <p:sldLayoutId id="2147483669" r:id="rId25"/>
    <p:sldLayoutId id="2147483684" r:id="rId26"/>
    <p:sldLayoutId id="2147483663" r:id="rId27"/>
    <p:sldLayoutId id="2147483707" r:id="rId28"/>
    <p:sldLayoutId id="2147483650" r:id="rId29"/>
    <p:sldLayoutId id="2147483671" r:id="rId30"/>
    <p:sldLayoutId id="2147483658" r:id="rId31"/>
    <p:sldLayoutId id="2147483677" r:id="rId32"/>
    <p:sldLayoutId id="2147483678" r:id="rId33"/>
    <p:sldLayoutId id="2147483673" r:id="rId34"/>
    <p:sldLayoutId id="2147483674" r:id="rId35"/>
    <p:sldLayoutId id="2147483670" r:id="rId36"/>
    <p:sldLayoutId id="2147483676" r:id="rId37"/>
    <p:sldLayoutId id="2147483681" r:id="rId38"/>
    <p:sldLayoutId id="2147483682" r:id="rId39"/>
    <p:sldLayoutId id="2147483675" r:id="rId40"/>
    <p:sldLayoutId id="2147483653" r:id="rId41"/>
    <p:sldLayoutId id="2147483672" r:id="rId42"/>
    <p:sldLayoutId id="2147483683" r:id="rId43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57" name="think-cell スライド" r:id="rId5" imgW="473" imgH="473" progId="TCLayout.ActiveDocument.1">
                  <p:embed/>
                </p:oleObj>
              </mc:Choice>
              <mc:Fallback>
                <p:oleObj name="think-cell スライド" r:id="rId5" imgW="473" imgH="47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36805" y="259495"/>
            <a:ext cx="9186273" cy="465011"/>
          </a:xfrm>
        </p:spPr>
        <p:txBody>
          <a:bodyPr lIns="36000" tIns="36000" rIns="36000" bIns="36000" anchor="ctr">
            <a:noAutofit/>
          </a:bodyPr>
          <a:lstStyle/>
          <a:p>
            <a:r>
              <a:rPr lang="en-US" altLang="ja-JP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1-4.</a:t>
            </a:r>
            <a:r>
              <a:rPr lang="ja-JP" altLang="en-US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（演習）自社における職場の問題の発生状況</a:t>
            </a:r>
            <a:endParaRPr kumimoji="1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タイトル 3"/>
          <p:cNvSpPr txBox="1">
            <a:spLocks/>
          </p:cNvSpPr>
          <p:nvPr/>
        </p:nvSpPr>
        <p:spPr>
          <a:xfrm>
            <a:off x="336805" y="963830"/>
            <a:ext cx="9186273" cy="465011"/>
          </a:xfrm>
          <a:prstGeom prst="rect">
            <a:avLst/>
          </a:prstGeom>
        </p:spPr>
        <p:txBody>
          <a:bodyPr vert="horz" wrap="square" lIns="36000" tIns="36000" rIns="36000" bIns="36000" rtlCol="0" anchor="t" anchorCtr="0">
            <a:noAutofit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職場のトラブルについて、過去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年間での発生の状況で該当するものを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つチェックしてください。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530982" y="1828799"/>
            <a:ext cx="4968000" cy="432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職場の問題</a:t>
            </a:r>
            <a:endParaRPr kumimoji="1"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530982" y="2307825"/>
            <a:ext cx="4968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72000" indent="-7200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施設や設備の事故、市街発生時の対応に関するトラブル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従業員の安否確認や出社要否の連絡の遅れ、二次災害の発生等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1530982" y="3074851"/>
            <a:ext cx="4968000" cy="9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72000" indent="-7200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業務遂行におけるトラブル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人的なミス、顧客対応に起因するトラブルの発生等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情報管理に関するトラブル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（個人情報・業務情報の扱い、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SNS</a:t>
            </a: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等に起因するトラブル等）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530982" y="4021877"/>
            <a:ext cx="4968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72000" indent="-7200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従業員の不正・不法行為に</a:t>
            </a:r>
            <a:r>
              <a:rPr lang="ja-JP" altLang="en-US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関するトラブル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（反社会的勢力との取引、贈収賄などを含む不正行為）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530982" y="4608901"/>
            <a:ext cx="4968000" cy="11922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72000" indent="-7200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労働時間管理に関するトラブル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休暇・休業制度などの労働関連法規に関するトラブル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セクハラ・パワハラなど職場コミュニケーションに関するトラブル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職場における差別に関するトラブル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労働安全衛生や従業員の心身の健康管理に関するトラブル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05540" y="2307825"/>
            <a:ext cx="1368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自然災害リスク</a:t>
            </a:r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05540" y="3074851"/>
            <a:ext cx="1368000" cy="9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オペレーショナル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リスク</a:t>
            </a:r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05540" y="4021877"/>
            <a:ext cx="1368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コンプライアンス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リスク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05540" y="4608901"/>
            <a:ext cx="1368000" cy="11922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人事・労務リスク</a:t>
            </a:r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05540" y="1828799"/>
            <a:ext cx="1368000" cy="432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分類</a:t>
            </a:r>
            <a:endParaRPr kumimoji="1"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6556424" y="2307825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6556424" y="3074851"/>
            <a:ext cx="720000" cy="9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556424" y="4021877"/>
            <a:ext cx="72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556424" y="4608901"/>
            <a:ext cx="720000" cy="11922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6556424" y="1828799"/>
            <a:ext cx="720000" cy="432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頻繁に</a:t>
            </a:r>
            <a:endParaRPr lang="en-US" altLang="ja-JP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あった</a:t>
            </a:r>
            <a:endParaRPr kumimoji="1"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7333866" y="2307825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7333866" y="3074851"/>
            <a:ext cx="720000" cy="9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7333866" y="4021877"/>
            <a:ext cx="72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7333866" y="4608901"/>
            <a:ext cx="720000" cy="11922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7333866" y="1828799"/>
            <a:ext cx="720000" cy="432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しばしば</a:t>
            </a:r>
            <a:endParaRPr lang="en-US" altLang="ja-JP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あった</a:t>
            </a:r>
            <a:endParaRPr kumimoji="1"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8111308" y="2307825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8111308" y="3074851"/>
            <a:ext cx="720000" cy="9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8111308" y="4021877"/>
            <a:ext cx="72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8111308" y="4608901"/>
            <a:ext cx="720000" cy="11922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8111308" y="1828799"/>
            <a:ext cx="720000" cy="432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たまにあった</a:t>
            </a:r>
            <a:endParaRPr kumimoji="1"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8888752" y="2307825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8888752" y="3074851"/>
            <a:ext cx="720000" cy="9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8888752" y="4021877"/>
            <a:ext cx="72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8888752" y="4608901"/>
            <a:ext cx="720000" cy="11922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888752" y="1828799"/>
            <a:ext cx="720000" cy="432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問題はなかった</a:t>
            </a:r>
            <a:endParaRPr kumimoji="1" lang="ja-JP" altLang="en-US" sz="1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249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24" name="think-cell スライド" r:id="rId5" imgW="473" imgH="473" progId="TCLayout.ActiveDocument.1">
                  <p:embed/>
                </p:oleObj>
              </mc:Choice>
              <mc:Fallback>
                <p:oleObj name="think-cell スライド" r:id="rId5" imgW="473" imgH="47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36805" y="259495"/>
            <a:ext cx="9186273" cy="465011"/>
          </a:xfrm>
        </p:spPr>
        <p:txBody>
          <a:bodyPr lIns="36000" tIns="36000" rIns="36000" bIns="36000" anchor="ctr">
            <a:noAutofit/>
          </a:bodyPr>
          <a:lstStyle/>
          <a:p>
            <a:r>
              <a:rPr lang="en-US" altLang="ja-JP" sz="1800" dirty="0"/>
              <a:t>【</a:t>
            </a:r>
            <a:r>
              <a:rPr lang="ja-JP" altLang="en-US" sz="1800" dirty="0"/>
              <a:t>演習</a:t>
            </a:r>
            <a:r>
              <a:rPr lang="en-US" altLang="ja-JP" sz="1800" dirty="0"/>
              <a:t>b】</a:t>
            </a:r>
            <a:r>
              <a:rPr lang="ja-JP" altLang="en-US" sz="1800" dirty="0"/>
              <a:t>　</a:t>
            </a:r>
            <a:r>
              <a:rPr lang="en-US" altLang="ja-JP" sz="1800" dirty="0"/>
              <a:t>(2)</a:t>
            </a:r>
            <a:r>
              <a:rPr lang="ja-JP" altLang="en-US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リスクの洗い出し</a:t>
            </a:r>
            <a:endParaRPr kumimoji="1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タイトル 3"/>
          <p:cNvSpPr txBox="1">
            <a:spLocks/>
          </p:cNvSpPr>
          <p:nvPr/>
        </p:nvSpPr>
        <p:spPr>
          <a:xfrm>
            <a:off x="336805" y="963830"/>
            <a:ext cx="9186273" cy="465011"/>
          </a:xfrm>
          <a:prstGeom prst="rect">
            <a:avLst/>
          </a:prstGeom>
        </p:spPr>
        <p:txBody>
          <a:bodyPr vert="horz" wrap="square" lIns="36000" tIns="36000" rIns="36000" bIns="36000" rtlCol="0" anchor="t" anchorCtr="0">
            <a:noAutofit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①ご自身および部下が担当している業務を記載してください。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②記載された業務ごとにリスクの洗い出しをしてください。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242625"/>
              </p:ext>
            </p:extLst>
          </p:nvPr>
        </p:nvGraphicFramePr>
        <p:xfrm>
          <a:off x="177941" y="1909336"/>
          <a:ext cx="9432001" cy="46548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260">
                  <a:extLst>
                    <a:ext uri="{9D8B030D-6E8A-4147-A177-3AD203B41FA5}">
                      <a16:colId xmlns:a16="http://schemas.microsoft.com/office/drawing/2014/main" val="3490204246"/>
                    </a:ext>
                  </a:extLst>
                </a:gridCol>
                <a:gridCol w="1801301">
                  <a:extLst>
                    <a:ext uri="{9D8B030D-6E8A-4147-A177-3AD203B41FA5}">
                      <a16:colId xmlns:a16="http://schemas.microsoft.com/office/drawing/2014/main" val="2242755418"/>
                    </a:ext>
                  </a:extLst>
                </a:gridCol>
                <a:gridCol w="1817610">
                  <a:extLst>
                    <a:ext uri="{9D8B030D-6E8A-4147-A177-3AD203B41FA5}">
                      <a16:colId xmlns:a16="http://schemas.microsoft.com/office/drawing/2014/main" val="3801705187"/>
                    </a:ext>
                  </a:extLst>
                </a:gridCol>
                <a:gridCol w="1817610">
                  <a:extLst>
                    <a:ext uri="{9D8B030D-6E8A-4147-A177-3AD203B41FA5}">
                      <a16:colId xmlns:a16="http://schemas.microsoft.com/office/drawing/2014/main" val="805803041"/>
                    </a:ext>
                  </a:extLst>
                </a:gridCol>
                <a:gridCol w="1817610">
                  <a:extLst>
                    <a:ext uri="{9D8B030D-6E8A-4147-A177-3AD203B41FA5}">
                      <a16:colId xmlns:a16="http://schemas.microsoft.com/office/drawing/2014/main" val="3425674485"/>
                    </a:ext>
                  </a:extLst>
                </a:gridCol>
                <a:gridCol w="1817610">
                  <a:extLst>
                    <a:ext uri="{9D8B030D-6E8A-4147-A177-3AD203B41FA5}">
                      <a16:colId xmlns:a16="http://schemas.microsoft.com/office/drawing/2014/main" val="3661491910"/>
                    </a:ext>
                  </a:extLst>
                </a:gridCol>
              </a:tblGrid>
              <a:tr h="36219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#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業務</a:t>
                      </a:r>
                    </a:p>
                  </a:txBody>
                  <a:tcPr marL="36000" marR="36000" marT="36000" marB="36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人事労務リスク</a:t>
                      </a:r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(A)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コンプライアンスリスク</a:t>
                      </a:r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(B)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自然災害リスク</a:t>
                      </a:r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(C)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オペレーショナルリスク</a:t>
                      </a:r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(D)</a:t>
                      </a:r>
                    </a:p>
                  </a:txBody>
                  <a:tcPr marL="36000" marR="36000" marT="36000" marB="3600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941008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例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顧客往訪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往訪時の交通事故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直行直帰時の労働時間管理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贈収賄などの不正行為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外訪時に被災した際の安否確認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顧客の機密情報漏洩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160676497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78700043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42384212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503809182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72993057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61212403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236051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8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46" name="think-cell スライド" r:id="rId5" imgW="473" imgH="473" progId="TCLayout.ActiveDocument.1">
                  <p:embed/>
                </p:oleObj>
              </mc:Choice>
              <mc:Fallback>
                <p:oleObj name="think-cell スライド" r:id="rId5" imgW="473" imgH="47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36805" y="259495"/>
            <a:ext cx="9186273" cy="465011"/>
          </a:xfrm>
        </p:spPr>
        <p:txBody>
          <a:bodyPr lIns="36000" tIns="36000" rIns="36000" bIns="36000" anchor="ctr">
            <a:noAutofit/>
          </a:bodyPr>
          <a:lstStyle/>
          <a:p>
            <a:r>
              <a:rPr lang="en-US" altLang="ja-JP" sz="1800" dirty="0"/>
              <a:t>【</a:t>
            </a:r>
            <a:r>
              <a:rPr lang="ja-JP" altLang="en-US" sz="1800" dirty="0"/>
              <a:t>演習</a:t>
            </a:r>
            <a:r>
              <a:rPr lang="en-US" altLang="ja-JP" sz="1800" dirty="0"/>
              <a:t>b】</a:t>
            </a:r>
            <a:r>
              <a:rPr lang="ja-JP" altLang="en-US" sz="1800" dirty="0"/>
              <a:t>　</a:t>
            </a:r>
            <a:r>
              <a:rPr lang="en-US" altLang="ja-JP" sz="1800" dirty="0"/>
              <a:t>(3)</a:t>
            </a:r>
            <a:r>
              <a:rPr lang="ja-JP" altLang="en-US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リスクの評価（</a:t>
            </a:r>
            <a:r>
              <a:rPr lang="en-US" altLang="ja-JP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1/2</a:t>
            </a:r>
            <a:r>
              <a:rPr lang="ja-JP" altLang="en-US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kumimoji="1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タイトル 3"/>
          <p:cNvSpPr txBox="1">
            <a:spLocks/>
          </p:cNvSpPr>
          <p:nvPr/>
        </p:nvSpPr>
        <p:spPr>
          <a:xfrm>
            <a:off x="336804" y="963830"/>
            <a:ext cx="9396000" cy="465011"/>
          </a:xfrm>
          <a:prstGeom prst="rect">
            <a:avLst/>
          </a:prstGeom>
        </p:spPr>
        <p:txBody>
          <a:bodyPr vert="horz" wrap="square" lIns="36000" tIns="36000" rIns="36000" bIns="36000" rtlCol="0" anchor="t" anchorCtr="0">
            <a:noAutofit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棚卸したリスクを評価する際の評価指標を</a:t>
            </a: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つ、評価基準、評価指標、スケールを設定してください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44185" y="2022117"/>
            <a:ext cx="1440000" cy="50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評価指標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44185" y="3249537"/>
            <a:ext cx="1440000" cy="14419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スケール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44185" y="2622876"/>
            <a:ext cx="1440000" cy="504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評価基準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701959" y="2022117"/>
            <a:ext cx="3108665" cy="50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453071" y="2022117"/>
            <a:ext cx="3108665" cy="50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701959" y="2642755"/>
            <a:ext cx="3108665" cy="50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53071" y="2642755"/>
            <a:ext cx="3108665" cy="50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701959" y="3263392"/>
            <a:ext cx="3108665" cy="14419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160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160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453071" y="3263392"/>
            <a:ext cx="3108665" cy="14419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379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71" name="think-cell スライド" r:id="rId5" imgW="473" imgH="473" progId="TCLayout.ActiveDocument.1">
                  <p:embed/>
                </p:oleObj>
              </mc:Choice>
              <mc:Fallback>
                <p:oleObj name="think-cell スライド" r:id="rId5" imgW="473" imgH="47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36805" y="259495"/>
            <a:ext cx="9186273" cy="465011"/>
          </a:xfrm>
        </p:spPr>
        <p:txBody>
          <a:bodyPr lIns="36000" tIns="36000" rIns="36000" bIns="36000" anchor="ctr">
            <a:noAutofit/>
          </a:bodyPr>
          <a:lstStyle/>
          <a:p>
            <a:r>
              <a:rPr lang="en-US" altLang="ja-JP" sz="1800" dirty="0"/>
              <a:t>【</a:t>
            </a:r>
            <a:r>
              <a:rPr lang="ja-JP" altLang="en-US" sz="1800" dirty="0"/>
              <a:t>演習</a:t>
            </a:r>
            <a:r>
              <a:rPr lang="en-US" altLang="ja-JP" sz="1800" dirty="0"/>
              <a:t>b】</a:t>
            </a:r>
            <a:r>
              <a:rPr lang="ja-JP" altLang="en-US" sz="1800" dirty="0"/>
              <a:t>　</a:t>
            </a:r>
            <a:r>
              <a:rPr lang="en-US" altLang="ja-JP" sz="1800" dirty="0"/>
              <a:t>(3)</a:t>
            </a:r>
            <a:r>
              <a:rPr lang="ja-JP" altLang="en-US" sz="1800" dirty="0"/>
              <a:t>リスクの評価（</a:t>
            </a:r>
            <a:r>
              <a:rPr lang="en-US" altLang="ja-JP" sz="1800" dirty="0"/>
              <a:t>2/2</a:t>
            </a:r>
            <a:r>
              <a:rPr lang="ja-JP" altLang="en-US" sz="1800" dirty="0"/>
              <a:t>）</a:t>
            </a:r>
            <a:endParaRPr kumimoji="1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タイトル 3"/>
          <p:cNvSpPr txBox="1">
            <a:spLocks/>
          </p:cNvSpPr>
          <p:nvPr/>
        </p:nvSpPr>
        <p:spPr>
          <a:xfrm>
            <a:off x="336805" y="963830"/>
            <a:ext cx="9186273" cy="465011"/>
          </a:xfrm>
          <a:prstGeom prst="rect">
            <a:avLst/>
          </a:prstGeom>
        </p:spPr>
        <p:txBody>
          <a:bodyPr vert="horz" wrap="square" lIns="36000" tIns="36000" rIns="36000" bIns="36000" rtlCol="0" anchor="t" anchorCtr="0">
            <a:noAutofit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+mj-ea"/>
              <a:buAutoNum type="circleNumDbPlain"/>
            </a:pP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前ページ設定した評価指標を下表の　　　　　　に記載してください。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 typeface="+mj-ea"/>
              <a:buAutoNum type="circleNumDbPlain"/>
            </a:pP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P61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で洗い出した職場のリスクをリスク項目欄に記載してください。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 typeface="+mj-ea"/>
              <a:buAutoNum type="circleNumDbPlain"/>
            </a:pP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リスク項目ごとに前ページで設定したスケールにしたがってリスク評価し、　　　　　　に記載してください。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847033" y="980729"/>
            <a:ext cx="792000" cy="25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21509" y="2160657"/>
            <a:ext cx="2178792" cy="50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リスク項目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464262" y="2160657"/>
            <a:ext cx="1188000" cy="504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717101" y="2160657"/>
            <a:ext cx="1188000" cy="504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21509" y="2721579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464262" y="2721579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717101" y="2721579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21509" y="3124625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464262" y="3124625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717101" y="3124625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21509" y="4333763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464262" y="4333763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717101" y="4333763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21509" y="4736809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464262" y="4736809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717101" y="4736809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21509" y="5139855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464262" y="5139855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717101" y="5139855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21509" y="5542901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464262" y="5542901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717101" y="5542901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21509" y="5945947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464262" y="5945947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717101" y="5945947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21509" y="6348995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464262" y="6348995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717101" y="6348995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21509" y="3527671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2464262" y="3527671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717101" y="3527671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21509" y="3930717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2464262" y="3930717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717101" y="3930717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6889242" y="1433075"/>
            <a:ext cx="792000" cy="25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079259" y="2160657"/>
            <a:ext cx="2178792" cy="504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リスク項目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322012" y="2160657"/>
            <a:ext cx="1188000" cy="504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8574851" y="2160657"/>
            <a:ext cx="1188000" cy="504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079259" y="2721579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7322012" y="2721579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8574851" y="2721579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5079259" y="3124625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7322012" y="3124625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8574851" y="3124625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5079259" y="4333763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7322012" y="4333763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8574851" y="4333763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5079259" y="4736809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7322012" y="4736809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8574851" y="4736809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5079259" y="5139855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7322012" y="5139855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8574851" y="5139855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5079259" y="5542901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7322012" y="5542901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8574851" y="5542901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5079259" y="5945947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7322012" y="5945947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8574851" y="5945947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5079259" y="6348995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7322012" y="6348995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8574851" y="6348995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5079259" y="3527671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7322012" y="3527671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8574851" y="3527671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5079259" y="3930717"/>
            <a:ext cx="2178792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7322012" y="3930717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8574851" y="3930717"/>
            <a:ext cx="11880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454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95" name="think-cell スライド" r:id="rId5" imgW="473" imgH="473" progId="TCLayout.ActiveDocument.1">
                  <p:embed/>
                </p:oleObj>
              </mc:Choice>
              <mc:Fallback>
                <p:oleObj name="think-cell スライド" r:id="rId5" imgW="473" imgH="47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36805" y="259495"/>
            <a:ext cx="9186273" cy="465011"/>
          </a:xfrm>
        </p:spPr>
        <p:txBody>
          <a:bodyPr lIns="36000" tIns="36000" rIns="36000" bIns="36000" anchor="ctr">
            <a:noAutofit/>
          </a:bodyPr>
          <a:lstStyle/>
          <a:p>
            <a:r>
              <a:rPr lang="en-US" altLang="ja-JP" sz="1800" dirty="0"/>
              <a:t>【</a:t>
            </a:r>
            <a:r>
              <a:rPr lang="ja-JP" altLang="en-US" sz="1800" dirty="0"/>
              <a:t>演習</a:t>
            </a:r>
            <a:r>
              <a:rPr lang="en-US" altLang="ja-JP" sz="1800" dirty="0"/>
              <a:t>b】</a:t>
            </a:r>
            <a:r>
              <a:rPr lang="ja-JP" altLang="en-US" sz="1800" dirty="0"/>
              <a:t>　</a:t>
            </a:r>
            <a:r>
              <a:rPr lang="en-US" altLang="ja-JP" sz="1800" dirty="0"/>
              <a:t>(4)</a:t>
            </a:r>
            <a:r>
              <a:rPr lang="ja-JP" altLang="en-US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リスクの優先順位付け</a:t>
            </a:r>
            <a:endParaRPr kumimoji="1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タイトル 3"/>
          <p:cNvSpPr txBox="1">
            <a:spLocks/>
          </p:cNvSpPr>
          <p:nvPr/>
        </p:nvSpPr>
        <p:spPr>
          <a:xfrm>
            <a:off x="336805" y="963830"/>
            <a:ext cx="9186273" cy="465011"/>
          </a:xfrm>
          <a:prstGeom prst="rect">
            <a:avLst/>
          </a:prstGeom>
        </p:spPr>
        <p:txBody>
          <a:bodyPr vert="horz" wrap="square" lIns="36000" tIns="36000" rIns="36000" bIns="36000" rtlCol="0" anchor="t" anchorCtr="0">
            <a:noAutofit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+mj-ea"/>
              <a:buAutoNum type="circleNumDbPlain"/>
            </a:pP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P62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で設定した評価指標を下表の　　　　　　に記載してください。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 typeface="+mj-ea"/>
              <a:buAutoNum type="circleNumDbPlain"/>
            </a:pPr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P62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で設定したスケールを下表の　　　　　　に記載してください。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42900" indent="-342900">
              <a:buFont typeface="+mj-ea"/>
              <a:buAutoNum type="circleNumDbPlain"/>
            </a:pP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前ページで評価した結果を下表にプロットしてください。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580161" y="990457"/>
            <a:ext cx="792000" cy="21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3538101" y="1229391"/>
            <a:ext cx="792000" cy="21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54" name="表 53"/>
          <p:cNvGraphicFramePr>
            <a:graphicFrameLocks noGrp="1"/>
          </p:cNvGraphicFramePr>
          <p:nvPr>
            <p:extLst/>
          </p:nvPr>
        </p:nvGraphicFramePr>
        <p:xfrm>
          <a:off x="2232660" y="2057400"/>
          <a:ext cx="5616000" cy="35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3514158712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3828436542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11573118"/>
                    </a:ext>
                  </a:extLst>
                </a:gridCol>
              </a:tblGrid>
              <a:tr h="1188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506360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8286164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6655440"/>
                  </a:ext>
                </a:extLst>
              </a:tr>
            </a:tbl>
          </a:graphicData>
        </a:graphic>
      </p:graphicFrame>
      <p:sp>
        <p:nvSpPr>
          <p:cNvPr id="55" name="正方形/長方形 54"/>
          <p:cNvSpPr/>
          <p:nvPr/>
        </p:nvSpPr>
        <p:spPr>
          <a:xfrm>
            <a:off x="3078994" y="6262559"/>
            <a:ext cx="3923332" cy="504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006044" y="2523744"/>
            <a:ext cx="504000" cy="26883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2375621" y="5672452"/>
            <a:ext cx="1620000" cy="50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4230660" y="5672452"/>
            <a:ext cx="1620000" cy="50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6112776" y="5672452"/>
            <a:ext cx="1620000" cy="50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1617932" y="2093976"/>
            <a:ext cx="504000" cy="108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1617932" y="3293318"/>
            <a:ext cx="504000" cy="108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1617932" y="4492660"/>
            <a:ext cx="504000" cy="108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253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90" name="think-cell スライド" r:id="rId4" imgW="473" imgH="473" progId="TCLayout.ActiveDocument.1">
                  <p:embed/>
                </p:oleObj>
              </mc:Choice>
              <mc:Fallback>
                <p:oleObj name="think-cell スライド" r:id="rId4" imgW="473" imgH="473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36805" y="259495"/>
            <a:ext cx="9186273" cy="465011"/>
          </a:xfrm>
        </p:spPr>
        <p:txBody>
          <a:bodyPr lIns="36000" tIns="36000" rIns="36000" bIns="36000" anchor="ctr">
            <a:noAutofit/>
          </a:bodyPr>
          <a:lstStyle/>
          <a:p>
            <a:r>
              <a:rPr lang="en-US" altLang="ja-JP" sz="1800" dirty="0"/>
              <a:t>3-1.</a:t>
            </a:r>
            <a:r>
              <a:rPr lang="ja-JP" altLang="en-US" sz="1800" dirty="0"/>
              <a:t>アクションプランの作成</a:t>
            </a:r>
            <a:endParaRPr kumimoji="1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タイトル 3"/>
          <p:cNvSpPr txBox="1">
            <a:spLocks/>
          </p:cNvSpPr>
          <p:nvPr/>
        </p:nvSpPr>
        <p:spPr>
          <a:xfrm>
            <a:off x="336805" y="963830"/>
            <a:ext cx="9186273" cy="465011"/>
          </a:xfrm>
          <a:prstGeom prst="rect">
            <a:avLst/>
          </a:prstGeom>
        </p:spPr>
        <p:txBody>
          <a:bodyPr vert="horz" wrap="square" lIns="36000" tIns="36000" rIns="36000" bIns="36000" rtlCol="0" anchor="t" anchorCtr="0">
            <a:noAutofit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P64</a:t>
            </a:r>
            <a:r>
              <a:rPr lang="ja-JP" altLang="en-US" sz="16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で優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先順位をつけた職場のリスク等を参考にして、これからのアクションプランを作成してください。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30592" y="2684333"/>
            <a:ext cx="1191803" cy="442966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1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リスク対策目標</a:t>
            </a:r>
            <a:endParaRPr kumimoji="1" lang="ja-JP" altLang="en-US" sz="1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76495" y="3532664"/>
            <a:ext cx="2856152" cy="71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30592" y="1650531"/>
            <a:ext cx="1191803" cy="442966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作成日</a:t>
            </a:r>
            <a:endParaRPr kumimoji="1" lang="ja-JP" altLang="en-US" sz="1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476496" y="1650531"/>
            <a:ext cx="3341026" cy="4429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30592" y="2167432"/>
            <a:ext cx="1191803" cy="442966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対象リスク</a:t>
            </a:r>
            <a:endParaRPr kumimoji="1" lang="ja-JP" altLang="en-US" sz="1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476496" y="2167432"/>
            <a:ext cx="8046582" cy="4429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76495" y="2684333"/>
            <a:ext cx="8067414" cy="4429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30592" y="3201234"/>
            <a:ext cx="1191803" cy="2600184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実施計画</a:t>
            </a:r>
            <a:endParaRPr kumimoji="1" lang="ja-JP" altLang="en-US" sz="1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476495" y="3201234"/>
            <a:ext cx="2856152" cy="2625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実施事項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378738" y="3532664"/>
            <a:ext cx="2856152" cy="71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378738" y="3201234"/>
            <a:ext cx="2856152" cy="2625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実施方法</a:t>
            </a:r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280981" y="3532664"/>
            <a:ext cx="723582" cy="71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280981" y="3201234"/>
            <a:ext cx="723582" cy="2625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開始日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8050654" y="3532664"/>
            <a:ext cx="723582" cy="71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8050654" y="3201234"/>
            <a:ext cx="723582" cy="2625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完了日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8820327" y="3532664"/>
            <a:ext cx="723582" cy="71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8820327" y="3201234"/>
            <a:ext cx="723582" cy="2625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担当者</a:t>
            </a:r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476495" y="4311873"/>
            <a:ext cx="2856152" cy="71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378738" y="4311873"/>
            <a:ext cx="2856152" cy="71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280981" y="4311873"/>
            <a:ext cx="723582" cy="71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8050654" y="4311873"/>
            <a:ext cx="723582" cy="71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820327" y="4311873"/>
            <a:ext cx="723582" cy="71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476495" y="5091083"/>
            <a:ext cx="2856152" cy="71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378738" y="5091083"/>
            <a:ext cx="2856152" cy="71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7280981" y="5091083"/>
            <a:ext cx="723582" cy="71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8050654" y="5091083"/>
            <a:ext cx="723582" cy="71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8820327" y="5091083"/>
            <a:ext cx="723582" cy="710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30592" y="5875354"/>
            <a:ext cx="1191803" cy="671361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KPI</a:t>
            </a:r>
            <a:endParaRPr kumimoji="1" lang="ja-JP" altLang="en-US" sz="1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476495" y="5875354"/>
            <a:ext cx="8067414" cy="6713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240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PWC Office Theme Colors">
      <a:dk1>
        <a:sysClr val="windowText" lastClr="000000"/>
      </a:dk1>
      <a:lt1>
        <a:sysClr val="window" lastClr="FFFFFF"/>
      </a:lt1>
      <a:dk2>
        <a:srgbClr val="E0301E"/>
      </a:dk2>
      <a:lt2>
        <a:srgbClr val="7C7C7B"/>
      </a:lt2>
      <a:accent1>
        <a:srgbClr val="E0301E"/>
      </a:accent1>
      <a:accent2>
        <a:srgbClr val="000000"/>
      </a:accent2>
      <a:accent3>
        <a:srgbClr val="2D2D2D"/>
      </a:accent3>
      <a:accent4>
        <a:srgbClr val="5A5A5A"/>
      </a:accent4>
      <a:accent5>
        <a:srgbClr val="878787"/>
      </a:accent5>
      <a:accent6>
        <a:srgbClr val="B4B4B4"/>
      </a:accent6>
      <a:hlink>
        <a:srgbClr val="0000FF"/>
      </a:hlink>
      <a:folHlink>
        <a:srgbClr val="800080"/>
      </a:folHlink>
    </a:clrScheme>
    <a:fontScheme name="PWC Office Theme Font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PWC Office Theme Colors">
      <a:dk1>
        <a:sysClr val="windowText" lastClr="000000"/>
      </a:dk1>
      <a:lt1>
        <a:sysClr val="window" lastClr="FFFFFF"/>
      </a:lt1>
      <a:dk2>
        <a:srgbClr val="E0301E"/>
      </a:dk2>
      <a:lt2>
        <a:srgbClr val="7C7C7B"/>
      </a:lt2>
      <a:accent1>
        <a:srgbClr val="E0301E"/>
      </a:accent1>
      <a:accent2>
        <a:srgbClr val="000000"/>
      </a:accent2>
      <a:accent3>
        <a:srgbClr val="2D2D2D"/>
      </a:accent3>
      <a:accent4>
        <a:srgbClr val="5A5A5A"/>
      </a:accent4>
      <a:accent5>
        <a:srgbClr val="878787"/>
      </a:accent5>
      <a:accent6>
        <a:srgbClr val="B4B4B4"/>
      </a:accent6>
      <a:hlink>
        <a:srgbClr val="0000FF"/>
      </a:hlink>
      <a:folHlink>
        <a:srgbClr val="800080"/>
      </a:folHlink>
    </a:clrScheme>
    <a:fontScheme name="PWC Office Theme Font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486</Words>
  <Application>Microsoft Office PowerPoint</Application>
  <PresentationFormat>A4 210 x 297 mm</PresentationFormat>
  <Paragraphs>98</Paragraphs>
  <Slides>6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游ゴシック</vt:lpstr>
      <vt:lpstr>Arial</vt:lpstr>
      <vt:lpstr>Wingdings</vt:lpstr>
      <vt:lpstr>Office テーマ</vt:lpstr>
      <vt:lpstr>think-cell スライド</vt:lpstr>
      <vt:lpstr>1-4.（演習）自社における職場の問題の発生状況</vt:lpstr>
      <vt:lpstr>【演習b】　(2)リスクの洗い出し</vt:lpstr>
      <vt:lpstr>【演習b】　(3)リスクの評価（1/2）</vt:lpstr>
      <vt:lpstr>【演習b】　(3)リスクの評価（2/2）</vt:lpstr>
      <vt:lpstr>【演習b】　(4)リスクの優先順位付け</vt:lpstr>
      <vt:lpstr>3-1.アクションプランの作成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2015-09-01T14:13:27Z</dcterms:created>
  <dcterms:modified xsi:type="dcterms:W3CDTF">2019-12-02T02:27:46Z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ServerID">
    <vt:lpwstr>ae74e162-b6db-4989-85f5-e7c79995e2ac</vt:lpwstr>
  </property>
  <property fmtid="{D5CDD505-2E9C-101B-9397-08002B2CF9AE}" pid="3" name="Offisync_UniqueId">
    <vt:lpwstr>830743</vt:lpwstr>
  </property>
  <property fmtid="{D5CDD505-2E9C-101B-9397-08002B2CF9AE}" pid="4" name="Jive_VersionGuid">
    <vt:lpwstr>d88cd9b3-ccf4-4a15-aaa5-f538cdd43174</vt:lpwstr>
  </property>
  <property fmtid="{D5CDD505-2E9C-101B-9397-08002B2CF9AE}" pid="5" name="Offisync_UpdateToken">
    <vt:lpwstr>1</vt:lpwstr>
  </property>
  <property fmtid="{D5CDD505-2E9C-101B-9397-08002B2CF9AE}" pid="6" name="Offisync_ProviderInitializationData">
    <vt:lpwstr>https://pwc-spark.com</vt:lpwstr>
  </property>
  <property fmtid="{D5CDD505-2E9C-101B-9397-08002B2CF9AE}" pid="7" name="Jive_LatestUserAccountName">
    <vt:lpwstr>aohashi004</vt:lpwstr>
  </property>
</Properties>
</file>