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embedTrueTypeFonts="1" saveSubsetFonts="1">
  <p:sldMasterIdLst>
    <p:sldMasterId id="2147483671" r:id="rId1"/>
    <p:sldMasterId id="2147484051" r:id="rId2"/>
  </p:sldMasterIdLst>
  <p:notesMasterIdLst>
    <p:notesMasterId r:id="rId45"/>
  </p:notesMasterIdLst>
  <p:handoutMasterIdLst>
    <p:handoutMasterId r:id="rId46"/>
  </p:handoutMasterIdLst>
  <p:sldIdLst>
    <p:sldId id="519" r:id="rId3"/>
    <p:sldId id="520" r:id="rId4"/>
    <p:sldId id="559" r:id="rId5"/>
    <p:sldId id="560" r:id="rId6"/>
    <p:sldId id="533" r:id="rId7"/>
    <p:sldId id="380" r:id="rId8"/>
    <p:sldId id="607" r:id="rId9"/>
    <p:sldId id="596" r:id="rId10"/>
    <p:sldId id="619" r:id="rId11"/>
    <p:sldId id="599" r:id="rId12"/>
    <p:sldId id="597" r:id="rId13"/>
    <p:sldId id="439" r:id="rId14"/>
    <p:sldId id="621" r:id="rId15"/>
    <p:sldId id="526" r:id="rId16"/>
    <p:sldId id="490" r:id="rId17"/>
    <p:sldId id="419" r:id="rId18"/>
    <p:sldId id="575" r:id="rId19"/>
    <p:sldId id="614" r:id="rId20"/>
    <p:sldId id="576" r:id="rId21"/>
    <p:sldId id="615" r:id="rId22"/>
    <p:sldId id="577" r:id="rId23"/>
    <p:sldId id="578" r:id="rId24"/>
    <p:sldId id="579" r:id="rId25"/>
    <p:sldId id="580" r:id="rId26"/>
    <p:sldId id="595" r:id="rId27"/>
    <p:sldId id="582" r:id="rId28"/>
    <p:sldId id="583" r:id="rId29"/>
    <p:sldId id="584" r:id="rId30"/>
    <p:sldId id="585" r:id="rId31"/>
    <p:sldId id="586" r:id="rId32"/>
    <p:sldId id="551" r:id="rId33"/>
    <p:sldId id="588" r:id="rId34"/>
    <p:sldId id="589" r:id="rId35"/>
    <p:sldId id="590" r:id="rId36"/>
    <p:sldId id="591" r:id="rId37"/>
    <p:sldId id="592" r:id="rId38"/>
    <p:sldId id="593" r:id="rId39"/>
    <p:sldId id="594" r:id="rId40"/>
    <p:sldId id="489" r:id="rId41"/>
    <p:sldId id="620" r:id="rId42"/>
    <p:sldId id="557" r:id="rId43"/>
    <p:sldId id="574" r:id="rId44"/>
  </p:sldIdLst>
  <p:sldSz cx="10693400" cy="7561263"/>
  <p:notesSz cx="6807200" cy="9939338"/>
  <p:embeddedFontLst>
    <p:embeddedFont>
      <p:font typeface="Meiryo UI" panose="020B0604030504040204" pitchFamily="50" charset="-128"/>
      <p:regular r:id="rId47"/>
      <p:bold r:id="rId48"/>
      <p:italic r:id="rId49"/>
      <p:boldItalic r:id="rId50"/>
    </p:embeddedFont>
    <p:embeddedFont>
      <p:font typeface="Palatino Linotype" panose="02040502050505030304" pitchFamily="18" charset="0"/>
      <p:regular r:id="rId51"/>
      <p:bold r:id="rId52"/>
      <p:italic r:id="rId53"/>
      <p:boldItalic r:id="rId54"/>
    </p:embeddedFont>
    <p:embeddedFont>
      <p:font typeface="HGP創英角ｺﾞｼｯｸUB" panose="020B0900000000000000" pitchFamily="50" charset="-128"/>
      <p:regular r:id="rId55"/>
    </p:embeddedFont>
    <p:embeddedFont>
      <p:font typeface="HG創英角ｺﾞｼｯｸUB" panose="020B0909000000000000" pitchFamily="49" charset="-128"/>
      <p:regular r:id="rId56"/>
    </p:embeddedFont>
    <p:embeddedFont>
      <p:font typeface="HGPｺﾞｼｯｸM" panose="020B0600000000000000" pitchFamily="50" charset="-128"/>
      <p:regular r:id="rId57"/>
    </p:embeddedFont>
    <p:embeddedFont>
      <p:font typeface="メイリオ" panose="020B0604030504040204" pitchFamily="50" charset="-128"/>
      <p:regular r:id="rId58"/>
      <p:bold r:id="rId59"/>
      <p:italic r:id="rId60"/>
      <p:boldItalic r:id="rId61"/>
    </p:embeddedFont>
    <p:embeddedFont>
      <p:font typeface="Segoe UI" panose="020B0502040204020203" pitchFamily="34" charset="0"/>
      <p:regular r:id="rId62"/>
      <p:bold r:id="rId63"/>
      <p:italic r:id="rId64"/>
      <p:boldItalic r:id="rId65"/>
    </p:embeddedFont>
    <p:embeddedFont>
      <p:font typeface="Calibri" panose="020F0502020204030204" pitchFamily="34" charset="0"/>
      <p:regular r:id="rId66"/>
      <p:bold r:id="rId67"/>
      <p:italic r:id="rId68"/>
      <p:boldItalic r:id="rId69"/>
    </p:embeddedFont>
    <p:embeddedFont>
      <p:font typeface="HGS創英角ﾎﾟｯﾌﾟ体" panose="040B0A00000000000000" pitchFamily="50" charset="-128"/>
      <p:regular r:id="rId70"/>
    </p:embeddedFont>
  </p:embeddedFontLst>
  <p:defaultTextStyle>
    <a:defPPr>
      <a:defRPr lang="ja-JP"/>
    </a:defPPr>
    <a:lvl1pPr algn="l" defTabSz="1042988" rtl="0" eaLnBrk="0" fontAlgn="base" hangingPunct="0">
      <a:spcBef>
        <a:spcPct val="0"/>
      </a:spcBef>
      <a:spcAft>
        <a:spcPct val="0"/>
      </a:spcAft>
      <a:defRPr kumimoji="1" sz="2000" kern="1200">
        <a:solidFill>
          <a:schemeClr val="tx1"/>
        </a:solidFill>
        <a:latin typeface="Calibri" pitchFamily="34" charset="0"/>
        <a:ea typeface="ＭＳ Ｐゴシック" pitchFamily="50" charset="-128"/>
        <a:cs typeface="+mn-cs"/>
      </a:defRPr>
    </a:lvl1pPr>
    <a:lvl2pPr marL="520700" indent="-63500" algn="l" defTabSz="1042988" rtl="0" eaLnBrk="0" fontAlgn="base" hangingPunct="0">
      <a:spcBef>
        <a:spcPct val="0"/>
      </a:spcBef>
      <a:spcAft>
        <a:spcPct val="0"/>
      </a:spcAft>
      <a:defRPr kumimoji="1" sz="2000" kern="1200">
        <a:solidFill>
          <a:schemeClr val="tx1"/>
        </a:solidFill>
        <a:latin typeface="Calibri" pitchFamily="34" charset="0"/>
        <a:ea typeface="ＭＳ Ｐゴシック" pitchFamily="50" charset="-128"/>
        <a:cs typeface="+mn-cs"/>
      </a:defRPr>
    </a:lvl2pPr>
    <a:lvl3pPr marL="1042988" indent="-128588" algn="l" defTabSz="1042988" rtl="0" eaLnBrk="0" fontAlgn="base" hangingPunct="0">
      <a:spcBef>
        <a:spcPct val="0"/>
      </a:spcBef>
      <a:spcAft>
        <a:spcPct val="0"/>
      </a:spcAft>
      <a:defRPr kumimoji="1" sz="2000" kern="1200">
        <a:solidFill>
          <a:schemeClr val="tx1"/>
        </a:solidFill>
        <a:latin typeface="Calibri" pitchFamily="34" charset="0"/>
        <a:ea typeface="ＭＳ Ｐゴシック" pitchFamily="50" charset="-128"/>
        <a:cs typeface="+mn-cs"/>
      </a:defRPr>
    </a:lvl3pPr>
    <a:lvl4pPr marL="1563688" indent="-192088" algn="l" defTabSz="1042988" rtl="0" eaLnBrk="0" fontAlgn="base" hangingPunct="0">
      <a:spcBef>
        <a:spcPct val="0"/>
      </a:spcBef>
      <a:spcAft>
        <a:spcPct val="0"/>
      </a:spcAft>
      <a:defRPr kumimoji="1" sz="2000" kern="1200">
        <a:solidFill>
          <a:schemeClr val="tx1"/>
        </a:solidFill>
        <a:latin typeface="Calibri" pitchFamily="34" charset="0"/>
        <a:ea typeface="ＭＳ Ｐゴシック" pitchFamily="50" charset="-128"/>
        <a:cs typeface="+mn-cs"/>
      </a:defRPr>
    </a:lvl4pPr>
    <a:lvl5pPr marL="2085975" indent="-257175" algn="l" defTabSz="1042988" rtl="0" eaLnBrk="0" fontAlgn="base" hangingPunct="0">
      <a:spcBef>
        <a:spcPct val="0"/>
      </a:spcBef>
      <a:spcAft>
        <a:spcPct val="0"/>
      </a:spcAft>
      <a:defRPr kumimoji="1" sz="2000"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sz="2000"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sz="2000"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sz="2000"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sz="2000" kern="1200">
        <a:solidFill>
          <a:schemeClr val="tx1"/>
        </a:solidFill>
        <a:latin typeface="Calibri"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1021">
          <p15:clr>
            <a:srgbClr val="A4A3A4"/>
          </p15:clr>
        </p15:guide>
        <p15:guide id="2" orient="horz" pos="2382">
          <p15:clr>
            <a:srgbClr val="A4A3A4"/>
          </p15:clr>
        </p15:guide>
        <p15:guide id="3" pos="3368">
          <p15:clr>
            <a:srgbClr val="A4A3A4"/>
          </p15:clr>
        </p15:guide>
        <p15:guide id="4" pos="510">
          <p15:clr>
            <a:srgbClr val="A4A3A4"/>
          </p15:clr>
        </p15:guide>
        <p15:guide id="5" orient="horz" pos="1020">
          <p15:clr>
            <a:srgbClr val="A4A3A4"/>
          </p15:clr>
        </p15:guide>
        <p15:guide id="6" orient="horz" pos="4604">
          <p15:clr>
            <a:srgbClr val="A4A3A4"/>
          </p15:clr>
        </p15:guide>
        <p15:guide id="7" pos="556">
          <p15:clr>
            <a:srgbClr val="A4A3A4"/>
          </p15:clr>
        </p15:guide>
        <p15:guide id="8" pos="3595">
          <p15:clr>
            <a:srgbClr val="A4A3A4"/>
          </p15:clr>
        </p15:guide>
      </p15:sldGuideLst>
    </p:ext>
    <p:ext uri="{2D200454-40CA-4A62-9FC3-DE9A4176ACB9}">
      <p15:notesGuideLst xmlns:p15="http://schemas.microsoft.com/office/powerpoint/2012/main">
        <p15:guide id="1" orient="horz" pos="3039" userDrawn="1">
          <p15:clr>
            <a:srgbClr val="A4A3A4"/>
          </p15:clr>
        </p15:guide>
        <p15:guide id="2" pos="2055" userDrawn="1">
          <p15:clr>
            <a:srgbClr val="A4A3A4"/>
          </p15:clr>
        </p15:guide>
        <p15:guide id="3" orient="horz" pos="3131" userDrawn="1">
          <p15:clr>
            <a:srgbClr val="A4A3A4"/>
          </p15:clr>
        </p15:guide>
        <p15:guide id="4"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3399"/>
    <a:srgbClr val="E2D92A"/>
    <a:srgbClr val="FF0066"/>
    <a:srgbClr val="FF0000"/>
    <a:srgbClr val="0070C0"/>
    <a:srgbClr val="FFFFFF"/>
    <a:srgbClr val="000000"/>
    <a:srgbClr val="F2F2F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03447BB-5D67-496B-8E87-E561075AD55C}" styleName="濃色スタイル 1 - アクセント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7" autoAdjust="0"/>
    <p:restoredTop sz="87078" autoAdjust="0"/>
  </p:normalViewPr>
  <p:slideViewPr>
    <p:cSldViewPr>
      <p:cViewPr varScale="1">
        <p:scale>
          <a:sx n="91" d="100"/>
          <a:sy n="91" d="100"/>
        </p:scale>
        <p:origin x="1494" y="90"/>
      </p:cViewPr>
      <p:guideLst>
        <p:guide orient="horz" pos="1021"/>
        <p:guide orient="horz" pos="2382"/>
        <p:guide pos="3368"/>
        <p:guide pos="510"/>
        <p:guide orient="horz" pos="1020"/>
        <p:guide orient="horz" pos="4604"/>
        <p:guide pos="556"/>
        <p:guide pos="3595"/>
      </p:guideLst>
    </p:cSldViewPr>
  </p:slideViewPr>
  <p:outlineViewPr>
    <p:cViewPr>
      <p:scale>
        <a:sx n="33" d="100"/>
        <a:sy n="33" d="100"/>
      </p:scale>
      <p:origin x="0" y="-2184"/>
    </p:cViewPr>
  </p:outlineViewPr>
  <p:notesTextViewPr>
    <p:cViewPr>
      <p:scale>
        <a:sx n="100" d="100"/>
        <a:sy n="100" d="100"/>
      </p:scale>
      <p:origin x="0" y="0"/>
    </p:cViewPr>
  </p:notesTextViewPr>
  <p:sorterViewPr>
    <p:cViewPr varScale="1">
      <p:scale>
        <a:sx n="1" d="1"/>
        <a:sy n="1" d="1"/>
      </p:scale>
      <p:origin x="0" y="-20932"/>
    </p:cViewPr>
  </p:sorterViewPr>
  <p:notesViewPr>
    <p:cSldViewPr>
      <p:cViewPr varScale="1">
        <p:scale>
          <a:sx n="63" d="100"/>
          <a:sy n="63" d="100"/>
        </p:scale>
        <p:origin x="3330" y="72"/>
      </p:cViewPr>
      <p:guideLst>
        <p:guide orient="horz" pos="3039"/>
        <p:guide pos="2055"/>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1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font" Target="fonts/font23.fntdata"/><Relationship Id="rId8" Type="http://schemas.openxmlformats.org/officeDocument/2006/relationships/slide" Target="slides/slide6.xml"/><Relationship Id="rId51" Type="http://schemas.openxmlformats.org/officeDocument/2006/relationships/font" Target="fonts/font5.fntdata"/><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font" Target="fonts/font24.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5.xml"/><Relationship Id="rId7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76C86F-599C-4ABF-8E23-A89EADA2E0E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kumimoji="1" lang="ja-JP" altLang="en-US"/>
        </a:p>
      </dgm:t>
    </dgm:pt>
    <dgm:pt modelId="{44FD4048-85DC-43EE-9B5D-B669E12FE21C}">
      <dgm:prSet phldrT="[テキスト]" custT="1"/>
      <dgm:spPr>
        <a:solidFill>
          <a:schemeClr val="accent3"/>
        </a:solidFill>
      </dgm:spPr>
      <dgm:t>
        <a:bodyPr/>
        <a:lstStyle/>
        <a:p>
          <a:r>
            <a:rPr kumimoji="1" lang="en-US" altLang="ja-JP" sz="2400" dirty="0"/>
            <a:t>Plan</a:t>
          </a:r>
          <a:endParaRPr kumimoji="1" lang="en-US" altLang="ja-JP" sz="2000" dirty="0"/>
        </a:p>
        <a:p>
          <a:r>
            <a:rPr kumimoji="1" lang="ja-JP" altLang="en-US" sz="2800" b="1" dirty="0"/>
            <a:t>計画</a:t>
          </a:r>
          <a:endParaRPr kumimoji="1" lang="ja-JP" altLang="en-US" sz="2000" b="1" dirty="0"/>
        </a:p>
      </dgm:t>
    </dgm:pt>
    <dgm:pt modelId="{E54F2B19-5537-42B7-B1AA-1002F7586C25}" type="parTrans" cxnId="{AA20F877-254D-409C-ABA3-0C75191A2035}">
      <dgm:prSet/>
      <dgm:spPr/>
      <dgm:t>
        <a:bodyPr/>
        <a:lstStyle/>
        <a:p>
          <a:endParaRPr kumimoji="1" lang="ja-JP" altLang="en-US"/>
        </a:p>
      </dgm:t>
    </dgm:pt>
    <dgm:pt modelId="{37EE630E-801E-4441-8A94-CBD7E40CE933}" type="sibTrans" cxnId="{AA20F877-254D-409C-ABA3-0C75191A2035}">
      <dgm:prSet/>
      <dgm:spPr>
        <a:ln w="57150">
          <a:solidFill>
            <a:schemeClr val="bg2">
              <a:lumMod val="25000"/>
            </a:schemeClr>
          </a:solidFill>
        </a:ln>
      </dgm:spPr>
      <dgm:t>
        <a:bodyPr/>
        <a:lstStyle/>
        <a:p>
          <a:endParaRPr kumimoji="1" lang="ja-JP" altLang="en-US"/>
        </a:p>
      </dgm:t>
    </dgm:pt>
    <dgm:pt modelId="{BA5DEDBD-3DCB-4ABF-91CD-BC05197AB0F0}">
      <dgm:prSet phldrT="[テキスト]" custT="1"/>
      <dgm:spPr>
        <a:solidFill>
          <a:schemeClr val="accent3"/>
        </a:solidFill>
      </dgm:spPr>
      <dgm:t>
        <a:bodyPr/>
        <a:lstStyle/>
        <a:p>
          <a:r>
            <a:rPr kumimoji="1" lang="en-US" altLang="ja-JP" sz="2400" dirty="0"/>
            <a:t>Do</a:t>
          </a:r>
          <a:endParaRPr kumimoji="1" lang="en-US" altLang="ja-JP" sz="2000" dirty="0"/>
        </a:p>
        <a:p>
          <a:r>
            <a:rPr kumimoji="1" lang="ja-JP" altLang="en-US" sz="2800" b="1" dirty="0"/>
            <a:t>実行</a:t>
          </a:r>
          <a:endParaRPr kumimoji="1" lang="ja-JP" altLang="en-US" sz="2000" b="1" dirty="0"/>
        </a:p>
      </dgm:t>
    </dgm:pt>
    <dgm:pt modelId="{9F0D100B-5CA8-41E4-825B-C070187D19AA}" type="parTrans" cxnId="{B55BFEC9-1F74-4765-BA50-977893DDDAC3}">
      <dgm:prSet/>
      <dgm:spPr/>
      <dgm:t>
        <a:bodyPr/>
        <a:lstStyle/>
        <a:p>
          <a:endParaRPr kumimoji="1" lang="ja-JP" altLang="en-US"/>
        </a:p>
      </dgm:t>
    </dgm:pt>
    <dgm:pt modelId="{157B5642-88E0-4174-99F8-B9BACFB6DFB0}" type="sibTrans" cxnId="{B55BFEC9-1F74-4765-BA50-977893DDDAC3}">
      <dgm:prSet/>
      <dgm:spPr>
        <a:ln w="57150">
          <a:solidFill>
            <a:schemeClr val="bg2">
              <a:lumMod val="25000"/>
            </a:schemeClr>
          </a:solidFill>
        </a:ln>
      </dgm:spPr>
      <dgm:t>
        <a:bodyPr/>
        <a:lstStyle/>
        <a:p>
          <a:endParaRPr kumimoji="1" lang="ja-JP" altLang="en-US"/>
        </a:p>
      </dgm:t>
    </dgm:pt>
    <dgm:pt modelId="{FE97470F-F730-45D9-96CA-EFCAB42C492B}">
      <dgm:prSet phldrT="[テキスト]" custT="1"/>
      <dgm:spPr>
        <a:solidFill>
          <a:schemeClr val="accent3"/>
        </a:solidFill>
      </dgm:spPr>
      <dgm:t>
        <a:bodyPr/>
        <a:lstStyle/>
        <a:p>
          <a:r>
            <a:rPr kumimoji="1" lang="en-US" altLang="ja-JP" sz="2400" dirty="0"/>
            <a:t>Check</a:t>
          </a:r>
          <a:endParaRPr kumimoji="1" lang="en-US" altLang="ja-JP" sz="2000" dirty="0"/>
        </a:p>
        <a:p>
          <a:r>
            <a:rPr kumimoji="1" lang="ja-JP" altLang="en-US" sz="2800" b="1" dirty="0"/>
            <a:t>評価</a:t>
          </a:r>
          <a:endParaRPr kumimoji="1" lang="ja-JP" altLang="en-US" sz="2000" b="1" dirty="0"/>
        </a:p>
      </dgm:t>
    </dgm:pt>
    <dgm:pt modelId="{31F98773-F2E1-487B-BC8A-0507D87FC1EA}" type="parTrans" cxnId="{0682ECC5-257D-4B23-BEF9-F21D2E7F0A38}">
      <dgm:prSet/>
      <dgm:spPr/>
      <dgm:t>
        <a:bodyPr/>
        <a:lstStyle/>
        <a:p>
          <a:endParaRPr kumimoji="1" lang="ja-JP" altLang="en-US"/>
        </a:p>
      </dgm:t>
    </dgm:pt>
    <dgm:pt modelId="{028F00D3-7A27-4727-8F53-7BD0FD98BE45}" type="sibTrans" cxnId="{0682ECC5-257D-4B23-BEF9-F21D2E7F0A38}">
      <dgm:prSet/>
      <dgm:spPr>
        <a:ln w="57150">
          <a:solidFill>
            <a:schemeClr val="bg2">
              <a:lumMod val="25000"/>
            </a:schemeClr>
          </a:solidFill>
        </a:ln>
      </dgm:spPr>
      <dgm:t>
        <a:bodyPr/>
        <a:lstStyle/>
        <a:p>
          <a:endParaRPr kumimoji="1" lang="ja-JP" altLang="en-US"/>
        </a:p>
      </dgm:t>
    </dgm:pt>
    <dgm:pt modelId="{AC36BEC4-261F-4749-9503-E3FEB7B796CB}">
      <dgm:prSet phldrT="[テキスト]" custT="1"/>
      <dgm:spPr>
        <a:solidFill>
          <a:schemeClr val="accent3"/>
        </a:solidFill>
      </dgm:spPr>
      <dgm:t>
        <a:bodyPr/>
        <a:lstStyle/>
        <a:p>
          <a:r>
            <a:rPr kumimoji="1" lang="en-US" altLang="ja-JP" sz="2400" dirty="0"/>
            <a:t>Act</a:t>
          </a:r>
          <a:endParaRPr kumimoji="1" lang="en-US" altLang="ja-JP" sz="2000" dirty="0"/>
        </a:p>
        <a:p>
          <a:r>
            <a:rPr kumimoji="1" lang="ja-JP" altLang="en-US" sz="2800" b="1" dirty="0"/>
            <a:t>改善</a:t>
          </a:r>
          <a:endParaRPr kumimoji="1" lang="ja-JP" altLang="en-US" sz="2000" b="1" dirty="0"/>
        </a:p>
      </dgm:t>
    </dgm:pt>
    <dgm:pt modelId="{830BECCA-DF4E-4648-9DC4-4E99C024968F}" type="parTrans" cxnId="{9A751CD5-91ED-42B2-944E-FFA4159F8783}">
      <dgm:prSet/>
      <dgm:spPr/>
      <dgm:t>
        <a:bodyPr/>
        <a:lstStyle/>
        <a:p>
          <a:endParaRPr kumimoji="1" lang="ja-JP" altLang="en-US"/>
        </a:p>
      </dgm:t>
    </dgm:pt>
    <dgm:pt modelId="{0D33C619-0A57-4DF6-A57A-F30AD88C8C5C}" type="sibTrans" cxnId="{9A751CD5-91ED-42B2-944E-FFA4159F8783}">
      <dgm:prSet/>
      <dgm:spPr>
        <a:ln w="57150">
          <a:solidFill>
            <a:schemeClr val="bg2">
              <a:lumMod val="25000"/>
            </a:schemeClr>
          </a:solidFill>
        </a:ln>
      </dgm:spPr>
      <dgm:t>
        <a:bodyPr/>
        <a:lstStyle/>
        <a:p>
          <a:endParaRPr kumimoji="1" lang="ja-JP" altLang="en-US"/>
        </a:p>
      </dgm:t>
    </dgm:pt>
    <dgm:pt modelId="{55B5A50F-FB3F-42C5-8B6F-4824F008F232}" type="pres">
      <dgm:prSet presAssocID="{2A76C86F-599C-4ABF-8E23-A89EADA2E0E9}" presName="cycle" presStyleCnt="0">
        <dgm:presLayoutVars>
          <dgm:dir/>
          <dgm:resizeHandles val="exact"/>
        </dgm:presLayoutVars>
      </dgm:prSet>
      <dgm:spPr/>
      <dgm:t>
        <a:bodyPr/>
        <a:lstStyle/>
        <a:p>
          <a:endParaRPr kumimoji="1" lang="ja-JP" altLang="en-US"/>
        </a:p>
      </dgm:t>
    </dgm:pt>
    <dgm:pt modelId="{CFD64E3F-E55E-4268-A708-C5DC95D7DE30}" type="pres">
      <dgm:prSet presAssocID="{44FD4048-85DC-43EE-9B5D-B669E12FE21C}" presName="node" presStyleLbl="node1" presStyleIdx="0" presStyleCnt="4" custRadScaleRad="90593">
        <dgm:presLayoutVars>
          <dgm:bulletEnabled val="1"/>
        </dgm:presLayoutVars>
      </dgm:prSet>
      <dgm:spPr>
        <a:prstGeom prst="ellipse">
          <a:avLst/>
        </a:prstGeom>
      </dgm:spPr>
      <dgm:t>
        <a:bodyPr/>
        <a:lstStyle/>
        <a:p>
          <a:endParaRPr kumimoji="1" lang="ja-JP" altLang="en-US"/>
        </a:p>
      </dgm:t>
    </dgm:pt>
    <dgm:pt modelId="{82AE30F3-6378-4CDC-9BFE-766C88C0B13B}" type="pres">
      <dgm:prSet presAssocID="{44FD4048-85DC-43EE-9B5D-B669E12FE21C}" presName="spNode" presStyleCnt="0"/>
      <dgm:spPr/>
    </dgm:pt>
    <dgm:pt modelId="{3B04939F-AAB5-4383-AB97-4EB45A537A1B}" type="pres">
      <dgm:prSet presAssocID="{37EE630E-801E-4441-8A94-CBD7E40CE933}" presName="sibTrans" presStyleLbl="sibTrans1D1" presStyleIdx="0" presStyleCnt="4"/>
      <dgm:spPr/>
      <dgm:t>
        <a:bodyPr/>
        <a:lstStyle/>
        <a:p>
          <a:endParaRPr kumimoji="1" lang="ja-JP" altLang="en-US"/>
        </a:p>
      </dgm:t>
    </dgm:pt>
    <dgm:pt modelId="{A4592045-4861-4019-AC6A-23BC4225F27A}" type="pres">
      <dgm:prSet presAssocID="{BA5DEDBD-3DCB-4ABF-91CD-BC05197AB0F0}" presName="node" presStyleLbl="node1" presStyleIdx="1" presStyleCnt="4" custRadScaleRad="116582">
        <dgm:presLayoutVars>
          <dgm:bulletEnabled val="1"/>
        </dgm:presLayoutVars>
      </dgm:prSet>
      <dgm:spPr>
        <a:prstGeom prst="ellipse">
          <a:avLst/>
        </a:prstGeom>
      </dgm:spPr>
      <dgm:t>
        <a:bodyPr/>
        <a:lstStyle/>
        <a:p>
          <a:endParaRPr kumimoji="1" lang="ja-JP" altLang="en-US"/>
        </a:p>
      </dgm:t>
    </dgm:pt>
    <dgm:pt modelId="{862C4E91-F776-46E9-8443-3B3DB5874955}" type="pres">
      <dgm:prSet presAssocID="{BA5DEDBD-3DCB-4ABF-91CD-BC05197AB0F0}" presName="spNode" presStyleCnt="0"/>
      <dgm:spPr/>
    </dgm:pt>
    <dgm:pt modelId="{B82A976D-9057-4EF5-8EF1-2FC740884C46}" type="pres">
      <dgm:prSet presAssocID="{157B5642-88E0-4174-99F8-B9BACFB6DFB0}" presName="sibTrans" presStyleLbl="sibTrans1D1" presStyleIdx="1" presStyleCnt="4"/>
      <dgm:spPr/>
      <dgm:t>
        <a:bodyPr/>
        <a:lstStyle/>
        <a:p>
          <a:endParaRPr kumimoji="1" lang="ja-JP" altLang="en-US"/>
        </a:p>
      </dgm:t>
    </dgm:pt>
    <dgm:pt modelId="{7CEE7C26-C132-4843-81BF-3DC0474CE8CD}" type="pres">
      <dgm:prSet presAssocID="{FE97470F-F730-45D9-96CA-EFCAB42C492B}" presName="node" presStyleLbl="node1" presStyleIdx="2" presStyleCnt="4" custRadScaleRad="87448">
        <dgm:presLayoutVars>
          <dgm:bulletEnabled val="1"/>
        </dgm:presLayoutVars>
      </dgm:prSet>
      <dgm:spPr>
        <a:prstGeom prst="ellipse">
          <a:avLst/>
        </a:prstGeom>
      </dgm:spPr>
      <dgm:t>
        <a:bodyPr/>
        <a:lstStyle/>
        <a:p>
          <a:endParaRPr kumimoji="1" lang="ja-JP" altLang="en-US"/>
        </a:p>
      </dgm:t>
    </dgm:pt>
    <dgm:pt modelId="{A6BCA9C4-C02E-45C3-A6D0-776D47111407}" type="pres">
      <dgm:prSet presAssocID="{FE97470F-F730-45D9-96CA-EFCAB42C492B}" presName="spNode" presStyleCnt="0"/>
      <dgm:spPr/>
    </dgm:pt>
    <dgm:pt modelId="{143547F1-13E9-4BF1-B321-D028520FDA25}" type="pres">
      <dgm:prSet presAssocID="{028F00D3-7A27-4727-8F53-7BD0FD98BE45}" presName="sibTrans" presStyleLbl="sibTrans1D1" presStyleIdx="2" presStyleCnt="4"/>
      <dgm:spPr/>
      <dgm:t>
        <a:bodyPr/>
        <a:lstStyle/>
        <a:p>
          <a:endParaRPr kumimoji="1" lang="ja-JP" altLang="en-US"/>
        </a:p>
      </dgm:t>
    </dgm:pt>
    <dgm:pt modelId="{B1785FB4-ADE7-4927-88BA-28964D92CDB3}" type="pres">
      <dgm:prSet presAssocID="{AC36BEC4-261F-4749-9503-E3FEB7B796CB}" presName="node" presStyleLbl="node1" presStyleIdx="3" presStyleCnt="4" custRadScaleRad="116582">
        <dgm:presLayoutVars>
          <dgm:bulletEnabled val="1"/>
        </dgm:presLayoutVars>
      </dgm:prSet>
      <dgm:spPr>
        <a:prstGeom prst="ellipse">
          <a:avLst/>
        </a:prstGeom>
      </dgm:spPr>
      <dgm:t>
        <a:bodyPr/>
        <a:lstStyle/>
        <a:p>
          <a:endParaRPr kumimoji="1" lang="ja-JP" altLang="en-US"/>
        </a:p>
      </dgm:t>
    </dgm:pt>
    <dgm:pt modelId="{6C51B159-BB10-49F7-920A-B9352860A6F6}" type="pres">
      <dgm:prSet presAssocID="{AC36BEC4-261F-4749-9503-E3FEB7B796CB}" presName="spNode" presStyleCnt="0"/>
      <dgm:spPr/>
    </dgm:pt>
    <dgm:pt modelId="{94CF5213-42FF-481B-854F-FDC490EFC78D}" type="pres">
      <dgm:prSet presAssocID="{0D33C619-0A57-4DF6-A57A-F30AD88C8C5C}" presName="sibTrans" presStyleLbl="sibTrans1D1" presStyleIdx="3" presStyleCnt="4"/>
      <dgm:spPr/>
      <dgm:t>
        <a:bodyPr/>
        <a:lstStyle/>
        <a:p>
          <a:endParaRPr kumimoji="1" lang="ja-JP" altLang="en-US"/>
        </a:p>
      </dgm:t>
    </dgm:pt>
  </dgm:ptLst>
  <dgm:cxnLst>
    <dgm:cxn modelId="{365EB0EC-24E0-4683-9EE0-733D1E9DB263}" type="presOf" srcId="{44FD4048-85DC-43EE-9B5D-B669E12FE21C}" destId="{CFD64E3F-E55E-4268-A708-C5DC95D7DE30}" srcOrd="0" destOrd="0" presId="urn:microsoft.com/office/officeart/2005/8/layout/cycle5"/>
    <dgm:cxn modelId="{D05E10F6-F222-4357-8955-86FF594E499C}" type="presOf" srcId="{BA5DEDBD-3DCB-4ABF-91CD-BC05197AB0F0}" destId="{A4592045-4861-4019-AC6A-23BC4225F27A}" srcOrd="0" destOrd="0" presId="urn:microsoft.com/office/officeart/2005/8/layout/cycle5"/>
    <dgm:cxn modelId="{CAA21FDA-8B76-47BE-B845-67CB5BE20FDF}" type="presOf" srcId="{0D33C619-0A57-4DF6-A57A-F30AD88C8C5C}" destId="{94CF5213-42FF-481B-854F-FDC490EFC78D}" srcOrd="0" destOrd="0" presId="urn:microsoft.com/office/officeart/2005/8/layout/cycle5"/>
    <dgm:cxn modelId="{6B672C99-20E3-4A43-BCAF-A224C1A26B1E}" type="presOf" srcId="{028F00D3-7A27-4727-8F53-7BD0FD98BE45}" destId="{143547F1-13E9-4BF1-B321-D028520FDA25}" srcOrd="0" destOrd="0" presId="urn:microsoft.com/office/officeart/2005/8/layout/cycle5"/>
    <dgm:cxn modelId="{7A826EB0-715C-4947-B8C9-28E1A6E2B719}" type="presOf" srcId="{157B5642-88E0-4174-99F8-B9BACFB6DFB0}" destId="{B82A976D-9057-4EF5-8EF1-2FC740884C46}" srcOrd="0" destOrd="0" presId="urn:microsoft.com/office/officeart/2005/8/layout/cycle5"/>
    <dgm:cxn modelId="{E2695341-2E07-49DD-9C93-4269A8F85694}" type="presOf" srcId="{37EE630E-801E-4441-8A94-CBD7E40CE933}" destId="{3B04939F-AAB5-4383-AB97-4EB45A537A1B}" srcOrd="0" destOrd="0" presId="urn:microsoft.com/office/officeart/2005/8/layout/cycle5"/>
    <dgm:cxn modelId="{BA3FFE58-F394-41EE-92B0-E3A1683CA580}" type="presOf" srcId="{AC36BEC4-261F-4749-9503-E3FEB7B796CB}" destId="{B1785FB4-ADE7-4927-88BA-28964D92CDB3}" srcOrd="0" destOrd="0" presId="urn:microsoft.com/office/officeart/2005/8/layout/cycle5"/>
    <dgm:cxn modelId="{AA20F877-254D-409C-ABA3-0C75191A2035}" srcId="{2A76C86F-599C-4ABF-8E23-A89EADA2E0E9}" destId="{44FD4048-85DC-43EE-9B5D-B669E12FE21C}" srcOrd="0" destOrd="0" parTransId="{E54F2B19-5537-42B7-B1AA-1002F7586C25}" sibTransId="{37EE630E-801E-4441-8A94-CBD7E40CE933}"/>
    <dgm:cxn modelId="{0682ECC5-257D-4B23-BEF9-F21D2E7F0A38}" srcId="{2A76C86F-599C-4ABF-8E23-A89EADA2E0E9}" destId="{FE97470F-F730-45D9-96CA-EFCAB42C492B}" srcOrd="2" destOrd="0" parTransId="{31F98773-F2E1-487B-BC8A-0507D87FC1EA}" sibTransId="{028F00D3-7A27-4727-8F53-7BD0FD98BE45}"/>
    <dgm:cxn modelId="{B55BFEC9-1F74-4765-BA50-977893DDDAC3}" srcId="{2A76C86F-599C-4ABF-8E23-A89EADA2E0E9}" destId="{BA5DEDBD-3DCB-4ABF-91CD-BC05197AB0F0}" srcOrd="1" destOrd="0" parTransId="{9F0D100B-5CA8-41E4-825B-C070187D19AA}" sibTransId="{157B5642-88E0-4174-99F8-B9BACFB6DFB0}"/>
    <dgm:cxn modelId="{EB6692D0-E3C3-4513-9AC3-8CA8910C1509}" type="presOf" srcId="{2A76C86F-599C-4ABF-8E23-A89EADA2E0E9}" destId="{55B5A50F-FB3F-42C5-8B6F-4824F008F232}" srcOrd="0" destOrd="0" presId="urn:microsoft.com/office/officeart/2005/8/layout/cycle5"/>
    <dgm:cxn modelId="{9A751CD5-91ED-42B2-944E-FFA4159F8783}" srcId="{2A76C86F-599C-4ABF-8E23-A89EADA2E0E9}" destId="{AC36BEC4-261F-4749-9503-E3FEB7B796CB}" srcOrd="3" destOrd="0" parTransId="{830BECCA-DF4E-4648-9DC4-4E99C024968F}" sibTransId="{0D33C619-0A57-4DF6-A57A-F30AD88C8C5C}"/>
    <dgm:cxn modelId="{9CA5E8E6-B871-45AD-A6C8-B5D0835336B3}" type="presOf" srcId="{FE97470F-F730-45D9-96CA-EFCAB42C492B}" destId="{7CEE7C26-C132-4843-81BF-3DC0474CE8CD}" srcOrd="0" destOrd="0" presId="urn:microsoft.com/office/officeart/2005/8/layout/cycle5"/>
    <dgm:cxn modelId="{3196EC97-E97B-4AB8-A0CA-856EB7C76E11}" type="presParOf" srcId="{55B5A50F-FB3F-42C5-8B6F-4824F008F232}" destId="{CFD64E3F-E55E-4268-A708-C5DC95D7DE30}" srcOrd="0" destOrd="0" presId="urn:microsoft.com/office/officeart/2005/8/layout/cycle5"/>
    <dgm:cxn modelId="{0E618276-00E9-4811-90DB-FCD90D4D5342}" type="presParOf" srcId="{55B5A50F-FB3F-42C5-8B6F-4824F008F232}" destId="{82AE30F3-6378-4CDC-9BFE-766C88C0B13B}" srcOrd="1" destOrd="0" presId="urn:microsoft.com/office/officeart/2005/8/layout/cycle5"/>
    <dgm:cxn modelId="{22CB8B93-9820-4ACC-900C-C295E33DD519}" type="presParOf" srcId="{55B5A50F-FB3F-42C5-8B6F-4824F008F232}" destId="{3B04939F-AAB5-4383-AB97-4EB45A537A1B}" srcOrd="2" destOrd="0" presId="urn:microsoft.com/office/officeart/2005/8/layout/cycle5"/>
    <dgm:cxn modelId="{1B091824-2A06-4EFB-BF97-F40AC55490E7}" type="presParOf" srcId="{55B5A50F-FB3F-42C5-8B6F-4824F008F232}" destId="{A4592045-4861-4019-AC6A-23BC4225F27A}" srcOrd="3" destOrd="0" presId="urn:microsoft.com/office/officeart/2005/8/layout/cycle5"/>
    <dgm:cxn modelId="{84D8EFCD-CE01-4EB1-BF66-128BE57B8F20}" type="presParOf" srcId="{55B5A50F-FB3F-42C5-8B6F-4824F008F232}" destId="{862C4E91-F776-46E9-8443-3B3DB5874955}" srcOrd="4" destOrd="0" presId="urn:microsoft.com/office/officeart/2005/8/layout/cycle5"/>
    <dgm:cxn modelId="{5AC3E8E0-EAA0-4675-948E-5C31D1DC7ED0}" type="presParOf" srcId="{55B5A50F-FB3F-42C5-8B6F-4824F008F232}" destId="{B82A976D-9057-4EF5-8EF1-2FC740884C46}" srcOrd="5" destOrd="0" presId="urn:microsoft.com/office/officeart/2005/8/layout/cycle5"/>
    <dgm:cxn modelId="{B39C850F-595A-4D58-93C2-BBF4CC21CD28}" type="presParOf" srcId="{55B5A50F-FB3F-42C5-8B6F-4824F008F232}" destId="{7CEE7C26-C132-4843-81BF-3DC0474CE8CD}" srcOrd="6" destOrd="0" presId="urn:microsoft.com/office/officeart/2005/8/layout/cycle5"/>
    <dgm:cxn modelId="{19DDEEC5-88D8-4CBB-9482-76911F8E742A}" type="presParOf" srcId="{55B5A50F-FB3F-42C5-8B6F-4824F008F232}" destId="{A6BCA9C4-C02E-45C3-A6D0-776D47111407}" srcOrd="7" destOrd="0" presId="urn:microsoft.com/office/officeart/2005/8/layout/cycle5"/>
    <dgm:cxn modelId="{0D4B2DA9-37E1-47E8-B83B-34A4BCB73680}" type="presParOf" srcId="{55B5A50F-FB3F-42C5-8B6F-4824F008F232}" destId="{143547F1-13E9-4BF1-B321-D028520FDA25}" srcOrd="8" destOrd="0" presId="urn:microsoft.com/office/officeart/2005/8/layout/cycle5"/>
    <dgm:cxn modelId="{47293862-C73E-45CE-BEAA-8CB055711737}" type="presParOf" srcId="{55B5A50F-FB3F-42C5-8B6F-4824F008F232}" destId="{B1785FB4-ADE7-4927-88BA-28964D92CDB3}" srcOrd="9" destOrd="0" presId="urn:microsoft.com/office/officeart/2005/8/layout/cycle5"/>
    <dgm:cxn modelId="{7D2AC9D6-2C4E-417C-9A02-A0B34DF970BB}" type="presParOf" srcId="{55B5A50F-FB3F-42C5-8B6F-4824F008F232}" destId="{6C51B159-BB10-49F7-920A-B9352860A6F6}" srcOrd="10" destOrd="0" presId="urn:microsoft.com/office/officeart/2005/8/layout/cycle5"/>
    <dgm:cxn modelId="{304CA7BD-7F22-4051-A47A-60D150C6E9FE}" type="presParOf" srcId="{55B5A50F-FB3F-42C5-8B6F-4824F008F232}" destId="{94CF5213-42FF-481B-854F-FDC490EFC78D}" srcOrd="11" destOrd="0" presId="urn:microsoft.com/office/officeart/2005/8/layout/cycle5"/>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64E3F-E55E-4268-A708-C5DC95D7DE30}">
      <dsp:nvSpPr>
        <dsp:cNvPr id="0" name=""/>
        <dsp:cNvSpPr/>
      </dsp:nvSpPr>
      <dsp:spPr>
        <a:xfrm>
          <a:off x="3818941" y="213882"/>
          <a:ext cx="2108150" cy="1370298"/>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en-US" altLang="ja-JP" sz="2400" kern="1200" dirty="0"/>
            <a:t>Plan</a:t>
          </a:r>
          <a:endParaRPr kumimoji="1" lang="en-US" altLang="ja-JP" sz="2000" kern="1200" dirty="0"/>
        </a:p>
        <a:p>
          <a:pPr lvl="0" algn="ctr" defTabSz="1066800">
            <a:lnSpc>
              <a:spcPct val="90000"/>
            </a:lnSpc>
            <a:spcBef>
              <a:spcPct val="0"/>
            </a:spcBef>
            <a:spcAft>
              <a:spcPct val="35000"/>
            </a:spcAft>
          </a:pPr>
          <a:r>
            <a:rPr kumimoji="1" lang="ja-JP" altLang="en-US" sz="2800" b="1" kern="1200" dirty="0"/>
            <a:t>計画</a:t>
          </a:r>
          <a:endParaRPr kumimoji="1" lang="ja-JP" altLang="en-US" sz="2000" b="1" kern="1200" dirty="0"/>
        </a:p>
      </dsp:txBody>
      <dsp:txXfrm>
        <a:off x="4127672" y="414557"/>
        <a:ext cx="1490688" cy="968948"/>
      </dsp:txXfrm>
    </dsp:sp>
    <dsp:sp modelId="{3B04939F-AAB5-4383-AB97-4EB45A537A1B}">
      <dsp:nvSpPr>
        <dsp:cNvPr id="0" name=""/>
        <dsp:cNvSpPr/>
      </dsp:nvSpPr>
      <dsp:spPr>
        <a:xfrm>
          <a:off x="3201375" y="1143201"/>
          <a:ext cx="4532193" cy="4532193"/>
        </a:xfrm>
        <a:custGeom>
          <a:avLst/>
          <a:gdLst/>
          <a:ahLst/>
          <a:cxnLst/>
          <a:rect l="0" t="0" r="0" b="0"/>
          <a:pathLst>
            <a:path>
              <a:moveTo>
                <a:pt x="3079222" y="150908"/>
              </a:moveTo>
              <a:arcTo wR="2266096" hR="2266096" stAng="17461673" swAng="1762222"/>
            </a:path>
          </a:pathLst>
        </a:custGeom>
        <a:noFill/>
        <a:ln w="57150" cap="flat" cmpd="sng" algn="ctr">
          <a:solidFill>
            <a:schemeClr val="bg2">
              <a:lumMod val="25000"/>
            </a:schemeClr>
          </a:solidFill>
          <a:prstDash val="solid"/>
          <a:tailEnd type="arrow"/>
        </a:ln>
        <a:effectLst/>
      </dsp:spPr>
      <dsp:style>
        <a:lnRef idx="1">
          <a:scrgbClr r="0" g="0" b="0"/>
        </a:lnRef>
        <a:fillRef idx="0">
          <a:scrgbClr r="0" g="0" b="0"/>
        </a:fillRef>
        <a:effectRef idx="0">
          <a:scrgbClr r="0" g="0" b="0"/>
        </a:effectRef>
        <a:fontRef idx="minor"/>
      </dsp:style>
    </dsp:sp>
    <dsp:sp modelId="{A4592045-4861-4019-AC6A-23BC4225F27A}">
      <dsp:nvSpPr>
        <dsp:cNvPr id="0" name=""/>
        <dsp:cNvSpPr/>
      </dsp:nvSpPr>
      <dsp:spPr>
        <a:xfrm>
          <a:off x="6460802" y="2266807"/>
          <a:ext cx="2108150" cy="1370298"/>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en-US" altLang="ja-JP" sz="2400" kern="1200" dirty="0"/>
            <a:t>Do</a:t>
          </a:r>
          <a:endParaRPr kumimoji="1" lang="en-US" altLang="ja-JP" sz="2000" kern="1200" dirty="0"/>
        </a:p>
        <a:p>
          <a:pPr lvl="0" algn="ctr" defTabSz="1066800">
            <a:lnSpc>
              <a:spcPct val="90000"/>
            </a:lnSpc>
            <a:spcBef>
              <a:spcPct val="0"/>
            </a:spcBef>
            <a:spcAft>
              <a:spcPct val="35000"/>
            </a:spcAft>
          </a:pPr>
          <a:r>
            <a:rPr kumimoji="1" lang="ja-JP" altLang="en-US" sz="2800" b="1" kern="1200" dirty="0"/>
            <a:t>実行</a:t>
          </a:r>
          <a:endParaRPr kumimoji="1" lang="ja-JP" altLang="en-US" sz="2000" b="1" kern="1200" dirty="0"/>
        </a:p>
      </dsp:txBody>
      <dsp:txXfrm>
        <a:off x="6769533" y="2467482"/>
        <a:ext cx="1490688" cy="968948"/>
      </dsp:txXfrm>
    </dsp:sp>
    <dsp:sp modelId="{B82A976D-9057-4EF5-8EF1-2FC740884C46}">
      <dsp:nvSpPr>
        <dsp:cNvPr id="0" name=""/>
        <dsp:cNvSpPr/>
      </dsp:nvSpPr>
      <dsp:spPr>
        <a:xfrm>
          <a:off x="3259973" y="133589"/>
          <a:ext cx="4532193" cy="4532193"/>
        </a:xfrm>
        <a:custGeom>
          <a:avLst/>
          <a:gdLst/>
          <a:ahLst/>
          <a:cxnLst/>
          <a:rect l="0" t="0" r="0" b="0"/>
          <a:pathLst>
            <a:path>
              <a:moveTo>
                <a:pt x="3945298" y="3787764"/>
              </a:moveTo>
              <a:arcTo wR="2266096" hR="2266096" stAng="2530944" swAng="1712345"/>
            </a:path>
          </a:pathLst>
        </a:custGeom>
        <a:noFill/>
        <a:ln w="57150" cap="flat" cmpd="sng" algn="ctr">
          <a:solidFill>
            <a:schemeClr val="bg2">
              <a:lumMod val="25000"/>
            </a:schemeClr>
          </a:solidFill>
          <a:prstDash val="solid"/>
          <a:tailEnd type="arrow"/>
        </a:ln>
        <a:effectLst/>
      </dsp:spPr>
      <dsp:style>
        <a:lnRef idx="1">
          <a:scrgbClr r="0" g="0" b="0"/>
        </a:lnRef>
        <a:fillRef idx="0">
          <a:scrgbClr r="0" g="0" b="0"/>
        </a:fillRef>
        <a:effectRef idx="0">
          <a:scrgbClr r="0" g="0" b="0"/>
        </a:effectRef>
        <a:fontRef idx="minor"/>
      </dsp:style>
    </dsp:sp>
    <dsp:sp modelId="{7CEE7C26-C132-4843-81BF-3DC0474CE8CD}">
      <dsp:nvSpPr>
        <dsp:cNvPr id="0" name=""/>
        <dsp:cNvSpPr/>
      </dsp:nvSpPr>
      <dsp:spPr>
        <a:xfrm>
          <a:off x="3818941" y="4248463"/>
          <a:ext cx="2108150" cy="1370298"/>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en-US" altLang="ja-JP" sz="2400" kern="1200" dirty="0"/>
            <a:t>Check</a:t>
          </a:r>
          <a:endParaRPr kumimoji="1" lang="en-US" altLang="ja-JP" sz="2000" kern="1200" dirty="0"/>
        </a:p>
        <a:p>
          <a:pPr lvl="0" algn="ctr" defTabSz="1066800">
            <a:lnSpc>
              <a:spcPct val="90000"/>
            </a:lnSpc>
            <a:spcBef>
              <a:spcPct val="0"/>
            </a:spcBef>
            <a:spcAft>
              <a:spcPct val="35000"/>
            </a:spcAft>
          </a:pPr>
          <a:r>
            <a:rPr kumimoji="1" lang="ja-JP" altLang="en-US" sz="2800" b="1" kern="1200" dirty="0"/>
            <a:t>評価</a:t>
          </a:r>
          <a:endParaRPr kumimoji="1" lang="ja-JP" altLang="en-US" sz="2000" b="1" kern="1200" dirty="0"/>
        </a:p>
      </dsp:txBody>
      <dsp:txXfrm>
        <a:off x="4127672" y="4449138"/>
        <a:ext cx="1490688" cy="968948"/>
      </dsp:txXfrm>
    </dsp:sp>
    <dsp:sp modelId="{143547F1-13E9-4BF1-B321-D028520FDA25}">
      <dsp:nvSpPr>
        <dsp:cNvPr id="0" name=""/>
        <dsp:cNvSpPr/>
      </dsp:nvSpPr>
      <dsp:spPr>
        <a:xfrm>
          <a:off x="1953867" y="133589"/>
          <a:ext cx="4532193" cy="4532193"/>
        </a:xfrm>
        <a:custGeom>
          <a:avLst/>
          <a:gdLst/>
          <a:ahLst/>
          <a:cxnLst/>
          <a:rect l="0" t="0" r="0" b="0"/>
          <a:pathLst>
            <a:path>
              <a:moveTo>
                <a:pt x="1517920" y="4405121"/>
              </a:moveTo>
              <a:arcTo wR="2266096" hR="2266096" stAng="6556711" swAng="1712345"/>
            </a:path>
          </a:pathLst>
        </a:custGeom>
        <a:noFill/>
        <a:ln w="57150" cap="flat" cmpd="sng" algn="ctr">
          <a:solidFill>
            <a:schemeClr val="bg2">
              <a:lumMod val="25000"/>
            </a:schemeClr>
          </a:solidFill>
          <a:prstDash val="solid"/>
          <a:tailEnd type="arrow"/>
        </a:ln>
        <a:effectLst/>
      </dsp:spPr>
      <dsp:style>
        <a:lnRef idx="1">
          <a:scrgbClr r="0" g="0" b="0"/>
        </a:lnRef>
        <a:fillRef idx="0">
          <a:scrgbClr r="0" g="0" b="0"/>
        </a:fillRef>
        <a:effectRef idx="0">
          <a:scrgbClr r="0" g="0" b="0"/>
        </a:effectRef>
        <a:fontRef idx="minor"/>
      </dsp:style>
    </dsp:sp>
    <dsp:sp modelId="{B1785FB4-ADE7-4927-88BA-28964D92CDB3}">
      <dsp:nvSpPr>
        <dsp:cNvPr id="0" name=""/>
        <dsp:cNvSpPr/>
      </dsp:nvSpPr>
      <dsp:spPr>
        <a:xfrm>
          <a:off x="1177080" y="2266807"/>
          <a:ext cx="2108150" cy="1370298"/>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en-US" altLang="ja-JP" sz="2400" kern="1200" dirty="0"/>
            <a:t>Act</a:t>
          </a:r>
          <a:endParaRPr kumimoji="1" lang="en-US" altLang="ja-JP" sz="2000" kern="1200" dirty="0"/>
        </a:p>
        <a:p>
          <a:pPr lvl="0" algn="ctr" defTabSz="1066800">
            <a:lnSpc>
              <a:spcPct val="90000"/>
            </a:lnSpc>
            <a:spcBef>
              <a:spcPct val="0"/>
            </a:spcBef>
            <a:spcAft>
              <a:spcPct val="35000"/>
            </a:spcAft>
          </a:pPr>
          <a:r>
            <a:rPr kumimoji="1" lang="ja-JP" altLang="en-US" sz="2800" b="1" kern="1200" dirty="0"/>
            <a:t>改善</a:t>
          </a:r>
          <a:endParaRPr kumimoji="1" lang="ja-JP" altLang="en-US" sz="2000" b="1" kern="1200" dirty="0"/>
        </a:p>
      </dsp:txBody>
      <dsp:txXfrm>
        <a:off x="1485811" y="2467482"/>
        <a:ext cx="1490688" cy="968948"/>
      </dsp:txXfrm>
    </dsp:sp>
    <dsp:sp modelId="{94CF5213-42FF-481B-854F-FDC490EFC78D}">
      <dsp:nvSpPr>
        <dsp:cNvPr id="0" name=""/>
        <dsp:cNvSpPr/>
      </dsp:nvSpPr>
      <dsp:spPr>
        <a:xfrm>
          <a:off x="2012465" y="1143201"/>
          <a:ext cx="4532193" cy="4532193"/>
        </a:xfrm>
        <a:custGeom>
          <a:avLst/>
          <a:gdLst/>
          <a:ahLst/>
          <a:cxnLst/>
          <a:rect l="0" t="0" r="0" b="0"/>
          <a:pathLst>
            <a:path>
              <a:moveTo>
                <a:pt x="520083" y="821578"/>
              </a:moveTo>
              <a:arcTo wR="2266096" hR="2266096" stAng="13176105" swAng="1762222"/>
            </a:path>
          </a:pathLst>
        </a:custGeom>
        <a:noFill/>
        <a:ln w="57150" cap="flat" cmpd="sng" algn="ctr">
          <a:solidFill>
            <a:schemeClr val="bg2">
              <a:lumMod val="2500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51879" cy="497439"/>
          </a:xfrm>
          <a:prstGeom prst="rect">
            <a:avLst/>
          </a:prstGeom>
        </p:spPr>
        <p:txBody>
          <a:bodyPr vert="horz" lIns="95562" tIns="47782" rIns="95562" bIns="47782" rtlCol="0"/>
          <a:lstStyle>
            <a:lvl1pPr algn="l" defTabSz="985330"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3853758" y="1"/>
            <a:ext cx="2951879" cy="497439"/>
          </a:xfrm>
          <a:prstGeom prst="rect">
            <a:avLst/>
          </a:prstGeom>
        </p:spPr>
        <p:txBody>
          <a:bodyPr vert="horz" lIns="95562" tIns="47782" rIns="95562" bIns="47782" rtlCol="0"/>
          <a:lstStyle>
            <a:lvl1pPr algn="r" defTabSz="985330" eaLnBrk="1" fontAlgn="auto" hangingPunct="1">
              <a:spcBef>
                <a:spcPts val="0"/>
              </a:spcBef>
              <a:spcAft>
                <a:spcPts val="0"/>
              </a:spcAft>
              <a:defRPr sz="1200">
                <a:latin typeface="+mn-lt"/>
                <a:ea typeface="+mn-ea"/>
              </a:defRPr>
            </a:lvl1pPr>
          </a:lstStyle>
          <a:p>
            <a:pPr>
              <a:defRPr/>
            </a:pPr>
            <a:fld id="{E6D54D5A-1A37-4394-ADD4-25C0C0AD484E}" type="datetimeFigureOut">
              <a:rPr lang="ja-JP" altLang="en-US"/>
              <a:pPr>
                <a:defRPr/>
              </a:pPr>
              <a:t>2020/6/17</a:t>
            </a:fld>
            <a:endParaRPr lang="ja-JP" altLang="en-US" dirty="0"/>
          </a:p>
        </p:txBody>
      </p:sp>
      <p:sp>
        <p:nvSpPr>
          <p:cNvPr id="4" name="フッター プレースホルダー 3"/>
          <p:cNvSpPr>
            <a:spLocks noGrp="1"/>
          </p:cNvSpPr>
          <p:nvPr>
            <p:ph type="ftr" sz="quarter" idx="2"/>
          </p:nvPr>
        </p:nvSpPr>
        <p:spPr>
          <a:xfrm>
            <a:off x="2" y="9440326"/>
            <a:ext cx="2951879" cy="497439"/>
          </a:xfrm>
          <a:prstGeom prst="rect">
            <a:avLst/>
          </a:prstGeom>
        </p:spPr>
        <p:txBody>
          <a:bodyPr vert="horz" lIns="95562" tIns="47782" rIns="95562" bIns="47782" rtlCol="0" anchor="b"/>
          <a:lstStyle>
            <a:lvl1pPr algn="l" defTabSz="985330" eaLnBrk="1" fontAlgn="auto" hangingPunct="1">
              <a:spcBef>
                <a:spcPts val="0"/>
              </a:spcBef>
              <a:spcAft>
                <a:spcPts val="0"/>
              </a:spcAft>
              <a:defRPr sz="1200">
                <a:latin typeface="+mn-lt"/>
                <a:ea typeface="+mn-ea"/>
              </a:defRPr>
            </a:lvl1pPr>
          </a:lstStyle>
          <a:p>
            <a:pPr>
              <a:defRPr/>
            </a:pPr>
            <a:endParaRPr lang="ja-JP" altLang="en-US"/>
          </a:p>
        </p:txBody>
      </p:sp>
      <p:sp>
        <p:nvSpPr>
          <p:cNvPr id="71685" name="スライド番号プレースホルダー 4"/>
          <p:cNvSpPr>
            <a:spLocks noGrp="1"/>
          </p:cNvSpPr>
          <p:nvPr>
            <p:ph type="sldNum" sz="quarter" idx="3"/>
          </p:nvPr>
        </p:nvSpPr>
        <p:spPr bwMode="auto">
          <a:xfrm>
            <a:off x="3853758" y="9440326"/>
            <a:ext cx="2951879" cy="497439"/>
          </a:xfrm>
          <a:prstGeom prst="rect">
            <a:avLst/>
          </a:prstGeom>
          <a:noFill/>
          <a:ln>
            <a:noFill/>
          </a:ln>
        </p:spPr>
        <p:txBody>
          <a:bodyPr vert="horz" wrap="square" lIns="95562" tIns="47782" rIns="95562" bIns="47782" numCol="1" anchor="b" anchorCtr="0" compatLnSpc="1">
            <a:prstTxWarp prst="textNoShape">
              <a:avLst/>
            </a:prstTxWarp>
          </a:bodyPr>
          <a:lstStyle>
            <a:lvl1pPr algn="r" defTabSz="980177" eaLnBrk="1" hangingPunct="1">
              <a:defRPr sz="1200"/>
            </a:lvl1pPr>
          </a:lstStyle>
          <a:p>
            <a:pPr>
              <a:defRPr/>
            </a:pPr>
            <a:fld id="{1F722AFD-B826-4DA5-BDCD-DD72A8EF7C60}" type="slidenum">
              <a:rPr lang="ja-JP" altLang="en-US"/>
              <a:pPr>
                <a:defRPr/>
              </a:pPr>
              <a:t>‹#›</a:t>
            </a:fld>
            <a:endParaRPr lang="ja-JP" altLang="en-US" dirty="0"/>
          </a:p>
        </p:txBody>
      </p:sp>
    </p:spTree>
    <p:extLst>
      <p:ext uri="{BB962C8B-B14F-4D97-AF65-F5344CB8AC3E}">
        <p14:creationId xmlns:p14="http://schemas.microsoft.com/office/powerpoint/2010/main" val="34447867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1"/>
            <a:ext cx="2951879" cy="497439"/>
          </a:xfrm>
          <a:prstGeom prst="rect">
            <a:avLst/>
          </a:prstGeom>
        </p:spPr>
        <p:txBody>
          <a:bodyPr vert="horz" lIns="95562" tIns="47782" rIns="95562" bIns="47782" rtlCol="0"/>
          <a:lstStyle>
            <a:lvl1pPr algn="l" defTabSz="985330" eaLnBrk="1" fontAlgn="auto" hangingPunct="1">
              <a:spcBef>
                <a:spcPts val="0"/>
              </a:spcBef>
              <a:spcAft>
                <a:spcPts val="0"/>
              </a:spcAft>
              <a:defRPr sz="1200">
                <a:latin typeface="+mn-lt"/>
                <a:ea typeface="+mn-ea"/>
              </a:defRPr>
            </a:lvl1pPr>
          </a:lstStyle>
          <a:p>
            <a:pPr>
              <a:defRPr/>
            </a:pPr>
            <a:endParaRPr lang="ja-JP" altLang="en-US"/>
          </a:p>
        </p:txBody>
      </p:sp>
      <p:sp>
        <p:nvSpPr>
          <p:cNvPr id="37891" name="日付プレースホルダ 2"/>
          <p:cNvSpPr>
            <a:spLocks noGrp="1"/>
          </p:cNvSpPr>
          <p:nvPr>
            <p:ph type="dt" idx="1"/>
          </p:nvPr>
        </p:nvSpPr>
        <p:spPr bwMode="auto">
          <a:xfrm>
            <a:off x="3853758" y="1"/>
            <a:ext cx="2951879" cy="497439"/>
          </a:xfrm>
          <a:prstGeom prst="rect">
            <a:avLst/>
          </a:prstGeom>
          <a:noFill/>
          <a:ln>
            <a:noFill/>
          </a:ln>
        </p:spPr>
        <p:txBody>
          <a:bodyPr vert="horz" wrap="square" lIns="95562" tIns="47782" rIns="95562" bIns="47782" numCol="1" anchor="t" anchorCtr="0" compatLnSpc="1">
            <a:prstTxWarp prst="textNoShape">
              <a:avLst/>
            </a:prstTxWarp>
          </a:bodyPr>
          <a:lstStyle>
            <a:lvl1pPr algn="r" defTabSz="984017" eaLnBrk="1" hangingPunct="1">
              <a:defRPr sz="1200"/>
            </a:lvl1pPr>
          </a:lstStyle>
          <a:p>
            <a:pPr>
              <a:defRPr/>
            </a:pPr>
            <a:fld id="{39CFD6EB-DBBE-4735-B1B1-096929139BF0}" type="datetimeFigureOut">
              <a:rPr lang="ja-JP" altLang="en-US"/>
              <a:pPr>
                <a:defRPr/>
              </a:pPr>
              <a:t>2020/6/17</a:t>
            </a:fld>
            <a:endParaRPr lang="ja-JP" altLang="en-US" dirty="0"/>
          </a:p>
        </p:txBody>
      </p:sp>
      <p:sp>
        <p:nvSpPr>
          <p:cNvPr id="4" name="スライド イメージ プレースホルダ 3"/>
          <p:cNvSpPr>
            <a:spLocks noGrp="1" noRot="1" noChangeAspect="1"/>
          </p:cNvSpPr>
          <p:nvPr>
            <p:ph type="sldImg" idx="2"/>
          </p:nvPr>
        </p:nvSpPr>
        <p:spPr>
          <a:xfrm>
            <a:off x="766763" y="744538"/>
            <a:ext cx="5273675" cy="3729037"/>
          </a:xfrm>
          <a:prstGeom prst="rect">
            <a:avLst/>
          </a:prstGeom>
          <a:noFill/>
          <a:ln w="12700">
            <a:solidFill>
              <a:prstClr val="black"/>
            </a:solidFill>
          </a:ln>
        </p:spPr>
        <p:txBody>
          <a:bodyPr vert="horz" lIns="95562" tIns="47782" rIns="95562" bIns="47782" rtlCol="0" anchor="ctr"/>
          <a:lstStyle/>
          <a:p>
            <a:pPr lvl="0"/>
            <a:endParaRPr lang="ja-JP" altLang="en-US" noProof="0" dirty="0"/>
          </a:p>
        </p:txBody>
      </p:sp>
      <p:sp>
        <p:nvSpPr>
          <p:cNvPr id="5" name="ノート プレースホルダ 4"/>
          <p:cNvSpPr>
            <a:spLocks noGrp="1"/>
          </p:cNvSpPr>
          <p:nvPr>
            <p:ph type="body" sz="quarter" idx="3"/>
          </p:nvPr>
        </p:nvSpPr>
        <p:spPr>
          <a:xfrm>
            <a:off x="682292" y="4722529"/>
            <a:ext cx="5442623" cy="4472231"/>
          </a:xfrm>
          <a:prstGeom prst="rect">
            <a:avLst/>
          </a:prstGeom>
        </p:spPr>
        <p:txBody>
          <a:bodyPr vert="horz" lIns="95562" tIns="47782" rIns="95562" bIns="47782"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2" y="9440326"/>
            <a:ext cx="2951879" cy="497439"/>
          </a:xfrm>
          <a:prstGeom prst="rect">
            <a:avLst/>
          </a:prstGeom>
        </p:spPr>
        <p:txBody>
          <a:bodyPr vert="horz" lIns="95562" tIns="47782" rIns="95562" bIns="47782" rtlCol="0" anchor="b"/>
          <a:lstStyle>
            <a:lvl1pPr algn="l" defTabSz="985330"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3758" y="9440326"/>
            <a:ext cx="2951879" cy="497439"/>
          </a:xfrm>
          <a:prstGeom prst="rect">
            <a:avLst/>
          </a:prstGeom>
        </p:spPr>
        <p:txBody>
          <a:bodyPr vert="horz" wrap="square" lIns="95562" tIns="47782" rIns="95562" bIns="47782" numCol="1" anchor="b" anchorCtr="0" compatLnSpc="1">
            <a:prstTxWarp prst="textNoShape">
              <a:avLst/>
            </a:prstTxWarp>
          </a:bodyPr>
          <a:lstStyle>
            <a:lvl1pPr algn="r" defTabSz="980177" eaLnBrk="1" hangingPunct="1">
              <a:defRPr sz="1200"/>
            </a:lvl1pPr>
          </a:lstStyle>
          <a:p>
            <a:pPr>
              <a:defRPr/>
            </a:pPr>
            <a:fld id="{5BD85754-05CD-4CDF-8FA9-7ACDA4E80576}" type="slidenum">
              <a:rPr lang="ja-JP" altLang="en-US"/>
              <a:pPr>
                <a:defRPr/>
              </a:pPr>
              <a:t>‹#›</a:t>
            </a:fld>
            <a:endParaRPr lang="ja-JP" altLang="en-US" dirty="0"/>
          </a:p>
        </p:txBody>
      </p:sp>
    </p:spTree>
    <p:extLst>
      <p:ext uri="{BB962C8B-B14F-4D97-AF65-F5344CB8AC3E}">
        <p14:creationId xmlns:p14="http://schemas.microsoft.com/office/powerpoint/2010/main" val="2281390113"/>
      </p:ext>
    </p:extLst>
  </p:cSld>
  <p:clrMap bg1="lt1" tx1="dk1" bg2="lt2" tx2="dk2" accent1="accent1" accent2="accent2" accent3="accent3" accent4="accent4" accent5="accent5" accent6="accent6" hlink="hlink" folHlink="folHlink"/>
  <p:hf hdr="0" ftr="0" dt="0"/>
  <p:notesStyle>
    <a:lvl1pPr algn="l" defTabSz="1042988" rtl="0" eaLnBrk="0" fontAlgn="base" hangingPunct="0">
      <a:spcBef>
        <a:spcPct val="30000"/>
      </a:spcBef>
      <a:spcAft>
        <a:spcPct val="0"/>
      </a:spcAft>
      <a:defRPr kumimoji="1" sz="1400" kern="1200">
        <a:solidFill>
          <a:schemeClr val="tx1"/>
        </a:solidFill>
        <a:latin typeface="+mn-lt"/>
        <a:ea typeface="+mn-ea"/>
        <a:cs typeface="+mn-cs"/>
      </a:defRPr>
    </a:lvl1pPr>
    <a:lvl2pPr marL="520700" algn="l" defTabSz="1042988" rtl="0" eaLnBrk="0" fontAlgn="base" hangingPunct="0">
      <a:spcBef>
        <a:spcPct val="30000"/>
      </a:spcBef>
      <a:spcAft>
        <a:spcPct val="0"/>
      </a:spcAft>
      <a:defRPr kumimoji="1" sz="1400" kern="1200">
        <a:solidFill>
          <a:schemeClr val="tx1"/>
        </a:solidFill>
        <a:latin typeface="+mn-lt"/>
        <a:ea typeface="+mn-ea"/>
        <a:cs typeface="+mn-cs"/>
      </a:defRPr>
    </a:lvl2pPr>
    <a:lvl3pPr marL="1042988" algn="l" defTabSz="1042988" rtl="0" eaLnBrk="0" fontAlgn="base" hangingPunct="0">
      <a:spcBef>
        <a:spcPct val="30000"/>
      </a:spcBef>
      <a:spcAft>
        <a:spcPct val="0"/>
      </a:spcAft>
      <a:defRPr kumimoji="1" sz="1400" kern="1200">
        <a:solidFill>
          <a:schemeClr val="tx1"/>
        </a:solidFill>
        <a:latin typeface="+mn-lt"/>
        <a:ea typeface="+mn-ea"/>
        <a:cs typeface="+mn-cs"/>
      </a:defRPr>
    </a:lvl3pPr>
    <a:lvl4pPr marL="1563688" algn="l" defTabSz="1042988" rtl="0" eaLnBrk="0" fontAlgn="base" hangingPunct="0">
      <a:spcBef>
        <a:spcPct val="30000"/>
      </a:spcBef>
      <a:spcAft>
        <a:spcPct val="0"/>
      </a:spcAft>
      <a:defRPr kumimoji="1" sz="1400" kern="1200">
        <a:solidFill>
          <a:schemeClr val="tx1"/>
        </a:solidFill>
        <a:latin typeface="+mn-lt"/>
        <a:ea typeface="+mn-ea"/>
        <a:cs typeface="+mn-cs"/>
      </a:defRPr>
    </a:lvl4pPr>
    <a:lvl5pPr marL="2085975" algn="l" defTabSz="1042988" rtl="0" eaLnBrk="0" fontAlgn="base" hangingPunct="0">
      <a:spcBef>
        <a:spcPct val="30000"/>
      </a:spcBef>
      <a:spcAft>
        <a:spcPct val="0"/>
      </a:spcAft>
      <a:defRPr kumimoji="1" sz="1400" kern="1200">
        <a:solidFill>
          <a:schemeClr val="tx1"/>
        </a:solidFill>
        <a:latin typeface="+mn-lt"/>
        <a:ea typeface="+mn-ea"/>
        <a:cs typeface="+mn-cs"/>
      </a:defRPr>
    </a:lvl5pPr>
    <a:lvl6pPr marL="2607636" algn="l" defTabSz="1043055" rtl="0" eaLnBrk="1" latinLnBrk="0" hangingPunct="1">
      <a:defRPr kumimoji="1" sz="1400" kern="1200">
        <a:solidFill>
          <a:schemeClr val="tx1"/>
        </a:solidFill>
        <a:latin typeface="+mn-lt"/>
        <a:ea typeface="+mn-ea"/>
        <a:cs typeface="+mn-cs"/>
      </a:defRPr>
    </a:lvl6pPr>
    <a:lvl7pPr marL="3129164" algn="l" defTabSz="1043055" rtl="0" eaLnBrk="1" latinLnBrk="0" hangingPunct="1">
      <a:defRPr kumimoji="1" sz="1400" kern="1200">
        <a:solidFill>
          <a:schemeClr val="tx1"/>
        </a:solidFill>
        <a:latin typeface="+mn-lt"/>
        <a:ea typeface="+mn-ea"/>
        <a:cs typeface="+mn-cs"/>
      </a:defRPr>
    </a:lvl7pPr>
    <a:lvl8pPr marL="3650691" algn="l" defTabSz="1043055" rtl="0" eaLnBrk="1" latinLnBrk="0" hangingPunct="1">
      <a:defRPr kumimoji="1" sz="1400" kern="1200">
        <a:solidFill>
          <a:schemeClr val="tx1"/>
        </a:solidFill>
        <a:latin typeface="+mn-lt"/>
        <a:ea typeface="+mn-ea"/>
        <a:cs typeface="+mn-cs"/>
      </a:defRPr>
    </a:lvl8pPr>
    <a:lvl9pPr marL="4172218" algn="l" defTabSz="1043055" rtl="0" eaLnBrk="1" latinLnBrk="0" hangingPunct="1">
      <a:defRPr kumimoji="1"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12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51204" name="スライド番号プレースホルダ 3"/>
          <p:cNvSpPr>
            <a:spLocks noGrp="1"/>
          </p:cNvSpPr>
          <p:nvPr>
            <p:ph type="sldNum" sz="quarter" idx="5"/>
          </p:nvPr>
        </p:nvSpPr>
        <p:spPr bwMode="auto">
          <a:noFill/>
          <a:ln>
            <a:miter lim="800000"/>
            <a:headEnd/>
            <a:tailEnd/>
          </a:ln>
        </p:spPr>
        <p:txBody>
          <a:bodyPr/>
          <a:lstStyle/>
          <a:p>
            <a:pPr defTabSz="962900"/>
            <a:fld id="{230E1EEE-7C4C-486E-B438-D37BA1933D1B}" type="slidenum">
              <a:rPr lang="ja-JP" altLang="en-US" smtClean="0"/>
              <a:pPr defTabSz="962900"/>
              <a:t>0</a:t>
            </a:fld>
            <a:endParaRPr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4515"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lang="ja-JP" altLang="en-US" dirty="0"/>
          </a:p>
        </p:txBody>
      </p:sp>
      <p:sp>
        <p:nvSpPr>
          <p:cNvPr id="64516" name="スライド番号プレースホルダー 3"/>
          <p:cNvSpPr>
            <a:spLocks noGrp="1"/>
          </p:cNvSpPr>
          <p:nvPr>
            <p:ph type="sldNum" sz="quarter" idx="5"/>
          </p:nvPr>
        </p:nvSpPr>
        <p:spPr bwMode="auto">
          <a:noFill/>
          <a:ln>
            <a:miter lim="800000"/>
            <a:headEnd/>
            <a:tailEnd/>
          </a:ln>
        </p:spPr>
        <p:txBody>
          <a:bodyPr/>
          <a:lstStyle/>
          <a:p>
            <a:pPr defTabSz="977038"/>
            <a:fld id="{C29AD291-3017-4665-AACC-A57714B6590F}" type="slidenum">
              <a:rPr lang="ja-JP" altLang="en-US" smtClean="0"/>
              <a:pPr defTabSz="977038"/>
              <a:t>9</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4515"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lang="ja-JP" altLang="en-US" dirty="0"/>
          </a:p>
        </p:txBody>
      </p:sp>
      <p:sp>
        <p:nvSpPr>
          <p:cNvPr id="64516" name="スライド番号プレースホルダー 3"/>
          <p:cNvSpPr>
            <a:spLocks noGrp="1"/>
          </p:cNvSpPr>
          <p:nvPr>
            <p:ph type="sldNum" sz="quarter" idx="5"/>
          </p:nvPr>
        </p:nvSpPr>
        <p:spPr bwMode="auto">
          <a:noFill/>
          <a:ln>
            <a:miter lim="800000"/>
            <a:headEnd/>
            <a:tailEnd/>
          </a:ln>
        </p:spPr>
        <p:txBody>
          <a:bodyPr/>
          <a:lstStyle/>
          <a:p>
            <a:pPr defTabSz="977038"/>
            <a:fld id="{C29AD291-3017-4665-AACC-A57714B6590F}" type="slidenum">
              <a:rPr lang="ja-JP" altLang="en-US" smtClean="0"/>
              <a:pPr defTabSz="977038"/>
              <a:t>10</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5539"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lang="ja-JP" altLang="en-US" dirty="0"/>
          </a:p>
        </p:txBody>
      </p:sp>
      <p:sp>
        <p:nvSpPr>
          <p:cNvPr id="65540" name="スライド番号プレースホルダー 3"/>
          <p:cNvSpPr>
            <a:spLocks noGrp="1"/>
          </p:cNvSpPr>
          <p:nvPr>
            <p:ph type="sldNum" sz="quarter" idx="5"/>
          </p:nvPr>
        </p:nvSpPr>
        <p:spPr bwMode="auto">
          <a:noFill/>
          <a:ln>
            <a:miter lim="800000"/>
            <a:headEnd/>
            <a:tailEnd/>
          </a:ln>
        </p:spPr>
        <p:txBody>
          <a:bodyPr/>
          <a:lstStyle/>
          <a:p>
            <a:pPr defTabSz="977038"/>
            <a:fld id="{9C020081-58CD-4708-A033-2782193498DE}" type="slidenum">
              <a:rPr lang="ja-JP" altLang="en-US" smtClean="0"/>
              <a:pPr defTabSz="977038"/>
              <a:t>11</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861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8612" name="スライド番号プレースホルダー 3"/>
          <p:cNvSpPr>
            <a:spLocks noGrp="1"/>
          </p:cNvSpPr>
          <p:nvPr>
            <p:ph type="sldNum" sz="quarter" idx="5"/>
          </p:nvPr>
        </p:nvSpPr>
        <p:spPr bwMode="auto">
          <a:noFill/>
          <a:ln>
            <a:miter lim="800000"/>
            <a:headEnd/>
            <a:tailEnd/>
          </a:ln>
        </p:spPr>
        <p:txBody>
          <a:bodyPr/>
          <a:lstStyle/>
          <a:p>
            <a:pPr defTabSz="977038"/>
            <a:fld id="{21B18EF2-9CDB-4217-8C19-8BBFCD13605A}" type="slidenum">
              <a:rPr lang="ja-JP" altLang="en-US" smtClean="0"/>
              <a:pPr defTabSz="977038"/>
              <a:t>12</a:t>
            </a:fld>
            <a:endParaRPr lang="ja-JP" altLang="en-US"/>
          </a:p>
        </p:txBody>
      </p:sp>
    </p:spTree>
    <p:extLst>
      <p:ext uri="{BB962C8B-B14F-4D97-AF65-F5344CB8AC3E}">
        <p14:creationId xmlns:p14="http://schemas.microsoft.com/office/powerpoint/2010/main" val="1966557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7587"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lang="ja-JP" altLang="en-US" dirty="0"/>
          </a:p>
        </p:txBody>
      </p:sp>
      <p:sp>
        <p:nvSpPr>
          <p:cNvPr id="67588" name="スライド番号プレースホルダー 3"/>
          <p:cNvSpPr>
            <a:spLocks noGrp="1"/>
          </p:cNvSpPr>
          <p:nvPr>
            <p:ph type="sldNum" sz="quarter" idx="5"/>
          </p:nvPr>
        </p:nvSpPr>
        <p:spPr bwMode="auto">
          <a:noFill/>
          <a:ln>
            <a:miter lim="800000"/>
            <a:headEnd/>
            <a:tailEnd/>
          </a:ln>
        </p:spPr>
        <p:txBody>
          <a:bodyPr/>
          <a:lstStyle/>
          <a:p>
            <a:pPr defTabSz="978608"/>
            <a:fld id="{E81E2D3C-4BDF-443D-A30D-C320BC3495AA}" type="slidenum">
              <a:rPr lang="ja-JP" altLang="en-US" smtClean="0"/>
              <a:pPr defTabSz="978608"/>
              <a:t>13</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6563"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lang="ja-JP" altLang="en-US" dirty="0"/>
          </a:p>
        </p:txBody>
      </p:sp>
      <p:sp>
        <p:nvSpPr>
          <p:cNvPr id="66564" name="スライド番号プレースホルダー 3"/>
          <p:cNvSpPr>
            <a:spLocks noGrp="1"/>
          </p:cNvSpPr>
          <p:nvPr>
            <p:ph type="sldNum" sz="quarter" idx="5"/>
          </p:nvPr>
        </p:nvSpPr>
        <p:spPr bwMode="auto">
          <a:noFill/>
          <a:ln>
            <a:miter lim="800000"/>
            <a:headEnd/>
            <a:tailEnd/>
          </a:ln>
        </p:spPr>
        <p:txBody>
          <a:bodyPr/>
          <a:lstStyle/>
          <a:p>
            <a:pPr defTabSz="978608"/>
            <a:fld id="{124FDBF2-AE64-4202-9E6F-ABC4F0B32B4B}" type="slidenum">
              <a:rPr lang="ja-JP" altLang="en-US" smtClean="0"/>
              <a:pPr defTabSz="978608"/>
              <a:t>14</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861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8612" name="スライド番号プレースホルダー 3"/>
          <p:cNvSpPr>
            <a:spLocks noGrp="1"/>
          </p:cNvSpPr>
          <p:nvPr>
            <p:ph type="sldNum" sz="quarter" idx="5"/>
          </p:nvPr>
        </p:nvSpPr>
        <p:spPr bwMode="auto">
          <a:noFill/>
          <a:ln>
            <a:miter lim="800000"/>
            <a:headEnd/>
            <a:tailEnd/>
          </a:ln>
        </p:spPr>
        <p:txBody>
          <a:bodyPr/>
          <a:lstStyle/>
          <a:p>
            <a:pPr defTabSz="977038"/>
            <a:fld id="{21B18EF2-9CDB-4217-8C19-8BBFCD13605A}" type="slidenum">
              <a:rPr lang="ja-JP" altLang="en-US" smtClean="0"/>
              <a:pPr defTabSz="977038"/>
              <a:t>15</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71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76">
              <a:defRPr kumimoji="1" sz="2000">
                <a:solidFill>
                  <a:schemeClr val="tx1"/>
                </a:solidFill>
                <a:latin typeface="Calibri" pitchFamily="34" charset="0"/>
                <a:ea typeface="ＭＳ Ｐゴシック" pitchFamily="50" charset="-128"/>
              </a:defRPr>
            </a:lvl1pPr>
            <a:lvl2pPr marL="741566" indent="-284371" defTabSz="980376">
              <a:defRPr kumimoji="1" sz="2000">
                <a:solidFill>
                  <a:schemeClr val="tx1"/>
                </a:solidFill>
                <a:latin typeface="Calibri" pitchFamily="34" charset="0"/>
                <a:ea typeface="ＭＳ Ｐゴシック" pitchFamily="50" charset="-128"/>
              </a:defRPr>
            </a:lvl2pPr>
            <a:lvl3pPr marL="1142202" indent="-227811" defTabSz="980376">
              <a:defRPr kumimoji="1" sz="2000">
                <a:solidFill>
                  <a:schemeClr val="tx1"/>
                </a:solidFill>
                <a:latin typeface="Calibri" pitchFamily="34" charset="0"/>
                <a:ea typeface="ＭＳ Ｐゴシック" pitchFamily="50" charset="-128"/>
              </a:defRPr>
            </a:lvl3pPr>
            <a:lvl4pPr marL="1599396" indent="-227811" defTabSz="980376">
              <a:defRPr kumimoji="1" sz="2000">
                <a:solidFill>
                  <a:schemeClr val="tx1"/>
                </a:solidFill>
                <a:latin typeface="Calibri" pitchFamily="34" charset="0"/>
                <a:ea typeface="ＭＳ Ｐゴシック" pitchFamily="50" charset="-128"/>
              </a:defRPr>
            </a:lvl4pPr>
            <a:lvl5pPr marL="2056592" indent="-227811" defTabSz="980376">
              <a:defRPr kumimoji="1" sz="2000">
                <a:solidFill>
                  <a:schemeClr val="tx1"/>
                </a:solidFill>
                <a:latin typeface="Calibri" pitchFamily="34" charset="0"/>
                <a:ea typeface="ＭＳ Ｐゴシック" pitchFamily="50" charset="-128"/>
              </a:defRPr>
            </a:lvl5pPr>
            <a:lvl6pPr marL="2509073"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61555"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14036"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66518"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9E8F0921-2E55-4E0C-BBE1-AFF4F2A47567}" type="slidenum">
              <a:rPr lang="ja-JP" altLang="en-US" sz="1200"/>
              <a:pPr/>
              <a:t>16</a:t>
            </a:fld>
            <a:endParaRPr lang="ja-JP"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71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76">
              <a:defRPr kumimoji="1" sz="2000">
                <a:solidFill>
                  <a:schemeClr val="tx1"/>
                </a:solidFill>
                <a:latin typeface="Calibri" pitchFamily="34" charset="0"/>
                <a:ea typeface="ＭＳ Ｐゴシック" pitchFamily="50" charset="-128"/>
              </a:defRPr>
            </a:lvl1pPr>
            <a:lvl2pPr marL="741566" indent="-284371" defTabSz="980376">
              <a:defRPr kumimoji="1" sz="2000">
                <a:solidFill>
                  <a:schemeClr val="tx1"/>
                </a:solidFill>
                <a:latin typeface="Calibri" pitchFamily="34" charset="0"/>
                <a:ea typeface="ＭＳ Ｐゴシック" pitchFamily="50" charset="-128"/>
              </a:defRPr>
            </a:lvl2pPr>
            <a:lvl3pPr marL="1142202" indent="-227811" defTabSz="980376">
              <a:defRPr kumimoji="1" sz="2000">
                <a:solidFill>
                  <a:schemeClr val="tx1"/>
                </a:solidFill>
                <a:latin typeface="Calibri" pitchFamily="34" charset="0"/>
                <a:ea typeface="ＭＳ Ｐゴシック" pitchFamily="50" charset="-128"/>
              </a:defRPr>
            </a:lvl3pPr>
            <a:lvl4pPr marL="1599396" indent="-227811" defTabSz="980376">
              <a:defRPr kumimoji="1" sz="2000">
                <a:solidFill>
                  <a:schemeClr val="tx1"/>
                </a:solidFill>
                <a:latin typeface="Calibri" pitchFamily="34" charset="0"/>
                <a:ea typeface="ＭＳ Ｐゴシック" pitchFamily="50" charset="-128"/>
              </a:defRPr>
            </a:lvl4pPr>
            <a:lvl5pPr marL="2056592" indent="-227811" defTabSz="980376">
              <a:defRPr kumimoji="1" sz="2000">
                <a:solidFill>
                  <a:schemeClr val="tx1"/>
                </a:solidFill>
                <a:latin typeface="Calibri" pitchFamily="34" charset="0"/>
                <a:ea typeface="ＭＳ Ｐゴシック" pitchFamily="50" charset="-128"/>
              </a:defRPr>
            </a:lvl5pPr>
            <a:lvl6pPr marL="2509073"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61555"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14036"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66518"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9E8F0921-2E55-4E0C-BBE1-AFF4F2A47567}" type="slidenum">
              <a:rPr lang="ja-JP" altLang="en-US" sz="1200"/>
              <a:pPr/>
              <a:t>17</a:t>
            </a:fld>
            <a:endParaRPr lang="ja-JP" altLang="en-US" sz="1200"/>
          </a:p>
        </p:txBody>
      </p:sp>
    </p:spTree>
    <p:extLst>
      <p:ext uri="{BB962C8B-B14F-4D97-AF65-F5344CB8AC3E}">
        <p14:creationId xmlns:p14="http://schemas.microsoft.com/office/powerpoint/2010/main" val="972264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76">
              <a:defRPr kumimoji="1" sz="2000">
                <a:solidFill>
                  <a:schemeClr val="tx1"/>
                </a:solidFill>
                <a:latin typeface="Calibri" pitchFamily="34" charset="0"/>
                <a:ea typeface="ＭＳ Ｐゴシック" pitchFamily="50" charset="-128"/>
              </a:defRPr>
            </a:lvl1pPr>
            <a:lvl2pPr marL="741566" indent="-284371" defTabSz="980376">
              <a:defRPr kumimoji="1" sz="2000">
                <a:solidFill>
                  <a:schemeClr val="tx1"/>
                </a:solidFill>
                <a:latin typeface="Calibri" pitchFamily="34" charset="0"/>
                <a:ea typeface="ＭＳ Ｐゴシック" pitchFamily="50" charset="-128"/>
              </a:defRPr>
            </a:lvl2pPr>
            <a:lvl3pPr marL="1142202" indent="-227811" defTabSz="980376">
              <a:defRPr kumimoji="1" sz="2000">
                <a:solidFill>
                  <a:schemeClr val="tx1"/>
                </a:solidFill>
                <a:latin typeface="Calibri" pitchFamily="34" charset="0"/>
                <a:ea typeface="ＭＳ Ｐゴシック" pitchFamily="50" charset="-128"/>
              </a:defRPr>
            </a:lvl3pPr>
            <a:lvl4pPr marL="1599396" indent="-227811" defTabSz="980376">
              <a:defRPr kumimoji="1" sz="2000">
                <a:solidFill>
                  <a:schemeClr val="tx1"/>
                </a:solidFill>
                <a:latin typeface="Calibri" pitchFamily="34" charset="0"/>
                <a:ea typeface="ＭＳ Ｐゴシック" pitchFamily="50" charset="-128"/>
              </a:defRPr>
            </a:lvl4pPr>
            <a:lvl5pPr marL="2056592" indent="-227811" defTabSz="980376">
              <a:defRPr kumimoji="1" sz="2000">
                <a:solidFill>
                  <a:schemeClr val="tx1"/>
                </a:solidFill>
                <a:latin typeface="Calibri" pitchFamily="34" charset="0"/>
                <a:ea typeface="ＭＳ Ｐゴシック" pitchFamily="50" charset="-128"/>
              </a:defRPr>
            </a:lvl5pPr>
            <a:lvl6pPr marL="2509073"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61555"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14036"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66518"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4C23CEF4-FEA7-4781-AA53-0D766DB89EBB}" type="slidenum">
              <a:rPr lang="ja-JP" altLang="en-US" sz="1200"/>
              <a:pPr/>
              <a:t>18</a:t>
            </a:fld>
            <a:endParaRPr lang="ja-JP"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5325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lang="ja-JP" altLang="en-US" dirty="0"/>
          </a:p>
        </p:txBody>
      </p:sp>
      <p:sp>
        <p:nvSpPr>
          <p:cNvPr id="53252" name="スライド番号プレースホルダー 3"/>
          <p:cNvSpPr>
            <a:spLocks noGrp="1"/>
          </p:cNvSpPr>
          <p:nvPr>
            <p:ph type="sldNum" sz="quarter" idx="5"/>
          </p:nvPr>
        </p:nvSpPr>
        <p:spPr bwMode="auto">
          <a:noFill/>
          <a:ln>
            <a:miter lim="800000"/>
            <a:headEnd/>
            <a:tailEnd/>
          </a:ln>
        </p:spPr>
        <p:txBody>
          <a:bodyPr/>
          <a:lstStyle/>
          <a:p>
            <a:pPr defTabSz="967612"/>
            <a:fld id="{E1FEBA5B-6C73-4C90-B33E-34331B8F8C2B}" type="slidenum">
              <a:rPr lang="ja-JP" altLang="en-US" smtClean="0"/>
              <a:pPr defTabSz="967612"/>
              <a:t>1</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76">
              <a:defRPr kumimoji="1" sz="2000">
                <a:solidFill>
                  <a:schemeClr val="tx1"/>
                </a:solidFill>
                <a:latin typeface="Calibri" pitchFamily="34" charset="0"/>
                <a:ea typeface="ＭＳ Ｐゴシック" pitchFamily="50" charset="-128"/>
              </a:defRPr>
            </a:lvl1pPr>
            <a:lvl2pPr marL="741566" indent="-284371" defTabSz="980376">
              <a:defRPr kumimoji="1" sz="2000">
                <a:solidFill>
                  <a:schemeClr val="tx1"/>
                </a:solidFill>
                <a:latin typeface="Calibri" pitchFamily="34" charset="0"/>
                <a:ea typeface="ＭＳ Ｐゴシック" pitchFamily="50" charset="-128"/>
              </a:defRPr>
            </a:lvl2pPr>
            <a:lvl3pPr marL="1142202" indent="-227811" defTabSz="980376">
              <a:defRPr kumimoji="1" sz="2000">
                <a:solidFill>
                  <a:schemeClr val="tx1"/>
                </a:solidFill>
                <a:latin typeface="Calibri" pitchFamily="34" charset="0"/>
                <a:ea typeface="ＭＳ Ｐゴシック" pitchFamily="50" charset="-128"/>
              </a:defRPr>
            </a:lvl3pPr>
            <a:lvl4pPr marL="1599396" indent="-227811" defTabSz="980376">
              <a:defRPr kumimoji="1" sz="2000">
                <a:solidFill>
                  <a:schemeClr val="tx1"/>
                </a:solidFill>
                <a:latin typeface="Calibri" pitchFamily="34" charset="0"/>
                <a:ea typeface="ＭＳ Ｐゴシック" pitchFamily="50" charset="-128"/>
              </a:defRPr>
            </a:lvl4pPr>
            <a:lvl5pPr marL="2056592" indent="-227811" defTabSz="980376">
              <a:defRPr kumimoji="1" sz="2000">
                <a:solidFill>
                  <a:schemeClr val="tx1"/>
                </a:solidFill>
                <a:latin typeface="Calibri" pitchFamily="34" charset="0"/>
                <a:ea typeface="ＭＳ Ｐゴシック" pitchFamily="50" charset="-128"/>
              </a:defRPr>
            </a:lvl5pPr>
            <a:lvl6pPr marL="2509073"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61555"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14036"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66518"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4C23CEF4-FEA7-4781-AA53-0D766DB89EBB}" type="slidenum">
              <a:rPr lang="ja-JP" altLang="en-US" sz="1200"/>
              <a:pPr/>
              <a:t>19</a:t>
            </a:fld>
            <a:endParaRPr lang="ja-JP" altLang="en-US" sz="1200"/>
          </a:p>
        </p:txBody>
      </p:sp>
    </p:spTree>
    <p:extLst>
      <p:ext uri="{BB962C8B-B14F-4D97-AF65-F5344CB8AC3E}">
        <p14:creationId xmlns:p14="http://schemas.microsoft.com/office/powerpoint/2010/main" val="2859101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512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76">
              <a:defRPr kumimoji="1" sz="2000">
                <a:solidFill>
                  <a:schemeClr val="tx1"/>
                </a:solidFill>
                <a:latin typeface="Calibri" pitchFamily="34" charset="0"/>
                <a:ea typeface="ＭＳ Ｐゴシック" pitchFamily="50" charset="-128"/>
              </a:defRPr>
            </a:lvl1pPr>
            <a:lvl2pPr marL="741566" indent="-284371" defTabSz="980376">
              <a:defRPr kumimoji="1" sz="2000">
                <a:solidFill>
                  <a:schemeClr val="tx1"/>
                </a:solidFill>
                <a:latin typeface="Calibri" pitchFamily="34" charset="0"/>
                <a:ea typeface="ＭＳ Ｐゴシック" pitchFamily="50" charset="-128"/>
              </a:defRPr>
            </a:lvl2pPr>
            <a:lvl3pPr marL="1142202" indent="-227811" defTabSz="980376">
              <a:defRPr kumimoji="1" sz="2000">
                <a:solidFill>
                  <a:schemeClr val="tx1"/>
                </a:solidFill>
                <a:latin typeface="Calibri" pitchFamily="34" charset="0"/>
                <a:ea typeface="ＭＳ Ｐゴシック" pitchFamily="50" charset="-128"/>
              </a:defRPr>
            </a:lvl3pPr>
            <a:lvl4pPr marL="1599396" indent="-227811" defTabSz="980376">
              <a:defRPr kumimoji="1" sz="2000">
                <a:solidFill>
                  <a:schemeClr val="tx1"/>
                </a:solidFill>
                <a:latin typeface="Calibri" pitchFamily="34" charset="0"/>
                <a:ea typeface="ＭＳ Ｐゴシック" pitchFamily="50" charset="-128"/>
              </a:defRPr>
            </a:lvl4pPr>
            <a:lvl5pPr marL="2056592" indent="-227811" defTabSz="980376">
              <a:defRPr kumimoji="1" sz="2000">
                <a:solidFill>
                  <a:schemeClr val="tx1"/>
                </a:solidFill>
                <a:latin typeface="Calibri" pitchFamily="34" charset="0"/>
                <a:ea typeface="ＭＳ Ｐゴシック" pitchFamily="50" charset="-128"/>
              </a:defRPr>
            </a:lvl5pPr>
            <a:lvl6pPr marL="2509073"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61555"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14036"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66518"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61529BDC-4AFD-44D4-A927-C0B0784104F3}" type="slidenum">
              <a:rPr lang="ja-JP" altLang="en-US" sz="1200"/>
              <a:pPr/>
              <a:t>20</a:t>
            </a:fld>
            <a:endParaRPr lang="ja-JP"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5325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76">
              <a:defRPr kumimoji="1" sz="2000">
                <a:solidFill>
                  <a:schemeClr val="tx1"/>
                </a:solidFill>
                <a:latin typeface="Calibri" pitchFamily="34" charset="0"/>
                <a:ea typeface="ＭＳ Ｐゴシック" pitchFamily="50" charset="-128"/>
              </a:defRPr>
            </a:lvl1pPr>
            <a:lvl2pPr marL="741566" indent="-284371" defTabSz="980376">
              <a:defRPr kumimoji="1" sz="2000">
                <a:solidFill>
                  <a:schemeClr val="tx1"/>
                </a:solidFill>
                <a:latin typeface="Calibri" pitchFamily="34" charset="0"/>
                <a:ea typeface="ＭＳ Ｐゴシック" pitchFamily="50" charset="-128"/>
              </a:defRPr>
            </a:lvl2pPr>
            <a:lvl3pPr marL="1142202" indent="-227811" defTabSz="980376">
              <a:defRPr kumimoji="1" sz="2000">
                <a:solidFill>
                  <a:schemeClr val="tx1"/>
                </a:solidFill>
                <a:latin typeface="Calibri" pitchFamily="34" charset="0"/>
                <a:ea typeface="ＭＳ Ｐゴシック" pitchFamily="50" charset="-128"/>
              </a:defRPr>
            </a:lvl3pPr>
            <a:lvl4pPr marL="1599396" indent="-227811" defTabSz="980376">
              <a:defRPr kumimoji="1" sz="2000">
                <a:solidFill>
                  <a:schemeClr val="tx1"/>
                </a:solidFill>
                <a:latin typeface="Calibri" pitchFamily="34" charset="0"/>
                <a:ea typeface="ＭＳ Ｐゴシック" pitchFamily="50" charset="-128"/>
              </a:defRPr>
            </a:lvl4pPr>
            <a:lvl5pPr marL="2056592" indent="-227811" defTabSz="980376">
              <a:defRPr kumimoji="1" sz="2000">
                <a:solidFill>
                  <a:schemeClr val="tx1"/>
                </a:solidFill>
                <a:latin typeface="Calibri" pitchFamily="34" charset="0"/>
                <a:ea typeface="ＭＳ Ｐゴシック" pitchFamily="50" charset="-128"/>
              </a:defRPr>
            </a:lvl5pPr>
            <a:lvl6pPr marL="2509073"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61555"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14036"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66518"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10B087EE-FD5D-4D9F-B69F-D62FAF250C56}" type="slidenum">
              <a:rPr lang="ja-JP" altLang="en-US" sz="1200"/>
              <a:pPr/>
              <a:t>21</a:t>
            </a:fld>
            <a:endParaRPr lang="ja-JP"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553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76">
              <a:defRPr kumimoji="1" sz="2000">
                <a:solidFill>
                  <a:schemeClr val="tx1"/>
                </a:solidFill>
                <a:latin typeface="Calibri" pitchFamily="34" charset="0"/>
                <a:ea typeface="ＭＳ Ｐゴシック" pitchFamily="50" charset="-128"/>
              </a:defRPr>
            </a:lvl1pPr>
            <a:lvl2pPr marL="741566" indent="-284371" defTabSz="980376">
              <a:defRPr kumimoji="1" sz="2000">
                <a:solidFill>
                  <a:schemeClr val="tx1"/>
                </a:solidFill>
                <a:latin typeface="Calibri" pitchFamily="34" charset="0"/>
                <a:ea typeface="ＭＳ Ｐゴシック" pitchFamily="50" charset="-128"/>
              </a:defRPr>
            </a:lvl2pPr>
            <a:lvl3pPr marL="1142202" indent="-227811" defTabSz="980376">
              <a:defRPr kumimoji="1" sz="2000">
                <a:solidFill>
                  <a:schemeClr val="tx1"/>
                </a:solidFill>
                <a:latin typeface="Calibri" pitchFamily="34" charset="0"/>
                <a:ea typeface="ＭＳ Ｐゴシック" pitchFamily="50" charset="-128"/>
              </a:defRPr>
            </a:lvl3pPr>
            <a:lvl4pPr marL="1599396" indent="-227811" defTabSz="980376">
              <a:defRPr kumimoji="1" sz="2000">
                <a:solidFill>
                  <a:schemeClr val="tx1"/>
                </a:solidFill>
                <a:latin typeface="Calibri" pitchFamily="34" charset="0"/>
                <a:ea typeface="ＭＳ Ｐゴシック" pitchFamily="50" charset="-128"/>
              </a:defRPr>
            </a:lvl4pPr>
            <a:lvl5pPr marL="2056592" indent="-227811" defTabSz="980376">
              <a:defRPr kumimoji="1" sz="2000">
                <a:solidFill>
                  <a:schemeClr val="tx1"/>
                </a:solidFill>
                <a:latin typeface="Calibri" pitchFamily="34" charset="0"/>
                <a:ea typeface="ＭＳ Ｐゴシック" pitchFamily="50" charset="-128"/>
              </a:defRPr>
            </a:lvl5pPr>
            <a:lvl6pPr marL="2509073"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61555"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14036"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66518"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1CA0F348-97C9-4741-AA76-71DDA944685A}" type="slidenum">
              <a:rPr lang="ja-JP" altLang="en-US" sz="1200"/>
              <a:pPr/>
              <a:t>22</a:t>
            </a:fld>
            <a:endParaRPr lang="ja-JP"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573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76">
              <a:defRPr kumimoji="1" sz="2000">
                <a:solidFill>
                  <a:schemeClr val="tx1"/>
                </a:solidFill>
                <a:latin typeface="Calibri" pitchFamily="34" charset="0"/>
                <a:ea typeface="ＭＳ Ｐゴシック" pitchFamily="50" charset="-128"/>
              </a:defRPr>
            </a:lvl1pPr>
            <a:lvl2pPr marL="741566" indent="-284371" defTabSz="980376">
              <a:defRPr kumimoji="1" sz="2000">
                <a:solidFill>
                  <a:schemeClr val="tx1"/>
                </a:solidFill>
                <a:latin typeface="Calibri" pitchFamily="34" charset="0"/>
                <a:ea typeface="ＭＳ Ｐゴシック" pitchFamily="50" charset="-128"/>
              </a:defRPr>
            </a:lvl2pPr>
            <a:lvl3pPr marL="1142202" indent="-227811" defTabSz="980376">
              <a:defRPr kumimoji="1" sz="2000">
                <a:solidFill>
                  <a:schemeClr val="tx1"/>
                </a:solidFill>
                <a:latin typeface="Calibri" pitchFamily="34" charset="0"/>
                <a:ea typeface="ＭＳ Ｐゴシック" pitchFamily="50" charset="-128"/>
              </a:defRPr>
            </a:lvl3pPr>
            <a:lvl4pPr marL="1599396" indent="-227811" defTabSz="980376">
              <a:defRPr kumimoji="1" sz="2000">
                <a:solidFill>
                  <a:schemeClr val="tx1"/>
                </a:solidFill>
                <a:latin typeface="Calibri" pitchFamily="34" charset="0"/>
                <a:ea typeface="ＭＳ Ｐゴシック" pitchFamily="50" charset="-128"/>
              </a:defRPr>
            </a:lvl4pPr>
            <a:lvl5pPr marL="2056592" indent="-227811" defTabSz="980376">
              <a:defRPr kumimoji="1" sz="2000">
                <a:solidFill>
                  <a:schemeClr val="tx1"/>
                </a:solidFill>
                <a:latin typeface="Calibri" pitchFamily="34" charset="0"/>
                <a:ea typeface="ＭＳ Ｐゴシック" pitchFamily="50" charset="-128"/>
              </a:defRPr>
            </a:lvl5pPr>
            <a:lvl6pPr marL="2509073"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61555"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14036"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66518"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85186757-08AE-44DF-86CD-D44F3EA30023}" type="slidenum">
              <a:rPr lang="ja-JP" altLang="en-US" sz="1200"/>
              <a:pPr/>
              <a:t>23</a:t>
            </a:fld>
            <a:endParaRPr lang="ja-JP"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70659"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70660" name="スライド番号プレースホルダー 3"/>
          <p:cNvSpPr>
            <a:spLocks noGrp="1"/>
          </p:cNvSpPr>
          <p:nvPr>
            <p:ph type="sldNum" sz="quarter" idx="5"/>
          </p:nvPr>
        </p:nvSpPr>
        <p:spPr bwMode="auto">
          <a:noFill/>
          <a:ln>
            <a:miter lim="800000"/>
            <a:headEnd/>
            <a:tailEnd/>
          </a:ln>
        </p:spPr>
        <p:txBody>
          <a:bodyPr/>
          <a:lstStyle/>
          <a:p>
            <a:pPr defTabSz="977038"/>
            <a:fld id="{C5ECCDFF-8691-4A44-A9BC-DF61A24A7737}" type="slidenum">
              <a:rPr lang="ja-JP" altLang="en-US" smtClean="0"/>
              <a:pPr defTabSz="977038"/>
              <a:t>24</a:t>
            </a:fld>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14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76">
              <a:defRPr kumimoji="1" sz="2000">
                <a:solidFill>
                  <a:schemeClr val="tx1"/>
                </a:solidFill>
                <a:latin typeface="Calibri" pitchFamily="34" charset="0"/>
                <a:ea typeface="ＭＳ Ｐゴシック" pitchFamily="50" charset="-128"/>
              </a:defRPr>
            </a:lvl1pPr>
            <a:lvl2pPr marL="741566" indent="-284371" defTabSz="980376">
              <a:defRPr kumimoji="1" sz="2000">
                <a:solidFill>
                  <a:schemeClr val="tx1"/>
                </a:solidFill>
                <a:latin typeface="Calibri" pitchFamily="34" charset="0"/>
                <a:ea typeface="ＭＳ Ｐゴシック" pitchFamily="50" charset="-128"/>
              </a:defRPr>
            </a:lvl2pPr>
            <a:lvl3pPr marL="1142202" indent="-227811" defTabSz="980376">
              <a:defRPr kumimoji="1" sz="2000">
                <a:solidFill>
                  <a:schemeClr val="tx1"/>
                </a:solidFill>
                <a:latin typeface="Calibri" pitchFamily="34" charset="0"/>
                <a:ea typeface="ＭＳ Ｐゴシック" pitchFamily="50" charset="-128"/>
              </a:defRPr>
            </a:lvl3pPr>
            <a:lvl4pPr marL="1599396" indent="-227811" defTabSz="980376">
              <a:defRPr kumimoji="1" sz="2000">
                <a:solidFill>
                  <a:schemeClr val="tx1"/>
                </a:solidFill>
                <a:latin typeface="Calibri" pitchFamily="34" charset="0"/>
                <a:ea typeface="ＭＳ Ｐゴシック" pitchFamily="50" charset="-128"/>
              </a:defRPr>
            </a:lvl4pPr>
            <a:lvl5pPr marL="2056592" indent="-227811" defTabSz="980376">
              <a:defRPr kumimoji="1" sz="2000">
                <a:solidFill>
                  <a:schemeClr val="tx1"/>
                </a:solidFill>
                <a:latin typeface="Calibri" pitchFamily="34" charset="0"/>
                <a:ea typeface="ＭＳ Ｐゴシック" pitchFamily="50" charset="-128"/>
              </a:defRPr>
            </a:lvl5pPr>
            <a:lvl6pPr marL="2509073"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61555"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14036"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66518"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FC264F94-5103-44AC-ADF5-E9E1F3CF5776}" type="slidenum">
              <a:rPr lang="ja-JP" altLang="en-US" sz="1200"/>
              <a:pPr/>
              <a:t>25</a:t>
            </a:fld>
            <a:endParaRPr lang="ja-JP"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349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76">
              <a:defRPr kumimoji="1" sz="2000">
                <a:solidFill>
                  <a:schemeClr val="tx1"/>
                </a:solidFill>
                <a:latin typeface="Calibri" pitchFamily="34" charset="0"/>
                <a:ea typeface="ＭＳ Ｐゴシック" pitchFamily="50" charset="-128"/>
              </a:defRPr>
            </a:lvl1pPr>
            <a:lvl2pPr marL="741566" indent="-284371" defTabSz="980376">
              <a:defRPr kumimoji="1" sz="2000">
                <a:solidFill>
                  <a:schemeClr val="tx1"/>
                </a:solidFill>
                <a:latin typeface="Calibri" pitchFamily="34" charset="0"/>
                <a:ea typeface="ＭＳ Ｐゴシック" pitchFamily="50" charset="-128"/>
              </a:defRPr>
            </a:lvl2pPr>
            <a:lvl3pPr marL="1142202" indent="-227811" defTabSz="980376">
              <a:defRPr kumimoji="1" sz="2000">
                <a:solidFill>
                  <a:schemeClr val="tx1"/>
                </a:solidFill>
                <a:latin typeface="Calibri" pitchFamily="34" charset="0"/>
                <a:ea typeface="ＭＳ Ｐゴシック" pitchFamily="50" charset="-128"/>
              </a:defRPr>
            </a:lvl3pPr>
            <a:lvl4pPr marL="1599396" indent="-227811" defTabSz="980376">
              <a:defRPr kumimoji="1" sz="2000">
                <a:solidFill>
                  <a:schemeClr val="tx1"/>
                </a:solidFill>
                <a:latin typeface="Calibri" pitchFamily="34" charset="0"/>
                <a:ea typeface="ＭＳ Ｐゴシック" pitchFamily="50" charset="-128"/>
              </a:defRPr>
            </a:lvl4pPr>
            <a:lvl5pPr marL="2056592" indent="-227811" defTabSz="980376">
              <a:defRPr kumimoji="1" sz="2000">
                <a:solidFill>
                  <a:schemeClr val="tx1"/>
                </a:solidFill>
                <a:latin typeface="Calibri" pitchFamily="34" charset="0"/>
                <a:ea typeface="ＭＳ Ｐゴシック" pitchFamily="50" charset="-128"/>
              </a:defRPr>
            </a:lvl5pPr>
            <a:lvl6pPr marL="2509073"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61555"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14036"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66518"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4468685F-648F-4408-9E31-FEF66E649A36}" type="slidenum">
              <a:rPr lang="ja-JP" altLang="en-US" sz="1200"/>
              <a:pPr/>
              <a:t>26</a:t>
            </a:fld>
            <a:endParaRPr lang="ja-JP"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55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76">
              <a:defRPr kumimoji="1" sz="2000">
                <a:solidFill>
                  <a:schemeClr val="tx1"/>
                </a:solidFill>
                <a:latin typeface="Calibri" pitchFamily="34" charset="0"/>
                <a:ea typeface="ＭＳ Ｐゴシック" pitchFamily="50" charset="-128"/>
              </a:defRPr>
            </a:lvl1pPr>
            <a:lvl2pPr marL="741566" indent="-284371" defTabSz="980376">
              <a:defRPr kumimoji="1" sz="2000">
                <a:solidFill>
                  <a:schemeClr val="tx1"/>
                </a:solidFill>
                <a:latin typeface="Calibri" pitchFamily="34" charset="0"/>
                <a:ea typeface="ＭＳ Ｐゴシック" pitchFamily="50" charset="-128"/>
              </a:defRPr>
            </a:lvl2pPr>
            <a:lvl3pPr marL="1142202" indent="-227811" defTabSz="980376">
              <a:defRPr kumimoji="1" sz="2000">
                <a:solidFill>
                  <a:schemeClr val="tx1"/>
                </a:solidFill>
                <a:latin typeface="Calibri" pitchFamily="34" charset="0"/>
                <a:ea typeface="ＭＳ Ｐゴシック" pitchFamily="50" charset="-128"/>
              </a:defRPr>
            </a:lvl3pPr>
            <a:lvl4pPr marL="1599396" indent="-227811" defTabSz="980376">
              <a:defRPr kumimoji="1" sz="2000">
                <a:solidFill>
                  <a:schemeClr val="tx1"/>
                </a:solidFill>
                <a:latin typeface="Calibri" pitchFamily="34" charset="0"/>
                <a:ea typeface="ＭＳ Ｐゴシック" pitchFamily="50" charset="-128"/>
              </a:defRPr>
            </a:lvl4pPr>
            <a:lvl5pPr marL="2056592" indent="-227811" defTabSz="980376">
              <a:defRPr kumimoji="1" sz="2000">
                <a:solidFill>
                  <a:schemeClr val="tx1"/>
                </a:solidFill>
                <a:latin typeface="Calibri" pitchFamily="34" charset="0"/>
                <a:ea typeface="ＭＳ Ｐゴシック" pitchFamily="50" charset="-128"/>
              </a:defRPr>
            </a:lvl5pPr>
            <a:lvl6pPr marL="2509073"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61555"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14036"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66518"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DA683774-3C92-4018-AF8D-6C15789F4FF5}" type="slidenum">
              <a:rPr lang="ja-JP" altLang="en-US" sz="1200"/>
              <a:pPr/>
              <a:t>27</a:t>
            </a:fld>
            <a:endParaRPr lang="ja-JP"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758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76">
              <a:defRPr kumimoji="1" sz="2000">
                <a:solidFill>
                  <a:schemeClr val="tx1"/>
                </a:solidFill>
                <a:latin typeface="Calibri" pitchFamily="34" charset="0"/>
                <a:ea typeface="ＭＳ Ｐゴシック" pitchFamily="50" charset="-128"/>
              </a:defRPr>
            </a:lvl1pPr>
            <a:lvl2pPr marL="741566" indent="-284371" defTabSz="980376">
              <a:defRPr kumimoji="1" sz="2000">
                <a:solidFill>
                  <a:schemeClr val="tx1"/>
                </a:solidFill>
                <a:latin typeface="Calibri" pitchFamily="34" charset="0"/>
                <a:ea typeface="ＭＳ Ｐゴシック" pitchFamily="50" charset="-128"/>
              </a:defRPr>
            </a:lvl2pPr>
            <a:lvl3pPr marL="1142202" indent="-227811" defTabSz="980376">
              <a:defRPr kumimoji="1" sz="2000">
                <a:solidFill>
                  <a:schemeClr val="tx1"/>
                </a:solidFill>
                <a:latin typeface="Calibri" pitchFamily="34" charset="0"/>
                <a:ea typeface="ＭＳ Ｐゴシック" pitchFamily="50" charset="-128"/>
              </a:defRPr>
            </a:lvl3pPr>
            <a:lvl4pPr marL="1599396" indent="-227811" defTabSz="980376">
              <a:defRPr kumimoji="1" sz="2000">
                <a:solidFill>
                  <a:schemeClr val="tx1"/>
                </a:solidFill>
                <a:latin typeface="Calibri" pitchFamily="34" charset="0"/>
                <a:ea typeface="ＭＳ Ｐゴシック" pitchFamily="50" charset="-128"/>
              </a:defRPr>
            </a:lvl4pPr>
            <a:lvl5pPr marL="2056592" indent="-227811" defTabSz="980376">
              <a:defRPr kumimoji="1" sz="2000">
                <a:solidFill>
                  <a:schemeClr val="tx1"/>
                </a:solidFill>
                <a:latin typeface="Calibri" pitchFamily="34" charset="0"/>
                <a:ea typeface="ＭＳ Ｐゴシック" pitchFamily="50" charset="-128"/>
              </a:defRPr>
            </a:lvl5pPr>
            <a:lvl6pPr marL="2509073"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61555"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14036"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66518"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9ED55994-1661-421B-A814-0AF04C4E55C5}" type="slidenum">
              <a:rPr lang="ja-JP" altLang="en-US" sz="1200"/>
              <a:pPr/>
              <a:t>28</a:t>
            </a:fld>
            <a:endParaRPr lang="ja-JP"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5BD85754-05CD-4CDF-8FA9-7ACDA4E80576}" type="slidenum">
              <a:rPr lang="ja-JP" altLang="en-US" smtClean="0"/>
              <a:pPr>
                <a:defRPr/>
              </a:pPr>
              <a:t>2</a:t>
            </a:fld>
            <a:endParaRPr lang="ja-JP" altLang="en-US" dirty="0"/>
          </a:p>
        </p:txBody>
      </p:sp>
    </p:spTree>
    <p:extLst>
      <p:ext uri="{BB962C8B-B14F-4D97-AF65-F5344CB8AC3E}">
        <p14:creationId xmlns:p14="http://schemas.microsoft.com/office/powerpoint/2010/main" val="2447707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963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76">
              <a:defRPr kumimoji="1" sz="2000">
                <a:solidFill>
                  <a:schemeClr val="tx1"/>
                </a:solidFill>
                <a:latin typeface="Calibri" pitchFamily="34" charset="0"/>
                <a:ea typeface="ＭＳ Ｐゴシック" pitchFamily="50" charset="-128"/>
              </a:defRPr>
            </a:lvl1pPr>
            <a:lvl2pPr marL="741566" indent="-284371" defTabSz="980376">
              <a:defRPr kumimoji="1" sz="2000">
                <a:solidFill>
                  <a:schemeClr val="tx1"/>
                </a:solidFill>
                <a:latin typeface="Calibri" pitchFamily="34" charset="0"/>
                <a:ea typeface="ＭＳ Ｐゴシック" pitchFamily="50" charset="-128"/>
              </a:defRPr>
            </a:lvl2pPr>
            <a:lvl3pPr marL="1142202" indent="-227811" defTabSz="980376">
              <a:defRPr kumimoji="1" sz="2000">
                <a:solidFill>
                  <a:schemeClr val="tx1"/>
                </a:solidFill>
                <a:latin typeface="Calibri" pitchFamily="34" charset="0"/>
                <a:ea typeface="ＭＳ Ｐゴシック" pitchFamily="50" charset="-128"/>
              </a:defRPr>
            </a:lvl3pPr>
            <a:lvl4pPr marL="1599396" indent="-227811" defTabSz="980376">
              <a:defRPr kumimoji="1" sz="2000">
                <a:solidFill>
                  <a:schemeClr val="tx1"/>
                </a:solidFill>
                <a:latin typeface="Calibri" pitchFamily="34" charset="0"/>
                <a:ea typeface="ＭＳ Ｐゴシック" pitchFamily="50" charset="-128"/>
              </a:defRPr>
            </a:lvl4pPr>
            <a:lvl5pPr marL="2056592" indent="-227811" defTabSz="980376">
              <a:defRPr kumimoji="1" sz="2000">
                <a:solidFill>
                  <a:schemeClr val="tx1"/>
                </a:solidFill>
                <a:latin typeface="Calibri" pitchFamily="34" charset="0"/>
                <a:ea typeface="ＭＳ Ｐゴシック" pitchFamily="50" charset="-128"/>
              </a:defRPr>
            </a:lvl5pPr>
            <a:lvl6pPr marL="2509073"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61555"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14036"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66518"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906F2C8A-06E9-46BF-9128-353BBEEFCFC8}" type="slidenum">
              <a:rPr lang="ja-JP" altLang="en-US" sz="1200"/>
              <a:pPr/>
              <a:t>29</a:t>
            </a:fld>
            <a:endParaRPr lang="ja-JP"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72707" name="ノート プレースホルダー 2"/>
          <p:cNvSpPr>
            <a:spLocks noGrp="1"/>
          </p:cNvSpPr>
          <p:nvPr>
            <p:ph type="body" idx="1"/>
          </p:nvPr>
        </p:nvSpPr>
        <p:spPr bwMode="auto">
          <a:noFill/>
        </p:spPr>
        <p:txBody>
          <a:bodyPr wrap="square" numCol="1" anchor="t" anchorCtr="0" compatLnSpc="1">
            <a:prstTxWarp prst="textNoShape">
              <a:avLst/>
            </a:prstTxWarp>
            <a:normAutofit/>
          </a:bodyPr>
          <a:lstStyle/>
          <a:p>
            <a:endParaRPr lang="ja-JP" altLang="en-US" dirty="0"/>
          </a:p>
        </p:txBody>
      </p:sp>
      <p:sp>
        <p:nvSpPr>
          <p:cNvPr id="72708" name="スライド番号プレースホルダー 3"/>
          <p:cNvSpPr>
            <a:spLocks noGrp="1"/>
          </p:cNvSpPr>
          <p:nvPr>
            <p:ph type="sldNum" sz="quarter" idx="5"/>
          </p:nvPr>
        </p:nvSpPr>
        <p:spPr bwMode="auto">
          <a:noFill/>
          <a:ln>
            <a:miter lim="800000"/>
            <a:headEnd/>
            <a:tailEnd/>
          </a:ln>
        </p:spPr>
        <p:txBody>
          <a:bodyPr/>
          <a:lstStyle/>
          <a:p>
            <a:pPr defTabSz="989604"/>
            <a:fld id="{BB5C6BAE-DB12-48DC-A02F-E824076E0B44}" type="slidenum">
              <a:rPr lang="ja-JP" altLang="en-US" smtClean="0"/>
              <a:pPr defTabSz="989604"/>
              <a:t>30</a:t>
            </a:fld>
            <a:endParaRPr lang="ja-JP"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ja-JP" altLang="en-US" dirty="0"/>
          </a:p>
        </p:txBody>
      </p:sp>
      <p:sp>
        <p:nvSpPr>
          <p:cNvPr id="737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76">
              <a:defRPr kumimoji="1" sz="2000">
                <a:solidFill>
                  <a:schemeClr val="tx1"/>
                </a:solidFill>
                <a:latin typeface="Calibri" pitchFamily="34" charset="0"/>
                <a:ea typeface="ＭＳ Ｐゴシック" pitchFamily="50" charset="-128"/>
              </a:defRPr>
            </a:lvl1pPr>
            <a:lvl2pPr marL="741566" indent="-284371" defTabSz="980376">
              <a:defRPr kumimoji="1" sz="2000">
                <a:solidFill>
                  <a:schemeClr val="tx1"/>
                </a:solidFill>
                <a:latin typeface="Calibri" pitchFamily="34" charset="0"/>
                <a:ea typeface="ＭＳ Ｐゴシック" pitchFamily="50" charset="-128"/>
              </a:defRPr>
            </a:lvl2pPr>
            <a:lvl3pPr marL="1142202" indent="-227811" defTabSz="980376">
              <a:defRPr kumimoji="1" sz="2000">
                <a:solidFill>
                  <a:schemeClr val="tx1"/>
                </a:solidFill>
                <a:latin typeface="Calibri" pitchFamily="34" charset="0"/>
                <a:ea typeface="ＭＳ Ｐゴシック" pitchFamily="50" charset="-128"/>
              </a:defRPr>
            </a:lvl3pPr>
            <a:lvl4pPr marL="1599396" indent="-227811" defTabSz="980376">
              <a:defRPr kumimoji="1" sz="2000">
                <a:solidFill>
                  <a:schemeClr val="tx1"/>
                </a:solidFill>
                <a:latin typeface="Calibri" pitchFamily="34" charset="0"/>
                <a:ea typeface="ＭＳ Ｐゴシック" pitchFamily="50" charset="-128"/>
              </a:defRPr>
            </a:lvl4pPr>
            <a:lvl5pPr marL="2056592" indent="-227811" defTabSz="980376">
              <a:defRPr kumimoji="1" sz="2000">
                <a:solidFill>
                  <a:schemeClr val="tx1"/>
                </a:solidFill>
                <a:latin typeface="Calibri" pitchFamily="34" charset="0"/>
                <a:ea typeface="ＭＳ Ｐゴシック" pitchFamily="50" charset="-128"/>
              </a:defRPr>
            </a:lvl5pPr>
            <a:lvl6pPr marL="2509073"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61555"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14036"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66518"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860FF8BE-E271-48B1-88F9-E6786B81E07A}" type="slidenum">
              <a:rPr lang="ja-JP" altLang="en-US" sz="1200"/>
              <a:pPr/>
              <a:t>31</a:t>
            </a:fld>
            <a:endParaRPr lang="ja-JP"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757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76">
              <a:defRPr kumimoji="1" sz="2000">
                <a:solidFill>
                  <a:schemeClr val="tx1"/>
                </a:solidFill>
                <a:latin typeface="Calibri" pitchFamily="34" charset="0"/>
                <a:ea typeface="ＭＳ Ｐゴシック" pitchFamily="50" charset="-128"/>
              </a:defRPr>
            </a:lvl1pPr>
            <a:lvl2pPr marL="741566" indent="-284371" defTabSz="980376">
              <a:defRPr kumimoji="1" sz="2000">
                <a:solidFill>
                  <a:schemeClr val="tx1"/>
                </a:solidFill>
                <a:latin typeface="Calibri" pitchFamily="34" charset="0"/>
                <a:ea typeface="ＭＳ Ｐゴシック" pitchFamily="50" charset="-128"/>
              </a:defRPr>
            </a:lvl2pPr>
            <a:lvl3pPr marL="1142202" indent="-227811" defTabSz="980376">
              <a:defRPr kumimoji="1" sz="2000">
                <a:solidFill>
                  <a:schemeClr val="tx1"/>
                </a:solidFill>
                <a:latin typeface="Calibri" pitchFamily="34" charset="0"/>
                <a:ea typeface="ＭＳ Ｐゴシック" pitchFamily="50" charset="-128"/>
              </a:defRPr>
            </a:lvl3pPr>
            <a:lvl4pPr marL="1599396" indent="-227811" defTabSz="980376">
              <a:defRPr kumimoji="1" sz="2000">
                <a:solidFill>
                  <a:schemeClr val="tx1"/>
                </a:solidFill>
                <a:latin typeface="Calibri" pitchFamily="34" charset="0"/>
                <a:ea typeface="ＭＳ Ｐゴシック" pitchFamily="50" charset="-128"/>
              </a:defRPr>
            </a:lvl4pPr>
            <a:lvl5pPr marL="2056592" indent="-227811" defTabSz="980376">
              <a:defRPr kumimoji="1" sz="2000">
                <a:solidFill>
                  <a:schemeClr val="tx1"/>
                </a:solidFill>
                <a:latin typeface="Calibri" pitchFamily="34" charset="0"/>
                <a:ea typeface="ＭＳ Ｐゴシック" pitchFamily="50" charset="-128"/>
              </a:defRPr>
            </a:lvl5pPr>
            <a:lvl6pPr marL="2509073"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61555"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14036"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66518"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B4F8E21D-AD8A-4DE0-902C-BA48612523B5}" type="slidenum">
              <a:rPr lang="ja-JP" altLang="en-US" sz="1200"/>
              <a:pPr/>
              <a:t>32</a:t>
            </a:fld>
            <a:endParaRPr lang="ja-JP"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778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76">
              <a:defRPr kumimoji="1" sz="2000">
                <a:solidFill>
                  <a:schemeClr val="tx1"/>
                </a:solidFill>
                <a:latin typeface="Calibri" pitchFamily="34" charset="0"/>
                <a:ea typeface="ＭＳ Ｐゴシック" pitchFamily="50" charset="-128"/>
              </a:defRPr>
            </a:lvl1pPr>
            <a:lvl2pPr marL="741566" indent="-284371" defTabSz="980376">
              <a:defRPr kumimoji="1" sz="2000">
                <a:solidFill>
                  <a:schemeClr val="tx1"/>
                </a:solidFill>
                <a:latin typeface="Calibri" pitchFamily="34" charset="0"/>
                <a:ea typeface="ＭＳ Ｐゴシック" pitchFamily="50" charset="-128"/>
              </a:defRPr>
            </a:lvl2pPr>
            <a:lvl3pPr marL="1142202" indent="-227811" defTabSz="980376">
              <a:defRPr kumimoji="1" sz="2000">
                <a:solidFill>
                  <a:schemeClr val="tx1"/>
                </a:solidFill>
                <a:latin typeface="Calibri" pitchFamily="34" charset="0"/>
                <a:ea typeface="ＭＳ Ｐゴシック" pitchFamily="50" charset="-128"/>
              </a:defRPr>
            </a:lvl3pPr>
            <a:lvl4pPr marL="1599396" indent="-227811" defTabSz="980376">
              <a:defRPr kumimoji="1" sz="2000">
                <a:solidFill>
                  <a:schemeClr val="tx1"/>
                </a:solidFill>
                <a:latin typeface="Calibri" pitchFamily="34" charset="0"/>
                <a:ea typeface="ＭＳ Ｐゴシック" pitchFamily="50" charset="-128"/>
              </a:defRPr>
            </a:lvl4pPr>
            <a:lvl5pPr marL="2056592" indent="-227811" defTabSz="980376">
              <a:defRPr kumimoji="1" sz="2000">
                <a:solidFill>
                  <a:schemeClr val="tx1"/>
                </a:solidFill>
                <a:latin typeface="Calibri" pitchFamily="34" charset="0"/>
                <a:ea typeface="ＭＳ Ｐゴシック" pitchFamily="50" charset="-128"/>
              </a:defRPr>
            </a:lvl5pPr>
            <a:lvl6pPr marL="2509073"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61555"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14036"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66518"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78B87A9B-DD93-4CB7-99C7-CF9AB46A8993}" type="slidenum">
              <a:rPr lang="ja-JP" altLang="en-US" sz="1200"/>
              <a:pPr/>
              <a:t>33</a:t>
            </a:fld>
            <a:endParaRPr lang="ja-JP"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76">
              <a:defRPr kumimoji="1" sz="2000">
                <a:solidFill>
                  <a:schemeClr val="tx1"/>
                </a:solidFill>
                <a:latin typeface="Calibri" pitchFamily="34" charset="0"/>
                <a:ea typeface="ＭＳ Ｐゴシック" pitchFamily="50" charset="-128"/>
              </a:defRPr>
            </a:lvl1pPr>
            <a:lvl2pPr marL="741566" indent="-284371" defTabSz="980376">
              <a:defRPr kumimoji="1" sz="2000">
                <a:solidFill>
                  <a:schemeClr val="tx1"/>
                </a:solidFill>
                <a:latin typeface="Calibri" pitchFamily="34" charset="0"/>
                <a:ea typeface="ＭＳ Ｐゴシック" pitchFamily="50" charset="-128"/>
              </a:defRPr>
            </a:lvl2pPr>
            <a:lvl3pPr marL="1142202" indent="-227811" defTabSz="980376">
              <a:defRPr kumimoji="1" sz="2000">
                <a:solidFill>
                  <a:schemeClr val="tx1"/>
                </a:solidFill>
                <a:latin typeface="Calibri" pitchFamily="34" charset="0"/>
                <a:ea typeface="ＭＳ Ｐゴシック" pitchFamily="50" charset="-128"/>
              </a:defRPr>
            </a:lvl3pPr>
            <a:lvl4pPr marL="1599396" indent="-227811" defTabSz="980376">
              <a:defRPr kumimoji="1" sz="2000">
                <a:solidFill>
                  <a:schemeClr val="tx1"/>
                </a:solidFill>
                <a:latin typeface="Calibri" pitchFamily="34" charset="0"/>
                <a:ea typeface="ＭＳ Ｐゴシック" pitchFamily="50" charset="-128"/>
              </a:defRPr>
            </a:lvl4pPr>
            <a:lvl5pPr marL="2056592" indent="-227811" defTabSz="980376">
              <a:defRPr kumimoji="1" sz="2000">
                <a:solidFill>
                  <a:schemeClr val="tx1"/>
                </a:solidFill>
                <a:latin typeface="Calibri" pitchFamily="34" charset="0"/>
                <a:ea typeface="ＭＳ Ｐゴシック" pitchFamily="50" charset="-128"/>
              </a:defRPr>
            </a:lvl5pPr>
            <a:lvl6pPr marL="2509073"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61555"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14036"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66518"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56A873F8-EFA8-4756-98B8-0B17D6C066C1}" type="slidenum">
              <a:rPr lang="ja-JP" altLang="en-US" sz="1200"/>
              <a:pPr/>
              <a:t>34</a:t>
            </a:fld>
            <a:endParaRPr lang="ja-JP"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819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76">
              <a:defRPr kumimoji="1" sz="2000">
                <a:solidFill>
                  <a:schemeClr val="tx1"/>
                </a:solidFill>
                <a:latin typeface="Calibri" pitchFamily="34" charset="0"/>
                <a:ea typeface="ＭＳ Ｐゴシック" pitchFamily="50" charset="-128"/>
              </a:defRPr>
            </a:lvl1pPr>
            <a:lvl2pPr marL="741566" indent="-284371" defTabSz="980376">
              <a:defRPr kumimoji="1" sz="2000">
                <a:solidFill>
                  <a:schemeClr val="tx1"/>
                </a:solidFill>
                <a:latin typeface="Calibri" pitchFamily="34" charset="0"/>
                <a:ea typeface="ＭＳ Ｐゴシック" pitchFamily="50" charset="-128"/>
              </a:defRPr>
            </a:lvl2pPr>
            <a:lvl3pPr marL="1142202" indent="-227811" defTabSz="980376">
              <a:defRPr kumimoji="1" sz="2000">
                <a:solidFill>
                  <a:schemeClr val="tx1"/>
                </a:solidFill>
                <a:latin typeface="Calibri" pitchFamily="34" charset="0"/>
                <a:ea typeface="ＭＳ Ｐゴシック" pitchFamily="50" charset="-128"/>
              </a:defRPr>
            </a:lvl3pPr>
            <a:lvl4pPr marL="1599396" indent="-227811" defTabSz="980376">
              <a:defRPr kumimoji="1" sz="2000">
                <a:solidFill>
                  <a:schemeClr val="tx1"/>
                </a:solidFill>
                <a:latin typeface="Calibri" pitchFamily="34" charset="0"/>
                <a:ea typeface="ＭＳ Ｐゴシック" pitchFamily="50" charset="-128"/>
              </a:defRPr>
            </a:lvl4pPr>
            <a:lvl5pPr marL="2056592" indent="-227811" defTabSz="980376">
              <a:defRPr kumimoji="1" sz="2000">
                <a:solidFill>
                  <a:schemeClr val="tx1"/>
                </a:solidFill>
                <a:latin typeface="Calibri" pitchFamily="34" charset="0"/>
                <a:ea typeface="ＭＳ Ｐゴシック" pitchFamily="50" charset="-128"/>
              </a:defRPr>
            </a:lvl5pPr>
            <a:lvl6pPr marL="2509073"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61555"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14036"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66518"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3C94B807-C33B-4778-B2DA-348FCDBB6817}" type="slidenum">
              <a:rPr lang="ja-JP" altLang="en-US" sz="1200"/>
              <a:pPr/>
              <a:t>35</a:t>
            </a:fld>
            <a:endParaRPr lang="ja-JP"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839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76">
              <a:defRPr kumimoji="1" sz="2000">
                <a:solidFill>
                  <a:schemeClr val="tx1"/>
                </a:solidFill>
                <a:latin typeface="Calibri" pitchFamily="34" charset="0"/>
                <a:ea typeface="ＭＳ Ｐゴシック" pitchFamily="50" charset="-128"/>
              </a:defRPr>
            </a:lvl1pPr>
            <a:lvl2pPr marL="741566" indent="-284371" defTabSz="980376">
              <a:defRPr kumimoji="1" sz="2000">
                <a:solidFill>
                  <a:schemeClr val="tx1"/>
                </a:solidFill>
                <a:latin typeface="Calibri" pitchFamily="34" charset="0"/>
                <a:ea typeface="ＭＳ Ｐゴシック" pitchFamily="50" charset="-128"/>
              </a:defRPr>
            </a:lvl2pPr>
            <a:lvl3pPr marL="1142202" indent="-227811" defTabSz="980376">
              <a:defRPr kumimoji="1" sz="2000">
                <a:solidFill>
                  <a:schemeClr val="tx1"/>
                </a:solidFill>
                <a:latin typeface="Calibri" pitchFamily="34" charset="0"/>
                <a:ea typeface="ＭＳ Ｐゴシック" pitchFamily="50" charset="-128"/>
              </a:defRPr>
            </a:lvl3pPr>
            <a:lvl4pPr marL="1599396" indent="-227811" defTabSz="980376">
              <a:defRPr kumimoji="1" sz="2000">
                <a:solidFill>
                  <a:schemeClr val="tx1"/>
                </a:solidFill>
                <a:latin typeface="Calibri" pitchFamily="34" charset="0"/>
                <a:ea typeface="ＭＳ Ｐゴシック" pitchFamily="50" charset="-128"/>
              </a:defRPr>
            </a:lvl4pPr>
            <a:lvl5pPr marL="2056592" indent="-227811" defTabSz="980376">
              <a:defRPr kumimoji="1" sz="2000">
                <a:solidFill>
                  <a:schemeClr val="tx1"/>
                </a:solidFill>
                <a:latin typeface="Calibri" pitchFamily="34" charset="0"/>
                <a:ea typeface="ＭＳ Ｐゴシック" pitchFamily="50" charset="-128"/>
              </a:defRPr>
            </a:lvl5pPr>
            <a:lvl6pPr marL="2509073"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61555"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14036"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66518"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BD96C5E2-5C49-4B34-BC4D-4780BDA7FD9E}" type="slidenum">
              <a:rPr lang="ja-JP" altLang="en-US" sz="1200"/>
              <a:pPr/>
              <a:t>36</a:t>
            </a:fld>
            <a:endParaRPr lang="ja-JP"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860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376">
              <a:defRPr kumimoji="1" sz="2000">
                <a:solidFill>
                  <a:schemeClr val="tx1"/>
                </a:solidFill>
                <a:latin typeface="Calibri" pitchFamily="34" charset="0"/>
                <a:ea typeface="ＭＳ Ｐゴシック" pitchFamily="50" charset="-128"/>
              </a:defRPr>
            </a:lvl1pPr>
            <a:lvl2pPr marL="741566" indent="-284371" defTabSz="980376">
              <a:defRPr kumimoji="1" sz="2000">
                <a:solidFill>
                  <a:schemeClr val="tx1"/>
                </a:solidFill>
                <a:latin typeface="Calibri" pitchFamily="34" charset="0"/>
                <a:ea typeface="ＭＳ Ｐゴシック" pitchFamily="50" charset="-128"/>
              </a:defRPr>
            </a:lvl2pPr>
            <a:lvl3pPr marL="1142202" indent="-227811" defTabSz="980376">
              <a:defRPr kumimoji="1" sz="2000">
                <a:solidFill>
                  <a:schemeClr val="tx1"/>
                </a:solidFill>
                <a:latin typeface="Calibri" pitchFamily="34" charset="0"/>
                <a:ea typeface="ＭＳ Ｐゴシック" pitchFamily="50" charset="-128"/>
              </a:defRPr>
            </a:lvl3pPr>
            <a:lvl4pPr marL="1599396" indent="-227811" defTabSz="980376">
              <a:defRPr kumimoji="1" sz="2000">
                <a:solidFill>
                  <a:schemeClr val="tx1"/>
                </a:solidFill>
                <a:latin typeface="Calibri" pitchFamily="34" charset="0"/>
                <a:ea typeface="ＭＳ Ｐゴシック" pitchFamily="50" charset="-128"/>
              </a:defRPr>
            </a:lvl4pPr>
            <a:lvl5pPr marL="2056592" indent="-227811" defTabSz="980376">
              <a:defRPr kumimoji="1" sz="2000">
                <a:solidFill>
                  <a:schemeClr val="tx1"/>
                </a:solidFill>
                <a:latin typeface="Calibri" pitchFamily="34" charset="0"/>
                <a:ea typeface="ＭＳ Ｐゴシック" pitchFamily="50" charset="-128"/>
              </a:defRPr>
            </a:lvl5pPr>
            <a:lvl6pPr marL="2509073"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61555"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14036"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66518" indent="-227811" defTabSz="980376"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231536A1-9DBB-433D-8738-415C930FFDB1}" type="slidenum">
              <a:rPr lang="ja-JP" altLang="en-US" sz="1200"/>
              <a:pPr/>
              <a:t>37</a:t>
            </a:fld>
            <a:endParaRPr lang="ja-JP"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75779"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lang="en-US" altLang="ja-JP" dirty="0"/>
          </a:p>
        </p:txBody>
      </p:sp>
      <p:sp>
        <p:nvSpPr>
          <p:cNvPr id="75780" name="スライド番号プレースホルダー 3"/>
          <p:cNvSpPr>
            <a:spLocks noGrp="1"/>
          </p:cNvSpPr>
          <p:nvPr>
            <p:ph type="sldNum" sz="quarter" idx="5"/>
          </p:nvPr>
        </p:nvSpPr>
        <p:spPr bwMode="auto">
          <a:noFill/>
          <a:ln>
            <a:miter lim="800000"/>
            <a:headEnd/>
            <a:tailEnd/>
          </a:ln>
        </p:spPr>
        <p:txBody>
          <a:bodyPr/>
          <a:lstStyle/>
          <a:p>
            <a:pPr defTabSz="978608"/>
            <a:fld id="{E2300E23-6FA4-467D-A674-EB1DE2EDD345}" type="slidenum">
              <a:rPr lang="ja-JP" altLang="en-US" smtClean="0"/>
              <a:pPr defTabSz="978608"/>
              <a:t>38</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5BD85754-05CD-4CDF-8FA9-7ACDA4E80576}" type="slidenum">
              <a:rPr lang="ja-JP" altLang="en-US" smtClean="0"/>
              <a:pPr>
                <a:defRPr/>
              </a:pPr>
              <a:t>3</a:t>
            </a:fld>
            <a:endParaRPr lang="ja-JP" altLang="en-US" dirty="0"/>
          </a:p>
        </p:txBody>
      </p:sp>
    </p:spTree>
    <p:extLst>
      <p:ext uri="{BB962C8B-B14F-4D97-AF65-F5344CB8AC3E}">
        <p14:creationId xmlns:p14="http://schemas.microsoft.com/office/powerpoint/2010/main" val="2914238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5BD85754-05CD-4CDF-8FA9-7ACDA4E80576}" type="slidenum">
              <a:rPr lang="ja-JP" altLang="en-US" smtClean="0"/>
              <a:pPr>
                <a:defRPr/>
              </a:pPr>
              <a:t>39</a:t>
            </a:fld>
            <a:endParaRPr lang="ja-JP" altLang="en-US" dirty="0"/>
          </a:p>
        </p:txBody>
      </p:sp>
    </p:spTree>
    <p:extLst>
      <p:ext uri="{BB962C8B-B14F-4D97-AF65-F5344CB8AC3E}">
        <p14:creationId xmlns:p14="http://schemas.microsoft.com/office/powerpoint/2010/main" val="19410039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5BD85754-05CD-4CDF-8FA9-7ACDA4E80576}" type="slidenum">
              <a:rPr lang="ja-JP" altLang="en-US" smtClean="0"/>
              <a:pPr>
                <a:defRPr/>
              </a:pPr>
              <a:t>40</a:t>
            </a:fld>
            <a:endParaRPr lang="ja-JP" altLang="en-US" dirty="0"/>
          </a:p>
        </p:txBody>
      </p:sp>
    </p:spTree>
    <p:extLst>
      <p:ext uri="{BB962C8B-B14F-4D97-AF65-F5344CB8AC3E}">
        <p14:creationId xmlns:p14="http://schemas.microsoft.com/office/powerpoint/2010/main" val="13704231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5BD85754-05CD-4CDF-8FA9-7ACDA4E80576}" type="slidenum">
              <a:rPr lang="ja-JP" altLang="en-US" smtClean="0"/>
              <a:pPr>
                <a:defRPr/>
              </a:pPr>
              <a:t>41</a:t>
            </a:fld>
            <a:endParaRPr lang="ja-JP" altLang="en-US" dirty="0"/>
          </a:p>
        </p:txBody>
      </p:sp>
    </p:spTree>
    <p:extLst>
      <p:ext uri="{BB962C8B-B14F-4D97-AF65-F5344CB8AC3E}">
        <p14:creationId xmlns:p14="http://schemas.microsoft.com/office/powerpoint/2010/main" val="1601410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2467"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lang="ja-JP" altLang="en-US" dirty="0"/>
          </a:p>
        </p:txBody>
      </p:sp>
      <p:sp>
        <p:nvSpPr>
          <p:cNvPr id="62468" name="スライド番号プレースホルダー 3"/>
          <p:cNvSpPr>
            <a:spLocks noGrp="1"/>
          </p:cNvSpPr>
          <p:nvPr>
            <p:ph type="sldNum" sz="quarter" idx="5"/>
          </p:nvPr>
        </p:nvSpPr>
        <p:spPr bwMode="auto">
          <a:noFill/>
          <a:ln>
            <a:miter lim="800000"/>
            <a:headEnd/>
            <a:tailEnd/>
          </a:ln>
        </p:spPr>
        <p:txBody>
          <a:bodyPr/>
          <a:lstStyle/>
          <a:p>
            <a:pPr defTabSz="975465"/>
            <a:fld id="{1C2A1AC8-0A7E-4131-A388-1E97FAB66845}" type="slidenum">
              <a:rPr lang="ja-JP" altLang="en-US" smtClean="0"/>
              <a:pPr defTabSz="975465"/>
              <a:t>4</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7373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73732" name="スライド番号プレースホルダー 3"/>
          <p:cNvSpPr>
            <a:spLocks noGrp="1"/>
          </p:cNvSpPr>
          <p:nvPr>
            <p:ph type="sldNum" sz="quarter" idx="5"/>
          </p:nvPr>
        </p:nvSpPr>
        <p:spPr bwMode="auto">
          <a:noFill/>
          <a:ln>
            <a:miter lim="800000"/>
            <a:headEnd/>
            <a:tailEnd/>
          </a:ln>
        </p:spPr>
        <p:txBody>
          <a:bodyPr/>
          <a:lstStyle/>
          <a:p>
            <a:pPr defTabSz="977038"/>
            <a:fld id="{8AD81E50-7EF2-4A1C-973A-E41C451362C9}" type="slidenum">
              <a:rPr lang="ja-JP" altLang="en-US" smtClean="0"/>
              <a:pPr defTabSz="977038"/>
              <a:t>5</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55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274">
              <a:defRPr kumimoji="1" sz="2000">
                <a:solidFill>
                  <a:schemeClr val="tx1"/>
                </a:solidFill>
                <a:latin typeface="Calibri" pitchFamily="34" charset="0"/>
                <a:ea typeface="ＭＳ Ｐゴシック" charset="-128"/>
              </a:defRPr>
            </a:lvl1pPr>
            <a:lvl2pPr marL="695933" indent="-263922" defTabSz="980274">
              <a:defRPr kumimoji="1" sz="2000">
                <a:solidFill>
                  <a:schemeClr val="tx1"/>
                </a:solidFill>
                <a:latin typeface="Calibri" pitchFamily="34" charset="0"/>
                <a:ea typeface="ＭＳ Ｐゴシック" charset="-128"/>
              </a:defRPr>
            </a:lvl2pPr>
            <a:lvl3pPr marL="1072963" indent="-210507" defTabSz="980274">
              <a:defRPr kumimoji="1" sz="2000">
                <a:solidFill>
                  <a:schemeClr val="tx1"/>
                </a:solidFill>
                <a:latin typeface="Calibri" pitchFamily="34" charset="0"/>
                <a:ea typeface="ＭＳ Ｐゴシック" charset="-128"/>
              </a:defRPr>
            </a:lvl3pPr>
            <a:lvl4pPr marL="1506546" indent="-210507" defTabSz="980274">
              <a:defRPr kumimoji="1" sz="2000">
                <a:solidFill>
                  <a:schemeClr val="tx1"/>
                </a:solidFill>
                <a:latin typeface="Calibri" pitchFamily="34" charset="0"/>
                <a:ea typeface="ＭＳ Ｐゴシック" charset="-128"/>
              </a:defRPr>
            </a:lvl4pPr>
            <a:lvl5pPr marL="1938559" indent="-210507" defTabSz="980274">
              <a:defRPr kumimoji="1" sz="2000">
                <a:solidFill>
                  <a:schemeClr val="tx1"/>
                </a:solidFill>
                <a:latin typeface="Calibri" pitchFamily="34" charset="0"/>
                <a:ea typeface="ＭＳ Ｐゴシック" charset="-128"/>
              </a:defRPr>
            </a:lvl5pPr>
            <a:lvl6pPr marL="2390995" indent="-210507" defTabSz="980274" eaLnBrk="0" fontAlgn="base" hangingPunct="0">
              <a:spcBef>
                <a:spcPct val="0"/>
              </a:spcBef>
              <a:spcAft>
                <a:spcPct val="0"/>
              </a:spcAft>
              <a:defRPr kumimoji="1" sz="2000">
                <a:solidFill>
                  <a:schemeClr val="tx1"/>
                </a:solidFill>
                <a:latin typeface="Calibri" pitchFamily="34" charset="0"/>
                <a:ea typeface="ＭＳ Ｐゴシック" charset="-128"/>
              </a:defRPr>
            </a:lvl6pPr>
            <a:lvl7pPr marL="2843429" indent="-210507" defTabSz="980274" eaLnBrk="0" fontAlgn="base" hangingPunct="0">
              <a:spcBef>
                <a:spcPct val="0"/>
              </a:spcBef>
              <a:spcAft>
                <a:spcPct val="0"/>
              </a:spcAft>
              <a:defRPr kumimoji="1" sz="2000">
                <a:solidFill>
                  <a:schemeClr val="tx1"/>
                </a:solidFill>
                <a:latin typeface="Calibri" pitchFamily="34" charset="0"/>
                <a:ea typeface="ＭＳ Ｐゴシック" charset="-128"/>
              </a:defRPr>
            </a:lvl7pPr>
            <a:lvl8pPr marL="3295864" indent="-210507" defTabSz="980274" eaLnBrk="0" fontAlgn="base" hangingPunct="0">
              <a:spcBef>
                <a:spcPct val="0"/>
              </a:spcBef>
              <a:spcAft>
                <a:spcPct val="0"/>
              </a:spcAft>
              <a:defRPr kumimoji="1" sz="2000">
                <a:solidFill>
                  <a:schemeClr val="tx1"/>
                </a:solidFill>
                <a:latin typeface="Calibri" pitchFamily="34" charset="0"/>
                <a:ea typeface="ＭＳ Ｐゴシック" charset="-128"/>
              </a:defRPr>
            </a:lvl8pPr>
            <a:lvl9pPr marL="3748299" indent="-210507" defTabSz="980274" eaLnBrk="0" fontAlgn="base" hangingPunct="0">
              <a:spcBef>
                <a:spcPct val="0"/>
              </a:spcBef>
              <a:spcAft>
                <a:spcPct val="0"/>
              </a:spcAft>
              <a:defRPr kumimoji="1" sz="2000">
                <a:solidFill>
                  <a:schemeClr val="tx1"/>
                </a:solidFill>
                <a:latin typeface="Calibri" pitchFamily="34" charset="0"/>
                <a:ea typeface="ＭＳ Ｐゴシック" charset="-128"/>
              </a:defRPr>
            </a:lvl9pPr>
          </a:lstStyle>
          <a:p>
            <a:fld id="{D6E270F5-1BF0-459B-863C-F4525246F530}" type="slidenum">
              <a:rPr lang="ja-JP" altLang="en-US" sz="1200"/>
              <a:pPr/>
              <a:t>6</a:t>
            </a:fld>
            <a:endParaRPr lang="ja-JP"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4515"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lang="ja-JP" altLang="en-US" dirty="0"/>
          </a:p>
        </p:txBody>
      </p:sp>
      <p:sp>
        <p:nvSpPr>
          <p:cNvPr id="64516" name="スライド番号プレースホルダー 3"/>
          <p:cNvSpPr>
            <a:spLocks noGrp="1"/>
          </p:cNvSpPr>
          <p:nvPr>
            <p:ph type="sldNum" sz="quarter" idx="5"/>
          </p:nvPr>
        </p:nvSpPr>
        <p:spPr bwMode="auto">
          <a:noFill/>
          <a:ln>
            <a:miter lim="800000"/>
            <a:headEnd/>
            <a:tailEnd/>
          </a:ln>
        </p:spPr>
        <p:txBody>
          <a:bodyPr/>
          <a:lstStyle/>
          <a:p>
            <a:pPr defTabSz="977038"/>
            <a:fld id="{C29AD291-3017-4665-AACC-A57714B6590F}" type="slidenum">
              <a:rPr lang="ja-JP" altLang="en-US" smtClean="0"/>
              <a:pPr defTabSz="977038"/>
              <a:t>7</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4515"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lang="ja-JP" altLang="en-US" dirty="0"/>
          </a:p>
        </p:txBody>
      </p:sp>
      <p:sp>
        <p:nvSpPr>
          <p:cNvPr id="64516" name="スライド番号プレースホルダー 3"/>
          <p:cNvSpPr>
            <a:spLocks noGrp="1"/>
          </p:cNvSpPr>
          <p:nvPr>
            <p:ph type="sldNum" sz="quarter" idx="5"/>
          </p:nvPr>
        </p:nvSpPr>
        <p:spPr bwMode="auto">
          <a:noFill/>
          <a:ln>
            <a:miter lim="800000"/>
            <a:headEnd/>
            <a:tailEnd/>
          </a:ln>
        </p:spPr>
        <p:txBody>
          <a:bodyPr/>
          <a:lstStyle/>
          <a:p>
            <a:pPr defTabSz="977038"/>
            <a:fld id="{C29AD291-3017-4665-AACC-A57714B6590F}" type="slidenum">
              <a:rPr lang="ja-JP" altLang="en-US" smtClean="0"/>
              <a:pPr defTabSz="977038"/>
              <a:t>8</a:t>
            </a:fld>
            <a:endParaRPr lang="ja-JP" altLang="en-US"/>
          </a:p>
        </p:txBody>
      </p:sp>
    </p:spTree>
    <p:extLst>
      <p:ext uri="{BB962C8B-B14F-4D97-AF65-F5344CB8AC3E}">
        <p14:creationId xmlns:p14="http://schemas.microsoft.com/office/powerpoint/2010/main" val="2683503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表紙">
    <p:spTree>
      <p:nvGrpSpPr>
        <p:cNvPr id="1" name=""/>
        <p:cNvGrpSpPr/>
        <p:nvPr/>
      </p:nvGrpSpPr>
      <p:grpSpPr>
        <a:xfrm>
          <a:off x="0" y="0"/>
          <a:ext cx="0" cy="0"/>
          <a:chOff x="0" y="0"/>
          <a:chExt cx="0" cy="0"/>
        </a:xfrm>
      </p:grpSpPr>
      <p:pic>
        <p:nvPicPr>
          <p:cNvPr id="4" name="図 10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88" y="0"/>
            <a:ext cx="10690225" cy="7561263"/>
          </a:xfrm>
          <a:prstGeom prst="rect">
            <a:avLst/>
          </a:prstGeom>
          <a:noFill/>
          <a:ln w="9525">
            <a:noFill/>
            <a:miter lim="800000"/>
            <a:headEnd/>
            <a:tailEnd/>
          </a:ln>
        </p:spPr>
      </p:pic>
      <p:sp>
        <p:nvSpPr>
          <p:cNvPr id="2" name="タイトル 1"/>
          <p:cNvSpPr>
            <a:spLocks noGrp="1"/>
          </p:cNvSpPr>
          <p:nvPr>
            <p:ph type="ctrTitle"/>
          </p:nvPr>
        </p:nvSpPr>
        <p:spPr>
          <a:xfrm>
            <a:off x="594172" y="2700511"/>
            <a:ext cx="6120680" cy="576000"/>
          </a:xfrm>
          <a:noFill/>
          <a:ln w="9525">
            <a:noFill/>
            <a:miter lim="800000"/>
            <a:headEnd/>
            <a:tailEnd/>
          </a:ln>
          <a:effectLst>
            <a:outerShdw dist="53882" dir="2700000" algn="ctr" rotWithShape="0">
              <a:srgbClr val="FFFFFF"/>
            </a:outerShdw>
          </a:effectLst>
        </p:spPr>
        <p:txBody>
          <a:bodyPr>
            <a:noAutofit/>
          </a:bodyPr>
          <a:lstStyle>
            <a:lvl1pPr algn="l" rtl="0" fontAlgn="base">
              <a:lnSpc>
                <a:spcPct val="114000"/>
              </a:lnSpc>
              <a:spcBef>
                <a:spcPct val="0"/>
              </a:spcBef>
              <a:spcAft>
                <a:spcPct val="0"/>
              </a:spcAft>
              <a:defRPr kumimoji="1" lang="ja-JP" altLang="en-US" sz="3600" b="0">
                <a:solidFill>
                  <a:schemeClr val="bg2">
                    <a:lumMod val="25000"/>
                  </a:schemeClr>
                </a:solidFill>
                <a:latin typeface="HGP創英角ｺﾞｼｯｸUB" pitchFamily="50" charset="-128"/>
                <a:ea typeface="HGP創英角ｺﾞｼｯｸUB" pitchFamily="50" charset="-128"/>
                <a:cs typeface="+mj-cs"/>
              </a:defRPr>
            </a:lvl1pPr>
          </a:lstStyle>
          <a:p>
            <a:r>
              <a:rPr lang="ja-JP" altLang="en-US" dirty="0"/>
              <a:t>マスタ タイトルの書式設定</a:t>
            </a:r>
          </a:p>
        </p:txBody>
      </p:sp>
      <p:sp>
        <p:nvSpPr>
          <p:cNvPr id="3" name="サブタイトル 2"/>
          <p:cNvSpPr>
            <a:spLocks noGrp="1"/>
          </p:cNvSpPr>
          <p:nvPr>
            <p:ph type="subTitle" idx="1"/>
          </p:nvPr>
        </p:nvSpPr>
        <p:spPr>
          <a:xfrm>
            <a:off x="594172" y="3420591"/>
            <a:ext cx="6120680" cy="432000"/>
          </a:xfrm>
          <a:prstGeom prst="rect">
            <a:avLst/>
          </a:prstGeom>
          <a:noFill/>
          <a:ln w="9525">
            <a:noFill/>
            <a:miter lim="800000"/>
            <a:headEnd/>
            <a:tailEnd/>
          </a:ln>
          <a:effectLst/>
        </p:spPr>
        <p:txBody>
          <a:bodyPr lIns="0" tIns="0" rIns="0" bIns="0">
            <a:noAutofit/>
          </a:bodyPr>
          <a:lstStyle>
            <a:lvl1pPr marL="0" indent="0" algn="l" rtl="0" fontAlgn="base">
              <a:lnSpc>
                <a:spcPct val="114000"/>
              </a:lnSpc>
              <a:spcBef>
                <a:spcPct val="0"/>
              </a:spcBef>
              <a:spcAft>
                <a:spcPct val="80000"/>
              </a:spcAft>
              <a:buNone/>
              <a:defRPr kumimoji="1" lang="ja-JP" altLang="en-US" sz="2400" b="1">
                <a:solidFill>
                  <a:srgbClr val="000000"/>
                </a:solidFill>
                <a:latin typeface="ＭＳ Ｐゴシック" panose="020B0600070205080204" pitchFamily="50" charset="-128"/>
                <a:ea typeface="ＭＳ Ｐゴシック" panose="020B0600070205080204" pitchFamily="50" charset="-128"/>
                <a:cs typeface="+mn-cs"/>
              </a:defRPr>
            </a:lvl1pPr>
            <a:lvl2pPr marL="521527" indent="0" algn="ctr">
              <a:buNone/>
              <a:defRPr>
                <a:solidFill>
                  <a:schemeClr val="tx1">
                    <a:tint val="75000"/>
                  </a:schemeClr>
                </a:solidFill>
              </a:defRPr>
            </a:lvl2pPr>
            <a:lvl3pPr marL="1043055" indent="0" algn="ctr">
              <a:buNone/>
              <a:defRPr>
                <a:solidFill>
                  <a:schemeClr val="tx1">
                    <a:tint val="75000"/>
                  </a:schemeClr>
                </a:solidFill>
              </a:defRPr>
            </a:lvl3pPr>
            <a:lvl4pPr marL="1564582" indent="0" algn="ctr">
              <a:buNone/>
              <a:defRPr>
                <a:solidFill>
                  <a:schemeClr val="tx1">
                    <a:tint val="75000"/>
                  </a:schemeClr>
                </a:solidFill>
              </a:defRPr>
            </a:lvl4pPr>
            <a:lvl5pPr marL="2086109" indent="0" algn="ctr">
              <a:buNone/>
              <a:defRPr>
                <a:solidFill>
                  <a:schemeClr val="tx1">
                    <a:tint val="75000"/>
                  </a:schemeClr>
                </a:solidFill>
              </a:defRPr>
            </a:lvl5pPr>
            <a:lvl6pPr marL="2607636" indent="0" algn="ctr">
              <a:buNone/>
              <a:defRPr>
                <a:solidFill>
                  <a:schemeClr val="tx1">
                    <a:tint val="75000"/>
                  </a:schemeClr>
                </a:solidFill>
              </a:defRPr>
            </a:lvl6pPr>
            <a:lvl7pPr marL="3129164" indent="0" algn="ctr">
              <a:buNone/>
              <a:defRPr>
                <a:solidFill>
                  <a:schemeClr val="tx1">
                    <a:tint val="75000"/>
                  </a:schemeClr>
                </a:solidFill>
              </a:defRPr>
            </a:lvl7pPr>
            <a:lvl8pPr marL="3650691" indent="0" algn="ctr">
              <a:buNone/>
              <a:defRPr>
                <a:solidFill>
                  <a:schemeClr val="tx1">
                    <a:tint val="75000"/>
                  </a:schemeClr>
                </a:solidFill>
              </a:defRPr>
            </a:lvl8pPr>
            <a:lvl9pPr marL="4172218" indent="0" algn="ctr">
              <a:buNone/>
              <a:defRPr>
                <a:solidFill>
                  <a:schemeClr val="tx1">
                    <a:tint val="75000"/>
                  </a:schemeClr>
                </a:solidFill>
              </a:defRPr>
            </a:lvl9pPr>
          </a:lstStyle>
          <a:p>
            <a:r>
              <a:rPr lang="ja-JP" altLang="en-US" dirty="0"/>
              <a:t>マスタ サブタイトルの書式設定</a:t>
            </a:r>
          </a:p>
        </p:txBody>
      </p:sp>
      <p:sp>
        <p:nvSpPr>
          <p:cNvPr id="6" name="フッター プレースホルダー 1">
            <a:extLst>
              <a:ext uri="{FF2B5EF4-FFF2-40B4-BE49-F238E27FC236}">
                <a16:creationId xmlns:a16="http://schemas.microsoft.com/office/drawing/2014/main" id="{9AC0820E-AC7B-4D92-ABE0-CC71B4143D1A}"/>
              </a:ext>
            </a:extLst>
          </p:cNvPr>
          <p:cNvSpPr>
            <a:spLocks noGrp="1"/>
          </p:cNvSpPr>
          <p:nvPr>
            <p:ph type="ftr" sz="quarter" idx="11"/>
          </p:nvPr>
        </p:nvSpPr>
        <p:spPr>
          <a:xfrm>
            <a:off x="809624" y="7265988"/>
            <a:ext cx="9518651" cy="403225"/>
          </a:xfrm>
        </p:spPr>
        <p:txBody>
          <a:bodyPr/>
          <a:lstStyle/>
          <a:p>
            <a:pPr>
              <a:defRPr/>
            </a:pPr>
            <a:r>
              <a:rPr lang="en-US" altLang="ja-JP" sz="1000" dirty="0"/>
              <a:t>Copyright © 2019 </a:t>
            </a:r>
            <a:r>
              <a:rPr lang="ja-JP" altLang="en-US" sz="1000" dirty="0"/>
              <a:t>厚生労働省</a:t>
            </a:r>
            <a:r>
              <a:rPr lang="en-US" altLang="ja-JP" sz="1000" dirty="0"/>
              <a:t>2019</a:t>
            </a:r>
            <a:r>
              <a:rPr lang="ja-JP" altLang="en-US" sz="1000" dirty="0"/>
              <a:t>年度安全</a:t>
            </a:r>
            <a:r>
              <a:rPr lang="zh-TW" altLang="en-US" sz="1000" dirty="0"/>
              <a:t>衛生優良企業育成事業</a:t>
            </a:r>
            <a:r>
              <a:rPr lang="ja-JP" altLang="en-US" sz="1000" dirty="0"/>
              <a:t> </a:t>
            </a:r>
            <a:r>
              <a:rPr lang="en-US" altLang="ja-JP" sz="1000" dirty="0"/>
              <a:t>All Rights Reserved.</a:t>
            </a:r>
            <a:endParaRPr lang="ja-JP" altLang="en-US" sz="10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lumMod val="25000"/>
                  </a:schemeClr>
                </a:solidFill>
                <a:latin typeface="HG創英角ｺﾞｼｯｸUB" panose="020B0909000000000000" pitchFamily="49" charset="-128"/>
                <a:ea typeface="HG創英角ｺﾞｼｯｸUB" panose="020B0909000000000000" pitchFamily="49" charset="-128"/>
              </a:defRPr>
            </a:lvl1pPr>
          </a:lstStyle>
          <a:p>
            <a:r>
              <a:rPr lang="ja-JP" altLang="en-US" dirty="0"/>
              <a:t>マスター タイトルの書式設定</a:t>
            </a:r>
          </a:p>
        </p:txBody>
      </p:sp>
      <p:sp>
        <p:nvSpPr>
          <p:cNvPr id="7" name="Text Placeholder 2"/>
          <p:cNvSpPr>
            <a:spLocks noGrp="1"/>
          </p:cNvSpPr>
          <p:nvPr>
            <p:ph idx="1"/>
          </p:nvPr>
        </p:nvSpPr>
        <p:spPr>
          <a:xfrm>
            <a:off x="856602" y="3184807"/>
            <a:ext cx="8946541" cy="4195481"/>
          </a:xfrm>
          <a:prstGeom prst="rect">
            <a:avLst/>
          </a:prstGeom>
        </p:spPr>
        <p:txBody>
          <a:bodyPr rtlCol="0">
            <a:normAutofit/>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dirty="0"/>
          </a:p>
        </p:txBody>
      </p:sp>
      <p:sp>
        <p:nvSpPr>
          <p:cNvPr id="5" name="スライド番号プレースホルダ 5"/>
          <p:cNvSpPr>
            <a:spLocks noGrp="1"/>
          </p:cNvSpPr>
          <p:nvPr>
            <p:ph type="sldNum" sz="quarter" idx="10"/>
          </p:nvPr>
        </p:nvSpPr>
        <p:spPr/>
        <p:txBody>
          <a:bodyPr/>
          <a:lstStyle>
            <a:lvl1pPr>
              <a:defRPr/>
            </a:lvl1pPr>
          </a:lstStyle>
          <a:p>
            <a:pPr>
              <a:defRPr/>
            </a:pPr>
            <a:fld id="{75CDF31D-EC97-45E0-BA4A-F2073B300EF5}" type="slidenum">
              <a:rPr lang="ja-JP" altLang="en-US"/>
              <a:pPr>
                <a:defRPr/>
              </a:pPr>
              <a:t>‹#›</a:t>
            </a:fld>
            <a:endParaRPr lang="ja-JP" altLang="en-US" dirty="0"/>
          </a:p>
        </p:txBody>
      </p:sp>
      <p:sp>
        <p:nvSpPr>
          <p:cNvPr id="8" name="フッター プレースホルダー 1">
            <a:extLst>
              <a:ext uri="{FF2B5EF4-FFF2-40B4-BE49-F238E27FC236}">
                <a16:creationId xmlns:a16="http://schemas.microsoft.com/office/drawing/2014/main" id="{30A7A775-BA61-45F4-A38D-1B3FE3DF7437}"/>
              </a:ext>
            </a:extLst>
          </p:cNvPr>
          <p:cNvSpPr>
            <a:spLocks noGrp="1"/>
          </p:cNvSpPr>
          <p:nvPr>
            <p:ph type="ftr" sz="quarter" idx="11"/>
          </p:nvPr>
        </p:nvSpPr>
        <p:spPr>
          <a:xfrm>
            <a:off x="809624" y="7265988"/>
            <a:ext cx="9518651" cy="403225"/>
          </a:xfrm>
        </p:spPr>
        <p:txBody>
          <a:bodyPr/>
          <a:lstStyle/>
          <a:p>
            <a:pPr>
              <a:defRPr/>
            </a:pPr>
            <a:r>
              <a:rPr lang="en-US" altLang="ja-JP" sz="1000" dirty="0"/>
              <a:t>Copyright © 2019 </a:t>
            </a:r>
            <a:r>
              <a:rPr lang="ja-JP" altLang="en-US" sz="1000" dirty="0"/>
              <a:t>厚生労働省</a:t>
            </a:r>
            <a:r>
              <a:rPr lang="en-US" altLang="ja-JP" sz="1000" dirty="0"/>
              <a:t>2019</a:t>
            </a:r>
            <a:r>
              <a:rPr lang="ja-JP" altLang="en-US" sz="1000" dirty="0"/>
              <a:t>年度安全</a:t>
            </a:r>
            <a:r>
              <a:rPr lang="zh-TW" altLang="en-US" sz="1000" dirty="0"/>
              <a:t>衛生優良企業育成事業</a:t>
            </a:r>
            <a:r>
              <a:rPr lang="ja-JP" altLang="en-US" sz="1000" dirty="0"/>
              <a:t> </a:t>
            </a:r>
            <a:r>
              <a:rPr lang="en-US" altLang="ja-JP" sz="1000" dirty="0"/>
              <a:t>All Rights Reserved.</a:t>
            </a:r>
            <a:endParaRPr lang="ja-JP" altLang="en-US" sz="10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7" name="タイトル 6"/>
          <p:cNvSpPr>
            <a:spLocks noGrp="1"/>
          </p:cNvSpPr>
          <p:nvPr>
            <p:ph type="title"/>
          </p:nvPr>
        </p:nvSpPr>
        <p:spPr/>
        <p:txBody>
          <a:bodyPr rtlCol="0"/>
          <a:lstStyle>
            <a:lvl1pPr>
              <a:defRPr>
                <a:solidFill>
                  <a:schemeClr val="bg2">
                    <a:lumMod val="25000"/>
                  </a:schemeClr>
                </a:solidFill>
                <a:latin typeface="HG創英角ｺﾞｼｯｸUB" panose="020B0909000000000000" pitchFamily="49" charset="-128"/>
                <a:ea typeface="HG創英角ｺﾞｼｯｸUB" panose="020B0909000000000000" pitchFamily="49" charset="-128"/>
              </a:defRPr>
            </a:lvl1pPr>
            <a:extLst/>
          </a:lstStyle>
          <a:p>
            <a:r>
              <a:rPr lang="ja-JP" altLang="en-US" dirty="0"/>
              <a:t>マスタ タイトルの書式設定</a:t>
            </a:r>
            <a:endParaRPr lang="en-US" dirty="0"/>
          </a:p>
        </p:txBody>
      </p:sp>
      <p:sp>
        <p:nvSpPr>
          <p:cNvPr id="5" name="スライド番号プレースホルダ 5"/>
          <p:cNvSpPr>
            <a:spLocks noGrp="1"/>
          </p:cNvSpPr>
          <p:nvPr>
            <p:ph type="sldNum" sz="quarter" idx="11"/>
          </p:nvPr>
        </p:nvSpPr>
        <p:spPr/>
        <p:txBody>
          <a:bodyPr/>
          <a:lstStyle>
            <a:lvl1pPr>
              <a:defRPr/>
            </a:lvl1pPr>
          </a:lstStyle>
          <a:p>
            <a:pPr>
              <a:defRPr/>
            </a:pPr>
            <a:fld id="{CF162FE8-9092-4B57-A15A-BDFCF850314F}" type="slidenum">
              <a:rPr lang="ja-JP" altLang="en-US"/>
              <a:pPr>
                <a:defRPr/>
              </a:pPr>
              <a:t>‹#›</a:t>
            </a:fld>
            <a:endParaRPr lang="ja-JP" altLang="en-US" dirty="0"/>
          </a:p>
        </p:txBody>
      </p:sp>
      <p:sp>
        <p:nvSpPr>
          <p:cNvPr id="6" name="フッター プレースホルダー 1">
            <a:extLst>
              <a:ext uri="{FF2B5EF4-FFF2-40B4-BE49-F238E27FC236}">
                <a16:creationId xmlns:a16="http://schemas.microsoft.com/office/drawing/2014/main" id="{58415209-9A7F-40BE-B2F7-B2E680565802}"/>
              </a:ext>
            </a:extLst>
          </p:cNvPr>
          <p:cNvSpPr>
            <a:spLocks noGrp="1"/>
          </p:cNvSpPr>
          <p:nvPr>
            <p:ph type="ftr" sz="quarter" idx="12"/>
          </p:nvPr>
        </p:nvSpPr>
        <p:spPr>
          <a:xfrm>
            <a:off x="809624" y="7265988"/>
            <a:ext cx="9518651" cy="403225"/>
          </a:xfrm>
        </p:spPr>
        <p:txBody>
          <a:bodyPr/>
          <a:lstStyle/>
          <a:p>
            <a:pPr>
              <a:defRPr/>
            </a:pPr>
            <a:r>
              <a:rPr lang="en-US" altLang="ja-JP" sz="1000" dirty="0"/>
              <a:t>Copyright © 2019 </a:t>
            </a:r>
            <a:r>
              <a:rPr lang="ja-JP" altLang="en-US" sz="1000" dirty="0"/>
              <a:t>厚生労働省</a:t>
            </a:r>
            <a:r>
              <a:rPr lang="en-US" altLang="ja-JP" sz="1000" dirty="0"/>
              <a:t>2019</a:t>
            </a:r>
            <a:r>
              <a:rPr lang="ja-JP" altLang="en-US" sz="1000" dirty="0"/>
              <a:t>年度安全衛生優良企業公表制度周知啓発事業 </a:t>
            </a:r>
            <a:r>
              <a:rPr lang="en-US" altLang="ja-JP" sz="1000" dirty="0"/>
              <a:t>All Rights Reserved.</a:t>
            </a:r>
            <a:endParaRPr lang="ja-JP" altLang="en-US" sz="1000" dirty="0"/>
          </a:p>
        </p:txBody>
      </p:sp>
    </p:spTree>
    <p:extLst>
      <p:ext uri="{BB962C8B-B14F-4D97-AF65-F5344CB8AC3E}">
        <p14:creationId xmlns:p14="http://schemas.microsoft.com/office/powerpoint/2010/main" val="126964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表紙">
    <p:spTree>
      <p:nvGrpSpPr>
        <p:cNvPr id="1" name=""/>
        <p:cNvGrpSpPr/>
        <p:nvPr/>
      </p:nvGrpSpPr>
      <p:grpSpPr>
        <a:xfrm>
          <a:off x="0" y="0"/>
          <a:ext cx="0" cy="0"/>
          <a:chOff x="0" y="0"/>
          <a:chExt cx="0" cy="0"/>
        </a:xfrm>
      </p:grpSpPr>
      <p:pic>
        <p:nvPicPr>
          <p:cNvPr id="4" name="図 10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88" y="0"/>
            <a:ext cx="10690225" cy="7561263"/>
          </a:xfrm>
          <a:prstGeom prst="rect">
            <a:avLst/>
          </a:prstGeom>
          <a:noFill/>
          <a:ln w="9525">
            <a:noFill/>
            <a:miter lim="800000"/>
            <a:headEnd/>
            <a:tailEnd/>
          </a:ln>
        </p:spPr>
      </p:pic>
      <p:sp>
        <p:nvSpPr>
          <p:cNvPr id="2" name="タイトル 1"/>
          <p:cNvSpPr>
            <a:spLocks noGrp="1"/>
          </p:cNvSpPr>
          <p:nvPr>
            <p:ph type="ctrTitle"/>
          </p:nvPr>
        </p:nvSpPr>
        <p:spPr>
          <a:xfrm>
            <a:off x="594172" y="2700511"/>
            <a:ext cx="6120680" cy="576000"/>
          </a:xfrm>
          <a:noFill/>
          <a:ln w="9525">
            <a:noFill/>
            <a:miter lim="800000"/>
            <a:headEnd/>
            <a:tailEnd/>
          </a:ln>
          <a:effectLst>
            <a:outerShdw dist="53882" dir="2700000" algn="ctr" rotWithShape="0">
              <a:srgbClr val="FFFFFF"/>
            </a:outerShdw>
          </a:effectLst>
        </p:spPr>
        <p:txBody>
          <a:bodyPr>
            <a:noAutofit/>
          </a:bodyPr>
          <a:lstStyle>
            <a:lvl1pPr algn="l" rtl="0" fontAlgn="base">
              <a:lnSpc>
                <a:spcPct val="114000"/>
              </a:lnSpc>
              <a:spcBef>
                <a:spcPct val="0"/>
              </a:spcBef>
              <a:spcAft>
                <a:spcPct val="0"/>
              </a:spcAft>
              <a:defRPr kumimoji="1" lang="ja-JP" altLang="en-US" sz="3600" b="0">
                <a:solidFill>
                  <a:schemeClr val="bg2">
                    <a:lumMod val="25000"/>
                  </a:schemeClr>
                </a:solidFill>
                <a:latin typeface="HGP創英角ｺﾞｼｯｸUB" pitchFamily="50" charset="-128"/>
                <a:ea typeface="HGP創英角ｺﾞｼｯｸUB" pitchFamily="50" charset="-128"/>
                <a:cs typeface="+mj-cs"/>
              </a:defRPr>
            </a:lvl1pPr>
          </a:lstStyle>
          <a:p>
            <a:r>
              <a:rPr lang="ja-JP" altLang="en-US" dirty="0"/>
              <a:t>マスタ タイトルの書式設定</a:t>
            </a:r>
          </a:p>
        </p:txBody>
      </p:sp>
      <p:sp>
        <p:nvSpPr>
          <p:cNvPr id="3" name="サブタイトル 2"/>
          <p:cNvSpPr>
            <a:spLocks noGrp="1"/>
          </p:cNvSpPr>
          <p:nvPr>
            <p:ph type="subTitle" idx="1"/>
          </p:nvPr>
        </p:nvSpPr>
        <p:spPr>
          <a:xfrm>
            <a:off x="594172" y="3420591"/>
            <a:ext cx="6120680" cy="432000"/>
          </a:xfrm>
          <a:prstGeom prst="rect">
            <a:avLst/>
          </a:prstGeom>
          <a:noFill/>
          <a:ln w="9525">
            <a:noFill/>
            <a:miter lim="800000"/>
            <a:headEnd/>
            <a:tailEnd/>
          </a:ln>
          <a:effectLst/>
        </p:spPr>
        <p:txBody>
          <a:bodyPr lIns="0" tIns="0" rIns="0" bIns="0">
            <a:noAutofit/>
          </a:bodyPr>
          <a:lstStyle>
            <a:lvl1pPr marL="0" indent="0" algn="l" rtl="0" fontAlgn="base">
              <a:lnSpc>
                <a:spcPct val="114000"/>
              </a:lnSpc>
              <a:spcBef>
                <a:spcPct val="0"/>
              </a:spcBef>
              <a:spcAft>
                <a:spcPct val="80000"/>
              </a:spcAft>
              <a:buNone/>
              <a:defRPr kumimoji="1" lang="ja-JP" altLang="en-US" sz="2400" b="1">
                <a:solidFill>
                  <a:srgbClr val="000000"/>
                </a:solidFill>
                <a:latin typeface="ＭＳ Ｐゴシック" panose="020B0600070205080204" pitchFamily="50" charset="-128"/>
                <a:ea typeface="ＭＳ Ｐゴシック" panose="020B0600070205080204" pitchFamily="50" charset="-128"/>
                <a:cs typeface="+mn-cs"/>
              </a:defRPr>
            </a:lvl1pPr>
            <a:lvl2pPr marL="521527" indent="0" algn="ctr">
              <a:buNone/>
              <a:defRPr>
                <a:solidFill>
                  <a:schemeClr val="tx1">
                    <a:tint val="75000"/>
                  </a:schemeClr>
                </a:solidFill>
              </a:defRPr>
            </a:lvl2pPr>
            <a:lvl3pPr marL="1043055" indent="0" algn="ctr">
              <a:buNone/>
              <a:defRPr>
                <a:solidFill>
                  <a:schemeClr val="tx1">
                    <a:tint val="75000"/>
                  </a:schemeClr>
                </a:solidFill>
              </a:defRPr>
            </a:lvl3pPr>
            <a:lvl4pPr marL="1564582" indent="0" algn="ctr">
              <a:buNone/>
              <a:defRPr>
                <a:solidFill>
                  <a:schemeClr val="tx1">
                    <a:tint val="75000"/>
                  </a:schemeClr>
                </a:solidFill>
              </a:defRPr>
            </a:lvl4pPr>
            <a:lvl5pPr marL="2086109" indent="0" algn="ctr">
              <a:buNone/>
              <a:defRPr>
                <a:solidFill>
                  <a:schemeClr val="tx1">
                    <a:tint val="75000"/>
                  </a:schemeClr>
                </a:solidFill>
              </a:defRPr>
            </a:lvl5pPr>
            <a:lvl6pPr marL="2607636" indent="0" algn="ctr">
              <a:buNone/>
              <a:defRPr>
                <a:solidFill>
                  <a:schemeClr val="tx1">
                    <a:tint val="75000"/>
                  </a:schemeClr>
                </a:solidFill>
              </a:defRPr>
            </a:lvl6pPr>
            <a:lvl7pPr marL="3129164" indent="0" algn="ctr">
              <a:buNone/>
              <a:defRPr>
                <a:solidFill>
                  <a:schemeClr val="tx1">
                    <a:tint val="75000"/>
                  </a:schemeClr>
                </a:solidFill>
              </a:defRPr>
            </a:lvl7pPr>
            <a:lvl8pPr marL="3650691" indent="0" algn="ctr">
              <a:buNone/>
              <a:defRPr>
                <a:solidFill>
                  <a:schemeClr val="tx1">
                    <a:tint val="75000"/>
                  </a:schemeClr>
                </a:solidFill>
              </a:defRPr>
            </a:lvl8pPr>
            <a:lvl9pPr marL="4172218" indent="0" algn="ctr">
              <a:buNone/>
              <a:defRPr>
                <a:solidFill>
                  <a:schemeClr val="tx1">
                    <a:tint val="75000"/>
                  </a:schemeClr>
                </a:solidFill>
              </a:defRPr>
            </a:lvl9pPr>
          </a:lstStyle>
          <a:p>
            <a:r>
              <a:rPr lang="ja-JP" altLang="en-US" dirty="0"/>
              <a:t>マスタ サブタイトルの書式設定</a:t>
            </a:r>
          </a:p>
        </p:txBody>
      </p:sp>
      <p:sp>
        <p:nvSpPr>
          <p:cNvPr id="6" name="フッター プレースホルダー 1">
            <a:extLst>
              <a:ext uri="{FF2B5EF4-FFF2-40B4-BE49-F238E27FC236}">
                <a16:creationId xmlns:a16="http://schemas.microsoft.com/office/drawing/2014/main" id="{9AC0820E-AC7B-4D92-ABE0-CC71B4143D1A}"/>
              </a:ext>
            </a:extLst>
          </p:cNvPr>
          <p:cNvSpPr>
            <a:spLocks noGrp="1"/>
          </p:cNvSpPr>
          <p:nvPr>
            <p:ph type="ftr" sz="quarter" idx="11"/>
          </p:nvPr>
        </p:nvSpPr>
        <p:spPr>
          <a:xfrm>
            <a:off x="809624" y="7265988"/>
            <a:ext cx="9518651" cy="403225"/>
          </a:xfrm>
        </p:spPr>
        <p:txBody>
          <a:bodyPr/>
          <a:lstStyle/>
          <a:p>
            <a:pPr>
              <a:defRPr/>
            </a:pPr>
            <a:r>
              <a:rPr lang="en-US" altLang="ja-JP" sz="1000" dirty="0"/>
              <a:t>Copyright © 2018 </a:t>
            </a:r>
            <a:r>
              <a:rPr lang="ja-JP" altLang="en-US" sz="1000" dirty="0"/>
              <a:t>厚生労働省平成</a:t>
            </a:r>
            <a:r>
              <a:rPr lang="en-US" altLang="ja-JP" sz="1000" dirty="0"/>
              <a:t>30</a:t>
            </a:r>
            <a:r>
              <a:rPr lang="ja-JP" altLang="en-US" sz="1000" dirty="0"/>
              <a:t>年度</a:t>
            </a:r>
            <a:r>
              <a:rPr lang="zh-TW" altLang="en-US" sz="1000" dirty="0"/>
              <a:t>安全衛生優良企業育成事業</a:t>
            </a:r>
            <a:r>
              <a:rPr lang="ja-JP" altLang="en-US" sz="1000" dirty="0"/>
              <a:t> </a:t>
            </a:r>
            <a:r>
              <a:rPr lang="en-US" altLang="ja-JP" sz="1000" dirty="0"/>
              <a:t>All Rights Reserved.</a:t>
            </a:r>
            <a:endParaRPr lang="ja-JP" altLang="en-US" sz="1000" dirty="0"/>
          </a:p>
        </p:txBody>
      </p:sp>
    </p:spTree>
    <p:extLst>
      <p:ext uri="{BB962C8B-B14F-4D97-AF65-F5344CB8AC3E}">
        <p14:creationId xmlns:p14="http://schemas.microsoft.com/office/powerpoint/2010/main" val="4019513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2">
                    <a:lumMod val="25000"/>
                  </a:schemeClr>
                </a:solidFill>
                <a:latin typeface="HG創英角ｺﾞｼｯｸUB" panose="020B0909000000000000" pitchFamily="49" charset="-128"/>
                <a:ea typeface="HG創英角ｺﾞｼｯｸUB" panose="020B0909000000000000" pitchFamily="49" charset="-128"/>
              </a:defRPr>
            </a:lvl1pPr>
          </a:lstStyle>
          <a:p>
            <a:r>
              <a:rPr lang="ja-JP" altLang="en-US" dirty="0"/>
              <a:t>マスター タイトルの書式設定</a:t>
            </a:r>
          </a:p>
        </p:txBody>
      </p:sp>
      <p:sp>
        <p:nvSpPr>
          <p:cNvPr id="7" name="Text Placeholder 2"/>
          <p:cNvSpPr>
            <a:spLocks noGrp="1"/>
          </p:cNvSpPr>
          <p:nvPr>
            <p:ph idx="1"/>
          </p:nvPr>
        </p:nvSpPr>
        <p:spPr>
          <a:xfrm>
            <a:off x="856602" y="3184807"/>
            <a:ext cx="8946541" cy="4195481"/>
          </a:xfrm>
          <a:prstGeom prst="rect">
            <a:avLst/>
          </a:prstGeom>
        </p:spPr>
        <p:txBody>
          <a:bodyPr rtlCol="0">
            <a:normAutofit/>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dirty="0"/>
          </a:p>
        </p:txBody>
      </p:sp>
      <p:sp>
        <p:nvSpPr>
          <p:cNvPr id="5" name="スライド番号プレースホルダ 5"/>
          <p:cNvSpPr>
            <a:spLocks noGrp="1"/>
          </p:cNvSpPr>
          <p:nvPr>
            <p:ph type="sldNum" sz="quarter" idx="10"/>
          </p:nvPr>
        </p:nvSpPr>
        <p:spPr/>
        <p:txBody>
          <a:bodyPr/>
          <a:lstStyle>
            <a:lvl1pPr>
              <a:defRPr/>
            </a:lvl1pPr>
          </a:lstStyle>
          <a:p>
            <a:pPr>
              <a:defRPr/>
            </a:pPr>
            <a:fld id="{75CDF31D-EC97-45E0-BA4A-F2073B300EF5}" type="slidenum">
              <a:rPr lang="ja-JP" altLang="en-US"/>
              <a:pPr>
                <a:defRPr/>
              </a:pPr>
              <a:t>‹#›</a:t>
            </a:fld>
            <a:endParaRPr lang="ja-JP" altLang="en-US" dirty="0"/>
          </a:p>
        </p:txBody>
      </p:sp>
      <p:sp>
        <p:nvSpPr>
          <p:cNvPr id="8" name="フッター プレースホルダー 1">
            <a:extLst>
              <a:ext uri="{FF2B5EF4-FFF2-40B4-BE49-F238E27FC236}">
                <a16:creationId xmlns:a16="http://schemas.microsoft.com/office/drawing/2014/main" id="{30A7A775-BA61-45F4-A38D-1B3FE3DF7437}"/>
              </a:ext>
            </a:extLst>
          </p:cNvPr>
          <p:cNvSpPr>
            <a:spLocks noGrp="1"/>
          </p:cNvSpPr>
          <p:nvPr>
            <p:ph type="ftr" sz="quarter" idx="11"/>
          </p:nvPr>
        </p:nvSpPr>
        <p:spPr>
          <a:xfrm>
            <a:off x="809624" y="7265988"/>
            <a:ext cx="9518651" cy="403225"/>
          </a:xfrm>
        </p:spPr>
        <p:txBody>
          <a:bodyPr/>
          <a:lstStyle/>
          <a:p>
            <a:pPr>
              <a:defRPr/>
            </a:pPr>
            <a:r>
              <a:rPr lang="en-US" altLang="ja-JP" sz="1000" dirty="0"/>
              <a:t>Copyright © 2018 </a:t>
            </a:r>
            <a:r>
              <a:rPr lang="ja-JP" altLang="en-US" sz="1000" dirty="0"/>
              <a:t>厚生労働省平成</a:t>
            </a:r>
            <a:r>
              <a:rPr lang="en-US" altLang="ja-JP" sz="1000" dirty="0"/>
              <a:t>30</a:t>
            </a:r>
            <a:r>
              <a:rPr lang="ja-JP" altLang="en-US" sz="1000" dirty="0"/>
              <a:t>年度</a:t>
            </a:r>
            <a:r>
              <a:rPr lang="zh-TW" altLang="en-US" sz="1000" dirty="0"/>
              <a:t>安全衛生優良企業育成事業</a:t>
            </a:r>
            <a:r>
              <a:rPr lang="ja-JP" altLang="en-US" sz="1000" dirty="0"/>
              <a:t> </a:t>
            </a:r>
            <a:r>
              <a:rPr lang="en-US" altLang="ja-JP" sz="1000" dirty="0"/>
              <a:t>All Rights Reserved.</a:t>
            </a:r>
            <a:endParaRPr lang="ja-JP" altLang="en-US" sz="1000" dirty="0"/>
          </a:p>
        </p:txBody>
      </p:sp>
    </p:spTree>
    <p:extLst>
      <p:ext uri="{BB962C8B-B14F-4D97-AF65-F5344CB8AC3E}">
        <p14:creationId xmlns:p14="http://schemas.microsoft.com/office/powerpoint/2010/main" val="337389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7" name="タイトル 6"/>
          <p:cNvSpPr>
            <a:spLocks noGrp="1"/>
          </p:cNvSpPr>
          <p:nvPr>
            <p:ph type="title"/>
          </p:nvPr>
        </p:nvSpPr>
        <p:spPr/>
        <p:txBody>
          <a:bodyPr rtlCol="0"/>
          <a:lstStyle>
            <a:lvl1pPr>
              <a:defRPr>
                <a:solidFill>
                  <a:schemeClr val="bg2">
                    <a:lumMod val="25000"/>
                  </a:schemeClr>
                </a:solidFill>
                <a:latin typeface="HG創英角ｺﾞｼｯｸUB" panose="020B0909000000000000" pitchFamily="49" charset="-128"/>
                <a:ea typeface="HG創英角ｺﾞｼｯｸUB" panose="020B0909000000000000" pitchFamily="49" charset="-128"/>
              </a:defRPr>
            </a:lvl1pPr>
            <a:extLst/>
          </a:lstStyle>
          <a:p>
            <a:r>
              <a:rPr lang="ja-JP" altLang="en-US" dirty="0"/>
              <a:t>マスタ タイトルの書式設定</a:t>
            </a:r>
            <a:endParaRPr lang="en-US" dirty="0"/>
          </a:p>
        </p:txBody>
      </p:sp>
      <p:sp>
        <p:nvSpPr>
          <p:cNvPr id="5" name="スライド番号プレースホルダ 5"/>
          <p:cNvSpPr>
            <a:spLocks noGrp="1"/>
          </p:cNvSpPr>
          <p:nvPr>
            <p:ph type="sldNum" sz="quarter" idx="11"/>
          </p:nvPr>
        </p:nvSpPr>
        <p:spPr/>
        <p:txBody>
          <a:bodyPr/>
          <a:lstStyle>
            <a:lvl1pPr>
              <a:defRPr/>
            </a:lvl1pPr>
          </a:lstStyle>
          <a:p>
            <a:pPr>
              <a:defRPr/>
            </a:pPr>
            <a:fld id="{CF162FE8-9092-4B57-A15A-BDFCF850314F}" type="slidenum">
              <a:rPr lang="ja-JP" altLang="en-US"/>
              <a:pPr>
                <a:defRPr/>
              </a:pPr>
              <a:t>‹#›</a:t>
            </a:fld>
            <a:endParaRPr lang="ja-JP" altLang="en-US" dirty="0"/>
          </a:p>
        </p:txBody>
      </p:sp>
      <p:sp>
        <p:nvSpPr>
          <p:cNvPr id="6" name="フッター プレースホルダー 1">
            <a:extLst>
              <a:ext uri="{FF2B5EF4-FFF2-40B4-BE49-F238E27FC236}">
                <a16:creationId xmlns:a16="http://schemas.microsoft.com/office/drawing/2014/main" id="{58415209-9A7F-40BE-B2F7-B2E680565802}"/>
              </a:ext>
            </a:extLst>
          </p:cNvPr>
          <p:cNvSpPr>
            <a:spLocks noGrp="1"/>
          </p:cNvSpPr>
          <p:nvPr>
            <p:ph type="ftr" sz="quarter" idx="12"/>
          </p:nvPr>
        </p:nvSpPr>
        <p:spPr>
          <a:xfrm>
            <a:off x="809624" y="7265988"/>
            <a:ext cx="9518651" cy="403225"/>
          </a:xfrm>
        </p:spPr>
        <p:txBody>
          <a:bodyPr/>
          <a:lstStyle/>
          <a:p>
            <a:pPr>
              <a:defRPr/>
            </a:pPr>
            <a:r>
              <a:rPr lang="en-US" altLang="ja-JP" sz="1000" dirty="0"/>
              <a:t>Copyright © 2018 </a:t>
            </a:r>
            <a:r>
              <a:rPr lang="ja-JP" altLang="en-US" sz="1000" dirty="0"/>
              <a:t>厚生労働省平成</a:t>
            </a:r>
            <a:r>
              <a:rPr lang="en-US" altLang="ja-JP" sz="1000" dirty="0"/>
              <a:t>30</a:t>
            </a:r>
            <a:r>
              <a:rPr lang="ja-JP" altLang="en-US" sz="1000" dirty="0"/>
              <a:t>年度安全衛生優良企業公表制度周知啓発事業 </a:t>
            </a:r>
            <a:r>
              <a:rPr lang="en-US" altLang="ja-JP" sz="1000" dirty="0"/>
              <a:t>All Rights Reserved.</a:t>
            </a:r>
            <a:endParaRPr lang="ja-JP" altLang="en-US" sz="1000" dirty="0"/>
          </a:p>
        </p:txBody>
      </p:sp>
    </p:spTree>
    <p:extLst>
      <p:ext uri="{BB962C8B-B14F-4D97-AF65-F5344CB8AC3E}">
        <p14:creationId xmlns:p14="http://schemas.microsoft.com/office/powerpoint/2010/main" val="1318100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図 109"/>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588" y="800100"/>
            <a:ext cx="10691812" cy="377825"/>
          </a:xfrm>
          <a:prstGeom prst="rect">
            <a:avLst/>
          </a:prstGeom>
          <a:noFill/>
          <a:ln w="9525">
            <a:noFill/>
            <a:miter lim="800000"/>
            <a:headEnd/>
            <a:tailEnd/>
          </a:ln>
        </p:spPr>
      </p:pic>
      <p:grpSp>
        <p:nvGrpSpPr>
          <p:cNvPr id="1027" name="Codos_Grid_201008" hidden="1"/>
          <p:cNvGrpSpPr>
            <a:grpSpLocks/>
          </p:cNvGrpSpPr>
          <p:nvPr/>
        </p:nvGrpSpPr>
        <p:grpSpPr bwMode="auto">
          <a:xfrm>
            <a:off x="882650" y="1241425"/>
            <a:ext cx="8928100" cy="5473700"/>
            <a:chOff x="449454" y="1189814"/>
            <a:chExt cx="8928993" cy="5472608"/>
          </a:xfrm>
        </p:grpSpPr>
        <p:sp>
          <p:nvSpPr>
            <p:cNvPr id="1032" name="Line 99" hidden="1"/>
            <p:cNvSpPr>
              <a:spLocks noChangeShapeType="1"/>
            </p:cNvSpPr>
            <p:nvPr userDrawn="1"/>
          </p:nvSpPr>
          <p:spPr bwMode="auto">
            <a:xfrm>
              <a:off x="477106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33" name="Line 99" hidden="1"/>
            <p:cNvSpPr>
              <a:spLocks noChangeShapeType="1"/>
            </p:cNvSpPr>
            <p:nvPr userDrawn="1"/>
          </p:nvSpPr>
          <p:spPr bwMode="auto">
            <a:xfrm>
              <a:off x="318499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34" name="Line 99" hidden="1"/>
            <p:cNvSpPr>
              <a:spLocks noChangeShapeType="1"/>
            </p:cNvSpPr>
            <p:nvPr userDrawn="1"/>
          </p:nvSpPr>
          <p:spPr bwMode="auto">
            <a:xfrm>
              <a:off x="304210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35" name="Line 99" hidden="1"/>
            <p:cNvSpPr>
              <a:spLocks noChangeShapeType="1"/>
            </p:cNvSpPr>
            <p:nvPr userDrawn="1"/>
          </p:nvSpPr>
          <p:spPr bwMode="auto">
            <a:xfrm>
              <a:off x="289762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36" name="Line 99" hidden="1"/>
            <p:cNvSpPr>
              <a:spLocks noChangeShapeType="1"/>
            </p:cNvSpPr>
            <p:nvPr userDrawn="1"/>
          </p:nvSpPr>
          <p:spPr bwMode="auto">
            <a:xfrm>
              <a:off x="2753147"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37" name="Line 99" hidden="1"/>
            <p:cNvSpPr>
              <a:spLocks noChangeShapeType="1"/>
            </p:cNvSpPr>
            <p:nvPr userDrawn="1"/>
          </p:nvSpPr>
          <p:spPr bwMode="auto">
            <a:xfrm>
              <a:off x="2610258"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38" name="Line 99" hidden="1"/>
            <p:cNvSpPr>
              <a:spLocks noChangeShapeType="1"/>
            </p:cNvSpPr>
            <p:nvPr userDrawn="1"/>
          </p:nvSpPr>
          <p:spPr bwMode="auto">
            <a:xfrm>
              <a:off x="246578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39" name="Line 99" hidden="1"/>
            <p:cNvSpPr>
              <a:spLocks noChangeShapeType="1"/>
            </p:cNvSpPr>
            <p:nvPr userDrawn="1"/>
          </p:nvSpPr>
          <p:spPr bwMode="auto">
            <a:xfrm>
              <a:off x="232130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40" name="Line 99" hidden="1"/>
            <p:cNvSpPr>
              <a:spLocks noChangeShapeType="1"/>
            </p:cNvSpPr>
            <p:nvPr userDrawn="1"/>
          </p:nvSpPr>
          <p:spPr bwMode="auto">
            <a:xfrm>
              <a:off x="2178415"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41" name="Line 99" hidden="1"/>
            <p:cNvSpPr>
              <a:spLocks noChangeShapeType="1"/>
            </p:cNvSpPr>
            <p:nvPr userDrawn="1"/>
          </p:nvSpPr>
          <p:spPr bwMode="auto">
            <a:xfrm>
              <a:off x="2033937"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42" name="Line 99" hidden="1"/>
            <p:cNvSpPr>
              <a:spLocks noChangeShapeType="1"/>
            </p:cNvSpPr>
            <p:nvPr userDrawn="1"/>
          </p:nvSpPr>
          <p:spPr bwMode="auto">
            <a:xfrm>
              <a:off x="188946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43" name="Line 99" hidden="1"/>
            <p:cNvSpPr>
              <a:spLocks noChangeShapeType="1"/>
            </p:cNvSpPr>
            <p:nvPr userDrawn="1"/>
          </p:nvSpPr>
          <p:spPr bwMode="auto">
            <a:xfrm>
              <a:off x="174498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44" name="Line 99" hidden="1"/>
            <p:cNvSpPr>
              <a:spLocks noChangeShapeType="1"/>
            </p:cNvSpPr>
            <p:nvPr userDrawn="1"/>
          </p:nvSpPr>
          <p:spPr bwMode="auto">
            <a:xfrm>
              <a:off x="160209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45" name="Line 99" hidden="1"/>
            <p:cNvSpPr>
              <a:spLocks noChangeShapeType="1"/>
            </p:cNvSpPr>
            <p:nvPr userDrawn="1"/>
          </p:nvSpPr>
          <p:spPr bwMode="auto">
            <a:xfrm>
              <a:off x="1457618"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46" name="Line 99" hidden="1"/>
            <p:cNvSpPr>
              <a:spLocks noChangeShapeType="1"/>
            </p:cNvSpPr>
            <p:nvPr userDrawn="1"/>
          </p:nvSpPr>
          <p:spPr bwMode="auto">
            <a:xfrm>
              <a:off x="1313140"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47" name="Line 99" hidden="1"/>
            <p:cNvSpPr>
              <a:spLocks noChangeShapeType="1"/>
            </p:cNvSpPr>
            <p:nvPr userDrawn="1"/>
          </p:nvSpPr>
          <p:spPr bwMode="auto">
            <a:xfrm>
              <a:off x="117025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48" name="Line 99" hidden="1"/>
            <p:cNvSpPr>
              <a:spLocks noChangeShapeType="1"/>
            </p:cNvSpPr>
            <p:nvPr userDrawn="1"/>
          </p:nvSpPr>
          <p:spPr bwMode="auto">
            <a:xfrm>
              <a:off x="1025775"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49" name="Line 99" hidden="1"/>
            <p:cNvSpPr>
              <a:spLocks noChangeShapeType="1"/>
            </p:cNvSpPr>
            <p:nvPr userDrawn="1"/>
          </p:nvSpPr>
          <p:spPr bwMode="auto">
            <a:xfrm>
              <a:off x="881297"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50" name="Line 99" hidden="1"/>
            <p:cNvSpPr>
              <a:spLocks noChangeShapeType="1"/>
            </p:cNvSpPr>
            <p:nvPr userDrawn="1"/>
          </p:nvSpPr>
          <p:spPr bwMode="auto">
            <a:xfrm>
              <a:off x="73682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51" name="Line 99" hidden="1"/>
            <p:cNvSpPr>
              <a:spLocks noChangeShapeType="1"/>
            </p:cNvSpPr>
            <p:nvPr userDrawn="1"/>
          </p:nvSpPr>
          <p:spPr bwMode="auto">
            <a:xfrm>
              <a:off x="59393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52" name="Line 99" hidden="1"/>
            <p:cNvSpPr>
              <a:spLocks noChangeShapeType="1"/>
            </p:cNvSpPr>
            <p:nvPr userDrawn="1"/>
          </p:nvSpPr>
          <p:spPr bwMode="auto">
            <a:xfrm>
              <a:off x="361842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53" name="Line 99" hidden="1"/>
            <p:cNvSpPr>
              <a:spLocks noChangeShapeType="1"/>
            </p:cNvSpPr>
            <p:nvPr userDrawn="1"/>
          </p:nvSpPr>
          <p:spPr bwMode="auto">
            <a:xfrm>
              <a:off x="347394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54" name="Line 99" hidden="1"/>
            <p:cNvSpPr>
              <a:spLocks noChangeShapeType="1"/>
            </p:cNvSpPr>
            <p:nvPr userDrawn="1"/>
          </p:nvSpPr>
          <p:spPr bwMode="auto">
            <a:xfrm>
              <a:off x="3329467"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55" name="Line 99" hidden="1"/>
            <p:cNvSpPr>
              <a:spLocks noChangeShapeType="1"/>
            </p:cNvSpPr>
            <p:nvPr userDrawn="1"/>
          </p:nvSpPr>
          <p:spPr bwMode="auto">
            <a:xfrm>
              <a:off x="405026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56" name="Line 99" hidden="1"/>
            <p:cNvSpPr>
              <a:spLocks noChangeShapeType="1"/>
            </p:cNvSpPr>
            <p:nvPr userDrawn="1"/>
          </p:nvSpPr>
          <p:spPr bwMode="auto">
            <a:xfrm>
              <a:off x="3905788"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57" name="Line 99" hidden="1"/>
            <p:cNvSpPr>
              <a:spLocks noChangeShapeType="1"/>
            </p:cNvSpPr>
            <p:nvPr userDrawn="1"/>
          </p:nvSpPr>
          <p:spPr bwMode="auto">
            <a:xfrm>
              <a:off x="3761310"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58" name="Line 99" hidden="1"/>
            <p:cNvSpPr>
              <a:spLocks noChangeShapeType="1"/>
            </p:cNvSpPr>
            <p:nvPr userDrawn="1"/>
          </p:nvSpPr>
          <p:spPr bwMode="auto">
            <a:xfrm>
              <a:off x="4483695"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59" name="Line 99" hidden="1"/>
            <p:cNvSpPr>
              <a:spLocks noChangeShapeType="1"/>
            </p:cNvSpPr>
            <p:nvPr userDrawn="1"/>
          </p:nvSpPr>
          <p:spPr bwMode="auto">
            <a:xfrm>
              <a:off x="4339218"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60" name="Line 99" hidden="1"/>
            <p:cNvSpPr>
              <a:spLocks noChangeShapeType="1"/>
            </p:cNvSpPr>
            <p:nvPr userDrawn="1"/>
          </p:nvSpPr>
          <p:spPr bwMode="auto">
            <a:xfrm>
              <a:off x="4193153"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61" name="Line 99" hidden="1"/>
            <p:cNvSpPr>
              <a:spLocks noChangeShapeType="1"/>
            </p:cNvSpPr>
            <p:nvPr userDrawn="1"/>
          </p:nvSpPr>
          <p:spPr bwMode="auto">
            <a:xfrm>
              <a:off x="4626585"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62" name="Line 99" hidden="1"/>
            <p:cNvSpPr>
              <a:spLocks noChangeShapeType="1"/>
            </p:cNvSpPr>
            <p:nvPr userDrawn="1"/>
          </p:nvSpPr>
          <p:spPr bwMode="auto">
            <a:xfrm>
              <a:off x="923397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63" name="Line 99" hidden="1"/>
            <p:cNvSpPr>
              <a:spLocks noChangeShapeType="1"/>
            </p:cNvSpPr>
            <p:nvPr userDrawn="1"/>
          </p:nvSpPr>
          <p:spPr bwMode="auto">
            <a:xfrm>
              <a:off x="7649487"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64" name="Line 99" hidden="1"/>
            <p:cNvSpPr>
              <a:spLocks noChangeShapeType="1"/>
            </p:cNvSpPr>
            <p:nvPr userDrawn="1"/>
          </p:nvSpPr>
          <p:spPr bwMode="auto">
            <a:xfrm>
              <a:off x="7506598"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65" name="Line 99" hidden="1"/>
            <p:cNvSpPr>
              <a:spLocks noChangeShapeType="1"/>
            </p:cNvSpPr>
            <p:nvPr userDrawn="1"/>
          </p:nvSpPr>
          <p:spPr bwMode="auto">
            <a:xfrm>
              <a:off x="7362120"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66" name="Line 99" hidden="1"/>
            <p:cNvSpPr>
              <a:spLocks noChangeShapeType="1"/>
            </p:cNvSpPr>
            <p:nvPr userDrawn="1"/>
          </p:nvSpPr>
          <p:spPr bwMode="auto">
            <a:xfrm>
              <a:off x="721764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67" name="Line 99" hidden="1"/>
            <p:cNvSpPr>
              <a:spLocks noChangeShapeType="1"/>
            </p:cNvSpPr>
            <p:nvPr userDrawn="1"/>
          </p:nvSpPr>
          <p:spPr bwMode="auto">
            <a:xfrm>
              <a:off x="7074755"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68" name="Line 99" hidden="1"/>
            <p:cNvSpPr>
              <a:spLocks noChangeShapeType="1"/>
            </p:cNvSpPr>
            <p:nvPr userDrawn="1"/>
          </p:nvSpPr>
          <p:spPr bwMode="auto">
            <a:xfrm>
              <a:off x="6930277"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69" name="Line 99" hidden="1"/>
            <p:cNvSpPr>
              <a:spLocks noChangeShapeType="1"/>
            </p:cNvSpPr>
            <p:nvPr userDrawn="1"/>
          </p:nvSpPr>
          <p:spPr bwMode="auto">
            <a:xfrm>
              <a:off x="678580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70" name="Line 99" hidden="1"/>
            <p:cNvSpPr>
              <a:spLocks noChangeShapeType="1"/>
            </p:cNvSpPr>
            <p:nvPr userDrawn="1"/>
          </p:nvSpPr>
          <p:spPr bwMode="auto">
            <a:xfrm>
              <a:off x="664291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71" name="Line 99" hidden="1"/>
            <p:cNvSpPr>
              <a:spLocks noChangeShapeType="1"/>
            </p:cNvSpPr>
            <p:nvPr userDrawn="1"/>
          </p:nvSpPr>
          <p:spPr bwMode="auto">
            <a:xfrm>
              <a:off x="649843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72" name="Line 99" hidden="1"/>
            <p:cNvSpPr>
              <a:spLocks noChangeShapeType="1"/>
            </p:cNvSpPr>
            <p:nvPr userDrawn="1"/>
          </p:nvSpPr>
          <p:spPr bwMode="auto">
            <a:xfrm>
              <a:off x="6353958"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73" name="Line 99" hidden="1"/>
            <p:cNvSpPr>
              <a:spLocks noChangeShapeType="1"/>
            </p:cNvSpPr>
            <p:nvPr userDrawn="1"/>
          </p:nvSpPr>
          <p:spPr bwMode="auto">
            <a:xfrm>
              <a:off x="6209480"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74" name="Line 99" hidden="1"/>
            <p:cNvSpPr>
              <a:spLocks noChangeShapeType="1"/>
            </p:cNvSpPr>
            <p:nvPr userDrawn="1"/>
          </p:nvSpPr>
          <p:spPr bwMode="auto">
            <a:xfrm>
              <a:off x="606659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75" name="Line 99" hidden="1"/>
            <p:cNvSpPr>
              <a:spLocks noChangeShapeType="1"/>
            </p:cNvSpPr>
            <p:nvPr userDrawn="1"/>
          </p:nvSpPr>
          <p:spPr bwMode="auto">
            <a:xfrm>
              <a:off x="592211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76" name="Line 99" hidden="1"/>
            <p:cNvSpPr>
              <a:spLocks noChangeShapeType="1"/>
            </p:cNvSpPr>
            <p:nvPr userDrawn="1"/>
          </p:nvSpPr>
          <p:spPr bwMode="auto">
            <a:xfrm>
              <a:off x="5777637"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77" name="Line 99" hidden="1"/>
            <p:cNvSpPr>
              <a:spLocks noChangeShapeType="1"/>
            </p:cNvSpPr>
            <p:nvPr userDrawn="1"/>
          </p:nvSpPr>
          <p:spPr bwMode="auto">
            <a:xfrm>
              <a:off x="5634748"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78" name="Line 99" hidden="1"/>
            <p:cNvSpPr>
              <a:spLocks noChangeShapeType="1"/>
            </p:cNvSpPr>
            <p:nvPr userDrawn="1"/>
          </p:nvSpPr>
          <p:spPr bwMode="auto">
            <a:xfrm>
              <a:off x="549027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79" name="Line 99" hidden="1"/>
            <p:cNvSpPr>
              <a:spLocks noChangeShapeType="1"/>
            </p:cNvSpPr>
            <p:nvPr userDrawn="1"/>
          </p:nvSpPr>
          <p:spPr bwMode="auto">
            <a:xfrm>
              <a:off x="534579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80" name="Line 99" hidden="1"/>
            <p:cNvSpPr>
              <a:spLocks noChangeShapeType="1"/>
            </p:cNvSpPr>
            <p:nvPr userDrawn="1"/>
          </p:nvSpPr>
          <p:spPr bwMode="auto">
            <a:xfrm>
              <a:off x="5201317"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81" name="Line 99" hidden="1"/>
            <p:cNvSpPr>
              <a:spLocks noChangeShapeType="1"/>
            </p:cNvSpPr>
            <p:nvPr userDrawn="1"/>
          </p:nvSpPr>
          <p:spPr bwMode="auto">
            <a:xfrm>
              <a:off x="5058428"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82" name="Line 99" hidden="1"/>
            <p:cNvSpPr>
              <a:spLocks noChangeShapeType="1"/>
            </p:cNvSpPr>
            <p:nvPr userDrawn="1"/>
          </p:nvSpPr>
          <p:spPr bwMode="auto">
            <a:xfrm>
              <a:off x="8082917"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83" name="Line 99" hidden="1"/>
            <p:cNvSpPr>
              <a:spLocks noChangeShapeType="1"/>
            </p:cNvSpPr>
            <p:nvPr userDrawn="1"/>
          </p:nvSpPr>
          <p:spPr bwMode="auto">
            <a:xfrm>
              <a:off x="793844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84" name="Line 99" hidden="1"/>
            <p:cNvSpPr>
              <a:spLocks noChangeShapeType="1"/>
            </p:cNvSpPr>
            <p:nvPr userDrawn="1"/>
          </p:nvSpPr>
          <p:spPr bwMode="auto">
            <a:xfrm>
              <a:off x="779396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85" name="Line 99" hidden="1"/>
            <p:cNvSpPr>
              <a:spLocks noChangeShapeType="1"/>
            </p:cNvSpPr>
            <p:nvPr userDrawn="1"/>
          </p:nvSpPr>
          <p:spPr bwMode="auto">
            <a:xfrm>
              <a:off x="851476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86" name="Line 99" hidden="1"/>
            <p:cNvSpPr>
              <a:spLocks noChangeShapeType="1"/>
            </p:cNvSpPr>
            <p:nvPr userDrawn="1"/>
          </p:nvSpPr>
          <p:spPr bwMode="auto">
            <a:xfrm>
              <a:off x="837028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87" name="Line 99" hidden="1"/>
            <p:cNvSpPr>
              <a:spLocks noChangeShapeType="1"/>
            </p:cNvSpPr>
            <p:nvPr userDrawn="1"/>
          </p:nvSpPr>
          <p:spPr bwMode="auto">
            <a:xfrm>
              <a:off x="8225807"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88" name="Line 99" hidden="1"/>
            <p:cNvSpPr>
              <a:spLocks noChangeShapeType="1"/>
            </p:cNvSpPr>
            <p:nvPr userDrawn="1"/>
          </p:nvSpPr>
          <p:spPr bwMode="auto">
            <a:xfrm>
              <a:off x="894660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89" name="Line 99" hidden="1"/>
            <p:cNvSpPr>
              <a:spLocks noChangeShapeType="1"/>
            </p:cNvSpPr>
            <p:nvPr userDrawn="1"/>
          </p:nvSpPr>
          <p:spPr bwMode="auto">
            <a:xfrm>
              <a:off x="8802127"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90" name="Line 99" hidden="1"/>
            <p:cNvSpPr>
              <a:spLocks noChangeShapeType="1"/>
            </p:cNvSpPr>
            <p:nvPr userDrawn="1"/>
          </p:nvSpPr>
          <p:spPr bwMode="auto">
            <a:xfrm>
              <a:off x="8657650"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91" name="Line 99" hidden="1"/>
            <p:cNvSpPr>
              <a:spLocks noChangeShapeType="1"/>
            </p:cNvSpPr>
            <p:nvPr userDrawn="1"/>
          </p:nvSpPr>
          <p:spPr bwMode="auto">
            <a:xfrm>
              <a:off x="909108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92" name="Line 99" hidden="1"/>
            <p:cNvSpPr>
              <a:spLocks noChangeShapeType="1"/>
            </p:cNvSpPr>
            <p:nvPr userDrawn="1"/>
          </p:nvSpPr>
          <p:spPr bwMode="auto">
            <a:xfrm rot="5400000" flipH="1">
              <a:off x="4913951" y="-393944"/>
              <a:ext cx="0" cy="8928993"/>
            </a:xfrm>
            <a:prstGeom prst="line">
              <a:avLst/>
            </a:prstGeom>
            <a:noFill/>
            <a:ln w="9525">
              <a:solidFill>
                <a:srgbClr val="EAEAEA"/>
              </a:solidFill>
              <a:round/>
              <a:headEnd/>
              <a:tailEnd/>
            </a:ln>
          </p:spPr>
          <p:txBody>
            <a:bodyPr/>
            <a:lstStyle/>
            <a:p>
              <a:pPr>
                <a:defRPr/>
              </a:pPr>
              <a:endParaRPr lang="ja-JP" altLang="en-US"/>
            </a:p>
          </p:txBody>
        </p:sp>
        <p:sp>
          <p:nvSpPr>
            <p:cNvPr id="1093" name="Line 99" hidden="1"/>
            <p:cNvSpPr>
              <a:spLocks noChangeShapeType="1"/>
            </p:cNvSpPr>
            <p:nvPr userDrawn="1"/>
          </p:nvSpPr>
          <p:spPr bwMode="auto">
            <a:xfrm rot="5400000" flipH="1">
              <a:off x="4913951" y="-251098"/>
              <a:ext cx="0" cy="8928993"/>
            </a:xfrm>
            <a:prstGeom prst="line">
              <a:avLst/>
            </a:prstGeom>
            <a:noFill/>
            <a:ln w="9525">
              <a:solidFill>
                <a:srgbClr val="EAEAEA"/>
              </a:solidFill>
              <a:round/>
              <a:headEnd/>
              <a:tailEnd/>
            </a:ln>
          </p:spPr>
          <p:txBody>
            <a:bodyPr/>
            <a:lstStyle/>
            <a:p>
              <a:pPr>
                <a:defRPr/>
              </a:pPr>
              <a:endParaRPr lang="ja-JP" altLang="en-US"/>
            </a:p>
          </p:txBody>
        </p:sp>
        <p:sp>
          <p:nvSpPr>
            <p:cNvPr id="1094" name="Line 99" hidden="1"/>
            <p:cNvSpPr>
              <a:spLocks noChangeShapeType="1"/>
            </p:cNvSpPr>
            <p:nvPr userDrawn="1"/>
          </p:nvSpPr>
          <p:spPr bwMode="auto">
            <a:xfrm rot="5400000" flipH="1">
              <a:off x="4913951" y="-106665"/>
              <a:ext cx="0" cy="8928993"/>
            </a:xfrm>
            <a:prstGeom prst="line">
              <a:avLst/>
            </a:prstGeom>
            <a:noFill/>
            <a:ln w="9525">
              <a:solidFill>
                <a:srgbClr val="EAEAEA"/>
              </a:solidFill>
              <a:round/>
              <a:headEnd/>
              <a:tailEnd/>
            </a:ln>
          </p:spPr>
          <p:txBody>
            <a:bodyPr/>
            <a:lstStyle/>
            <a:p>
              <a:pPr>
                <a:defRPr/>
              </a:pPr>
              <a:endParaRPr lang="ja-JP" altLang="en-US"/>
            </a:p>
          </p:txBody>
        </p:sp>
        <p:sp>
          <p:nvSpPr>
            <p:cNvPr id="1095" name="Line 99" hidden="1"/>
            <p:cNvSpPr>
              <a:spLocks noChangeShapeType="1"/>
            </p:cNvSpPr>
            <p:nvPr userDrawn="1"/>
          </p:nvSpPr>
          <p:spPr bwMode="auto">
            <a:xfrm rot="5400000" flipH="1">
              <a:off x="4913951" y="37770"/>
              <a:ext cx="0" cy="8928993"/>
            </a:xfrm>
            <a:prstGeom prst="line">
              <a:avLst/>
            </a:prstGeom>
            <a:noFill/>
            <a:ln w="9525">
              <a:solidFill>
                <a:srgbClr val="EAEAEA"/>
              </a:solidFill>
              <a:round/>
              <a:headEnd/>
              <a:tailEnd/>
            </a:ln>
          </p:spPr>
          <p:txBody>
            <a:bodyPr/>
            <a:lstStyle/>
            <a:p>
              <a:pPr>
                <a:defRPr/>
              </a:pPr>
              <a:endParaRPr lang="ja-JP" altLang="en-US"/>
            </a:p>
          </p:txBody>
        </p:sp>
        <p:sp>
          <p:nvSpPr>
            <p:cNvPr id="1096" name="Line 99" hidden="1"/>
            <p:cNvSpPr>
              <a:spLocks noChangeShapeType="1"/>
            </p:cNvSpPr>
            <p:nvPr userDrawn="1"/>
          </p:nvSpPr>
          <p:spPr bwMode="auto">
            <a:xfrm rot="5400000" flipH="1">
              <a:off x="4913951" y="182203"/>
              <a:ext cx="0" cy="8928993"/>
            </a:xfrm>
            <a:prstGeom prst="line">
              <a:avLst/>
            </a:prstGeom>
            <a:noFill/>
            <a:ln w="9525">
              <a:solidFill>
                <a:srgbClr val="EAEAEA"/>
              </a:solidFill>
              <a:round/>
              <a:headEnd/>
              <a:tailEnd/>
            </a:ln>
          </p:spPr>
          <p:txBody>
            <a:bodyPr/>
            <a:lstStyle/>
            <a:p>
              <a:pPr>
                <a:defRPr/>
              </a:pPr>
              <a:endParaRPr lang="ja-JP" altLang="en-US"/>
            </a:p>
          </p:txBody>
        </p:sp>
        <p:sp>
          <p:nvSpPr>
            <p:cNvPr id="1097" name="Line 99" hidden="1"/>
            <p:cNvSpPr>
              <a:spLocks noChangeShapeType="1"/>
            </p:cNvSpPr>
            <p:nvPr userDrawn="1"/>
          </p:nvSpPr>
          <p:spPr bwMode="auto">
            <a:xfrm rot="5400000" flipH="1">
              <a:off x="4913951" y="325049"/>
              <a:ext cx="0" cy="8928993"/>
            </a:xfrm>
            <a:prstGeom prst="line">
              <a:avLst/>
            </a:prstGeom>
            <a:noFill/>
            <a:ln w="9525">
              <a:solidFill>
                <a:srgbClr val="EAEAEA"/>
              </a:solidFill>
              <a:round/>
              <a:headEnd/>
              <a:tailEnd/>
            </a:ln>
          </p:spPr>
          <p:txBody>
            <a:bodyPr/>
            <a:lstStyle/>
            <a:p>
              <a:pPr>
                <a:defRPr/>
              </a:pPr>
              <a:endParaRPr lang="ja-JP" altLang="en-US"/>
            </a:p>
          </p:txBody>
        </p:sp>
        <p:sp>
          <p:nvSpPr>
            <p:cNvPr id="1098" name="Line 99" hidden="1"/>
            <p:cNvSpPr>
              <a:spLocks noChangeShapeType="1"/>
            </p:cNvSpPr>
            <p:nvPr userDrawn="1"/>
          </p:nvSpPr>
          <p:spPr bwMode="auto">
            <a:xfrm rot="5400000" flipH="1">
              <a:off x="4913951" y="469483"/>
              <a:ext cx="0" cy="8928993"/>
            </a:xfrm>
            <a:prstGeom prst="line">
              <a:avLst/>
            </a:prstGeom>
            <a:noFill/>
            <a:ln w="9525">
              <a:solidFill>
                <a:srgbClr val="EAEAEA"/>
              </a:solidFill>
              <a:round/>
              <a:headEnd/>
              <a:tailEnd/>
            </a:ln>
          </p:spPr>
          <p:txBody>
            <a:bodyPr/>
            <a:lstStyle/>
            <a:p>
              <a:pPr>
                <a:defRPr/>
              </a:pPr>
              <a:endParaRPr lang="ja-JP" altLang="en-US"/>
            </a:p>
          </p:txBody>
        </p:sp>
        <p:sp>
          <p:nvSpPr>
            <p:cNvPr id="1099" name="Line 99" hidden="1"/>
            <p:cNvSpPr>
              <a:spLocks noChangeShapeType="1"/>
            </p:cNvSpPr>
            <p:nvPr userDrawn="1"/>
          </p:nvSpPr>
          <p:spPr bwMode="auto">
            <a:xfrm rot="5400000" flipH="1">
              <a:off x="4913951" y="613917"/>
              <a:ext cx="0" cy="8928993"/>
            </a:xfrm>
            <a:prstGeom prst="line">
              <a:avLst/>
            </a:prstGeom>
            <a:noFill/>
            <a:ln w="9525">
              <a:solidFill>
                <a:srgbClr val="EAEAEA"/>
              </a:solidFill>
              <a:round/>
              <a:headEnd/>
              <a:tailEnd/>
            </a:ln>
          </p:spPr>
          <p:txBody>
            <a:bodyPr/>
            <a:lstStyle/>
            <a:p>
              <a:pPr>
                <a:defRPr/>
              </a:pPr>
              <a:endParaRPr lang="ja-JP" altLang="en-US"/>
            </a:p>
          </p:txBody>
        </p:sp>
        <p:sp>
          <p:nvSpPr>
            <p:cNvPr id="1100" name="Line 99" hidden="1"/>
            <p:cNvSpPr>
              <a:spLocks noChangeShapeType="1"/>
            </p:cNvSpPr>
            <p:nvPr userDrawn="1"/>
          </p:nvSpPr>
          <p:spPr bwMode="auto">
            <a:xfrm rot="5400000" flipH="1">
              <a:off x="4913951" y="758351"/>
              <a:ext cx="0" cy="8928993"/>
            </a:xfrm>
            <a:prstGeom prst="line">
              <a:avLst/>
            </a:prstGeom>
            <a:noFill/>
            <a:ln w="9525">
              <a:solidFill>
                <a:srgbClr val="EAEAEA"/>
              </a:solidFill>
              <a:round/>
              <a:headEnd/>
              <a:tailEnd/>
            </a:ln>
          </p:spPr>
          <p:txBody>
            <a:bodyPr/>
            <a:lstStyle/>
            <a:p>
              <a:pPr>
                <a:defRPr/>
              </a:pPr>
              <a:endParaRPr lang="ja-JP" altLang="en-US"/>
            </a:p>
          </p:txBody>
        </p:sp>
        <p:sp>
          <p:nvSpPr>
            <p:cNvPr id="1101" name="Line 99" hidden="1"/>
            <p:cNvSpPr>
              <a:spLocks noChangeShapeType="1"/>
            </p:cNvSpPr>
            <p:nvPr userDrawn="1"/>
          </p:nvSpPr>
          <p:spPr bwMode="auto">
            <a:xfrm rot="5400000" flipH="1">
              <a:off x="4913951" y="901197"/>
              <a:ext cx="0" cy="8928993"/>
            </a:xfrm>
            <a:prstGeom prst="line">
              <a:avLst/>
            </a:prstGeom>
            <a:noFill/>
            <a:ln w="9525">
              <a:solidFill>
                <a:srgbClr val="EAEAEA"/>
              </a:solidFill>
              <a:round/>
              <a:headEnd/>
              <a:tailEnd/>
            </a:ln>
          </p:spPr>
          <p:txBody>
            <a:bodyPr/>
            <a:lstStyle/>
            <a:p>
              <a:pPr>
                <a:defRPr/>
              </a:pPr>
              <a:endParaRPr lang="ja-JP" altLang="en-US"/>
            </a:p>
          </p:txBody>
        </p:sp>
        <p:sp>
          <p:nvSpPr>
            <p:cNvPr id="1102" name="Line 99" hidden="1"/>
            <p:cNvSpPr>
              <a:spLocks noChangeShapeType="1"/>
            </p:cNvSpPr>
            <p:nvPr userDrawn="1"/>
          </p:nvSpPr>
          <p:spPr bwMode="auto">
            <a:xfrm rot="5400000" flipH="1">
              <a:off x="4913951" y="1045630"/>
              <a:ext cx="0" cy="8928993"/>
            </a:xfrm>
            <a:prstGeom prst="line">
              <a:avLst/>
            </a:prstGeom>
            <a:noFill/>
            <a:ln w="9525">
              <a:solidFill>
                <a:srgbClr val="EAEAEA"/>
              </a:solidFill>
              <a:round/>
              <a:headEnd/>
              <a:tailEnd/>
            </a:ln>
          </p:spPr>
          <p:txBody>
            <a:bodyPr/>
            <a:lstStyle/>
            <a:p>
              <a:pPr>
                <a:defRPr/>
              </a:pPr>
              <a:endParaRPr lang="ja-JP" altLang="en-US"/>
            </a:p>
          </p:txBody>
        </p:sp>
        <p:sp>
          <p:nvSpPr>
            <p:cNvPr id="1103" name="Line 99" hidden="1"/>
            <p:cNvSpPr>
              <a:spLocks noChangeShapeType="1"/>
            </p:cNvSpPr>
            <p:nvPr userDrawn="1"/>
          </p:nvSpPr>
          <p:spPr bwMode="auto">
            <a:xfrm rot="5400000" flipH="1">
              <a:off x="4913951" y="1190065"/>
              <a:ext cx="0" cy="8928993"/>
            </a:xfrm>
            <a:prstGeom prst="line">
              <a:avLst/>
            </a:prstGeom>
            <a:noFill/>
            <a:ln w="9525">
              <a:solidFill>
                <a:srgbClr val="EAEAEA"/>
              </a:solidFill>
              <a:round/>
              <a:headEnd/>
              <a:tailEnd/>
            </a:ln>
          </p:spPr>
          <p:txBody>
            <a:bodyPr/>
            <a:lstStyle/>
            <a:p>
              <a:pPr>
                <a:defRPr/>
              </a:pPr>
              <a:endParaRPr lang="ja-JP" altLang="en-US"/>
            </a:p>
          </p:txBody>
        </p:sp>
        <p:sp>
          <p:nvSpPr>
            <p:cNvPr id="1104" name="Line 99" hidden="1"/>
            <p:cNvSpPr>
              <a:spLocks noChangeShapeType="1"/>
            </p:cNvSpPr>
            <p:nvPr userDrawn="1"/>
          </p:nvSpPr>
          <p:spPr bwMode="auto">
            <a:xfrm rot="5400000" flipH="1">
              <a:off x="4913951" y="1334498"/>
              <a:ext cx="0" cy="8928993"/>
            </a:xfrm>
            <a:prstGeom prst="line">
              <a:avLst/>
            </a:prstGeom>
            <a:noFill/>
            <a:ln w="9525">
              <a:solidFill>
                <a:srgbClr val="EAEAEA"/>
              </a:solidFill>
              <a:round/>
              <a:headEnd/>
              <a:tailEnd/>
            </a:ln>
          </p:spPr>
          <p:txBody>
            <a:bodyPr/>
            <a:lstStyle/>
            <a:p>
              <a:pPr>
                <a:defRPr/>
              </a:pPr>
              <a:endParaRPr lang="ja-JP" altLang="en-US"/>
            </a:p>
          </p:txBody>
        </p:sp>
        <p:sp>
          <p:nvSpPr>
            <p:cNvPr id="1105" name="Line 99" hidden="1"/>
            <p:cNvSpPr>
              <a:spLocks noChangeShapeType="1"/>
            </p:cNvSpPr>
            <p:nvPr userDrawn="1"/>
          </p:nvSpPr>
          <p:spPr bwMode="auto">
            <a:xfrm rot="5400000" flipH="1">
              <a:off x="4913951" y="1477344"/>
              <a:ext cx="0" cy="8928993"/>
            </a:xfrm>
            <a:prstGeom prst="line">
              <a:avLst/>
            </a:prstGeom>
            <a:noFill/>
            <a:ln w="9525">
              <a:solidFill>
                <a:srgbClr val="EAEAEA"/>
              </a:solidFill>
              <a:round/>
              <a:headEnd/>
              <a:tailEnd/>
            </a:ln>
          </p:spPr>
          <p:txBody>
            <a:bodyPr/>
            <a:lstStyle/>
            <a:p>
              <a:pPr>
                <a:defRPr/>
              </a:pPr>
              <a:endParaRPr lang="ja-JP" altLang="en-US"/>
            </a:p>
          </p:txBody>
        </p:sp>
        <p:sp>
          <p:nvSpPr>
            <p:cNvPr id="1106" name="Line 99" hidden="1"/>
            <p:cNvSpPr>
              <a:spLocks noChangeShapeType="1"/>
            </p:cNvSpPr>
            <p:nvPr userDrawn="1"/>
          </p:nvSpPr>
          <p:spPr bwMode="auto">
            <a:xfrm rot="5400000" flipH="1">
              <a:off x="4913951" y="1621778"/>
              <a:ext cx="0" cy="8928993"/>
            </a:xfrm>
            <a:prstGeom prst="line">
              <a:avLst/>
            </a:prstGeom>
            <a:noFill/>
            <a:ln w="9525">
              <a:solidFill>
                <a:srgbClr val="EAEAEA"/>
              </a:solidFill>
              <a:round/>
              <a:headEnd/>
              <a:tailEnd/>
            </a:ln>
          </p:spPr>
          <p:txBody>
            <a:bodyPr/>
            <a:lstStyle/>
            <a:p>
              <a:pPr>
                <a:defRPr/>
              </a:pPr>
              <a:endParaRPr lang="ja-JP" altLang="en-US"/>
            </a:p>
          </p:txBody>
        </p:sp>
        <p:sp>
          <p:nvSpPr>
            <p:cNvPr id="1107" name="Line 99" hidden="1"/>
            <p:cNvSpPr>
              <a:spLocks noChangeShapeType="1"/>
            </p:cNvSpPr>
            <p:nvPr userDrawn="1"/>
          </p:nvSpPr>
          <p:spPr bwMode="auto">
            <a:xfrm rot="5400000" flipH="1">
              <a:off x="4913951" y="1766212"/>
              <a:ext cx="0" cy="8928993"/>
            </a:xfrm>
            <a:prstGeom prst="line">
              <a:avLst/>
            </a:prstGeom>
            <a:noFill/>
            <a:ln w="9525">
              <a:solidFill>
                <a:srgbClr val="EAEAEA"/>
              </a:solidFill>
              <a:round/>
              <a:headEnd/>
              <a:tailEnd/>
            </a:ln>
          </p:spPr>
          <p:txBody>
            <a:bodyPr/>
            <a:lstStyle/>
            <a:p>
              <a:pPr>
                <a:defRPr/>
              </a:pPr>
              <a:endParaRPr lang="ja-JP" altLang="en-US"/>
            </a:p>
          </p:txBody>
        </p:sp>
        <p:sp>
          <p:nvSpPr>
            <p:cNvPr id="1108" name="Line 99" hidden="1"/>
            <p:cNvSpPr>
              <a:spLocks noChangeShapeType="1"/>
            </p:cNvSpPr>
            <p:nvPr userDrawn="1"/>
          </p:nvSpPr>
          <p:spPr bwMode="auto">
            <a:xfrm rot="5400000" flipH="1">
              <a:off x="4913951" y="1910646"/>
              <a:ext cx="0" cy="8928993"/>
            </a:xfrm>
            <a:prstGeom prst="line">
              <a:avLst/>
            </a:prstGeom>
            <a:noFill/>
            <a:ln w="9525">
              <a:solidFill>
                <a:srgbClr val="EAEAEA"/>
              </a:solidFill>
              <a:round/>
              <a:headEnd/>
              <a:tailEnd/>
            </a:ln>
          </p:spPr>
          <p:txBody>
            <a:bodyPr/>
            <a:lstStyle/>
            <a:p>
              <a:pPr>
                <a:defRPr/>
              </a:pPr>
              <a:endParaRPr lang="ja-JP" altLang="en-US"/>
            </a:p>
          </p:txBody>
        </p:sp>
        <p:sp>
          <p:nvSpPr>
            <p:cNvPr id="1109" name="Line 99" hidden="1"/>
            <p:cNvSpPr>
              <a:spLocks noChangeShapeType="1"/>
            </p:cNvSpPr>
            <p:nvPr userDrawn="1"/>
          </p:nvSpPr>
          <p:spPr bwMode="auto">
            <a:xfrm rot="5400000" flipH="1">
              <a:off x="4913951" y="2053492"/>
              <a:ext cx="0" cy="8928993"/>
            </a:xfrm>
            <a:prstGeom prst="line">
              <a:avLst/>
            </a:prstGeom>
            <a:noFill/>
            <a:ln w="9525">
              <a:solidFill>
                <a:srgbClr val="EAEAEA"/>
              </a:solidFill>
              <a:round/>
              <a:headEnd/>
              <a:tailEnd/>
            </a:ln>
          </p:spPr>
          <p:txBody>
            <a:bodyPr/>
            <a:lstStyle/>
            <a:p>
              <a:pPr>
                <a:defRPr/>
              </a:pPr>
              <a:endParaRPr lang="ja-JP" altLang="en-US"/>
            </a:p>
          </p:txBody>
        </p:sp>
        <p:sp>
          <p:nvSpPr>
            <p:cNvPr id="1110" name="Line 99" hidden="1"/>
            <p:cNvSpPr>
              <a:spLocks noChangeShapeType="1"/>
            </p:cNvSpPr>
            <p:nvPr userDrawn="1"/>
          </p:nvSpPr>
          <p:spPr bwMode="auto">
            <a:xfrm rot="5400000" flipH="1">
              <a:off x="4913951" y="-682812"/>
              <a:ext cx="0" cy="8928993"/>
            </a:xfrm>
            <a:prstGeom prst="line">
              <a:avLst/>
            </a:prstGeom>
            <a:noFill/>
            <a:ln w="9525">
              <a:solidFill>
                <a:srgbClr val="EAEAEA"/>
              </a:solidFill>
              <a:round/>
              <a:headEnd/>
              <a:tailEnd/>
            </a:ln>
          </p:spPr>
          <p:txBody>
            <a:bodyPr/>
            <a:lstStyle/>
            <a:p>
              <a:pPr>
                <a:defRPr/>
              </a:pPr>
              <a:endParaRPr lang="ja-JP" altLang="en-US"/>
            </a:p>
          </p:txBody>
        </p:sp>
        <p:sp>
          <p:nvSpPr>
            <p:cNvPr id="1111" name="Line 99" hidden="1"/>
            <p:cNvSpPr>
              <a:spLocks noChangeShapeType="1"/>
            </p:cNvSpPr>
            <p:nvPr userDrawn="1"/>
          </p:nvSpPr>
          <p:spPr bwMode="auto">
            <a:xfrm rot="5400000" flipH="1">
              <a:off x="4913951" y="-825658"/>
              <a:ext cx="0" cy="8928993"/>
            </a:xfrm>
            <a:prstGeom prst="line">
              <a:avLst/>
            </a:prstGeom>
            <a:noFill/>
            <a:ln w="9525">
              <a:solidFill>
                <a:srgbClr val="EAEAEA"/>
              </a:solidFill>
              <a:round/>
              <a:headEnd/>
              <a:tailEnd/>
            </a:ln>
          </p:spPr>
          <p:txBody>
            <a:bodyPr/>
            <a:lstStyle/>
            <a:p>
              <a:pPr>
                <a:defRPr/>
              </a:pPr>
              <a:endParaRPr lang="ja-JP" altLang="en-US"/>
            </a:p>
          </p:txBody>
        </p:sp>
        <p:sp>
          <p:nvSpPr>
            <p:cNvPr id="1112" name="Line 99" hidden="1"/>
            <p:cNvSpPr>
              <a:spLocks noChangeShapeType="1"/>
            </p:cNvSpPr>
            <p:nvPr userDrawn="1"/>
          </p:nvSpPr>
          <p:spPr bwMode="auto">
            <a:xfrm rot="5400000" flipH="1">
              <a:off x="4913951" y="-970092"/>
              <a:ext cx="0" cy="8928993"/>
            </a:xfrm>
            <a:prstGeom prst="line">
              <a:avLst/>
            </a:prstGeom>
            <a:noFill/>
            <a:ln w="9525">
              <a:solidFill>
                <a:srgbClr val="EAEAEA"/>
              </a:solidFill>
              <a:round/>
              <a:headEnd/>
              <a:tailEnd/>
            </a:ln>
          </p:spPr>
          <p:txBody>
            <a:bodyPr/>
            <a:lstStyle/>
            <a:p>
              <a:pPr>
                <a:defRPr/>
              </a:pPr>
              <a:endParaRPr lang="ja-JP" altLang="en-US"/>
            </a:p>
          </p:txBody>
        </p:sp>
        <p:sp>
          <p:nvSpPr>
            <p:cNvPr id="1113" name="Line 99" hidden="1"/>
            <p:cNvSpPr>
              <a:spLocks noChangeShapeType="1"/>
            </p:cNvSpPr>
            <p:nvPr userDrawn="1"/>
          </p:nvSpPr>
          <p:spPr bwMode="auto">
            <a:xfrm rot="5400000" flipH="1">
              <a:off x="4913951" y="-1114526"/>
              <a:ext cx="0" cy="8928993"/>
            </a:xfrm>
            <a:prstGeom prst="line">
              <a:avLst/>
            </a:prstGeom>
            <a:noFill/>
            <a:ln w="9525">
              <a:solidFill>
                <a:srgbClr val="EAEAEA"/>
              </a:solidFill>
              <a:round/>
              <a:headEnd/>
              <a:tailEnd/>
            </a:ln>
          </p:spPr>
          <p:txBody>
            <a:bodyPr/>
            <a:lstStyle/>
            <a:p>
              <a:pPr>
                <a:defRPr/>
              </a:pPr>
              <a:endParaRPr lang="ja-JP" altLang="en-US"/>
            </a:p>
          </p:txBody>
        </p:sp>
        <p:sp>
          <p:nvSpPr>
            <p:cNvPr id="1114" name="Line 99" hidden="1"/>
            <p:cNvSpPr>
              <a:spLocks noChangeShapeType="1"/>
            </p:cNvSpPr>
            <p:nvPr userDrawn="1"/>
          </p:nvSpPr>
          <p:spPr bwMode="auto">
            <a:xfrm rot="5400000" flipH="1">
              <a:off x="4913951" y="-1258960"/>
              <a:ext cx="0" cy="8928993"/>
            </a:xfrm>
            <a:prstGeom prst="line">
              <a:avLst/>
            </a:prstGeom>
            <a:noFill/>
            <a:ln w="9525">
              <a:solidFill>
                <a:srgbClr val="EAEAEA"/>
              </a:solidFill>
              <a:round/>
              <a:headEnd/>
              <a:tailEnd/>
            </a:ln>
          </p:spPr>
          <p:txBody>
            <a:bodyPr/>
            <a:lstStyle/>
            <a:p>
              <a:pPr>
                <a:defRPr/>
              </a:pPr>
              <a:endParaRPr lang="ja-JP" altLang="en-US"/>
            </a:p>
          </p:txBody>
        </p:sp>
        <p:sp>
          <p:nvSpPr>
            <p:cNvPr id="1115" name="Line 99" hidden="1"/>
            <p:cNvSpPr>
              <a:spLocks noChangeShapeType="1"/>
            </p:cNvSpPr>
            <p:nvPr userDrawn="1"/>
          </p:nvSpPr>
          <p:spPr bwMode="auto">
            <a:xfrm rot="5400000" flipH="1">
              <a:off x="4913951" y="-1401806"/>
              <a:ext cx="0" cy="8928993"/>
            </a:xfrm>
            <a:prstGeom prst="line">
              <a:avLst/>
            </a:prstGeom>
            <a:noFill/>
            <a:ln w="9525">
              <a:solidFill>
                <a:srgbClr val="EAEAEA"/>
              </a:solidFill>
              <a:round/>
              <a:headEnd/>
              <a:tailEnd/>
            </a:ln>
          </p:spPr>
          <p:txBody>
            <a:bodyPr/>
            <a:lstStyle/>
            <a:p>
              <a:pPr>
                <a:defRPr/>
              </a:pPr>
              <a:endParaRPr lang="ja-JP" altLang="en-US"/>
            </a:p>
          </p:txBody>
        </p:sp>
        <p:sp>
          <p:nvSpPr>
            <p:cNvPr id="1116" name="Line 99" hidden="1"/>
            <p:cNvSpPr>
              <a:spLocks noChangeShapeType="1"/>
            </p:cNvSpPr>
            <p:nvPr userDrawn="1"/>
          </p:nvSpPr>
          <p:spPr bwMode="auto">
            <a:xfrm rot="5400000" flipH="1">
              <a:off x="4913951" y="-1546239"/>
              <a:ext cx="0" cy="8928993"/>
            </a:xfrm>
            <a:prstGeom prst="line">
              <a:avLst/>
            </a:prstGeom>
            <a:noFill/>
            <a:ln w="9525">
              <a:solidFill>
                <a:srgbClr val="EAEAEA"/>
              </a:solidFill>
              <a:round/>
              <a:headEnd/>
              <a:tailEnd/>
            </a:ln>
          </p:spPr>
          <p:txBody>
            <a:bodyPr/>
            <a:lstStyle/>
            <a:p>
              <a:pPr>
                <a:defRPr/>
              </a:pPr>
              <a:endParaRPr lang="ja-JP" altLang="en-US"/>
            </a:p>
          </p:txBody>
        </p:sp>
        <p:sp>
          <p:nvSpPr>
            <p:cNvPr id="1117" name="Line 99" hidden="1"/>
            <p:cNvSpPr>
              <a:spLocks noChangeShapeType="1"/>
            </p:cNvSpPr>
            <p:nvPr userDrawn="1"/>
          </p:nvSpPr>
          <p:spPr bwMode="auto">
            <a:xfrm rot="5400000" flipH="1">
              <a:off x="4913951" y="-1690674"/>
              <a:ext cx="0" cy="8928993"/>
            </a:xfrm>
            <a:prstGeom prst="line">
              <a:avLst/>
            </a:prstGeom>
            <a:noFill/>
            <a:ln w="9525">
              <a:solidFill>
                <a:srgbClr val="EAEAEA"/>
              </a:solidFill>
              <a:round/>
              <a:headEnd/>
              <a:tailEnd/>
            </a:ln>
          </p:spPr>
          <p:txBody>
            <a:bodyPr/>
            <a:lstStyle/>
            <a:p>
              <a:pPr>
                <a:defRPr/>
              </a:pPr>
              <a:endParaRPr lang="ja-JP" altLang="en-US"/>
            </a:p>
          </p:txBody>
        </p:sp>
        <p:sp>
          <p:nvSpPr>
            <p:cNvPr id="1118" name="Line 99" hidden="1"/>
            <p:cNvSpPr>
              <a:spLocks noChangeShapeType="1"/>
            </p:cNvSpPr>
            <p:nvPr userDrawn="1"/>
          </p:nvSpPr>
          <p:spPr bwMode="auto">
            <a:xfrm rot="5400000" flipH="1">
              <a:off x="4913951" y="-1835107"/>
              <a:ext cx="0" cy="8928993"/>
            </a:xfrm>
            <a:prstGeom prst="line">
              <a:avLst/>
            </a:prstGeom>
            <a:noFill/>
            <a:ln w="9525">
              <a:solidFill>
                <a:srgbClr val="EAEAEA"/>
              </a:solidFill>
              <a:round/>
              <a:headEnd/>
              <a:tailEnd/>
            </a:ln>
          </p:spPr>
          <p:txBody>
            <a:bodyPr/>
            <a:lstStyle/>
            <a:p>
              <a:pPr>
                <a:defRPr/>
              </a:pPr>
              <a:endParaRPr lang="ja-JP" altLang="en-US"/>
            </a:p>
          </p:txBody>
        </p:sp>
        <p:sp>
          <p:nvSpPr>
            <p:cNvPr id="1119" name="Line 99" hidden="1"/>
            <p:cNvSpPr>
              <a:spLocks noChangeShapeType="1"/>
            </p:cNvSpPr>
            <p:nvPr userDrawn="1"/>
          </p:nvSpPr>
          <p:spPr bwMode="auto">
            <a:xfrm rot="5400000" flipH="1">
              <a:off x="4913951" y="-1977953"/>
              <a:ext cx="0" cy="8928993"/>
            </a:xfrm>
            <a:prstGeom prst="line">
              <a:avLst/>
            </a:prstGeom>
            <a:noFill/>
            <a:ln w="9525">
              <a:solidFill>
                <a:srgbClr val="EAEAEA"/>
              </a:solidFill>
              <a:round/>
              <a:headEnd/>
              <a:tailEnd/>
            </a:ln>
          </p:spPr>
          <p:txBody>
            <a:bodyPr/>
            <a:lstStyle/>
            <a:p>
              <a:pPr>
                <a:defRPr/>
              </a:pPr>
              <a:endParaRPr lang="ja-JP" altLang="en-US"/>
            </a:p>
          </p:txBody>
        </p:sp>
        <p:sp>
          <p:nvSpPr>
            <p:cNvPr id="1120" name="Line 99" hidden="1"/>
            <p:cNvSpPr>
              <a:spLocks noChangeShapeType="1"/>
            </p:cNvSpPr>
            <p:nvPr userDrawn="1"/>
          </p:nvSpPr>
          <p:spPr bwMode="auto">
            <a:xfrm rot="5400000" flipH="1">
              <a:off x="4913951" y="-2122387"/>
              <a:ext cx="0" cy="8928993"/>
            </a:xfrm>
            <a:prstGeom prst="line">
              <a:avLst/>
            </a:prstGeom>
            <a:noFill/>
            <a:ln w="9525">
              <a:solidFill>
                <a:srgbClr val="EAEAEA"/>
              </a:solidFill>
              <a:round/>
              <a:headEnd/>
              <a:tailEnd/>
            </a:ln>
          </p:spPr>
          <p:txBody>
            <a:bodyPr/>
            <a:lstStyle/>
            <a:p>
              <a:pPr>
                <a:defRPr/>
              </a:pPr>
              <a:endParaRPr lang="ja-JP" altLang="en-US"/>
            </a:p>
          </p:txBody>
        </p:sp>
        <p:sp>
          <p:nvSpPr>
            <p:cNvPr id="1121" name="Line 99" hidden="1"/>
            <p:cNvSpPr>
              <a:spLocks noChangeShapeType="1"/>
            </p:cNvSpPr>
            <p:nvPr userDrawn="1"/>
          </p:nvSpPr>
          <p:spPr bwMode="auto">
            <a:xfrm rot="5400000" flipH="1">
              <a:off x="4913951" y="-2266821"/>
              <a:ext cx="0" cy="8928993"/>
            </a:xfrm>
            <a:prstGeom prst="line">
              <a:avLst/>
            </a:prstGeom>
            <a:noFill/>
            <a:ln w="9525">
              <a:solidFill>
                <a:srgbClr val="EAEAEA"/>
              </a:solidFill>
              <a:round/>
              <a:headEnd/>
              <a:tailEnd/>
            </a:ln>
          </p:spPr>
          <p:txBody>
            <a:bodyPr/>
            <a:lstStyle/>
            <a:p>
              <a:pPr>
                <a:defRPr/>
              </a:pPr>
              <a:endParaRPr lang="ja-JP" altLang="en-US"/>
            </a:p>
          </p:txBody>
        </p:sp>
        <p:sp>
          <p:nvSpPr>
            <p:cNvPr id="1122" name="Line 99" hidden="1"/>
            <p:cNvSpPr>
              <a:spLocks noChangeShapeType="1"/>
            </p:cNvSpPr>
            <p:nvPr userDrawn="1"/>
          </p:nvSpPr>
          <p:spPr bwMode="auto">
            <a:xfrm rot="5400000" flipH="1">
              <a:off x="4913951" y="-2411255"/>
              <a:ext cx="0" cy="8928993"/>
            </a:xfrm>
            <a:prstGeom prst="line">
              <a:avLst/>
            </a:prstGeom>
            <a:noFill/>
            <a:ln w="9525">
              <a:solidFill>
                <a:srgbClr val="EAEAEA"/>
              </a:solidFill>
              <a:round/>
              <a:headEnd/>
              <a:tailEnd/>
            </a:ln>
          </p:spPr>
          <p:txBody>
            <a:bodyPr/>
            <a:lstStyle/>
            <a:p>
              <a:pPr>
                <a:defRPr/>
              </a:pPr>
              <a:endParaRPr lang="ja-JP" altLang="en-US"/>
            </a:p>
          </p:txBody>
        </p:sp>
        <p:sp>
          <p:nvSpPr>
            <p:cNvPr id="1123" name="Line 99" hidden="1"/>
            <p:cNvSpPr>
              <a:spLocks noChangeShapeType="1"/>
            </p:cNvSpPr>
            <p:nvPr userDrawn="1"/>
          </p:nvSpPr>
          <p:spPr bwMode="auto">
            <a:xfrm rot="5400000" flipH="1">
              <a:off x="4913951" y="-2554101"/>
              <a:ext cx="0" cy="8928993"/>
            </a:xfrm>
            <a:prstGeom prst="line">
              <a:avLst/>
            </a:prstGeom>
            <a:noFill/>
            <a:ln w="9525">
              <a:solidFill>
                <a:srgbClr val="EAEAEA"/>
              </a:solidFill>
              <a:round/>
              <a:headEnd/>
              <a:tailEnd/>
            </a:ln>
          </p:spPr>
          <p:txBody>
            <a:bodyPr/>
            <a:lstStyle/>
            <a:p>
              <a:pPr>
                <a:defRPr/>
              </a:pPr>
              <a:endParaRPr lang="ja-JP" altLang="en-US"/>
            </a:p>
          </p:txBody>
        </p:sp>
        <p:sp>
          <p:nvSpPr>
            <p:cNvPr id="1124" name="Line 99" hidden="1"/>
            <p:cNvSpPr>
              <a:spLocks noChangeShapeType="1"/>
            </p:cNvSpPr>
            <p:nvPr userDrawn="1"/>
          </p:nvSpPr>
          <p:spPr bwMode="auto">
            <a:xfrm rot="5400000" flipH="1">
              <a:off x="4913951" y="-2698534"/>
              <a:ext cx="0" cy="8928993"/>
            </a:xfrm>
            <a:prstGeom prst="line">
              <a:avLst/>
            </a:prstGeom>
            <a:noFill/>
            <a:ln w="9525">
              <a:solidFill>
                <a:srgbClr val="EAEAEA"/>
              </a:solidFill>
              <a:round/>
              <a:headEnd/>
              <a:tailEnd/>
            </a:ln>
          </p:spPr>
          <p:txBody>
            <a:bodyPr/>
            <a:lstStyle/>
            <a:p>
              <a:pPr>
                <a:defRPr/>
              </a:pPr>
              <a:endParaRPr lang="ja-JP" altLang="en-US"/>
            </a:p>
          </p:txBody>
        </p:sp>
        <p:sp>
          <p:nvSpPr>
            <p:cNvPr id="1125" name="Line 99" hidden="1"/>
            <p:cNvSpPr>
              <a:spLocks noChangeShapeType="1"/>
            </p:cNvSpPr>
            <p:nvPr userDrawn="1"/>
          </p:nvSpPr>
          <p:spPr bwMode="auto">
            <a:xfrm rot="5400000" flipH="1">
              <a:off x="4913951" y="-2842969"/>
              <a:ext cx="0" cy="8928993"/>
            </a:xfrm>
            <a:prstGeom prst="line">
              <a:avLst/>
            </a:prstGeom>
            <a:noFill/>
            <a:ln w="9525">
              <a:solidFill>
                <a:srgbClr val="EAEAEA"/>
              </a:solidFill>
              <a:round/>
              <a:headEnd/>
              <a:tailEnd/>
            </a:ln>
          </p:spPr>
          <p:txBody>
            <a:bodyPr/>
            <a:lstStyle/>
            <a:p>
              <a:pPr>
                <a:defRPr/>
              </a:pPr>
              <a:endParaRPr lang="ja-JP" altLang="en-US"/>
            </a:p>
          </p:txBody>
        </p:sp>
        <p:sp>
          <p:nvSpPr>
            <p:cNvPr id="1126" name="Line 99" hidden="1"/>
            <p:cNvSpPr>
              <a:spLocks noChangeShapeType="1"/>
            </p:cNvSpPr>
            <p:nvPr userDrawn="1"/>
          </p:nvSpPr>
          <p:spPr bwMode="auto">
            <a:xfrm rot="5400000" flipH="1">
              <a:off x="4913951" y="-2987402"/>
              <a:ext cx="0" cy="8928993"/>
            </a:xfrm>
            <a:prstGeom prst="line">
              <a:avLst/>
            </a:prstGeom>
            <a:noFill/>
            <a:ln w="9525">
              <a:solidFill>
                <a:srgbClr val="EAEAEA"/>
              </a:solidFill>
              <a:round/>
              <a:headEnd/>
              <a:tailEnd/>
            </a:ln>
          </p:spPr>
          <p:txBody>
            <a:bodyPr/>
            <a:lstStyle/>
            <a:p>
              <a:pPr>
                <a:defRPr/>
              </a:pPr>
              <a:endParaRPr lang="ja-JP" altLang="en-US"/>
            </a:p>
          </p:txBody>
        </p:sp>
        <p:sp>
          <p:nvSpPr>
            <p:cNvPr id="1127" name="Line 99" hidden="1"/>
            <p:cNvSpPr>
              <a:spLocks noChangeShapeType="1"/>
            </p:cNvSpPr>
            <p:nvPr userDrawn="1"/>
          </p:nvSpPr>
          <p:spPr bwMode="auto">
            <a:xfrm rot="5400000" flipH="1">
              <a:off x="4913951" y="-3130248"/>
              <a:ext cx="0" cy="8928993"/>
            </a:xfrm>
            <a:prstGeom prst="line">
              <a:avLst/>
            </a:prstGeom>
            <a:noFill/>
            <a:ln w="9525">
              <a:solidFill>
                <a:srgbClr val="EAEAEA"/>
              </a:solidFill>
              <a:round/>
              <a:headEnd/>
              <a:tailEnd/>
            </a:ln>
          </p:spPr>
          <p:txBody>
            <a:bodyPr/>
            <a:lstStyle/>
            <a:p>
              <a:pPr>
                <a:defRPr/>
              </a:pPr>
              <a:endParaRPr lang="ja-JP" altLang="en-US"/>
            </a:p>
          </p:txBody>
        </p:sp>
        <p:sp>
          <p:nvSpPr>
            <p:cNvPr id="1128" name="Line 99" hidden="1"/>
            <p:cNvSpPr>
              <a:spLocks noChangeShapeType="1"/>
            </p:cNvSpPr>
            <p:nvPr userDrawn="1"/>
          </p:nvSpPr>
          <p:spPr bwMode="auto">
            <a:xfrm>
              <a:off x="4913951" y="1189814"/>
              <a:ext cx="0" cy="5472608"/>
            </a:xfrm>
            <a:prstGeom prst="line">
              <a:avLst/>
            </a:prstGeom>
            <a:noFill/>
            <a:ln w="9525">
              <a:solidFill>
                <a:srgbClr val="C0C0C0"/>
              </a:solidFill>
              <a:round/>
              <a:headEnd/>
              <a:tailEnd/>
            </a:ln>
          </p:spPr>
          <p:txBody>
            <a:bodyPr/>
            <a:lstStyle/>
            <a:p>
              <a:pPr>
                <a:defRPr/>
              </a:pPr>
              <a:endParaRPr lang="ja-JP" altLang="en-US"/>
            </a:p>
          </p:txBody>
        </p:sp>
        <p:sp>
          <p:nvSpPr>
            <p:cNvPr id="2" name="正方形/長方形 336" hidden="1"/>
            <p:cNvSpPr>
              <a:spLocks noChangeArrowheads="1"/>
            </p:cNvSpPr>
            <p:nvPr userDrawn="1"/>
          </p:nvSpPr>
          <p:spPr bwMode="auto">
            <a:xfrm>
              <a:off x="449454" y="1189814"/>
              <a:ext cx="8928993" cy="5472608"/>
            </a:xfrm>
            <a:prstGeom prst="rect">
              <a:avLst/>
            </a:prstGeom>
            <a:noFill/>
            <a:ln w="9525">
              <a:solidFill>
                <a:srgbClr val="C0C0C0"/>
              </a:solidFill>
              <a:round/>
              <a:headEnd/>
              <a:tailEnd/>
            </a:ln>
          </p:spPr>
          <p:txBody>
            <a:bodyPr/>
            <a:lstStyle>
              <a:lvl1pPr defTabSz="987425">
                <a:defRPr kumimoji="1" sz="2000">
                  <a:solidFill>
                    <a:schemeClr val="tx1"/>
                  </a:solidFill>
                  <a:latin typeface="Calibri" panose="020F0502020204030204" pitchFamily="34" charset="0"/>
                  <a:ea typeface="ＭＳ Ｐゴシック" panose="020B0600070205080204" pitchFamily="50" charset="-128"/>
                </a:defRPr>
              </a:lvl1pPr>
              <a:lvl2pPr marL="742950" indent="-285750" defTabSz="987425">
                <a:defRPr kumimoji="1" sz="2000">
                  <a:solidFill>
                    <a:schemeClr val="tx1"/>
                  </a:solidFill>
                  <a:latin typeface="Calibri" panose="020F0502020204030204" pitchFamily="34" charset="0"/>
                  <a:ea typeface="ＭＳ Ｐゴシック" panose="020B0600070205080204" pitchFamily="50" charset="-128"/>
                </a:defRPr>
              </a:lvl2pPr>
              <a:lvl3pPr marL="1143000" indent="-228600" defTabSz="987425">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987425">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87425">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87425" fontAlgn="base">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87425" fontAlgn="base">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87425" fontAlgn="base">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87425" fontAlgn="base">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defRPr/>
              </a:pPr>
              <a:endParaRPr lang="ja-JP" altLang="en-US" sz="1900" dirty="0"/>
            </a:p>
          </p:txBody>
        </p:sp>
        <p:sp>
          <p:nvSpPr>
            <p:cNvPr id="1130" name="Line 99" hidden="1"/>
            <p:cNvSpPr>
              <a:spLocks noChangeShapeType="1"/>
            </p:cNvSpPr>
            <p:nvPr userDrawn="1"/>
          </p:nvSpPr>
          <p:spPr bwMode="auto">
            <a:xfrm rot="5400000" flipH="1">
              <a:off x="4913951" y="-538379"/>
              <a:ext cx="0" cy="8928993"/>
            </a:xfrm>
            <a:prstGeom prst="line">
              <a:avLst/>
            </a:prstGeom>
            <a:noFill/>
            <a:ln w="9525">
              <a:solidFill>
                <a:srgbClr val="C0C0C0"/>
              </a:solidFill>
              <a:round/>
              <a:headEnd/>
              <a:tailEnd/>
            </a:ln>
          </p:spPr>
          <p:txBody>
            <a:bodyPr/>
            <a:lstStyle/>
            <a:p>
              <a:pPr>
                <a:defRPr/>
              </a:pPr>
              <a:endParaRPr lang="ja-JP" altLang="en-US"/>
            </a:p>
          </p:txBody>
        </p:sp>
      </p:grpSp>
      <p:sp>
        <p:nvSpPr>
          <p:cNvPr id="341" name="スライド番号プレースホルダ 5"/>
          <p:cNvSpPr>
            <a:spLocks noGrp="1"/>
          </p:cNvSpPr>
          <p:nvPr>
            <p:ph type="sldNum" sz="quarter" idx="4"/>
          </p:nvPr>
        </p:nvSpPr>
        <p:spPr>
          <a:xfrm>
            <a:off x="10001250" y="7164388"/>
            <a:ext cx="314325" cy="215900"/>
          </a:xfrm>
          <a:prstGeom prst="rect">
            <a:avLst/>
          </a:prstGeom>
        </p:spPr>
        <p:txBody>
          <a:bodyPr vert="horz" wrap="none" lIns="0" tIns="0" rIns="0" bIns="0" numCol="1" anchor="ctr" anchorCtr="0" compatLnSpc="1">
            <a:prstTxWarp prst="textNoShape">
              <a:avLst/>
            </a:prstTxWarp>
            <a:noAutofit/>
          </a:bodyPr>
          <a:lstStyle>
            <a:lvl1pPr algn="r" eaLnBrk="1" hangingPunct="1">
              <a:defRPr sz="1000">
                <a:solidFill>
                  <a:srgbClr val="000000"/>
                </a:solidFill>
                <a:latin typeface="Arial" charset="0"/>
                <a:cs typeface="Arial" charset="0"/>
              </a:defRPr>
            </a:lvl1pPr>
          </a:lstStyle>
          <a:p>
            <a:pPr>
              <a:defRPr/>
            </a:pPr>
            <a:fld id="{DB16E043-0262-46D3-8BC8-B32E9C4FDA70}" type="slidenum">
              <a:rPr lang="ja-JP" altLang="en-US"/>
              <a:pPr>
                <a:defRPr/>
              </a:pPr>
              <a:t>‹#›</a:t>
            </a:fld>
            <a:endParaRPr lang="ja-JP" altLang="en-US" dirty="0"/>
          </a:p>
        </p:txBody>
      </p:sp>
      <p:sp>
        <p:nvSpPr>
          <p:cNvPr id="1029" name="タイトル プレースホルダ 1"/>
          <p:cNvSpPr>
            <a:spLocks noGrp="1"/>
          </p:cNvSpPr>
          <p:nvPr>
            <p:ph type="title"/>
          </p:nvPr>
        </p:nvSpPr>
        <p:spPr bwMode="auto">
          <a:xfrm>
            <a:off x="593725" y="468313"/>
            <a:ext cx="9504363" cy="431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ja-JP" altLang="en-US"/>
              <a:t>マスタ タイトルの書式設定</a:t>
            </a:r>
          </a:p>
        </p:txBody>
      </p:sp>
      <p:sp>
        <p:nvSpPr>
          <p:cNvPr id="1030" name="Text Placeholder 2"/>
          <p:cNvSpPr>
            <a:spLocks noGrp="1"/>
          </p:cNvSpPr>
          <p:nvPr>
            <p:ph type="body" idx="1"/>
          </p:nvPr>
        </p:nvSpPr>
        <p:spPr bwMode="auto">
          <a:xfrm>
            <a:off x="1103313" y="2052638"/>
            <a:ext cx="89471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7" name="フッター プレースホルダー 1">
            <a:extLst>
              <a:ext uri="{FF2B5EF4-FFF2-40B4-BE49-F238E27FC236}">
                <a16:creationId xmlns:a16="http://schemas.microsoft.com/office/drawing/2014/main" id="{40E75F67-09EA-47DE-8F8A-29BDB09404AC}"/>
              </a:ext>
            </a:extLst>
          </p:cNvPr>
          <p:cNvSpPr>
            <a:spLocks noGrp="1"/>
          </p:cNvSpPr>
          <p:nvPr>
            <p:ph type="ftr" sz="quarter" idx="3"/>
          </p:nvPr>
        </p:nvSpPr>
        <p:spPr>
          <a:xfrm>
            <a:off x="809624" y="7265988"/>
            <a:ext cx="9518651" cy="403225"/>
          </a:xfrm>
          <a:prstGeom prst="rect">
            <a:avLst/>
          </a:prstGeom>
        </p:spPr>
        <p:txBody>
          <a:bodyPr/>
          <a:lstStyle/>
          <a:p>
            <a:pPr>
              <a:defRPr/>
            </a:pPr>
            <a:r>
              <a:rPr lang="en-US" altLang="ja-JP" sz="1000" dirty="0"/>
              <a:t>Copyright © 2019 </a:t>
            </a:r>
            <a:r>
              <a:rPr lang="ja-JP" altLang="en-US" sz="1000" dirty="0"/>
              <a:t>厚生労働省</a:t>
            </a:r>
            <a:r>
              <a:rPr lang="en-US" altLang="ja-JP" sz="1000" dirty="0"/>
              <a:t>2019</a:t>
            </a:r>
            <a:r>
              <a:rPr lang="ja-JP" altLang="en-US" sz="1000" dirty="0"/>
              <a:t>年度安全</a:t>
            </a:r>
            <a:r>
              <a:rPr lang="zh-TW" altLang="en-US" sz="1000" dirty="0"/>
              <a:t>衛生優良企業育成事業</a:t>
            </a:r>
            <a:r>
              <a:rPr lang="ja-JP" altLang="en-US" sz="1000" dirty="0"/>
              <a:t> </a:t>
            </a:r>
            <a:r>
              <a:rPr lang="en-US" altLang="ja-JP" sz="1000" dirty="0"/>
              <a:t>All Rights Reserved.</a:t>
            </a:r>
            <a:endParaRPr lang="ja-JP" altLang="en-US" sz="1000" dirty="0"/>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5" r:id="rId3"/>
  </p:sldLayoutIdLst>
  <p:hf hdr="0" dt="0"/>
  <p:txStyles>
    <p:titleStyle>
      <a:lvl1pPr algn="l" defTabSz="1042988" rtl="0" eaLnBrk="0" fontAlgn="base" hangingPunct="0">
        <a:spcBef>
          <a:spcPct val="0"/>
        </a:spcBef>
        <a:spcAft>
          <a:spcPct val="0"/>
        </a:spcAft>
        <a:defRPr kumimoji="1" sz="2400" b="1" kern="1200">
          <a:solidFill>
            <a:srgbClr val="4A452A"/>
          </a:solidFill>
          <a:latin typeface="HG創英角ｺﾞｼｯｸUB" panose="020B0909000000000000" pitchFamily="49" charset="-128"/>
          <a:ea typeface="HG創英角ｺﾞｼｯｸUB" panose="020B0909000000000000" pitchFamily="49" charset="-128"/>
          <a:cs typeface="HG創英角ｺﾞｼｯｸUB" panose="020B0909000000000000" pitchFamily="49" charset="-128"/>
        </a:defRPr>
      </a:lvl1pPr>
      <a:lvl2pPr algn="l" defTabSz="1042988" rtl="0" eaLnBrk="0" fontAlgn="base" hangingPunct="0">
        <a:spcBef>
          <a:spcPct val="0"/>
        </a:spcBef>
        <a:spcAft>
          <a:spcPct val="0"/>
        </a:spcAft>
        <a:defRPr kumimoji="1" sz="2400" b="1">
          <a:solidFill>
            <a:srgbClr val="4A452A"/>
          </a:solidFill>
          <a:latin typeface="HG創英角ｺﾞｼｯｸUB" panose="020B0909000000000000" pitchFamily="49" charset="-128"/>
          <a:ea typeface="HG創英角ｺﾞｼｯｸUB" panose="020B0909000000000000" pitchFamily="49" charset="-128"/>
        </a:defRPr>
      </a:lvl2pPr>
      <a:lvl3pPr algn="l" defTabSz="1042988" rtl="0" eaLnBrk="0" fontAlgn="base" hangingPunct="0">
        <a:spcBef>
          <a:spcPct val="0"/>
        </a:spcBef>
        <a:spcAft>
          <a:spcPct val="0"/>
        </a:spcAft>
        <a:defRPr kumimoji="1" sz="2400" b="1">
          <a:solidFill>
            <a:srgbClr val="4A452A"/>
          </a:solidFill>
          <a:latin typeface="HG創英角ｺﾞｼｯｸUB" panose="020B0909000000000000" pitchFamily="49" charset="-128"/>
          <a:ea typeface="HG創英角ｺﾞｼｯｸUB" panose="020B0909000000000000" pitchFamily="49" charset="-128"/>
        </a:defRPr>
      </a:lvl3pPr>
      <a:lvl4pPr algn="l" defTabSz="1042988" rtl="0" eaLnBrk="0" fontAlgn="base" hangingPunct="0">
        <a:spcBef>
          <a:spcPct val="0"/>
        </a:spcBef>
        <a:spcAft>
          <a:spcPct val="0"/>
        </a:spcAft>
        <a:defRPr kumimoji="1" sz="2400" b="1">
          <a:solidFill>
            <a:srgbClr val="4A452A"/>
          </a:solidFill>
          <a:latin typeface="HG創英角ｺﾞｼｯｸUB" panose="020B0909000000000000" pitchFamily="49" charset="-128"/>
          <a:ea typeface="HG創英角ｺﾞｼｯｸUB" panose="020B0909000000000000" pitchFamily="49" charset="-128"/>
        </a:defRPr>
      </a:lvl4pPr>
      <a:lvl5pPr algn="l" defTabSz="1042988" rtl="0" eaLnBrk="0" fontAlgn="base" hangingPunct="0">
        <a:spcBef>
          <a:spcPct val="0"/>
        </a:spcBef>
        <a:spcAft>
          <a:spcPct val="0"/>
        </a:spcAft>
        <a:defRPr kumimoji="1" sz="2400" b="1">
          <a:solidFill>
            <a:srgbClr val="4A452A"/>
          </a:solidFill>
          <a:latin typeface="HG創英角ｺﾞｼｯｸUB" panose="020B0909000000000000" pitchFamily="49" charset="-128"/>
          <a:ea typeface="HG創英角ｺﾞｼｯｸUB" panose="020B0909000000000000" pitchFamily="49"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p:titleStyle>
    <p:bodyStyle>
      <a:lvl1pPr algn="l" defTabSz="1042988" rtl="0" eaLnBrk="0" fontAlgn="base" hangingPunct="0">
        <a:spcBef>
          <a:spcPct val="20000"/>
        </a:spcBef>
        <a:spcAft>
          <a:spcPct val="0"/>
        </a:spcAft>
        <a:defRPr kumimoji="1" lang="ja-JP" altLang="en-US" sz="2100" b="1" kern="1200">
          <a:solidFill>
            <a:srgbClr val="000000"/>
          </a:solidFill>
          <a:latin typeface="+mn-ea"/>
          <a:ea typeface="+mn-ea"/>
          <a:cs typeface="メイリオ" pitchFamily="50" charset="-128"/>
        </a:defRPr>
      </a:lvl1pPr>
      <a:lvl2pPr algn="l" defTabSz="1042988" rtl="0" eaLnBrk="0" fontAlgn="base" hangingPunct="0">
        <a:spcBef>
          <a:spcPct val="20000"/>
        </a:spcBef>
        <a:spcAft>
          <a:spcPct val="0"/>
        </a:spcAft>
        <a:defRPr kumimoji="1" lang="ja-JP" altLang="en-US" sz="1900" kern="1200">
          <a:solidFill>
            <a:srgbClr val="000000"/>
          </a:solidFill>
          <a:latin typeface="+mn-ea"/>
          <a:ea typeface="+mn-ea"/>
          <a:cs typeface="メイリオ" pitchFamily="50" charset="-128"/>
        </a:defRPr>
      </a:lvl2pPr>
      <a:lvl3pPr marL="282575" algn="l" defTabSz="1042988" rtl="0" eaLnBrk="0" fontAlgn="base" hangingPunct="0">
        <a:spcBef>
          <a:spcPct val="20000"/>
        </a:spcBef>
        <a:spcAft>
          <a:spcPct val="0"/>
        </a:spcAft>
        <a:defRPr kumimoji="1" lang="ja-JP" altLang="en-US" sz="1700" kern="1200">
          <a:solidFill>
            <a:srgbClr val="000000"/>
          </a:solidFill>
          <a:latin typeface="+mn-ea"/>
          <a:ea typeface="+mn-ea"/>
          <a:cs typeface="メイリオ" pitchFamily="50" charset="-128"/>
        </a:defRPr>
      </a:lvl3pPr>
      <a:lvl4pPr marL="471488" algn="l" defTabSz="1042988" rtl="0" eaLnBrk="0" fontAlgn="base" hangingPunct="0">
        <a:spcBef>
          <a:spcPct val="20000"/>
        </a:spcBef>
        <a:spcAft>
          <a:spcPct val="0"/>
        </a:spcAft>
        <a:defRPr kumimoji="1" lang="ja-JP" altLang="en-US" sz="1500" kern="1200">
          <a:solidFill>
            <a:srgbClr val="000000"/>
          </a:solidFill>
          <a:latin typeface="+mn-ea"/>
          <a:ea typeface="+mn-ea"/>
          <a:cs typeface="メイリオ" pitchFamily="50" charset="-128"/>
        </a:defRPr>
      </a:lvl4pPr>
      <a:lvl5pPr marL="660400" algn="l" defTabSz="1042988" rtl="0" eaLnBrk="0" fontAlgn="base" hangingPunct="0">
        <a:spcBef>
          <a:spcPct val="20000"/>
        </a:spcBef>
        <a:spcAft>
          <a:spcPct val="0"/>
        </a:spcAft>
        <a:defRPr kumimoji="1" lang="ja-JP" altLang="en-US" sz="1500" kern="1200">
          <a:solidFill>
            <a:srgbClr val="000000"/>
          </a:solidFill>
          <a:latin typeface="+mn-ea"/>
          <a:ea typeface="+mn-ea"/>
          <a:cs typeface="メイリオ" pitchFamily="50" charset="-128"/>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図 109"/>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588" y="800100"/>
            <a:ext cx="10691812" cy="377825"/>
          </a:xfrm>
          <a:prstGeom prst="rect">
            <a:avLst/>
          </a:prstGeom>
          <a:noFill/>
          <a:ln w="9525">
            <a:noFill/>
            <a:miter lim="800000"/>
            <a:headEnd/>
            <a:tailEnd/>
          </a:ln>
        </p:spPr>
      </p:pic>
      <p:grpSp>
        <p:nvGrpSpPr>
          <p:cNvPr id="1027" name="Codos_Grid_201008" hidden="1"/>
          <p:cNvGrpSpPr>
            <a:grpSpLocks/>
          </p:cNvGrpSpPr>
          <p:nvPr/>
        </p:nvGrpSpPr>
        <p:grpSpPr bwMode="auto">
          <a:xfrm>
            <a:off x="882650" y="1241425"/>
            <a:ext cx="8928100" cy="5473700"/>
            <a:chOff x="449454" y="1189814"/>
            <a:chExt cx="8928993" cy="5472608"/>
          </a:xfrm>
        </p:grpSpPr>
        <p:sp>
          <p:nvSpPr>
            <p:cNvPr id="1032" name="Line 99" hidden="1"/>
            <p:cNvSpPr>
              <a:spLocks noChangeShapeType="1"/>
            </p:cNvSpPr>
            <p:nvPr userDrawn="1"/>
          </p:nvSpPr>
          <p:spPr bwMode="auto">
            <a:xfrm>
              <a:off x="477106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33" name="Line 99" hidden="1"/>
            <p:cNvSpPr>
              <a:spLocks noChangeShapeType="1"/>
            </p:cNvSpPr>
            <p:nvPr userDrawn="1"/>
          </p:nvSpPr>
          <p:spPr bwMode="auto">
            <a:xfrm>
              <a:off x="318499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34" name="Line 99" hidden="1"/>
            <p:cNvSpPr>
              <a:spLocks noChangeShapeType="1"/>
            </p:cNvSpPr>
            <p:nvPr userDrawn="1"/>
          </p:nvSpPr>
          <p:spPr bwMode="auto">
            <a:xfrm>
              <a:off x="304210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35" name="Line 99" hidden="1"/>
            <p:cNvSpPr>
              <a:spLocks noChangeShapeType="1"/>
            </p:cNvSpPr>
            <p:nvPr userDrawn="1"/>
          </p:nvSpPr>
          <p:spPr bwMode="auto">
            <a:xfrm>
              <a:off x="289762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36" name="Line 99" hidden="1"/>
            <p:cNvSpPr>
              <a:spLocks noChangeShapeType="1"/>
            </p:cNvSpPr>
            <p:nvPr userDrawn="1"/>
          </p:nvSpPr>
          <p:spPr bwMode="auto">
            <a:xfrm>
              <a:off x="2753147"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37" name="Line 99" hidden="1"/>
            <p:cNvSpPr>
              <a:spLocks noChangeShapeType="1"/>
            </p:cNvSpPr>
            <p:nvPr userDrawn="1"/>
          </p:nvSpPr>
          <p:spPr bwMode="auto">
            <a:xfrm>
              <a:off x="2610258"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38" name="Line 99" hidden="1"/>
            <p:cNvSpPr>
              <a:spLocks noChangeShapeType="1"/>
            </p:cNvSpPr>
            <p:nvPr userDrawn="1"/>
          </p:nvSpPr>
          <p:spPr bwMode="auto">
            <a:xfrm>
              <a:off x="246578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39" name="Line 99" hidden="1"/>
            <p:cNvSpPr>
              <a:spLocks noChangeShapeType="1"/>
            </p:cNvSpPr>
            <p:nvPr userDrawn="1"/>
          </p:nvSpPr>
          <p:spPr bwMode="auto">
            <a:xfrm>
              <a:off x="232130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40" name="Line 99" hidden="1"/>
            <p:cNvSpPr>
              <a:spLocks noChangeShapeType="1"/>
            </p:cNvSpPr>
            <p:nvPr userDrawn="1"/>
          </p:nvSpPr>
          <p:spPr bwMode="auto">
            <a:xfrm>
              <a:off x="2178415"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41" name="Line 99" hidden="1"/>
            <p:cNvSpPr>
              <a:spLocks noChangeShapeType="1"/>
            </p:cNvSpPr>
            <p:nvPr userDrawn="1"/>
          </p:nvSpPr>
          <p:spPr bwMode="auto">
            <a:xfrm>
              <a:off x="2033937"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42" name="Line 99" hidden="1"/>
            <p:cNvSpPr>
              <a:spLocks noChangeShapeType="1"/>
            </p:cNvSpPr>
            <p:nvPr userDrawn="1"/>
          </p:nvSpPr>
          <p:spPr bwMode="auto">
            <a:xfrm>
              <a:off x="188946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43" name="Line 99" hidden="1"/>
            <p:cNvSpPr>
              <a:spLocks noChangeShapeType="1"/>
            </p:cNvSpPr>
            <p:nvPr userDrawn="1"/>
          </p:nvSpPr>
          <p:spPr bwMode="auto">
            <a:xfrm>
              <a:off x="174498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44" name="Line 99" hidden="1"/>
            <p:cNvSpPr>
              <a:spLocks noChangeShapeType="1"/>
            </p:cNvSpPr>
            <p:nvPr userDrawn="1"/>
          </p:nvSpPr>
          <p:spPr bwMode="auto">
            <a:xfrm>
              <a:off x="160209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45" name="Line 99" hidden="1"/>
            <p:cNvSpPr>
              <a:spLocks noChangeShapeType="1"/>
            </p:cNvSpPr>
            <p:nvPr userDrawn="1"/>
          </p:nvSpPr>
          <p:spPr bwMode="auto">
            <a:xfrm>
              <a:off x="1457618"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46" name="Line 99" hidden="1"/>
            <p:cNvSpPr>
              <a:spLocks noChangeShapeType="1"/>
            </p:cNvSpPr>
            <p:nvPr userDrawn="1"/>
          </p:nvSpPr>
          <p:spPr bwMode="auto">
            <a:xfrm>
              <a:off x="1313140"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47" name="Line 99" hidden="1"/>
            <p:cNvSpPr>
              <a:spLocks noChangeShapeType="1"/>
            </p:cNvSpPr>
            <p:nvPr userDrawn="1"/>
          </p:nvSpPr>
          <p:spPr bwMode="auto">
            <a:xfrm>
              <a:off x="117025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48" name="Line 99" hidden="1"/>
            <p:cNvSpPr>
              <a:spLocks noChangeShapeType="1"/>
            </p:cNvSpPr>
            <p:nvPr userDrawn="1"/>
          </p:nvSpPr>
          <p:spPr bwMode="auto">
            <a:xfrm>
              <a:off x="1025775"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49" name="Line 99" hidden="1"/>
            <p:cNvSpPr>
              <a:spLocks noChangeShapeType="1"/>
            </p:cNvSpPr>
            <p:nvPr userDrawn="1"/>
          </p:nvSpPr>
          <p:spPr bwMode="auto">
            <a:xfrm>
              <a:off x="881297"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50" name="Line 99" hidden="1"/>
            <p:cNvSpPr>
              <a:spLocks noChangeShapeType="1"/>
            </p:cNvSpPr>
            <p:nvPr userDrawn="1"/>
          </p:nvSpPr>
          <p:spPr bwMode="auto">
            <a:xfrm>
              <a:off x="73682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51" name="Line 99" hidden="1"/>
            <p:cNvSpPr>
              <a:spLocks noChangeShapeType="1"/>
            </p:cNvSpPr>
            <p:nvPr userDrawn="1"/>
          </p:nvSpPr>
          <p:spPr bwMode="auto">
            <a:xfrm>
              <a:off x="59393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52" name="Line 99" hidden="1"/>
            <p:cNvSpPr>
              <a:spLocks noChangeShapeType="1"/>
            </p:cNvSpPr>
            <p:nvPr userDrawn="1"/>
          </p:nvSpPr>
          <p:spPr bwMode="auto">
            <a:xfrm>
              <a:off x="361842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53" name="Line 99" hidden="1"/>
            <p:cNvSpPr>
              <a:spLocks noChangeShapeType="1"/>
            </p:cNvSpPr>
            <p:nvPr userDrawn="1"/>
          </p:nvSpPr>
          <p:spPr bwMode="auto">
            <a:xfrm>
              <a:off x="347394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54" name="Line 99" hidden="1"/>
            <p:cNvSpPr>
              <a:spLocks noChangeShapeType="1"/>
            </p:cNvSpPr>
            <p:nvPr userDrawn="1"/>
          </p:nvSpPr>
          <p:spPr bwMode="auto">
            <a:xfrm>
              <a:off x="3329467"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55" name="Line 99" hidden="1"/>
            <p:cNvSpPr>
              <a:spLocks noChangeShapeType="1"/>
            </p:cNvSpPr>
            <p:nvPr userDrawn="1"/>
          </p:nvSpPr>
          <p:spPr bwMode="auto">
            <a:xfrm>
              <a:off x="405026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56" name="Line 99" hidden="1"/>
            <p:cNvSpPr>
              <a:spLocks noChangeShapeType="1"/>
            </p:cNvSpPr>
            <p:nvPr userDrawn="1"/>
          </p:nvSpPr>
          <p:spPr bwMode="auto">
            <a:xfrm>
              <a:off x="3905788"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57" name="Line 99" hidden="1"/>
            <p:cNvSpPr>
              <a:spLocks noChangeShapeType="1"/>
            </p:cNvSpPr>
            <p:nvPr userDrawn="1"/>
          </p:nvSpPr>
          <p:spPr bwMode="auto">
            <a:xfrm>
              <a:off x="3761310"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58" name="Line 99" hidden="1"/>
            <p:cNvSpPr>
              <a:spLocks noChangeShapeType="1"/>
            </p:cNvSpPr>
            <p:nvPr userDrawn="1"/>
          </p:nvSpPr>
          <p:spPr bwMode="auto">
            <a:xfrm>
              <a:off x="4483695"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59" name="Line 99" hidden="1"/>
            <p:cNvSpPr>
              <a:spLocks noChangeShapeType="1"/>
            </p:cNvSpPr>
            <p:nvPr userDrawn="1"/>
          </p:nvSpPr>
          <p:spPr bwMode="auto">
            <a:xfrm>
              <a:off x="4339218"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60" name="Line 99" hidden="1"/>
            <p:cNvSpPr>
              <a:spLocks noChangeShapeType="1"/>
            </p:cNvSpPr>
            <p:nvPr userDrawn="1"/>
          </p:nvSpPr>
          <p:spPr bwMode="auto">
            <a:xfrm>
              <a:off x="4193153"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61" name="Line 99" hidden="1"/>
            <p:cNvSpPr>
              <a:spLocks noChangeShapeType="1"/>
            </p:cNvSpPr>
            <p:nvPr userDrawn="1"/>
          </p:nvSpPr>
          <p:spPr bwMode="auto">
            <a:xfrm>
              <a:off x="4626585"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62" name="Line 99" hidden="1"/>
            <p:cNvSpPr>
              <a:spLocks noChangeShapeType="1"/>
            </p:cNvSpPr>
            <p:nvPr userDrawn="1"/>
          </p:nvSpPr>
          <p:spPr bwMode="auto">
            <a:xfrm>
              <a:off x="923397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63" name="Line 99" hidden="1"/>
            <p:cNvSpPr>
              <a:spLocks noChangeShapeType="1"/>
            </p:cNvSpPr>
            <p:nvPr userDrawn="1"/>
          </p:nvSpPr>
          <p:spPr bwMode="auto">
            <a:xfrm>
              <a:off x="7649487"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64" name="Line 99" hidden="1"/>
            <p:cNvSpPr>
              <a:spLocks noChangeShapeType="1"/>
            </p:cNvSpPr>
            <p:nvPr userDrawn="1"/>
          </p:nvSpPr>
          <p:spPr bwMode="auto">
            <a:xfrm>
              <a:off x="7506598"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65" name="Line 99" hidden="1"/>
            <p:cNvSpPr>
              <a:spLocks noChangeShapeType="1"/>
            </p:cNvSpPr>
            <p:nvPr userDrawn="1"/>
          </p:nvSpPr>
          <p:spPr bwMode="auto">
            <a:xfrm>
              <a:off x="7362120"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66" name="Line 99" hidden="1"/>
            <p:cNvSpPr>
              <a:spLocks noChangeShapeType="1"/>
            </p:cNvSpPr>
            <p:nvPr userDrawn="1"/>
          </p:nvSpPr>
          <p:spPr bwMode="auto">
            <a:xfrm>
              <a:off x="721764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67" name="Line 99" hidden="1"/>
            <p:cNvSpPr>
              <a:spLocks noChangeShapeType="1"/>
            </p:cNvSpPr>
            <p:nvPr userDrawn="1"/>
          </p:nvSpPr>
          <p:spPr bwMode="auto">
            <a:xfrm>
              <a:off x="7074755"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68" name="Line 99" hidden="1"/>
            <p:cNvSpPr>
              <a:spLocks noChangeShapeType="1"/>
            </p:cNvSpPr>
            <p:nvPr userDrawn="1"/>
          </p:nvSpPr>
          <p:spPr bwMode="auto">
            <a:xfrm>
              <a:off x="6930277"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69" name="Line 99" hidden="1"/>
            <p:cNvSpPr>
              <a:spLocks noChangeShapeType="1"/>
            </p:cNvSpPr>
            <p:nvPr userDrawn="1"/>
          </p:nvSpPr>
          <p:spPr bwMode="auto">
            <a:xfrm>
              <a:off x="678580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70" name="Line 99" hidden="1"/>
            <p:cNvSpPr>
              <a:spLocks noChangeShapeType="1"/>
            </p:cNvSpPr>
            <p:nvPr userDrawn="1"/>
          </p:nvSpPr>
          <p:spPr bwMode="auto">
            <a:xfrm>
              <a:off x="664291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71" name="Line 99" hidden="1"/>
            <p:cNvSpPr>
              <a:spLocks noChangeShapeType="1"/>
            </p:cNvSpPr>
            <p:nvPr userDrawn="1"/>
          </p:nvSpPr>
          <p:spPr bwMode="auto">
            <a:xfrm>
              <a:off x="649843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72" name="Line 99" hidden="1"/>
            <p:cNvSpPr>
              <a:spLocks noChangeShapeType="1"/>
            </p:cNvSpPr>
            <p:nvPr userDrawn="1"/>
          </p:nvSpPr>
          <p:spPr bwMode="auto">
            <a:xfrm>
              <a:off x="6353958"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73" name="Line 99" hidden="1"/>
            <p:cNvSpPr>
              <a:spLocks noChangeShapeType="1"/>
            </p:cNvSpPr>
            <p:nvPr userDrawn="1"/>
          </p:nvSpPr>
          <p:spPr bwMode="auto">
            <a:xfrm>
              <a:off x="6209480"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74" name="Line 99" hidden="1"/>
            <p:cNvSpPr>
              <a:spLocks noChangeShapeType="1"/>
            </p:cNvSpPr>
            <p:nvPr userDrawn="1"/>
          </p:nvSpPr>
          <p:spPr bwMode="auto">
            <a:xfrm>
              <a:off x="606659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75" name="Line 99" hidden="1"/>
            <p:cNvSpPr>
              <a:spLocks noChangeShapeType="1"/>
            </p:cNvSpPr>
            <p:nvPr userDrawn="1"/>
          </p:nvSpPr>
          <p:spPr bwMode="auto">
            <a:xfrm>
              <a:off x="592211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76" name="Line 99" hidden="1"/>
            <p:cNvSpPr>
              <a:spLocks noChangeShapeType="1"/>
            </p:cNvSpPr>
            <p:nvPr userDrawn="1"/>
          </p:nvSpPr>
          <p:spPr bwMode="auto">
            <a:xfrm>
              <a:off x="5777637"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77" name="Line 99" hidden="1"/>
            <p:cNvSpPr>
              <a:spLocks noChangeShapeType="1"/>
            </p:cNvSpPr>
            <p:nvPr userDrawn="1"/>
          </p:nvSpPr>
          <p:spPr bwMode="auto">
            <a:xfrm>
              <a:off x="5634748"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78" name="Line 99" hidden="1"/>
            <p:cNvSpPr>
              <a:spLocks noChangeShapeType="1"/>
            </p:cNvSpPr>
            <p:nvPr userDrawn="1"/>
          </p:nvSpPr>
          <p:spPr bwMode="auto">
            <a:xfrm>
              <a:off x="549027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79" name="Line 99" hidden="1"/>
            <p:cNvSpPr>
              <a:spLocks noChangeShapeType="1"/>
            </p:cNvSpPr>
            <p:nvPr userDrawn="1"/>
          </p:nvSpPr>
          <p:spPr bwMode="auto">
            <a:xfrm>
              <a:off x="534579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80" name="Line 99" hidden="1"/>
            <p:cNvSpPr>
              <a:spLocks noChangeShapeType="1"/>
            </p:cNvSpPr>
            <p:nvPr userDrawn="1"/>
          </p:nvSpPr>
          <p:spPr bwMode="auto">
            <a:xfrm>
              <a:off x="5201317"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81" name="Line 99" hidden="1"/>
            <p:cNvSpPr>
              <a:spLocks noChangeShapeType="1"/>
            </p:cNvSpPr>
            <p:nvPr userDrawn="1"/>
          </p:nvSpPr>
          <p:spPr bwMode="auto">
            <a:xfrm>
              <a:off x="5058428"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82" name="Line 99" hidden="1"/>
            <p:cNvSpPr>
              <a:spLocks noChangeShapeType="1"/>
            </p:cNvSpPr>
            <p:nvPr userDrawn="1"/>
          </p:nvSpPr>
          <p:spPr bwMode="auto">
            <a:xfrm>
              <a:off x="8082917"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83" name="Line 99" hidden="1"/>
            <p:cNvSpPr>
              <a:spLocks noChangeShapeType="1"/>
            </p:cNvSpPr>
            <p:nvPr userDrawn="1"/>
          </p:nvSpPr>
          <p:spPr bwMode="auto">
            <a:xfrm>
              <a:off x="793844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84" name="Line 99" hidden="1"/>
            <p:cNvSpPr>
              <a:spLocks noChangeShapeType="1"/>
            </p:cNvSpPr>
            <p:nvPr userDrawn="1"/>
          </p:nvSpPr>
          <p:spPr bwMode="auto">
            <a:xfrm>
              <a:off x="779396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85" name="Line 99" hidden="1"/>
            <p:cNvSpPr>
              <a:spLocks noChangeShapeType="1"/>
            </p:cNvSpPr>
            <p:nvPr userDrawn="1"/>
          </p:nvSpPr>
          <p:spPr bwMode="auto">
            <a:xfrm>
              <a:off x="851476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86" name="Line 99" hidden="1"/>
            <p:cNvSpPr>
              <a:spLocks noChangeShapeType="1"/>
            </p:cNvSpPr>
            <p:nvPr userDrawn="1"/>
          </p:nvSpPr>
          <p:spPr bwMode="auto">
            <a:xfrm>
              <a:off x="837028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87" name="Line 99" hidden="1"/>
            <p:cNvSpPr>
              <a:spLocks noChangeShapeType="1"/>
            </p:cNvSpPr>
            <p:nvPr userDrawn="1"/>
          </p:nvSpPr>
          <p:spPr bwMode="auto">
            <a:xfrm>
              <a:off x="8225807"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88" name="Line 99" hidden="1"/>
            <p:cNvSpPr>
              <a:spLocks noChangeShapeType="1"/>
            </p:cNvSpPr>
            <p:nvPr userDrawn="1"/>
          </p:nvSpPr>
          <p:spPr bwMode="auto">
            <a:xfrm>
              <a:off x="8946604"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89" name="Line 99" hidden="1"/>
            <p:cNvSpPr>
              <a:spLocks noChangeShapeType="1"/>
            </p:cNvSpPr>
            <p:nvPr userDrawn="1"/>
          </p:nvSpPr>
          <p:spPr bwMode="auto">
            <a:xfrm>
              <a:off x="8802127"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90" name="Line 99" hidden="1"/>
            <p:cNvSpPr>
              <a:spLocks noChangeShapeType="1"/>
            </p:cNvSpPr>
            <p:nvPr userDrawn="1"/>
          </p:nvSpPr>
          <p:spPr bwMode="auto">
            <a:xfrm>
              <a:off x="8657650"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91" name="Line 99" hidden="1"/>
            <p:cNvSpPr>
              <a:spLocks noChangeShapeType="1"/>
            </p:cNvSpPr>
            <p:nvPr userDrawn="1"/>
          </p:nvSpPr>
          <p:spPr bwMode="auto">
            <a:xfrm>
              <a:off x="9091081" y="1189814"/>
              <a:ext cx="0" cy="5472608"/>
            </a:xfrm>
            <a:prstGeom prst="line">
              <a:avLst/>
            </a:prstGeom>
            <a:noFill/>
            <a:ln w="9525">
              <a:solidFill>
                <a:srgbClr val="EAEAEA"/>
              </a:solidFill>
              <a:round/>
              <a:headEnd/>
              <a:tailEnd/>
            </a:ln>
          </p:spPr>
          <p:txBody>
            <a:bodyPr/>
            <a:lstStyle/>
            <a:p>
              <a:pPr>
                <a:defRPr/>
              </a:pPr>
              <a:endParaRPr lang="ja-JP" altLang="en-US"/>
            </a:p>
          </p:txBody>
        </p:sp>
        <p:sp>
          <p:nvSpPr>
            <p:cNvPr id="1092" name="Line 99" hidden="1"/>
            <p:cNvSpPr>
              <a:spLocks noChangeShapeType="1"/>
            </p:cNvSpPr>
            <p:nvPr userDrawn="1"/>
          </p:nvSpPr>
          <p:spPr bwMode="auto">
            <a:xfrm rot="5400000" flipH="1">
              <a:off x="4913951" y="-393944"/>
              <a:ext cx="0" cy="8928993"/>
            </a:xfrm>
            <a:prstGeom prst="line">
              <a:avLst/>
            </a:prstGeom>
            <a:noFill/>
            <a:ln w="9525">
              <a:solidFill>
                <a:srgbClr val="EAEAEA"/>
              </a:solidFill>
              <a:round/>
              <a:headEnd/>
              <a:tailEnd/>
            </a:ln>
          </p:spPr>
          <p:txBody>
            <a:bodyPr/>
            <a:lstStyle/>
            <a:p>
              <a:pPr>
                <a:defRPr/>
              </a:pPr>
              <a:endParaRPr lang="ja-JP" altLang="en-US"/>
            </a:p>
          </p:txBody>
        </p:sp>
        <p:sp>
          <p:nvSpPr>
            <p:cNvPr id="1093" name="Line 99" hidden="1"/>
            <p:cNvSpPr>
              <a:spLocks noChangeShapeType="1"/>
            </p:cNvSpPr>
            <p:nvPr userDrawn="1"/>
          </p:nvSpPr>
          <p:spPr bwMode="auto">
            <a:xfrm rot="5400000" flipH="1">
              <a:off x="4913951" y="-251098"/>
              <a:ext cx="0" cy="8928993"/>
            </a:xfrm>
            <a:prstGeom prst="line">
              <a:avLst/>
            </a:prstGeom>
            <a:noFill/>
            <a:ln w="9525">
              <a:solidFill>
                <a:srgbClr val="EAEAEA"/>
              </a:solidFill>
              <a:round/>
              <a:headEnd/>
              <a:tailEnd/>
            </a:ln>
          </p:spPr>
          <p:txBody>
            <a:bodyPr/>
            <a:lstStyle/>
            <a:p>
              <a:pPr>
                <a:defRPr/>
              </a:pPr>
              <a:endParaRPr lang="ja-JP" altLang="en-US"/>
            </a:p>
          </p:txBody>
        </p:sp>
        <p:sp>
          <p:nvSpPr>
            <p:cNvPr id="1094" name="Line 99" hidden="1"/>
            <p:cNvSpPr>
              <a:spLocks noChangeShapeType="1"/>
            </p:cNvSpPr>
            <p:nvPr userDrawn="1"/>
          </p:nvSpPr>
          <p:spPr bwMode="auto">
            <a:xfrm rot="5400000" flipH="1">
              <a:off x="4913951" y="-106665"/>
              <a:ext cx="0" cy="8928993"/>
            </a:xfrm>
            <a:prstGeom prst="line">
              <a:avLst/>
            </a:prstGeom>
            <a:noFill/>
            <a:ln w="9525">
              <a:solidFill>
                <a:srgbClr val="EAEAEA"/>
              </a:solidFill>
              <a:round/>
              <a:headEnd/>
              <a:tailEnd/>
            </a:ln>
          </p:spPr>
          <p:txBody>
            <a:bodyPr/>
            <a:lstStyle/>
            <a:p>
              <a:pPr>
                <a:defRPr/>
              </a:pPr>
              <a:endParaRPr lang="ja-JP" altLang="en-US"/>
            </a:p>
          </p:txBody>
        </p:sp>
        <p:sp>
          <p:nvSpPr>
            <p:cNvPr id="1095" name="Line 99" hidden="1"/>
            <p:cNvSpPr>
              <a:spLocks noChangeShapeType="1"/>
            </p:cNvSpPr>
            <p:nvPr userDrawn="1"/>
          </p:nvSpPr>
          <p:spPr bwMode="auto">
            <a:xfrm rot="5400000" flipH="1">
              <a:off x="4913951" y="37770"/>
              <a:ext cx="0" cy="8928993"/>
            </a:xfrm>
            <a:prstGeom prst="line">
              <a:avLst/>
            </a:prstGeom>
            <a:noFill/>
            <a:ln w="9525">
              <a:solidFill>
                <a:srgbClr val="EAEAEA"/>
              </a:solidFill>
              <a:round/>
              <a:headEnd/>
              <a:tailEnd/>
            </a:ln>
          </p:spPr>
          <p:txBody>
            <a:bodyPr/>
            <a:lstStyle/>
            <a:p>
              <a:pPr>
                <a:defRPr/>
              </a:pPr>
              <a:endParaRPr lang="ja-JP" altLang="en-US"/>
            </a:p>
          </p:txBody>
        </p:sp>
        <p:sp>
          <p:nvSpPr>
            <p:cNvPr id="1096" name="Line 99" hidden="1"/>
            <p:cNvSpPr>
              <a:spLocks noChangeShapeType="1"/>
            </p:cNvSpPr>
            <p:nvPr userDrawn="1"/>
          </p:nvSpPr>
          <p:spPr bwMode="auto">
            <a:xfrm rot="5400000" flipH="1">
              <a:off x="4913951" y="182203"/>
              <a:ext cx="0" cy="8928993"/>
            </a:xfrm>
            <a:prstGeom prst="line">
              <a:avLst/>
            </a:prstGeom>
            <a:noFill/>
            <a:ln w="9525">
              <a:solidFill>
                <a:srgbClr val="EAEAEA"/>
              </a:solidFill>
              <a:round/>
              <a:headEnd/>
              <a:tailEnd/>
            </a:ln>
          </p:spPr>
          <p:txBody>
            <a:bodyPr/>
            <a:lstStyle/>
            <a:p>
              <a:pPr>
                <a:defRPr/>
              </a:pPr>
              <a:endParaRPr lang="ja-JP" altLang="en-US"/>
            </a:p>
          </p:txBody>
        </p:sp>
        <p:sp>
          <p:nvSpPr>
            <p:cNvPr id="1097" name="Line 99" hidden="1"/>
            <p:cNvSpPr>
              <a:spLocks noChangeShapeType="1"/>
            </p:cNvSpPr>
            <p:nvPr userDrawn="1"/>
          </p:nvSpPr>
          <p:spPr bwMode="auto">
            <a:xfrm rot="5400000" flipH="1">
              <a:off x="4913951" y="325049"/>
              <a:ext cx="0" cy="8928993"/>
            </a:xfrm>
            <a:prstGeom prst="line">
              <a:avLst/>
            </a:prstGeom>
            <a:noFill/>
            <a:ln w="9525">
              <a:solidFill>
                <a:srgbClr val="EAEAEA"/>
              </a:solidFill>
              <a:round/>
              <a:headEnd/>
              <a:tailEnd/>
            </a:ln>
          </p:spPr>
          <p:txBody>
            <a:bodyPr/>
            <a:lstStyle/>
            <a:p>
              <a:pPr>
                <a:defRPr/>
              </a:pPr>
              <a:endParaRPr lang="ja-JP" altLang="en-US"/>
            </a:p>
          </p:txBody>
        </p:sp>
        <p:sp>
          <p:nvSpPr>
            <p:cNvPr id="1098" name="Line 99" hidden="1"/>
            <p:cNvSpPr>
              <a:spLocks noChangeShapeType="1"/>
            </p:cNvSpPr>
            <p:nvPr userDrawn="1"/>
          </p:nvSpPr>
          <p:spPr bwMode="auto">
            <a:xfrm rot="5400000" flipH="1">
              <a:off x="4913951" y="469483"/>
              <a:ext cx="0" cy="8928993"/>
            </a:xfrm>
            <a:prstGeom prst="line">
              <a:avLst/>
            </a:prstGeom>
            <a:noFill/>
            <a:ln w="9525">
              <a:solidFill>
                <a:srgbClr val="EAEAEA"/>
              </a:solidFill>
              <a:round/>
              <a:headEnd/>
              <a:tailEnd/>
            </a:ln>
          </p:spPr>
          <p:txBody>
            <a:bodyPr/>
            <a:lstStyle/>
            <a:p>
              <a:pPr>
                <a:defRPr/>
              </a:pPr>
              <a:endParaRPr lang="ja-JP" altLang="en-US"/>
            </a:p>
          </p:txBody>
        </p:sp>
        <p:sp>
          <p:nvSpPr>
            <p:cNvPr id="1099" name="Line 99" hidden="1"/>
            <p:cNvSpPr>
              <a:spLocks noChangeShapeType="1"/>
            </p:cNvSpPr>
            <p:nvPr userDrawn="1"/>
          </p:nvSpPr>
          <p:spPr bwMode="auto">
            <a:xfrm rot="5400000" flipH="1">
              <a:off x="4913951" y="613917"/>
              <a:ext cx="0" cy="8928993"/>
            </a:xfrm>
            <a:prstGeom prst="line">
              <a:avLst/>
            </a:prstGeom>
            <a:noFill/>
            <a:ln w="9525">
              <a:solidFill>
                <a:srgbClr val="EAEAEA"/>
              </a:solidFill>
              <a:round/>
              <a:headEnd/>
              <a:tailEnd/>
            </a:ln>
          </p:spPr>
          <p:txBody>
            <a:bodyPr/>
            <a:lstStyle/>
            <a:p>
              <a:pPr>
                <a:defRPr/>
              </a:pPr>
              <a:endParaRPr lang="ja-JP" altLang="en-US"/>
            </a:p>
          </p:txBody>
        </p:sp>
        <p:sp>
          <p:nvSpPr>
            <p:cNvPr id="1100" name="Line 99" hidden="1"/>
            <p:cNvSpPr>
              <a:spLocks noChangeShapeType="1"/>
            </p:cNvSpPr>
            <p:nvPr userDrawn="1"/>
          </p:nvSpPr>
          <p:spPr bwMode="auto">
            <a:xfrm rot="5400000" flipH="1">
              <a:off x="4913951" y="758351"/>
              <a:ext cx="0" cy="8928993"/>
            </a:xfrm>
            <a:prstGeom prst="line">
              <a:avLst/>
            </a:prstGeom>
            <a:noFill/>
            <a:ln w="9525">
              <a:solidFill>
                <a:srgbClr val="EAEAEA"/>
              </a:solidFill>
              <a:round/>
              <a:headEnd/>
              <a:tailEnd/>
            </a:ln>
          </p:spPr>
          <p:txBody>
            <a:bodyPr/>
            <a:lstStyle/>
            <a:p>
              <a:pPr>
                <a:defRPr/>
              </a:pPr>
              <a:endParaRPr lang="ja-JP" altLang="en-US"/>
            </a:p>
          </p:txBody>
        </p:sp>
        <p:sp>
          <p:nvSpPr>
            <p:cNvPr id="1101" name="Line 99" hidden="1"/>
            <p:cNvSpPr>
              <a:spLocks noChangeShapeType="1"/>
            </p:cNvSpPr>
            <p:nvPr userDrawn="1"/>
          </p:nvSpPr>
          <p:spPr bwMode="auto">
            <a:xfrm rot="5400000" flipH="1">
              <a:off x="4913951" y="901197"/>
              <a:ext cx="0" cy="8928993"/>
            </a:xfrm>
            <a:prstGeom prst="line">
              <a:avLst/>
            </a:prstGeom>
            <a:noFill/>
            <a:ln w="9525">
              <a:solidFill>
                <a:srgbClr val="EAEAEA"/>
              </a:solidFill>
              <a:round/>
              <a:headEnd/>
              <a:tailEnd/>
            </a:ln>
          </p:spPr>
          <p:txBody>
            <a:bodyPr/>
            <a:lstStyle/>
            <a:p>
              <a:pPr>
                <a:defRPr/>
              </a:pPr>
              <a:endParaRPr lang="ja-JP" altLang="en-US"/>
            </a:p>
          </p:txBody>
        </p:sp>
        <p:sp>
          <p:nvSpPr>
            <p:cNvPr id="1102" name="Line 99" hidden="1"/>
            <p:cNvSpPr>
              <a:spLocks noChangeShapeType="1"/>
            </p:cNvSpPr>
            <p:nvPr userDrawn="1"/>
          </p:nvSpPr>
          <p:spPr bwMode="auto">
            <a:xfrm rot="5400000" flipH="1">
              <a:off x="4913951" y="1045630"/>
              <a:ext cx="0" cy="8928993"/>
            </a:xfrm>
            <a:prstGeom prst="line">
              <a:avLst/>
            </a:prstGeom>
            <a:noFill/>
            <a:ln w="9525">
              <a:solidFill>
                <a:srgbClr val="EAEAEA"/>
              </a:solidFill>
              <a:round/>
              <a:headEnd/>
              <a:tailEnd/>
            </a:ln>
          </p:spPr>
          <p:txBody>
            <a:bodyPr/>
            <a:lstStyle/>
            <a:p>
              <a:pPr>
                <a:defRPr/>
              </a:pPr>
              <a:endParaRPr lang="ja-JP" altLang="en-US"/>
            </a:p>
          </p:txBody>
        </p:sp>
        <p:sp>
          <p:nvSpPr>
            <p:cNvPr id="1103" name="Line 99" hidden="1"/>
            <p:cNvSpPr>
              <a:spLocks noChangeShapeType="1"/>
            </p:cNvSpPr>
            <p:nvPr userDrawn="1"/>
          </p:nvSpPr>
          <p:spPr bwMode="auto">
            <a:xfrm rot="5400000" flipH="1">
              <a:off x="4913951" y="1190065"/>
              <a:ext cx="0" cy="8928993"/>
            </a:xfrm>
            <a:prstGeom prst="line">
              <a:avLst/>
            </a:prstGeom>
            <a:noFill/>
            <a:ln w="9525">
              <a:solidFill>
                <a:srgbClr val="EAEAEA"/>
              </a:solidFill>
              <a:round/>
              <a:headEnd/>
              <a:tailEnd/>
            </a:ln>
          </p:spPr>
          <p:txBody>
            <a:bodyPr/>
            <a:lstStyle/>
            <a:p>
              <a:pPr>
                <a:defRPr/>
              </a:pPr>
              <a:endParaRPr lang="ja-JP" altLang="en-US"/>
            </a:p>
          </p:txBody>
        </p:sp>
        <p:sp>
          <p:nvSpPr>
            <p:cNvPr id="1104" name="Line 99" hidden="1"/>
            <p:cNvSpPr>
              <a:spLocks noChangeShapeType="1"/>
            </p:cNvSpPr>
            <p:nvPr userDrawn="1"/>
          </p:nvSpPr>
          <p:spPr bwMode="auto">
            <a:xfrm rot="5400000" flipH="1">
              <a:off x="4913951" y="1334498"/>
              <a:ext cx="0" cy="8928993"/>
            </a:xfrm>
            <a:prstGeom prst="line">
              <a:avLst/>
            </a:prstGeom>
            <a:noFill/>
            <a:ln w="9525">
              <a:solidFill>
                <a:srgbClr val="EAEAEA"/>
              </a:solidFill>
              <a:round/>
              <a:headEnd/>
              <a:tailEnd/>
            </a:ln>
          </p:spPr>
          <p:txBody>
            <a:bodyPr/>
            <a:lstStyle/>
            <a:p>
              <a:pPr>
                <a:defRPr/>
              </a:pPr>
              <a:endParaRPr lang="ja-JP" altLang="en-US"/>
            </a:p>
          </p:txBody>
        </p:sp>
        <p:sp>
          <p:nvSpPr>
            <p:cNvPr id="1105" name="Line 99" hidden="1"/>
            <p:cNvSpPr>
              <a:spLocks noChangeShapeType="1"/>
            </p:cNvSpPr>
            <p:nvPr userDrawn="1"/>
          </p:nvSpPr>
          <p:spPr bwMode="auto">
            <a:xfrm rot="5400000" flipH="1">
              <a:off x="4913951" y="1477344"/>
              <a:ext cx="0" cy="8928993"/>
            </a:xfrm>
            <a:prstGeom prst="line">
              <a:avLst/>
            </a:prstGeom>
            <a:noFill/>
            <a:ln w="9525">
              <a:solidFill>
                <a:srgbClr val="EAEAEA"/>
              </a:solidFill>
              <a:round/>
              <a:headEnd/>
              <a:tailEnd/>
            </a:ln>
          </p:spPr>
          <p:txBody>
            <a:bodyPr/>
            <a:lstStyle/>
            <a:p>
              <a:pPr>
                <a:defRPr/>
              </a:pPr>
              <a:endParaRPr lang="ja-JP" altLang="en-US"/>
            </a:p>
          </p:txBody>
        </p:sp>
        <p:sp>
          <p:nvSpPr>
            <p:cNvPr id="1106" name="Line 99" hidden="1"/>
            <p:cNvSpPr>
              <a:spLocks noChangeShapeType="1"/>
            </p:cNvSpPr>
            <p:nvPr userDrawn="1"/>
          </p:nvSpPr>
          <p:spPr bwMode="auto">
            <a:xfrm rot="5400000" flipH="1">
              <a:off x="4913951" y="1621778"/>
              <a:ext cx="0" cy="8928993"/>
            </a:xfrm>
            <a:prstGeom prst="line">
              <a:avLst/>
            </a:prstGeom>
            <a:noFill/>
            <a:ln w="9525">
              <a:solidFill>
                <a:srgbClr val="EAEAEA"/>
              </a:solidFill>
              <a:round/>
              <a:headEnd/>
              <a:tailEnd/>
            </a:ln>
          </p:spPr>
          <p:txBody>
            <a:bodyPr/>
            <a:lstStyle/>
            <a:p>
              <a:pPr>
                <a:defRPr/>
              </a:pPr>
              <a:endParaRPr lang="ja-JP" altLang="en-US"/>
            </a:p>
          </p:txBody>
        </p:sp>
        <p:sp>
          <p:nvSpPr>
            <p:cNvPr id="1107" name="Line 99" hidden="1"/>
            <p:cNvSpPr>
              <a:spLocks noChangeShapeType="1"/>
            </p:cNvSpPr>
            <p:nvPr userDrawn="1"/>
          </p:nvSpPr>
          <p:spPr bwMode="auto">
            <a:xfrm rot="5400000" flipH="1">
              <a:off x="4913951" y="1766212"/>
              <a:ext cx="0" cy="8928993"/>
            </a:xfrm>
            <a:prstGeom prst="line">
              <a:avLst/>
            </a:prstGeom>
            <a:noFill/>
            <a:ln w="9525">
              <a:solidFill>
                <a:srgbClr val="EAEAEA"/>
              </a:solidFill>
              <a:round/>
              <a:headEnd/>
              <a:tailEnd/>
            </a:ln>
          </p:spPr>
          <p:txBody>
            <a:bodyPr/>
            <a:lstStyle/>
            <a:p>
              <a:pPr>
                <a:defRPr/>
              </a:pPr>
              <a:endParaRPr lang="ja-JP" altLang="en-US"/>
            </a:p>
          </p:txBody>
        </p:sp>
        <p:sp>
          <p:nvSpPr>
            <p:cNvPr id="1108" name="Line 99" hidden="1"/>
            <p:cNvSpPr>
              <a:spLocks noChangeShapeType="1"/>
            </p:cNvSpPr>
            <p:nvPr userDrawn="1"/>
          </p:nvSpPr>
          <p:spPr bwMode="auto">
            <a:xfrm rot="5400000" flipH="1">
              <a:off x="4913951" y="1910646"/>
              <a:ext cx="0" cy="8928993"/>
            </a:xfrm>
            <a:prstGeom prst="line">
              <a:avLst/>
            </a:prstGeom>
            <a:noFill/>
            <a:ln w="9525">
              <a:solidFill>
                <a:srgbClr val="EAEAEA"/>
              </a:solidFill>
              <a:round/>
              <a:headEnd/>
              <a:tailEnd/>
            </a:ln>
          </p:spPr>
          <p:txBody>
            <a:bodyPr/>
            <a:lstStyle/>
            <a:p>
              <a:pPr>
                <a:defRPr/>
              </a:pPr>
              <a:endParaRPr lang="ja-JP" altLang="en-US"/>
            </a:p>
          </p:txBody>
        </p:sp>
        <p:sp>
          <p:nvSpPr>
            <p:cNvPr id="1109" name="Line 99" hidden="1"/>
            <p:cNvSpPr>
              <a:spLocks noChangeShapeType="1"/>
            </p:cNvSpPr>
            <p:nvPr userDrawn="1"/>
          </p:nvSpPr>
          <p:spPr bwMode="auto">
            <a:xfrm rot="5400000" flipH="1">
              <a:off x="4913951" y="2053492"/>
              <a:ext cx="0" cy="8928993"/>
            </a:xfrm>
            <a:prstGeom prst="line">
              <a:avLst/>
            </a:prstGeom>
            <a:noFill/>
            <a:ln w="9525">
              <a:solidFill>
                <a:srgbClr val="EAEAEA"/>
              </a:solidFill>
              <a:round/>
              <a:headEnd/>
              <a:tailEnd/>
            </a:ln>
          </p:spPr>
          <p:txBody>
            <a:bodyPr/>
            <a:lstStyle/>
            <a:p>
              <a:pPr>
                <a:defRPr/>
              </a:pPr>
              <a:endParaRPr lang="ja-JP" altLang="en-US"/>
            </a:p>
          </p:txBody>
        </p:sp>
        <p:sp>
          <p:nvSpPr>
            <p:cNvPr id="1110" name="Line 99" hidden="1"/>
            <p:cNvSpPr>
              <a:spLocks noChangeShapeType="1"/>
            </p:cNvSpPr>
            <p:nvPr userDrawn="1"/>
          </p:nvSpPr>
          <p:spPr bwMode="auto">
            <a:xfrm rot="5400000" flipH="1">
              <a:off x="4913951" y="-682812"/>
              <a:ext cx="0" cy="8928993"/>
            </a:xfrm>
            <a:prstGeom prst="line">
              <a:avLst/>
            </a:prstGeom>
            <a:noFill/>
            <a:ln w="9525">
              <a:solidFill>
                <a:srgbClr val="EAEAEA"/>
              </a:solidFill>
              <a:round/>
              <a:headEnd/>
              <a:tailEnd/>
            </a:ln>
          </p:spPr>
          <p:txBody>
            <a:bodyPr/>
            <a:lstStyle/>
            <a:p>
              <a:pPr>
                <a:defRPr/>
              </a:pPr>
              <a:endParaRPr lang="ja-JP" altLang="en-US"/>
            </a:p>
          </p:txBody>
        </p:sp>
        <p:sp>
          <p:nvSpPr>
            <p:cNvPr id="1111" name="Line 99" hidden="1"/>
            <p:cNvSpPr>
              <a:spLocks noChangeShapeType="1"/>
            </p:cNvSpPr>
            <p:nvPr userDrawn="1"/>
          </p:nvSpPr>
          <p:spPr bwMode="auto">
            <a:xfrm rot="5400000" flipH="1">
              <a:off x="4913951" y="-825658"/>
              <a:ext cx="0" cy="8928993"/>
            </a:xfrm>
            <a:prstGeom prst="line">
              <a:avLst/>
            </a:prstGeom>
            <a:noFill/>
            <a:ln w="9525">
              <a:solidFill>
                <a:srgbClr val="EAEAEA"/>
              </a:solidFill>
              <a:round/>
              <a:headEnd/>
              <a:tailEnd/>
            </a:ln>
          </p:spPr>
          <p:txBody>
            <a:bodyPr/>
            <a:lstStyle/>
            <a:p>
              <a:pPr>
                <a:defRPr/>
              </a:pPr>
              <a:endParaRPr lang="ja-JP" altLang="en-US"/>
            </a:p>
          </p:txBody>
        </p:sp>
        <p:sp>
          <p:nvSpPr>
            <p:cNvPr id="1112" name="Line 99" hidden="1"/>
            <p:cNvSpPr>
              <a:spLocks noChangeShapeType="1"/>
            </p:cNvSpPr>
            <p:nvPr userDrawn="1"/>
          </p:nvSpPr>
          <p:spPr bwMode="auto">
            <a:xfrm rot="5400000" flipH="1">
              <a:off x="4913951" y="-970092"/>
              <a:ext cx="0" cy="8928993"/>
            </a:xfrm>
            <a:prstGeom prst="line">
              <a:avLst/>
            </a:prstGeom>
            <a:noFill/>
            <a:ln w="9525">
              <a:solidFill>
                <a:srgbClr val="EAEAEA"/>
              </a:solidFill>
              <a:round/>
              <a:headEnd/>
              <a:tailEnd/>
            </a:ln>
          </p:spPr>
          <p:txBody>
            <a:bodyPr/>
            <a:lstStyle/>
            <a:p>
              <a:pPr>
                <a:defRPr/>
              </a:pPr>
              <a:endParaRPr lang="ja-JP" altLang="en-US"/>
            </a:p>
          </p:txBody>
        </p:sp>
        <p:sp>
          <p:nvSpPr>
            <p:cNvPr id="1113" name="Line 99" hidden="1"/>
            <p:cNvSpPr>
              <a:spLocks noChangeShapeType="1"/>
            </p:cNvSpPr>
            <p:nvPr userDrawn="1"/>
          </p:nvSpPr>
          <p:spPr bwMode="auto">
            <a:xfrm rot="5400000" flipH="1">
              <a:off x="4913951" y="-1114526"/>
              <a:ext cx="0" cy="8928993"/>
            </a:xfrm>
            <a:prstGeom prst="line">
              <a:avLst/>
            </a:prstGeom>
            <a:noFill/>
            <a:ln w="9525">
              <a:solidFill>
                <a:srgbClr val="EAEAEA"/>
              </a:solidFill>
              <a:round/>
              <a:headEnd/>
              <a:tailEnd/>
            </a:ln>
          </p:spPr>
          <p:txBody>
            <a:bodyPr/>
            <a:lstStyle/>
            <a:p>
              <a:pPr>
                <a:defRPr/>
              </a:pPr>
              <a:endParaRPr lang="ja-JP" altLang="en-US"/>
            </a:p>
          </p:txBody>
        </p:sp>
        <p:sp>
          <p:nvSpPr>
            <p:cNvPr id="1114" name="Line 99" hidden="1"/>
            <p:cNvSpPr>
              <a:spLocks noChangeShapeType="1"/>
            </p:cNvSpPr>
            <p:nvPr userDrawn="1"/>
          </p:nvSpPr>
          <p:spPr bwMode="auto">
            <a:xfrm rot="5400000" flipH="1">
              <a:off x="4913951" y="-1258960"/>
              <a:ext cx="0" cy="8928993"/>
            </a:xfrm>
            <a:prstGeom prst="line">
              <a:avLst/>
            </a:prstGeom>
            <a:noFill/>
            <a:ln w="9525">
              <a:solidFill>
                <a:srgbClr val="EAEAEA"/>
              </a:solidFill>
              <a:round/>
              <a:headEnd/>
              <a:tailEnd/>
            </a:ln>
          </p:spPr>
          <p:txBody>
            <a:bodyPr/>
            <a:lstStyle/>
            <a:p>
              <a:pPr>
                <a:defRPr/>
              </a:pPr>
              <a:endParaRPr lang="ja-JP" altLang="en-US"/>
            </a:p>
          </p:txBody>
        </p:sp>
        <p:sp>
          <p:nvSpPr>
            <p:cNvPr id="1115" name="Line 99" hidden="1"/>
            <p:cNvSpPr>
              <a:spLocks noChangeShapeType="1"/>
            </p:cNvSpPr>
            <p:nvPr userDrawn="1"/>
          </p:nvSpPr>
          <p:spPr bwMode="auto">
            <a:xfrm rot="5400000" flipH="1">
              <a:off x="4913951" y="-1401806"/>
              <a:ext cx="0" cy="8928993"/>
            </a:xfrm>
            <a:prstGeom prst="line">
              <a:avLst/>
            </a:prstGeom>
            <a:noFill/>
            <a:ln w="9525">
              <a:solidFill>
                <a:srgbClr val="EAEAEA"/>
              </a:solidFill>
              <a:round/>
              <a:headEnd/>
              <a:tailEnd/>
            </a:ln>
          </p:spPr>
          <p:txBody>
            <a:bodyPr/>
            <a:lstStyle/>
            <a:p>
              <a:pPr>
                <a:defRPr/>
              </a:pPr>
              <a:endParaRPr lang="ja-JP" altLang="en-US"/>
            </a:p>
          </p:txBody>
        </p:sp>
        <p:sp>
          <p:nvSpPr>
            <p:cNvPr id="1116" name="Line 99" hidden="1"/>
            <p:cNvSpPr>
              <a:spLocks noChangeShapeType="1"/>
            </p:cNvSpPr>
            <p:nvPr userDrawn="1"/>
          </p:nvSpPr>
          <p:spPr bwMode="auto">
            <a:xfrm rot="5400000" flipH="1">
              <a:off x="4913951" y="-1546239"/>
              <a:ext cx="0" cy="8928993"/>
            </a:xfrm>
            <a:prstGeom prst="line">
              <a:avLst/>
            </a:prstGeom>
            <a:noFill/>
            <a:ln w="9525">
              <a:solidFill>
                <a:srgbClr val="EAEAEA"/>
              </a:solidFill>
              <a:round/>
              <a:headEnd/>
              <a:tailEnd/>
            </a:ln>
          </p:spPr>
          <p:txBody>
            <a:bodyPr/>
            <a:lstStyle/>
            <a:p>
              <a:pPr>
                <a:defRPr/>
              </a:pPr>
              <a:endParaRPr lang="ja-JP" altLang="en-US"/>
            </a:p>
          </p:txBody>
        </p:sp>
        <p:sp>
          <p:nvSpPr>
            <p:cNvPr id="1117" name="Line 99" hidden="1"/>
            <p:cNvSpPr>
              <a:spLocks noChangeShapeType="1"/>
            </p:cNvSpPr>
            <p:nvPr userDrawn="1"/>
          </p:nvSpPr>
          <p:spPr bwMode="auto">
            <a:xfrm rot="5400000" flipH="1">
              <a:off x="4913951" y="-1690674"/>
              <a:ext cx="0" cy="8928993"/>
            </a:xfrm>
            <a:prstGeom prst="line">
              <a:avLst/>
            </a:prstGeom>
            <a:noFill/>
            <a:ln w="9525">
              <a:solidFill>
                <a:srgbClr val="EAEAEA"/>
              </a:solidFill>
              <a:round/>
              <a:headEnd/>
              <a:tailEnd/>
            </a:ln>
          </p:spPr>
          <p:txBody>
            <a:bodyPr/>
            <a:lstStyle/>
            <a:p>
              <a:pPr>
                <a:defRPr/>
              </a:pPr>
              <a:endParaRPr lang="ja-JP" altLang="en-US"/>
            </a:p>
          </p:txBody>
        </p:sp>
        <p:sp>
          <p:nvSpPr>
            <p:cNvPr id="1118" name="Line 99" hidden="1"/>
            <p:cNvSpPr>
              <a:spLocks noChangeShapeType="1"/>
            </p:cNvSpPr>
            <p:nvPr userDrawn="1"/>
          </p:nvSpPr>
          <p:spPr bwMode="auto">
            <a:xfrm rot="5400000" flipH="1">
              <a:off x="4913951" y="-1835107"/>
              <a:ext cx="0" cy="8928993"/>
            </a:xfrm>
            <a:prstGeom prst="line">
              <a:avLst/>
            </a:prstGeom>
            <a:noFill/>
            <a:ln w="9525">
              <a:solidFill>
                <a:srgbClr val="EAEAEA"/>
              </a:solidFill>
              <a:round/>
              <a:headEnd/>
              <a:tailEnd/>
            </a:ln>
          </p:spPr>
          <p:txBody>
            <a:bodyPr/>
            <a:lstStyle/>
            <a:p>
              <a:pPr>
                <a:defRPr/>
              </a:pPr>
              <a:endParaRPr lang="ja-JP" altLang="en-US"/>
            </a:p>
          </p:txBody>
        </p:sp>
        <p:sp>
          <p:nvSpPr>
            <p:cNvPr id="1119" name="Line 99" hidden="1"/>
            <p:cNvSpPr>
              <a:spLocks noChangeShapeType="1"/>
            </p:cNvSpPr>
            <p:nvPr userDrawn="1"/>
          </p:nvSpPr>
          <p:spPr bwMode="auto">
            <a:xfrm rot="5400000" flipH="1">
              <a:off x="4913951" y="-1977953"/>
              <a:ext cx="0" cy="8928993"/>
            </a:xfrm>
            <a:prstGeom prst="line">
              <a:avLst/>
            </a:prstGeom>
            <a:noFill/>
            <a:ln w="9525">
              <a:solidFill>
                <a:srgbClr val="EAEAEA"/>
              </a:solidFill>
              <a:round/>
              <a:headEnd/>
              <a:tailEnd/>
            </a:ln>
          </p:spPr>
          <p:txBody>
            <a:bodyPr/>
            <a:lstStyle/>
            <a:p>
              <a:pPr>
                <a:defRPr/>
              </a:pPr>
              <a:endParaRPr lang="ja-JP" altLang="en-US"/>
            </a:p>
          </p:txBody>
        </p:sp>
        <p:sp>
          <p:nvSpPr>
            <p:cNvPr id="1120" name="Line 99" hidden="1"/>
            <p:cNvSpPr>
              <a:spLocks noChangeShapeType="1"/>
            </p:cNvSpPr>
            <p:nvPr userDrawn="1"/>
          </p:nvSpPr>
          <p:spPr bwMode="auto">
            <a:xfrm rot="5400000" flipH="1">
              <a:off x="4913951" y="-2122387"/>
              <a:ext cx="0" cy="8928993"/>
            </a:xfrm>
            <a:prstGeom prst="line">
              <a:avLst/>
            </a:prstGeom>
            <a:noFill/>
            <a:ln w="9525">
              <a:solidFill>
                <a:srgbClr val="EAEAEA"/>
              </a:solidFill>
              <a:round/>
              <a:headEnd/>
              <a:tailEnd/>
            </a:ln>
          </p:spPr>
          <p:txBody>
            <a:bodyPr/>
            <a:lstStyle/>
            <a:p>
              <a:pPr>
                <a:defRPr/>
              </a:pPr>
              <a:endParaRPr lang="ja-JP" altLang="en-US"/>
            </a:p>
          </p:txBody>
        </p:sp>
        <p:sp>
          <p:nvSpPr>
            <p:cNvPr id="1121" name="Line 99" hidden="1"/>
            <p:cNvSpPr>
              <a:spLocks noChangeShapeType="1"/>
            </p:cNvSpPr>
            <p:nvPr userDrawn="1"/>
          </p:nvSpPr>
          <p:spPr bwMode="auto">
            <a:xfrm rot="5400000" flipH="1">
              <a:off x="4913951" y="-2266821"/>
              <a:ext cx="0" cy="8928993"/>
            </a:xfrm>
            <a:prstGeom prst="line">
              <a:avLst/>
            </a:prstGeom>
            <a:noFill/>
            <a:ln w="9525">
              <a:solidFill>
                <a:srgbClr val="EAEAEA"/>
              </a:solidFill>
              <a:round/>
              <a:headEnd/>
              <a:tailEnd/>
            </a:ln>
          </p:spPr>
          <p:txBody>
            <a:bodyPr/>
            <a:lstStyle/>
            <a:p>
              <a:pPr>
                <a:defRPr/>
              </a:pPr>
              <a:endParaRPr lang="ja-JP" altLang="en-US"/>
            </a:p>
          </p:txBody>
        </p:sp>
        <p:sp>
          <p:nvSpPr>
            <p:cNvPr id="1122" name="Line 99" hidden="1"/>
            <p:cNvSpPr>
              <a:spLocks noChangeShapeType="1"/>
            </p:cNvSpPr>
            <p:nvPr userDrawn="1"/>
          </p:nvSpPr>
          <p:spPr bwMode="auto">
            <a:xfrm rot="5400000" flipH="1">
              <a:off x="4913951" y="-2411255"/>
              <a:ext cx="0" cy="8928993"/>
            </a:xfrm>
            <a:prstGeom prst="line">
              <a:avLst/>
            </a:prstGeom>
            <a:noFill/>
            <a:ln w="9525">
              <a:solidFill>
                <a:srgbClr val="EAEAEA"/>
              </a:solidFill>
              <a:round/>
              <a:headEnd/>
              <a:tailEnd/>
            </a:ln>
          </p:spPr>
          <p:txBody>
            <a:bodyPr/>
            <a:lstStyle/>
            <a:p>
              <a:pPr>
                <a:defRPr/>
              </a:pPr>
              <a:endParaRPr lang="ja-JP" altLang="en-US"/>
            </a:p>
          </p:txBody>
        </p:sp>
        <p:sp>
          <p:nvSpPr>
            <p:cNvPr id="1123" name="Line 99" hidden="1"/>
            <p:cNvSpPr>
              <a:spLocks noChangeShapeType="1"/>
            </p:cNvSpPr>
            <p:nvPr userDrawn="1"/>
          </p:nvSpPr>
          <p:spPr bwMode="auto">
            <a:xfrm rot="5400000" flipH="1">
              <a:off x="4913951" y="-2554101"/>
              <a:ext cx="0" cy="8928993"/>
            </a:xfrm>
            <a:prstGeom prst="line">
              <a:avLst/>
            </a:prstGeom>
            <a:noFill/>
            <a:ln w="9525">
              <a:solidFill>
                <a:srgbClr val="EAEAEA"/>
              </a:solidFill>
              <a:round/>
              <a:headEnd/>
              <a:tailEnd/>
            </a:ln>
          </p:spPr>
          <p:txBody>
            <a:bodyPr/>
            <a:lstStyle/>
            <a:p>
              <a:pPr>
                <a:defRPr/>
              </a:pPr>
              <a:endParaRPr lang="ja-JP" altLang="en-US"/>
            </a:p>
          </p:txBody>
        </p:sp>
        <p:sp>
          <p:nvSpPr>
            <p:cNvPr id="1124" name="Line 99" hidden="1"/>
            <p:cNvSpPr>
              <a:spLocks noChangeShapeType="1"/>
            </p:cNvSpPr>
            <p:nvPr userDrawn="1"/>
          </p:nvSpPr>
          <p:spPr bwMode="auto">
            <a:xfrm rot="5400000" flipH="1">
              <a:off x="4913951" y="-2698534"/>
              <a:ext cx="0" cy="8928993"/>
            </a:xfrm>
            <a:prstGeom prst="line">
              <a:avLst/>
            </a:prstGeom>
            <a:noFill/>
            <a:ln w="9525">
              <a:solidFill>
                <a:srgbClr val="EAEAEA"/>
              </a:solidFill>
              <a:round/>
              <a:headEnd/>
              <a:tailEnd/>
            </a:ln>
          </p:spPr>
          <p:txBody>
            <a:bodyPr/>
            <a:lstStyle/>
            <a:p>
              <a:pPr>
                <a:defRPr/>
              </a:pPr>
              <a:endParaRPr lang="ja-JP" altLang="en-US"/>
            </a:p>
          </p:txBody>
        </p:sp>
        <p:sp>
          <p:nvSpPr>
            <p:cNvPr id="1125" name="Line 99" hidden="1"/>
            <p:cNvSpPr>
              <a:spLocks noChangeShapeType="1"/>
            </p:cNvSpPr>
            <p:nvPr userDrawn="1"/>
          </p:nvSpPr>
          <p:spPr bwMode="auto">
            <a:xfrm rot="5400000" flipH="1">
              <a:off x="4913951" y="-2842969"/>
              <a:ext cx="0" cy="8928993"/>
            </a:xfrm>
            <a:prstGeom prst="line">
              <a:avLst/>
            </a:prstGeom>
            <a:noFill/>
            <a:ln w="9525">
              <a:solidFill>
                <a:srgbClr val="EAEAEA"/>
              </a:solidFill>
              <a:round/>
              <a:headEnd/>
              <a:tailEnd/>
            </a:ln>
          </p:spPr>
          <p:txBody>
            <a:bodyPr/>
            <a:lstStyle/>
            <a:p>
              <a:pPr>
                <a:defRPr/>
              </a:pPr>
              <a:endParaRPr lang="ja-JP" altLang="en-US"/>
            </a:p>
          </p:txBody>
        </p:sp>
        <p:sp>
          <p:nvSpPr>
            <p:cNvPr id="1126" name="Line 99" hidden="1"/>
            <p:cNvSpPr>
              <a:spLocks noChangeShapeType="1"/>
            </p:cNvSpPr>
            <p:nvPr userDrawn="1"/>
          </p:nvSpPr>
          <p:spPr bwMode="auto">
            <a:xfrm rot="5400000" flipH="1">
              <a:off x="4913951" y="-2987402"/>
              <a:ext cx="0" cy="8928993"/>
            </a:xfrm>
            <a:prstGeom prst="line">
              <a:avLst/>
            </a:prstGeom>
            <a:noFill/>
            <a:ln w="9525">
              <a:solidFill>
                <a:srgbClr val="EAEAEA"/>
              </a:solidFill>
              <a:round/>
              <a:headEnd/>
              <a:tailEnd/>
            </a:ln>
          </p:spPr>
          <p:txBody>
            <a:bodyPr/>
            <a:lstStyle/>
            <a:p>
              <a:pPr>
                <a:defRPr/>
              </a:pPr>
              <a:endParaRPr lang="ja-JP" altLang="en-US"/>
            </a:p>
          </p:txBody>
        </p:sp>
        <p:sp>
          <p:nvSpPr>
            <p:cNvPr id="1127" name="Line 99" hidden="1"/>
            <p:cNvSpPr>
              <a:spLocks noChangeShapeType="1"/>
            </p:cNvSpPr>
            <p:nvPr userDrawn="1"/>
          </p:nvSpPr>
          <p:spPr bwMode="auto">
            <a:xfrm rot="5400000" flipH="1">
              <a:off x="4913951" y="-3130248"/>
              <a:ext cx="0" cy="8928993"/>
            </a:xfrm>
            <a:prstGeom prst="line">
              <a:avLst/>
            </a:prstGeom>
            <a:noFill/>
            <a:ln w="9525">
              <a:solidFill>
                <a:srgbClr val="EAEAEA"/>
              </a:solidFill>
              <a:round/>
              <a:headEnd/>
              <a:tailEnd/>
            </a:ln>
          </p:spPr>
          <p:txBody>
            <a:bodyPr/>
            <a:lstStyle/>
            <a:p>
              <a:pPr>
                <a:defRPr/>
              </a:pPr>
              <a:endParaRPr lang="ja-JP" altLang="en-US"/>
            </a:p>
          </p:txBody>
        </p:sp>
        <p:sp>
          <p:nvSpPr>
            <p:cNvPr id="1128" name="Line 99" hidden="1"/>
            <p:cNvSpPr>
              <a:spLocks noChangeShapeType="1"/>
            </p:cNvSpPr>
            <p:nvPr userDrawn="1"/>
          </p:nvSpPr>
          <p:spPr bwMode="auto">
            <a:xfrm>
              <a:off x="4913951" y="1189814"/>
              <a:ext cx="0" cy="5472608"/>
            </a:xfrm>
            <a:prstGeom prst="line">
              <a:avLst/>
            </a:prstGeom>
            <a:noFill/>
            <a:ln w="9525">
              <a:solidFill>
                <a:srgbClr val="C0C0C0"/>
              </a:solidFill>
              <a:round/>
              <a:headEnd/>
              <a:tailEnd/>
            </a:ln>
          </p:spPr>
          <p:txBody>
            <a:bodyPr/>
            <a:lstStyle/>
            <a:p>
              <a:pPr>
                <a:defRPr/>
              </a:pPr>
              <a:endParaRPr lang="ja-JP" altLang="en-US"/>
            </a:p>
          </p:txBody>
        </p:sp>
        <p:sp>
          <p:nvSpPr>
            <p:cNvPr id="2" name="正方形/長方形 336" hidden="1"/>
            <p:cNvSpPr>
              <a:spLocks noChangeArrowheads="1"/>
            </p:cNvSpPr>
            <p:nvPr userDrawn="1"/>
          </p:nvSpPr>
          <p:spPr bwMode="auto">
            <a:xfrm>
              <a:off x="449454" y="1189814"/>
              <a:ext cx="8928993" cy="5472608"/>
            </a:xfrm>
            <a:prstGeom prst="rect">
              <a:avLst/>
            </a:prstGeom>
            <a:noFill/>
            <a:ln w="9525">
              <a:solidFill>
                <a:srgbClr val="C0C0C0"/>
              </a:solidFill>
              <a:round/>
              <a:headEnd/>
              <a:tailEnd/>
            </a:ln>
          </p:spPr>
          <p:txBody>
            <a:bodyPr/>
            <a:lstStyle>
              <a:lvl1pPr defTabSz="987425">
                <a:defRPr kumimoji="1" sz="2000">
                  <a:solidFill>
                    <a:schemeClr val="tx1"/>
                  </a:solidFill>
                  <a:latin typeface="Calibri" panose="020F0502020204030204" pitchFamily="34" charset="0"/>
                  <a:ea typeface="ＭＳ Ｐゴシック" panose="020B0600070205080204" pitchFamily="50" charset="-128"/>
                </a:defRPr>
              </a:lvl1pPr>
              <a:lvl2pPr marL="742950" indent="-285750" defTabSz="987425">
                <a:defRPr kumimoji="1" sz="2000">
                  <a:solidFill>
                    <a:schemeClr val="tx1"/>
                  </a:solidFill>
                  <a:latin typeface="Calibri" panose="020F0502020204030204" pitchFamily="34" charset="0"/>
                  <a:ea typeface="ＭＳ Ｐゴシック" panose="020B0600070205080204" pitchFamily="50" charset="-128"/>
                </a:defRPr>
              </a:lvl2pPr>
              <a:lvl3pPr marL="1143000" indent="-228600" defTabSz="987425">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987425">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87425">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87425" fontAlgn="base">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87425" fontAlgn="base">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87425" fontAlgn="base">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87425" fontAlgn="base">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defRPr/>
              </a:pPr>
              <a:endParaRPr lang="ja-JP" altLang="en-US" sz="1900" dirty="0"/>
            </a:p>
          </p:txBody>
        </p:sp>
        <p:sp>
          <p:nvSpPr>
            <p:cNvPr id="1130" name="Line 99" hidden="1"/>
            <p:cNvSpPr>
              <a:spLocks noChangeShapeType="1"/>
            </p:cNvSpPr>
            <p:nvPr userDrawn="1"/>
          </p:nvSpPr>
          <p:spPr bwMode="auto">
            <a:xfrm rot="5400000" flipH="1">
              <a:off x="4913951" y="-538379"/>
              <a:ext cx="0" cy="8928993"/>
            </a:xfrm>
            <a:prstGeom prst="line">
              <a:avLst/>
            </a:prstGeom>
            <a:noFill/>
            <a:ln w="9525">
              <a:solidFill>
                <a:srgbClr val="C0C0C0"/>
              </a:solidFill>
              <a:round/>
              <a:headEnd/>
              <a:tailEnd/>
            </a:ln>
          </p:spPr>
          <p:txBody>
            <a:bodyPr/>
            <a:lstStyle/>
            <a:p>
              <a:pPr>
                <a:defRPr/>
              </a:pPr>
              <a:endParaRPr lang="ja-JP" altLang="en-US"/>
            </a:p>
          </p:txBody>
        </p:sp>
      </p:grpSp>
      <p:sp>
        <p:nvSpPr>
          <p:cNvPr id="341" name="スライド番号プレースホルダ 5"/>
          <p:cNvSpPr>
            <a:spLocks noGrp="1"/>
          </p:cNvSpPr>
          <p:nvPr>
            <p:ph type="sldNum" sz="quarter" idx="4"/>
          </p:nvPr>
        </p:nvSpPr>
        <p:spPr>
          <a:xfrm>
            <a:off x="10001250" y="7164388"/>
            <a:ext cx="314325" cy="215900"/>
          </a:xfrm>
          <a:prstGeom prst="rect">
            <a:avLst/>
          </a:prstGeom>
        </p:spPr>
        <p:txBody>
          <a:bodyPr vert="horz" wrap="none" lIns="0" tIns="0" rIns="0" bIns="0" numCol="1" anchor="ctr" anchorCtr="0" compatLnSpc="1">
            <a:prstTxWarp prst="textNoShape">
              <a:avLst/>
            </a:prstTxWarp>
            <a:noAutofit/>
          </a:bodyPr>
          <a:lstStyle>
            <a:lvl1pPr algn="r" eaLnBrk="1" hangingPunct="1">
              <a:defRPr sz="1000">
                <a:solidFill>
                  <a:srgbClr val="000000"/>
                </a:solidFill>
                <a:latin typeface="Arial" charset="0"/>
                <a:cs typeface="Arial" charset="0"/>
              </a:defRPr>
            </a:lvl1pPr>
          </a:lstStyle>
          <a:p>
            <a:pPr>
              <a:defRPr/>
            </a:pPr>
            <a:fld id="{DB16E043-0262-46D3-8BC8-B32E9C4FDA70}" type="slidenum">
              <a:rPr lang="ja-JP" altLang="en-US"/>
              <a:pPr>
                <a:defRPr/>
              </a:pPr>
              <a:t>‹#›</a:t>
            </a:fld>
            <a:endParaRPr lang="ja-JP" altLang="en-US" dirty="0"/>
          </a:p>
        </p:txBody>
      </p:sp>
      <p:sp>
        <p:nvSpPr>
          <p:cNvPr id="1029" name="タイトル プレースホルダ 1"/>
          <p:cNvSpPr>
            <a:spLocks noGrp="1"/>
          </p:cNvSpPr>
          <p:nvPr>
            <p:ph type="title"/>
          </p:nvPr>
        </p:nvSpPr>
        <p:spPr bwMode="auto">
          <a:xfrm>
            <a:off x="593725" y="468313"/>
            <a:ext cx="9504363" cy="431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ja-JP" altLang="en-US"/>
              <a:t>マスタ タイトルの書式設定</a:t>
            </a:r>
          </a:p>
        </p:txBody>
      </p:sp>
      <p:sp>
        <p:nvSpPr>
          <p:cNvPr id="1030" name="Text Placeholder 2"/>
          <p:cNvSpPr>
            <a:spLocks noGrp="1"/>
          </p:cNvSpPr>
          <p:nvPr>
            <p:ph type="body" idx="1"/>
          </p:nvPr>
        </p:nvSpPr>
        <p:spPr bwMode="auto">
          <a:xfrm>
            <a:off x="1103313" y="2052638"/>
            <a:ext cx="89471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7" name="フッター プレースホルダー 1">
            <a:extLst>
              <a:ext uri="{FF2B5EF4-FFF2-40B4-BE49-F238E27FC236}">
                <a16:creationId xmlns:a16="http://schemas.microsoft.com/office/drawing/2014/main" id="{40E75F67-09EA-47DE-8F8A-29BDB09404AC}"/>
              </a:ext>
            </a:extLst>
          </p:cNvPr>
          <p:cNvSpPr>
            <a:spLocks noGrp="1"/>
          </p:cNvSpPr>
          <p:nvPr>
            <p:ph type="ftr" sz="quarter" idx="3"/>
          </p:nvPr>
        </p:nvSpPr>
        <p:spPr>
          <a:xfrm>
            <a:off x="809624" y="7265988"/>
            <a:ext cx="9518651" cy="403225"/>
          </a:xfrm>
          <a:prstGeom prst="rect">
            <a:avLst/>
          </a:prstGeom>
        </p:spPr>
        <p:txBody>
          <a:bodyPr/>
          <a:lstStyle/>
          <a:p>
            <a:pPr>
              <a:defRPr/>
            </a:pPr>
            <a:r>
              <a:rPr lang="en-US" altLang="ja-JP" sz="1000" dirty="0"/>
              <a:t>Copyright © 2018 </a:t>
            </a:r>
            <a:r>
              <a:rPr lang="ja-JP" altLang="en-US" sz="1000" dirty="0"/>
              <a:t>厚生労働省平成</a:t>
            </a:r>
            <a:r>
              <a:rPr lang="en-US" altLang="ja-JP" sz="1000" dirty="0"/>
              <a:t>30</a:t>
            </a:r>
            <a:r>
              <a:rPr lang="ja-JP" altLang="en-US" sz="1000" dirty="0"/>
              <a:t>年度</a:t>
            </a:r>
            <a:r>
              <a:rPr lang="zh-TW" altLang="en-US" sz="1000" dirty="0"/>
              <a:t>安全衛生優良企業育成事業</a:t>
            </a:r>
            <a:r>
              <a:rPr lang="ja-JP" altLang="en-US" sz="1000" dirty="0"/>
              <a:t> </a:t>
            </a:r>
            <a:r>
              <a:rPr lang="en-US" altLang="ja-JP" sz="1000" dirty="0"/>
              <a:t>All Rights Reserved.</a:t>
            </a:r>
            <a:endParaRPr lang="ja-JP" altLang="en-US" sz="1000" dirty="0"/>
          </a:p>
        </p:txBody>
      </p:sp>
    </p:spTree>
    <p:extLst>
      <p:ext uri="{BB962C8B-B14F-4D97-AF65-F5344CB8AC3E}">
        <p14:creationId xmlns:p14="http://schemas.microsoft.com/office/powerpoint/2010/main" val="1739976021"/>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Lst>
  <p:hf hdr="0" dt="0"/>
  <p:txStyles>
    <p:titleStyle>
      <a:lvl1pPr algn="l" defTabSz="1042988" rtl="0" eaLnBrk="0" fontAlgn="base" hangingPunct="0">
        <a:spcBef>
          <a:spcPct val="0"/>
        </a:spcBef>
        <a:spcAft>
          <a:spcPct val="0"/>
        </a:spcAft>
        <a:defRPr kumimoji="1" sz="2400" b="1" kern="1200">
          <a:solidFill>
            <a:srgbClr val="4A452A"/>
          </a:solidFill>
          <a:latin typeface="HG創英角ｺﾞｼｯｸUB" panose="020B0909000000000000" pitchFamily="49" charset="-128"/>
          <a:ea typeface="HG創英角ｺﾞｼｯｸUB" panose="020B0909000000000000" pitchFamily="49" charset="-128"/>
          <a:cs typeface="HG創英角ｺﾞｼｯｸUB" panose="020B0909000000000000" pitchFamily="49" charset="-128"/>
        </a:defRPr>
      </a:lvl1pPr>
      <a:lvl2pPr algn="l" defTabSz="1042988" rtl="0" eaLnBrk="0" fontAlgn="base" hangingPunct="0">
        <a:spcBef>
          <a:spcPct val="0"/>
        </a:spcBef>
        <a:spcAft>
          <a:spcPct val="0"/>
        </a:spcAft>
        <a:defRPr kumimoji="1" sz="2400" b="1">
          <a:solidFill>
            <a:srgbClr val="4A452A"/>
          </a:solidFill>
          <a:latin typeface="HG創英角ｺﾞｼｯｸUB" panose="020B0909000000000000" pitchFamily="49" charset="-128"/>
          <a:ea typeface="HG創英角ｺﾞｼｯｸUB" panose="020B0909000000000000" pitchFamily="49" charset="-128"/>
        </a:defRPr>
      </a:lvl2pPr>
      <a:lvl3pPr algn="l" defTabSz="1042988" rtl="0" eaLnBrk="0" fontAlgn="base" hangingPunct="0">
        <a:spcBef>
          <a:spcPct val="0"/>
        </a:spcBef>
        <a:spcAft>
          <a:spcPct val="0"/>
        </a:spcAft>
        <a:defRPr kumimoji="1" sz="2400" b="1">
          <a:solidFill>
            <a:srgbClr val="4A452A"/>
          </a:solidFill>
          <a:latin typeface="HG創英角ｺﾞｼｯｸUB" panose="020B0909000000000000" pitchFamily="49" charset="-128"/>
          <a:ea typeface="HG創英角ｺﾞｼｯｸUB" panose="020B0909000000000000" pitchFamily="49" charset="-128"/>
        </a:defRPr>
      </a:lvl3pPr>
      <a:lvl4pPr algn="l" defTabSz="1042988" rtl="0" eaLnBrk="0" fontAlgn="base" hangingPunct="0">
        <a:spcBef>
          <a:spcPct val="0"/>
        </a:spcBef>
        <a:spcAft>
          <a:spcPct val="0"/>
        </a:spcAft>
        <a:defRPr kumimoji="1" sz="2400" b="1">
          <a:solidFill>
            <a:srgbClr val="4A452A"/>
          </a:solidFill>
          <a:latin typeface="HG創英角ｺﾞｼｯｸUB" panose="020B0909000000000000" pitchFamily="49" charset="-128"/>
          <a:ea typeface="HG創英角ｺﾞｼｯｸUB" panose="020B0909000000000000" pitchFamily="49" charset="-128"/>
        </a:defRPr>
      </a:lvl4pPr>
      <a:lvl5pPr algn="l" defTabSz="1042988" rtl="0" eaLnBrk="0" fontAlgn="base" hangingPunct="0">
        <a:spcBef>
          <a:spcPct val="0"/>
        </a:spcBef>
        <a:spcAft>
          <a:spcPct val="0"/>
        </a:spcAft>
        <a:defRPr kumimoji="1" sz="2400" b="1">
          <a:solidFill>
            <a:srgbClr val="4A452A"/>
          </a:solidFill>
          <a:latin typeface="HG創英角ｺﾞｼｯｸUB" panose="020B0909000000000000" pitchFamily="49" charset="-128"/>
          <a:ea typeface="HG創英角ｺﾞｼｯｸUB" panose="020B0909000000000000" pitchFamily="49"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p:titleStyle>
    <p:bodyStyle>
      <a:lvl1pPr algn="l" defTabSz="1042988" rtl="0" eaLnBrk="0" fontAlgn="base" hangingPunct="0">
        <a:spcBef>
          <a:spcPct val="20000"/>
        </a:spcBef>
        <a:spcAft>
          <a:spcPct val="0"/>
        </a:spcAft>
        <a:defRPr kumimoji="1" lang="ja-JP" altLang="en-US" sz="2100" b="1" kern="1200">
          <a:solidFill>
            <a:srgbClr val="000000"/>
          </a:solidFill>
          <a:latin typeface="+mn-ea"/>
          <a:ea typeface="+mn-ea"/>
          <a:cs typeface="メイリオ" pitchFamily="50" charset="-128"/>
        </a:defRPr>
      </a:lvl1pPr>
      <a:lvl2pPr algn="l" defTabSz="1042988" rtl="0" eaLnBrk="0" fontAlgn="base" hangingPunct="0">
        <a:spcBef>
          <a:spcPct val="20000"/>
        </a:spcBef>
        <a:spcAft>
          <a:spcPct val="0"/>
        </a:spcAft>
        <a:defRPr kumimoji="1" lang="ja-JP" altLang="en-US" sz="1900" kern="1200">
          <a:solidFill>
            <a:srgbClr val="000000"/>
          </a:solidFill>
          <a:latin typeface="+mn-ea"/>
          <a:ea typeface="+mn-ea"/>
          <a:cs typeface="メイリオ" pitchFamily="50" charset="-128"/>
        </a:defRPr>
      </a:lvl2pPr>
      <a:lvl3pPr marL="282575" algn="l" defTabSz="1042988" rtl="0" eaLnBrk="0" fontAlgn="base" hangingPunct="0">
        <a:spcBef>
          <a:spcPct val="20000"/>
        </a:spcBef>
        <a:spcAft>
          <a:spcPct val="0"/>
        </a:spcAft>
        <a:defRPr kumimoji="1" lang="ja-JP" altLang="en-US" sz="1700" kern="1200">
          <a:solidFill>
            <a:srgbClr val="000000"/>
          </a:solidFill>
          <a:latin typeface="+mn-ea"/>
          <a:ea typeface="+mn-ea"/>
          <a:cs typeface="メイリオ" pitchFamily="50" charset="-128"/>
        </a:defRPr>
      </a:lvl3pPr>
      <a:lvl4pPr marL="471488" algn="l" defTabSz="1042988" rtl="0" eaLnBrk="0" fontAlgn="base" hangingPunct="0">
        <a:spcBef>
          <a:spcPct val="20000"/>
        </a:spcBef>
        <a:spcAft>
          <a:spcPct val="0"/>
        </a:spcAft>
        <a:defRPr kumimoji="1" lang="ja-JP" altLang="en-US" sz="1500" kern="1200">
          <a:solidFill>
            <a:srgbClr val="000000"/>
          </a:solidFill>
          <a:latin typeface="+mn-ea"/>
          <a:ea typeface="+mn-ea"/>
          <a:cs typeface="メイリオ" pitchFamily="50" charset="-128"/>
        </a:defRPr>
      </a:lvl4pPr>
      <a:lvl5pPr marL="660400" algn="l" defTabSz="1042988" rtl="0" eaLnBrk="0" fontAlgn="base" hangingPunct="0">
        <a:spcBef>
          <a:spcPct val="20000"/>
        </a:spcBef>
        <a:spcAft>
          <a:spcPct val="0"/>
        </a:spcAft>
        <a:defRPr kumimoji="1" lang="ja-JP" altLang="en-US" sz="1500" kern="1200">
          <a:solidFill>
            <a:srgbClr val="000000"/>
          </a:solidFill>
          <a:latin typeface="+mn-ea"/>
          <a:ea typeface="+mn-ea"/>
          <a:cs typeface="メイリオ" pitchFamily="50" charset="-128"/>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図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54612" y="3725032"/>
            <a:ext cx="2016125" cy="1952625"/>
          </a:xfrm>
          <a:prstGeom prst="rect">
            <a:avLst/>
          </a:prstGeom>
          <a:noFill/>
          <a:ln w="9525">
            <a:noFill/>
            <a:miter lim="800000"/>
            <a:headEnd/>
            <a:tailEnd/>
          </a:ln>
        </p:spPr>
      </p:pic>
      <p:sp>
        <p:nvSpPr>
          <p:cNvPr id="14" name="テキスト ボックス 13"/>
          <p:cNvSpPr txBox="1"/>
          <p:nvPr/>
        </p:nvSpPr>
        <p:spPr>
          <a:xfrm>
            <a:off x="87500" y="2237663"/>
            <a:ext cx="7203416" cy="1182928"/>
          </a:xfrm>
          <a:prstGeom prst="rect">
            <a:avLst/>
          </a:prstGeom>
          <a:noFill/>
        </p:spPr>
        <p:txBody>
          <a:bodyPr lIns="0" tIns="0" rIns="0" bIns="0"/>
          <a:lstStyle/>
          <a:p>
            <a:pPr>
              <a:lnSpc>
                <a:spcPct val="125000"/>
              </a:lnSpc>
              <a:defRPr/>
            </a:pPr>
            <a:r>
              <a:rPr lang="ja-JP" altLang="en-US" sz="3200" dirty="0">
                <a:solidFill>
                  <a:schemeClr val="accent3">
                    <a:lumMod val="50000"/>
                  </a:schemeClr>
                </a:solidFill>
              </a:rPr>
              <a:t>　</a:t>
            </a:r>
            <a:r>
              <a:rPr lang="ja-JP" altLang="en-US" sz="3000" dirty="0">
                <a:solidFill>
                  <a:schemeClr val="accent3">
                    <a:lumMod val="50000"/>
                  </a:schemeClr>
                </a:solidFill>
                <a:latin typeface="+mj-ea"/>
                <a:ea typeface="+mj-ea"/>
              </a:rPr>
              <a:t>「安全衛生優良企業公表制度」に</a:t>
            </a:r>
            <a:r>
              <a:rPr lang="ja-JP" altLang="en-US" sz="3000" dirty="0" smtClean="0">
                <a:solidFill>
                  <a:schemeClr val="accent3">
                    <a:lumMod val="50000"/>
                  </a:schemeClr>
                </a:solidFill>
                <a:latin typeface="+mj-ea"/>
                <a:ea typeface="+mj-ea"/>
              </a:rPr>
              <a:t>ついて</a:t>
            </a:r>
            <a:endParaRPr lang="en-US" altLang="ja-JP" sz="3000" dirty="0" smtClean="0">
              <a:solidFill>
                <a:schemeClr val="accent3">
                  <a:lumMod val="50000"/>
                </a:schemeClr>
              </a:solidFill>
              <a:latin typeface="+mj-ea"/>
              <a:ea typeface="+mj-ea"/>
            </a:endParaRPr>
          </a:p>
          <a:p>
            <a:pPr algn="ctr">
              <a:lnSpc>
                <a:spcPct val="125000"/>
              </a:lnSpc>
              <a:defRPr/>
            </a:pPr>
            <a:r>
              <a:rPr lang="ja-JP" altLang="en-US" sz="2400" dirty="0" smtClean="0">
                <a:solidFill>
                  <a:srgbClr val="000000"/>
                </a:solidFill>
                <a:latin typeface="+mj-ea"/>
                <a:ea typeface="+mj-ea"/>
              </a:rPr>
              <a:t>～制度の概要から認定取得のメリットまで～</a:t>
            </a:r>
            <a:endParaRPr lang="ja-JP" altLang="en-US" sz="2400" dirty="0">
              <a:solidFill>
                <a:srgbClr val="000000"/>
              </a:solidFill>
              <a:latin typeface="+mj-ea"/>
              <a:ea typeface="+mj-ea"/>
            </a:endParaRPr>
          </a:p>
        </p:txBody>
      </p:sp>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125" y="36215"/>
            <a:ext cx="1698260" cy="478995"/>
          </a:xfrm>
          <a:prstGeom prst="rect">
            <a:avLst/>
          </a:prstGeom>
        </p:spPr>
      </p:pic>
      <p:sp>
        <p:nvSpPr>
          <p:cNvPr id="4" name="正方形/長方形 3"/>
          <p:cNvSpPr/>
          <p:nvPr/>
        </p:nvSpPr>
        <p:spPr>
          <a:xfrm>
            <a:off x="204358" y="6948983"/>
            <a:ext cx="6582502" cy="553998"/>
          </a:xfrm>
          <a:prstGeom prst="rect">
            <a:avLst/>
          </a:prstGeom>
        </p:spPr>
        <p:txBody>
          <a:bodyPr wrap="square">
            <a:spAutoFit/>
          </a:bodyPr>
          <a:lstStyle/>
          <a:p>
            <a:pPr marL="108000" indent="-457200" algn="just">
              <a:lnSpc>
                <a:spcPct val="125000"/>
              </a:lnSpc>
            </a:pPr>
            <a:r>
              <a:rPr lang="en-US" altLang="ja-JP" sz="1200" dirty="0">
                <a:latin typeface="+mn-ea"/>
                <a:ea typeface="+mn-ea"/>
              </a:rPr>
              <a:t>※</a:t>
            </a:r>
            <a:r>
              <a:rPr lang="ja-JP" altLang="en-US" sz="1200" dirty="0">
                <a:latin typeface="+mn-ea"/>
                <a:ea typeface="+mn-ea"/>
              </a:rPr>
              <a:t>この資料は、厚生労働省委託事業「</a:t>
            </a:r>
            <a:r>
              <a:rPr lang="ja-JP" altLang="ja-JP" sz="1200" dirty="0">
                <a:latin typeface="+mn-ea"/>
                <a:ea typeface="+mn-ea"/>
              </a:rPr>
              <a:t>平成</a:t>
            </a:r>
            <a:r>
              <a:rPr lang="en-US" altLang="ja-JP" sz="1200" dirty="0">
                <a:latin typeface="+mn-ea"/>
                <a:ea typeface="+mn-ea"/>
              </a:rPr>
              <a:t>31</a:t>
            </a:r>
            <a:r>
              <a:rPr lang="ja-JP" altLang="ja-JP" sz="1200" dirty="0">
                <a:latin typeface="+mn-ea"/>
                <a:ea typeface="+mn-ea"/>
              </a:rPr>
              <a:t>年度安全衛生優良企業育成事業</a:t>
            </a:r>
            <a:r>
              <a:rPr lang="ja-JP" altLang="en-US" sz="1200" dirty="0">
                <a:latin typeface="+mn-ea"/>
                <a:ea typeface="+mn-ea"/>
              </a:rPr>
              <a:t>」に</a:t>
            </a:r>
            <a:r>
              <a:rPr lang="ja-JP" altLang="en-US" sz="1200" dirty="0" smtClean="0">
                <a:latin typeface="+mn-ea"/>
                <a:ea typeface="+mn-ea"/>
              </a:rPr>
              <a:t>おいて使用した</a:t>
            </a:r>
            <a:r>
              <a:rPr lang="ja-JP" altLang="en-US" sz="1200" dirty="0">
                <a:latin typeface="+mn-ea"/>
                <a:ea typeface="+mn-ea"/>
              </a:rPr>
              <a:t>資料</a:t>
            </a:r>
            <a:r>
              <a:rPr lang="ja-JP" altLang="en-US" sz="1200" dirty="0" smtClean="0">
                <a:latin typeface="+mn-ea"/>
                <a:ea typeface="+mn-ea"/>
              </a:rPr>
              <a:t>を踏まえて</a:t>
            </a:r>
            <a:r>
              <a:rPr lang="ja-JP" altLang="en-US" sz="1200" dirty="0">
                <a:latin typeface="+mn-ea"/>
                <a:ea typeface="+mn-ea"/>
              </a:rPr>
              <a:t>作成したものです。</a:t>
            </a:r>
            <a:endParaRPr lang="ja-JP" altLang="en-US" sz="1000" dirty="0">
              <a:solidFill>
                <a:srgbClr val="000000"/>
              </a:solidFill>
              <a:latin typeface="+mn-ea"/>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75CDF31D-EC97-45E0-BA4A-F2073B300EF5}" type="slidenum">
              <a:rPr lang="ja-JP" altLang="en-US" smtClean="0"/>
              <a:pPr>
                <a:defRPr/>
              </a:pPr>
              <a:t>9</a:t>
            </a:fld>
            <a:endParaRPr lang="ja-JP" altLang="en-US" dirty="0"/>
          </a:p>
        </p:txBody>
      </p:sp>
      <p:sp>
        <p:nvSpPr>
          <p:cNvPr id="6" name="タイトル 1"/>
          <p:cNvSpPr txBox="1">
            <a:spLocks/>
          </p:cNvSpPr>
          <p:nvPr/>
        </p:nvSpPr>
        <p:spPr bwMode="auto">
          <a:xfrm>
            <a:off x="594172" y="455900"/>
            <a:ext cx="9504363" cy="431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1042988" rtl="0" eaLnBrk="0" fontAlgn="base" hangingPunct="0">
              <a:spcBef>
                <a:spcPct val="0"/>
              </a:spcBef>
              <a:spcAft>
                <a:spcPct val="0"/>
              </a:spcAft>
              <a:defRPr kumimoji="1" sz="2400" b="1" kern="1200">
                <a:solidFill>
                  <a:schemeClr val="bg2">
                    <a:lumMod val="25000"/>
                  </a:schemeClr>
                </a:solidFill>
                <a:latin typeface="HG創英角ｺﾞｼｯｸUB" panose="020B0909000000000000" pitchFamily="49" charset="-128"/>
                <a:ea typeface="HG創英角ｺﾞｼｯｸUB" panose="020B0909000000000000" pitchFamily="49" charset="-128"/>
                <a:cs typeface="HG創英角ｺﾞｼｯｸUB" panose="020B0909000000000000" pitchFamily="49" charset="-128"/>
              </a:defRPr>
            </a:lvl1pPr>
            <a:lvl2pPr algn="l" defTabSz="1042988" rtl="0" eaLnBrk="0" fontAlgn="base" hangingPunct="0">
              <a:spcBef>
                <a:spcPct val="0"/>
              </a:spcBef>
              <a:spcAft>
                <a:spcPct val="0"/>
              </a:spcAft>
              <a:defRPr kumimoji="1" sz="2400" b="1">
                <a:solidFill>
                  <a:srgbClr val="4A452A"/>
                </a:solidFill>
                <a:latin typeface="HG創英角ｺﾞｼｯｸUB" panose="020B0909000000000000" pitchFamily="49" charset="-128"/>
                <a:ea typeface="HG創英角ｺﾞｼｯｸUB" panose="020B0909000000000000" pitchFamily="49" charset="-128"/>
              </a:defRPr>
            </a:lvl2pPr>
            <a:lvl3pPr algn="l" defTabSz="1042988" rtl="0" eaLnBrk="0" fontAlgn="base" hangingPunct="0">
              <a:spcBef>
                <a:spcPct val="0"/>
              </a:spcBef>
              <a:spcAft>
                <a:spcPct val="0"/>
              </a:spcAft>
              <a:defRPr kumimoji="1" sz="2400" b="1">
                <a:solidFill>
                  <a:srgbClr val="4A452A"/>
                </a:solidFill>
                <a:latin typeface="HG創英角ｺﾞｼｯｸUB" panose="020B0909000000000000" pitchFamily="49" charset="-128"/>
                <a:ea typeface="HG創英角ｺﾞｼｯｸUB" panose="020B0909000000000000" pitchFamily="49" charset="-128"/>
              </a:defRPr>
            </a:lvl3pPr>
            <a:lvl4pPr algn="l" defTabSz="1042988" rtl="0" eaLnBrk="0" fontAlgn="base" hangingPunct="0">
              <a:spcBef>
                <a:spcPct val="0"/>
              </a:spcBef>
              <a:spcAft>
                <a:spcPct val="0"/>
              </a:spcAft>
              <a:defRPr kumimoji="1" sz="2400" b="1">
                <a:solidFill>
                  <a:srgbClr val="4A452A"/>
                </a:solidFill>
                <a:latin typeface="HG創英角ｺﾞｼｯｸUB" panose="020B0909000000000000" pitchFamily="49" charset="-128"/>
                <a:ea typeface="HG創英角ｺﾞｼｯｸUB" panose="020B0909000000000000" pitchFamily="49" charset="-128"/>
              </a:defRPr>
            </a:lvl4pPr>
            <a:lvl5pPr algn="l" defTabSz="1042988" rtl="0" eaLnBrk="0" fontAlgn="base" hangingPunct="0">
              <a:spcBef>
                <a:spcPct val="0"/>
              </a:spcBef>
              <a:spcAft>
                <a:spcPct val="0"/>
              </a:spcAft>
              <a:defRPr kumimoji="1" sz="2400" b="1">
                <a:solidFill>
                  <a:srgbClr val="4A452A"/>
                </a:solidFill>
                <a:latin typeface="HG創英角ｺﾞｼｯｸUB" panose="020B0909000000000000" pitchFamily="49" charset="-128"/>
                <a:ea typeface="HG創英角ｺﾞｼｯｸUB" panose="020B0909000000000000" pitchFamily="49"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pPr>
              <a:defRPr/>
            </a:pPr>
            <a:r>
              <a:rPr lang="ja-JP" altLang="en-US" dirty="0"/>
              <a:t>第</a:t>
            </a:r>
            <a:r>
              <a:rPr lang="en-US" altLang="ja-JP" dirty="0"/>
              <a:t>13</a:t>
            </a:r>
            <a:r>
              <a:rPr lang="ja-JP" altLang="en-US" dirty="0"/>
              <a:t>次労働災害防止計画のポイント</a:t>
            </a:r>
            <a:r>
              <a:rPr lang="en-US" altLang="ja-JP" dirty="0"/>
              <a:t>-</a:t>
            </a:r>
            <a:r>
              <a:rPr lang="ja-JP" altLang="en-US" dirty="0"/>
              <a:t>２</a:t>
            </a:r>
          </a:p>
        </p:txBody>
      </p:sp>
      <p:sp>
        <p:nvSpPr>
          <p:cNvPr id="10" name="正方形/長方形 9"/>
          <p:cNvSpPr/>
          <p:nvPr/>
        </p:nvSpPr>
        <p:spPr>
          <a:xfrm>
            <a:off x="602822" y="2057082"/>
            <a:ext cx="7813113" cy="1015663"/>
          </a:xfrm>
          <a:prstGeom prst="rect">
            <a:avLst/>
          </a:prstGeom>
        </p:spPr>
        <p:txBody>
          <a:bodyPr wrap="square">
            <a:spAutoFit/>
          </a:bodyPr>
          <a:lstStyle/>
          <a:p>
            <a:pPr marL="357188" indent="-357188"/>
            <a:r>
              <a:rPr lang="ja-JP" altLang="en-US" sz="2000" dirty="0">
                <a:latin typeface="+mn-ea"/>
                <a:ea typeface="+mn-ea"/>
              </a:rPr>
              <a:t>○建設業における墜落・転落災害等の防止</a:t>
            </a:r>
            <a:endParaRPr lang="en-US" altLang="ja-JP" sz="2000" dirty="0">
              <a:latin typeface="+mn-ea"/>
              <a:ea typeface="+mn-ea"/>
            </a:endParaRPr>
          </a:p>
          <a:p>
            <a:pPr marL="357188" indent="-357188"/>
            <a:r>
              <a:rPr lang="ja-JP" altLang="en-US" sz="2000" dirty="0">
                <a:latin typeface="+mn-ea"/>
                <a:ea typeface="+mn-ea"/>
              </a:rPr>
              <a:t>○製造業における施設、設備、機械等に起因する災害等の防止</a:t>
            </a:r>
            <a:endParaRPr lang="en-US" altLang="ja-JP" sz="2000" dirty="0">
              <a:latin typeface="+mn-ea"/>
              <a:ea typeface="+mn-ea"/>
            </a:endParaRPr>
          </a:p>
          <a:p>
            <a:pPr marL="357188" indent="-357188"/>
            <a:r>
              <a:rPr lang="ja-JP" altLang="en-US" sz="2000" dirty="0">
                <a:latin typeface="+mn-ea"/>
                <a:ea typeface="+mn-ea"/>
              </a:rPr>
              <a:t>○林業における伐木等作業の安全</a:t>
            </a:r>
            <a:r>
              <a:rPr lang="ja-JP" altLang="en-US" sz="2000" dirty="0" smtClean="0">
                <a:latin typeface="+mn-ea"/>
                <a:ea typeface="+mn-ea"/>
              </a:rPr>
              <a:t>対策</a:t>
            </a:r>
            <a:r>
              <a:rPr lang="ja-JP" altLang="en-US" sz="2000" dirty="0">
                <a:latin typeface="+mn-ea"/>
                <a:ea typeface="+mn-ea"/>
              </a:rPr>
              <a:t>　　等</a:t>
            </a:r>
            <a:endParaRPr lang="en-US" altLang="ja-JP" sz="2000" dirty="0">
              <a:latin typeface="+mn-ea"/>
              <a:ea typeface="+mn-ea"/>
            </a:endParaRPr>
          </a:p>
        </p:txBody>
      </p:sp>
      <p:sp>
        <p:nvSpPr>
          <p:cNvPr id="11" name="正方形/長方形 10"/>
          <p:cNvSpPr/>
          <p:nvPr/>
        </p:nvSpPr>
        <p:spPr>
          <a:xfrm>
            <a:off x="473963" y="1634380"/>
            <a:ext cx="662488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ja-JP" altLang="en-US" sz="2000" dirty="0">
                <a:latin typeface="+mn-ea"/>
              </a:rPr>
              <a:t>（１）死亡災害の撲滅を目指した対策の推進</a:t>
            </a:r>
          </a:p>
        </p:txBody>
      </p:sp>
      <p:sp>
        <p:nvSpPr>
          <p:cNvPr id="12" name="タイトル 1"/>
          <p:cNvSpPr txBox="1">
            <a:spLocks/>
          </p:cNvSpPr>
          <p:nvPr/>
        </p:nvSpPr>
        <p:spPr>
          <a:xfrm>
            <a:off x="954212" y="1037810"/>
            <a:ext cx="8064896" cy="616796"/>
          </a:xfrm>
          <a:prstGeom prst="rect">
            <a:avLst/>
          </a:prstGeom>
          <a:noFill/>
          <a:ln w="9525" cap="flat" cmpd="sng" algn="ctr">
            <a:noFill/>
            <a:prstDash val="soli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horz" wrap="square" lIns="91448" tIns="45724" rIns="91448" bIns="45724"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Aft>
                <a:spcPts val="0"/>
              </a:spcAft>
              <a:defRPr/>
            </a:pPr>
            <a:r>
              <a:rPr lang="ja-JP" altLang="en-US" sz="2400" b="1" dirty="0">
                <a:solidFill>
                  <a:sysClr val="windowText" lastClr="000000"/>
                </a:solidFill>
                <a:latin typeface="+mn-ea"/>
              </a:rPr>
              <a:t>重点事項ごとの具体的取組</a:t>
            </a:r>
            <a:endParaRPr lang="ja-JP" altLang="en-US" sz="1800" b="1" dirty="0">
              <a:solidFill>
                <a:sysClr val="windowText" lastClr="000000"/>
              </a:solidFill>
              <a:latin typeface="+mn-ea"/>
            </a:endParaRPr>
          </a:p>
        </p:txBody>
      </p:sp>
      <p:sp>
        <p:nvSpPr>
          <p:cNvPr id="13" name="正方形/長方形 12"/>
          <p:cNvSpPr/>
          <p:nvPr/>
        </p:nvSpPr>
        <p:spPr>
          <a:xfrm>
            <a:off x="485048" y="3144753"/>
            <a:ext cx="670714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ja-JP" altLang="en-US" sz="2000" dirty="0">
                <a:latin typeface="+mn-ea"/>
              </a:rPr>
              <a:t>（２）過労死等の防止等の労働者の健康確保対策の推進</a:t>
            </a:r>
          </a:p>
        </p:txBody>
      </p:sp>
      <p:sp>
        <p:nvSpPr>
          <p:cNvPr id="14" name="正方形/長方形 13"/>
          <p:cNvSpPr/>
          <p:nvPr/>
        </p:nvSpPr>
        <p:spPr>
          <a:xfrm>
            <a:off x="602822" y="3576801"/>
            <a:ext cx="9480748" cy="1015663"/>
          </a:xfrm>
          <a:prstGeom prst="rect">
            <a:avLst/>
          </a:prstGeom>
        </p:spPr>
        <p:txBody>
          <a:bodyPr wrap="square">
            <a:spAutoFit/>
          </a:bodyPr>
          <a:lstStyle/>
          <a:p>
            <a:pPr marL="357188" indent="-357188"/>
            <a:r>
              <a:rPr lang="ja-JP" altLang="en-US" sz="2000" dirty="0">
                <a:latin typeface="+mn-ea"/>
                <a:ea typeface="+mn-ea"/>
              </a:rPr>
              <a:t>○労働者の健康確保対策の強化</a:t>
            </a:r>
            <a:endParaRPr lang="en-US" altLang="ja-JP" sz="2000" dirty="0">
              <a:latin typeface="+mn-ea"/>
              <a:ea typeface="+mn-ea"/>
            </a:endParaRPr>
          </a:p>
          <a:p>
            <a:pPr marL="357188" indent="-357188"/>
            <a:r>
              <a:rPr lang="ja-JP" altLang="en-US" sz="2000" dirty="0">
                <a:latin typeface="+mn-ea"/>
                <a:ea typeface="+mn-ea"/>
              </a:rPr>
              <a:t>○過重労働による健康障害防止対策の推進</a:t>
            </a:r>
            <a:endParaRPr lang="en-US" altLang="ja-JP" sz="2000" dirty="0">
              <a:latin typeface="+mn-ea"/>
              <a:ea typeface="+mn-ea"/>
            </a:endParaRPr>
          </a:p>
          <a:p>
            <a:pPr marL="357188" indent="-357188"/>
            <a:r>
              <a:rPr lang="ja-JP" altLang="en-US" sz="2000" dirty="0">
                <a:latin typeface="+mn-ea"/>
                <a:ea typeface="+mn-ea"/>
              </a:rPr>
              <a:t>○職場におけるメンタルヘルス対策等の推進　</a:t>
            </a:r>
            <a:r>
              <a:rPr lang="ja-JP" altLang="en-US" sz="2000" dirty="0" smtClean="0">
                <a:latin typeface="+mn-ea"/>
                <a:ea typeface="+mn-ea"/>
              </a:rPr>
              <a:t>　等</a:t>
            </a:r>
            <a:endParaRPr lang="en-US" altLang="ja-JP" sz="2000" dirty="0">
              <a:latin typeface="+mn-ea"/>
              <a:ea typeface="+mn-ea"/>
            </a:endParaRPr>
          </a:p>
        </p:txBody>
      </p:sp>
      <p:sp>
        <p:nvSpPr>
          <p:cNvPr id="15" name="正方形/長方形 14"/>
          <p:cNvSpPr/>
          <p:nvPr/>
        </p:nvSpPr>
        <p:spPr>
          <a:xfrm>
            <a:off x="503395" y="4656921"/>
            <a:ext cx="7644959"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ja-JP" altLang="en-US" sz="2000" dirty="0">
                <a:latin typeface="+mn-ea"/>
              </a:rPr>
              <a:t>（３）就業構造の変化及び働き方の多様化に対応した対策の推進</a:t>
            </a:r>
          </a:p>
        </p:txBody>
      </p:sp>
      <p:sp>
        <p:nvSpPr>
          <p:cNvPr id="16" name="正方形/長方形 15"/>
          <p:cNvSpPr/>
          <p:nvPr/>
        </p:nvSpPr>
        <p:spPr>
          <a:xfrm>
            <a:off x="602822" y="5088969"/>
            <a:ext cx="9480748" cy="1015663"/>
          </a:xfrm>
          <a:prstGeom prst="rect">
            <a:avLst/>
          </a:prstGeom>
        </p:spPr>
        <p:txBody>
          <a:bodyPr wrap="square">
            <a:spAutoFit/>
          </a:bodyPr>
          <a:lstStyle/>
          <a:p>
            <a:pPr marL="357188" indent="-357188"/>
            <a:r>
              <a:rPr lang="ja-JP" altLang="en-US" sz="2000" dirty="0">
                <a:latin typeface="+mn-ea"/>
                <a:ea typeface="+mn-ea"/>
              </a:rPr>
              <a:t>○災害の件数が増加傾向にある又は減少がみられない業種等への対応</a:t>
            </a:r>
          </a:p>
          <a:p>
            <a:pPr marL="266700" indent="-266700"/>
            <a:r>
              <a:rPr lang="ja-JP" altLang="en-US" sz="2000" dirty="0">
                <a:latin typeface="+mn-ea"/>
                <a:ea typeface="+mn-ea"/>
              </a:rPr>
              <a:t>○高年齢労働者、非正規雇用労働者、外国人労働者及び障害者である労働</a:t>
            </a:r>
            <a:endParaRPr lang="en-US" altLang="ja-JP" sz="2000" dirty="0">
              <a:latin typeface="+mn-ea"/>
              <a:ea typeface="+mn-ea"/>
            </a:endParaRPr>
          </a:p>
          <a:p>
            <a:pPr marL="266700" indent="-266700"/>
            <a:r>
              <a:rPr lang="en-US" altLang="ja-JP" sz="2000" dirty="0">
                <a:latin typeface="+mn-ea"/>
                <a:ea typeface="+mn-ea"/>
              </a:rPr>
              <a:t>    </a:t>
            </a:r>
            <a:r>
              <a:rPr lang="ja-JP" altLang="en-US" sz="2000" dirty="0">
                <a:latin typeface="+mn-ea"/>
                <a:ea typeface="+mn-ea"/>
              </a:rPr>
              <a:t>者の労働災害の防止　　等</a:t>
            </a:r>
            <a:endParaRPr lang="en-US" altLang="ja-JP" sz="2000" dirty="0">
              <a:latin typeface="+mn-ea"/>
              <a:ea typeface="+mn-ea"/>
            </a:endParaRPr>
          </a:p>
        </p:txBody>
      </p:sp>
      <p:sp>
        <p:nvSpPr>
          <p:cNvPr id="17" name="正方形/長方形 16"/>
          <p:cNvSpPr/>
          <p:nvPr/>
        </p:nvSpPr>
        <p:spPr>
          <a:xfrm>
            <a:off x="511525" y="6169089"/>
            <a:ext cx="5841862"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ja-JP" altLang="en-US" sz="2000" dirty="0">
                <a:latin typeface="+mn-ea"/>
              </a:rPr>
              <a:t>（４）疾病</a:t>
            </a:r>
            <a:r>
              <a:rPr lang="ja-JP" altLang="en-US" sz="2000" dirty="0">
                <a:solidFill>
                  <a:schemeClr val="tx1"/>
                </a:solidFill>
                <a:latin typeface="+mn-ea"/>
              </a:rPr>
              <a:t>を抱える労働者の健康確保対策の推進</a:t>
            </a:r>
          </a:p>
        </p:txBody>
      </p:sp>
      <p:sp>
        <p:nvSpPr>
          <p:cNvPr id="18" name="正方形/長方形 17"/>
          <p:cNvSpPr/>
          <p:nvPr/>
        </p:nvSpPr>
        <p:spPr>
          <a:xfrm>
            <a:off x="602822" y="6601137"/>
            <a:ext cx="9480748" cy="707886"/>
          </a:xfrm>
          <a:prstGeom prst="rect">
            <a:avLst/>
          </a:prstGeom>
        </p:spPr>
        <p:txBody>
          <a:bodyPr wrap="square">
            <a:spAutoFit/>
          </a:bodyPr>
          <a:lstStyle/>
          <a:p>
            <a:pPr marL="357188" indent="-357188"/>
            <a:r>
              <a:rPr lang="ja-JP" altLang="en-US" sz="2000" dirty="0">
                <a:latin typeface="+mn-ea"/>
                <a:ea typeface="+mn-ea"/>
              </a:rPr>
              <a:t>○企業における健康確保対策の推進、企業と医療機関の連携の促進</a:t>
            </a:r>
            <a:endParaRPr lang="en-US" altLang="ja-JP" sz="2000" dirty="0">
              <a:latin typeface="+mn-ea"/>
              <a:ea typeface="+mn-ea"/>
            </a:endParaRPr>
          </a:p>
          <a:p>
            <a:pPr marL="357188" indent="-357188"/>
            <a:r>
              <a:rPr lang="ja-JP" altLang="en-US" sz="2000" dirty="0">
                <a:latin typeface="+mn-ea"/>
                <a:ea typeface="+mn-ea"/>
              </a:rPr>
              <a:t>○疾病を抱える労働者を支援する仕組みづくり　　等</a:t>
            </a:r>
            <a:endParaRPr lang="en-US" altLang="ja-JP" sz="2000" dirty="0">
              <a:latin typeface="+mn-ea"/>
              <a:ea typeface="+mn-ea"/>
            </a:endParaRPr>
          </a:p>
        </p:txBody>
      </p:sp>
    </p:spTree>
    <p:extLst>
      <p:ext uri="{BB962C8B-B14F-4D97-AF65-F5344CB8AC3E}">
        <p14:creationId xmlns:p14="http://schemas.microsoft.com/office/powerpoint/2010/main" val="3852245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75CDF31D-EC97-45E0-BA4A-F2073B300EF5}" type="slidenum">
              <a:rPr lang="ja-JP" altLang="en-US" smtClean="0"/>
              <a:pPr>
                <a:defRPr/>
              </a:pPr>
              <a:t>10</a:t>
            </a:fld>
            <a:endParaRPr lang="ja-JP" altLang="en-US" dirty="0"/>
          </a:p>
        </p:txBody>
      </p:sp>
      <p:sp>
        <p:nvSpPr>
          <p:cNvPr id="8" name="タイトル 1"/>
          <p:cNvSpPr txBox="1">
            <a:spLocks/>
          </p:cNvSpPr>
          <p:nvPr/>
        </p:nvSpPr>
        <p:spPr bwMode="auto">
          <a:xfrm>
            <a:off x="594172" y="455900"/>
            <a:ext cx="9504363" cy="431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1042988" rtl="0" eaLnBrk="0" fontAlgn="base" hangingPunct="0">
              <a:spcBef>
                <a:spcPct val="0"/>
              </a:spcBef>
              <a:spcAft>
                <a:spcPct val="0"/>
              </a:spcAft>
              <a:defRPr kumimoji="1" sz="2400" b="1" kern="1200">
                <a:solidFill>
                  <a:schemeClr val="bg2">
                    <a:lumMod val="25000"/>
                  </a:schemeClr>
                </a:solidFill>
                <a:latin typeface="HG創英角ｺﾞｼｯｸUB" panose="020B0909000000000000" pitchFamily="49" charset="-128"/>
                <a:ea typeface="HG創英角ｺﾞｼｯｸUB" panose="020B0909000000000000" pitchFamily="49" charset="-128"/>
                <a:cs typeface="HG創英角ｺﾞｼｯｸUB" panose="020B0909000000000000" pitchFamily="49" charset="-128"/>
              </a:defRPr>
            </a:lvl1pPr>
            <a:lvl2pPr algn="l" defTabSz="1042988" rtl="0" eaLnBrk="0" fontAlgn="base" hangingPunct="0">
              <a:spcBef>
                <a:spcPct val="0"/>
              </a:spcBef>
              <a:spcAft>
                <a:spcPct val="0"/>
              </a:spcAft>
              <a:defRPr kumimoji="1" sz="2400" b="1">
                <a:solidFill>
                  <a:srgbClr val="4A452A"/>
                </a:solidFill>
                <a:latin typeface="HG創英角ｺﾞｼｯｸUB" panose="020B0909000000000000" pitchFamily="49" charset="-128"/>
                <a:ea typeface="HG創英角ｺﾞｼｯｸUB" panose="020B0909000000000000" pitchFamily="49" charset="-128"/>
              </a:defRPr>
            </a:lvl2pPr>
            <a:lvl3pPr algn="l" defTabSz="1042988" rtl="0" eaLnBrk="0" fontAlgn="base" hangingPunct="0">
              <a:spcBef>
                <a:spcPct val="0"/>
              </a:spcBef>
              <a:spcAft>
                <a:spcPct val="0"/>
              </a:spcAft>
              <a:defRPr kumimoji="1" sz="2400" b="1">
                <a:solidFill>
                  <a:srgbClr val="4A452A"/>
                </a:solidFill>
                <a:latin typeface="HG創英角ｺﾞｼｯｸUB" panose="020B0909000000000000" pitchFamily="49" charset="-128"/>
                <a:ea typeface="HG創英角ｺﾞｼｯｸUB" panose="020B0909000000000000" pitchFamily="49" charset="-128"/>
              </a:defRPr>
            </a:lvl3pPr>
            <a:lvl4pPr algn="l" defTabSz="1042988" rtl="0" eaLnBrk="0" fontAlgn="base" hangingPunct="0">
              <a:spcBef>
                <a:spcPct val="0"/>
              </a:spcBef>
              <a:spcAft>
                <a:spcPct val="0"/>
              </a:spcAft>
              <a:defRPr kumimoji="1" sz="2400" b="1">
                <a:solidFill>
                  <a:srgbClr val="4A452A"/>
                </a:solidFill>
                <a:latin typeface="HG創英角ｺﾞｼｯｸUB" panose="020B0909000000000000" pitchFamily="49" charset="-128"/>
                <a:ea typeface="HG創英角ｺﾞｼｯｸUB" panose="020B0909000000000000" pitchFamily="49" charset="-128"/>
              </a:defRPr>
            </a:lvl4pPr>
            <a:lvl5pPr algn="l" defTabSz="1042988" rtl="0" eaLnBrk="0" fontAlgn="base" hangingPunct="0">
              <a:spcBef>
                <a:spcPct val="0"/>
              </a:spcBef>
              <a:spcAft>
                <a:spcPct val="0"/>
              </a:spcAft>
              <a:defRPr kumimoji="1" sz="2400" b="1">
                <a:solidFill>
                  <a:srgbClr val="4A452A"/>
                </a:solidFill>
                <a:latin typeface="HG創英角ｺﾞｼｯｸUB" panose="020B0909000000000000" pitchFamily="49" charset="-128"/>
                <a:ea typeface="HG創英角ｺﾞｼｯｸUB" panose="020B0909000000000000" pitchFamily="49"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pPr>
              <a:defRPr/>
            </a:pPr>
            <a:r>
              <a:rPr lang="ja-JP" altLang="en-US" dirty="0"/>
              <a:t>第</a:t>
            </a:r>
            <a:r>
              <a:rPr lang="en-US" altLang="ja-JP" dirty="0"/>
              <a:t>13</a:t>
            </a:r>
            <a:r>
              <a:rPr lang="ja-JP" altLang="en-US" dirty="0"/>
              <a:t>次労働災害防止計画のポイント</a:t>
            </a:r>
            <a:r>
              <a:rPr lang="en-US" altLang="ja-JP" dirty="0"/>
              <a:t>-</a:t>
            </a:r>
            <a:r>
              <a:rPr lang="ja-JP" altLang="en-US" dirty="0"/>
              <a:t>３</a:t>
            </a:r>
          </a:p>
        </p:txBody>
      </p:sp>
      <p:sp>
        <p:nvSpPr>
          <p:cNvPr id="12" name="正方形/長方形 11"/>
          <p:cNvSpPr/>
          <p:nvPr/>
        </p:nvSpPr>
        <p:spPr>
          <a:xfrm>
            <a:off x="463508" y="1356789"/>
            <a:ext cx="5848262"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ja-JP" altLang="en-US" sz="2000" dirty="0">
                <a:latin typeface="+mn-ea"/>
              </a:rPr>
              <a:t>（５）化学物質等による健康障害防止対策の推進</a:t>
            </a:r>
          </a:p>
        </p:txBody>
      </p:sp>
      <p:sp>
        <p:nvSpPr>
          <p:cNvPr id="13" name="正方形/長方形 12"/>
          <p:cNvSpPr/>
          <p:nvPr/>
        </p:nvSpPr>
        <p:spPr>
          <a:xfrm>
            <a:off x="623437" y="1808438"/>
            <a:ext cx="9480748" cy="1015663"/>
          </a:xfrm>
          <a:prstGeom prst="rect">
            <a:avLst/>
          </a:prstGeom>
        </p:spPr>
        <p:txBody>
          <a:bodyPr wrap="square">
            <a:spAutoFit/>
          </a:bodyPr>
          <a:lstStyle/>
          <a:p>
            <a:pPr marL="357188" indent="-357188"/>
            <a:r>
              <a:rPr lang="ja-JP" altLang="en-US" sz="2000" dirty="0">
                <a:latin typeface="+mn-ea"/>
                <a:ea typeface="+mn-ea"/>
              </a:rPr>
              <a:t>○化学物質による健康障害防止対策</a:t>
            </a:r>
            <a:endParaRPr lang="en-US" altLang="ja-JP" sz="2000" dirty="0">
              <a:latin typeface="+mn-ea"/>
              <a:ea typeface="+mn-ea"/>
            </a:endParaRPr>
          </a:p>
          <a:p>
            <a:pPr marL="177800" lvl="0" indent="-177800"/>
            <a:r>
              <a:rPr lang="ja-JP" altLang="en-US" sz="2000" dirty="0">
                <a:latin typeface="+mn-ea"/>
                <a:ea typeface="+mn-ea"/>
              </a:rPr>
              <a:t>○石綿による健康障害防止対策</a:t>
            </a:r>
            <a:endParaRPr lang="en-US" altLang="ja-JP" sz="2000" dirty="0">
              <a:latin typeface="+mn-ea"/>
              <a:ea typeface="+mn-ea"/>
            </a:endParaRPr>
          </a:p>
          <a:p>
            <a:pPr marL="177800" lvl="0" indent="-177800"/>
            <a:r>
              <a:rPr lang="ja-JP" altLang="en-US" sz="2000" dirty="0">
                <a:solidFill>
                  <a:prstClr val="black"/>
                </a:solidFill>
                <a:latin typeface="+mn-ea"/>
                <a:ea typeface="+mn-ea"/>
              </a:rPr>
              <a:t>○電離放射線による健康障害防止対策</a:t>
            </a:r>
            <a:r>
              <a:rPr lang="ja-JP" altLang="en-US" sz="2000" dirty="0">
                <a:latin typeface="+mn-ea"/>
                <a:ea typeface="+mn-ea"/>
              </a:rPr>
              <a:t>　</a:t>
            </a:r>
            <a:r>
              <a:rPr lang="ja-JP" altLang="en-US" sz="2000" dirty="0" smtClean="0">
                <a:latin typeface="+mn-ea"/>
                <a:ea typeface="+mn-ea"/>
              </a:rPr>
              <a:t>　等</a:t>
            </a:r>
            <a:endParaRPr lang="en-US" altLang="ja-JP" sz="2000" dirty="0">
              <a:latin typeface="+mn-ea"/>
              <a:ea typeface="+mn-ea"/>
            </a:endParaRPr>
          </a:p>
        </p:txBody>
      </p:sp>
      <p:sp>
        <p:nvSpPr>
          <p:cNvPr id="14" name="正方形/長方形 13"/>
          <p:cNvSpPr/>
          <p:nvPr/>
        </p:nvSpPr>
        <p:spPr>
          <a:xfrm>
            <a:off x="501478" y="2922690"/>
            <a:ext cx="635046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ja-JP" altLang="en-US" sz="2000" dirty="0">
                <a:latin typeface="+mn-ea"/>
              </a:rPr>
              <a:t>（６）企業・業界単位での安全衛生の取組の強化</a:t>
            </a:r>
          </a:p>
        </p:txBody>
      </p:sp>
      <p:sp>
        <p:nvSpPr>
          <p:cNvPr id="15" name="正方形/長方形 14"/>
          <p:cNvSpPr/>
          <p:nvPr/>
        </p:nvSpPr>
        <p:spPr>
          <a:xfrm>
            <a:off x="623437" y="3457815"/>
            <a:ext cx="9480748" cy="1015663"/>
          </a:xfrm>
          <a:prstGeom prst="rect">
            <a:avLst/>
          </a:prstGeom>
        </p:spPr>
        <p:txBody>
          <a:bodyPr wrap="square">
            <a:spAutoFit/>
          </a:bodyPr>
          <a:lstStyle/>
          <a:p>
            <a:pPr marL="357188" indent="-357188"/>
            <a:r>
              <a:rPr lang="ja-JP" altLang="en-US" sz="2000" dirty="0">
                <a:latin typeface="+mn-ea"/>
                <a:ea typeface="+mn-ea"/>
              </a:rPr>
              <a:t>○企業のマネジメントへの安全衛生の取込み</a:t>
            </a:r>
          </a:p>
          <a:p>
            <a:pPr marL="357188" indent="-357188"/>
            <a:r>
              <a:rPr lang="ja-JP" altLang="en-US" sz="2000" dirty="0">
                <a:latin typeface="+mn-ea"/>
                <a:ea typeface="+mn-ea"/>
              </a:rPr>
              <a:t>○労働安全衛生マネジメントシステムの普及と活用</a:t>
            </a:r>
          </a:p>
          <a:p>
            <a:pPr marL="357188" indent="-357188"/>
            <a:r>
              <a:rPr lang="ja-JP" altLang="en-US" sz="2000" dirty="0">
                <a:latin typeface="+mn-ea"/>
                <a:ea typeface="+mn-ea"/>
              </a:rPr>
              <a:t>○企業単位での安全衛生管理体制の推進　　等</a:t>
            </a:r>
            <a:endParaRPr lang="en-US" altLang="ja-JP" sz="2000" dirty="0">
              <a:latin typeface="+mn-ea"/>
              <a:ea typeface="+mn-ea"/>
            </a:endParaRPr>
          </a:p>
        </p:txBody>
      </p:sp>
      <p:sp>
        <p:nvSpPr>
          <p:cNvPr id="16" name="正方形/長方形 15"/>
          <p:cNvSpPr/>
          <p:nvPr/>
        </p:nvSpPr>
        <p:spPr>
          <a:xfrm>
            <a:off x="501478" y="4542870"/>
            <a:ext cx="6234965"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ja-JP" altLang="en-US" sz="2000" dirty="0">
                <a:latin typeface="+mn-ea"/>
              </a:rPr>
              <a:t>（７）安全衛生管理組織の強化及び人材育成の推進</a:t>
            </a:r>
          </a:p>
        </p:txBody>
      </p:sp>
      <p:sp>
        <p:nvSpPr>
          <p:cNvPr id="17" name="正方形/長方形 16"/>
          <p:cNvSpPr/>
          <p:nvPr/>
        </p:nvSpPr>
        <p:spPr>
          <a:xfrm>
            <a:off x="623437" y="5032990"/>
            <a:ext cx="9480748" cy="707886"/>
          </a:xfrm>
          <a:prstGeom prst="rect">
            <a:avLst/>
          </a:prstGeom>
        </p:spPr>
        <p:txBody>
          <a:bodyPr wrap="square">
            <a:spAutoFit/>
          </a:bodyPr>
          <a:lstStyle/>
          <a:p>
            <a:pPr marL="357188" indent="-357188"/>
            <a:r>
              <a:rPr lang="ja-JP" altLang="en-US" sz="2000" dirty="0">
                <a:latin typeface="+mn-ea"/>
                <a:ea typeface="+mn-ea"/>
              </a:rPr>
              <a:t>○安全衛生専門人材の育成</a:t>
            </a:r>
            <a:endParaRPr lang="en-US" altLang="ja-JP" sz="2000" dirty="0">
              <a:latin typeface="+mn-ea"/>
              <a:ea typeface="+mn-ea"/>
            </a:endParaRPr>
          </a:p>
          <a:p>
            <a:pPr marL="357188" indent="-357188"/>
            <a:r>
              <a:rPr lang="ja-JP" altLang="en-US" sz="2000" dirty="0">
                <a:latin typeface="+mn-ea"/>
                <a:ea typeface="+mn-ea"/>
              </a:rPr>
              <a:t>○労働安全・労働衛生コンサルタント等の事業場外の専門人材の活用　　等</a:t>
            </a:r>
            <a:endParaRPr lang="en-US" altLang="ja-JP" sz="2000" dirty="0">
              <a:latin typeface="+mn-ea"/>
              <a:ea typeface="+mn-ea"/>
            </a:endParaRPr>
          </a:p>
        </p:txBody>
      </p:sp>
      <p:sp>
        <p:nvSpPr>
          <p:cNvPr id="18" name="正方形/長方形 17"/>
          <p:cNvSpPr/>
          <p:nvPr/>
        </p:nvSpPr>
        <p:spPr>
          <a:xfrm>
            <a:off x="514508" y="5843080"/>
            <a:ext cx="5097826"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ja-JP" altLang="en-US" sz="2000" dirty="0">
                <a:latin typeface="+mn-ea"/>
              </a:rPr>
              <a:t>（８）国民全体の安全・健康意識の高揚等</a:t>
            </a:r>
          </a:p>
        </p:txBody>
      </p:sp>
      <p:sp>
        <p:nvSpPr>
          <p:cNvPr id="19" name="正方形/長方形 18"/>
          <p:cNvSpPr/>
          <p:nvPr/>
        </p:nvSpPr>
        <p:spPr>
          <a:xfrm>
            <a:off x="623437" y="6313105"/>
            <a:ext cx="9480748" cy="707886"/>
          </a:xfrm>
          <a:prstGeom prst="rect">
            <a:avLst/>
          </a:prstGeom>
        </p:spPr>
        <p:txBody>
          <a:bodyPr wrap="square">
            <a:spAutoFit/>
          </a:bodyPr>
          <a:lstStyle/>
          <a:p>
            <a:pPr marL="357188" indent="-357188"/>
            <a:r>
              <a:rPr lang="ja-JP" altLang="en-US" sz="2000" dirty="0">
                <a:latin typeface="+mn-ea"/>
                <a:ea typeface="+mn-ea"/>
              </a:rPr>
              <a:t>○高校、大学等と連携した安全衛生教育の実施</a:t>
            </a:r>
            <a:endParaRPr lang="en-US" altLang="ja-JP" sz="2000" dirty="0">
              <a:latin typeface="+mn-ea"/>
              <a:ea typeface="+mn-ea"/>
            </a:endParaRPr>
          </a:p>
          <a:p>
            <a:pPr marL="357188" indent="-357188"/>
            <a:r>
              <a:rPr lang="ja-JP" altLang="en-US" sz="2000" dirty="0">
                <a:latin typeface="+mn-ea"/>
                <a:ea typeface="+mn-ea"/>
              </a:rPr>
              <a:t>○科学的根拠、国際動向を踏まえた施策推進　　等</a:t>
            </a:r>
            <a:endParaRPr lang="en-US" altLang="ja-JP" sz="2000" dirty="0">
              <a:latin typeface="+mn-ea"/>
              <a:ea typeface="+mn-ea"/>
            </a:endParaRPr>
          </a:p>
        </p:txBody>
      </p:sp>
    </p:spTree>
    <p:extLst>
      <p:ext uri="{BB962C8B-B14F-4D97-AF65-F5344CB8AC3E}">
        <p14:creationId xmlns:p14="http://schemas.microsoft.com/office/powerpoint/2010/main" val="83759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5756" y="1676224"/>
            <a:ext cx="7603432" cy="5848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8" name="タイトル 1"/>
          <p:cNvSpPr>
            <a:spLocks noGrp="1"/>
          </p:cNvSpPr>
          <p:nvPr>
            <p:ph type="title"/>
          </p:nvPr>
        </p:nvSpPr>
        <p:spPr/>
        <p:txBody>
          <a:bodyPr/>
          <a:lstStyle/>
          <a:p>
            <a:r>
              <a:rPr lang="ja-JP" altLang="en-US" dirty="0" smtClean="0">
                <a:solidFill>
                  <a:srgbClr val="4A452A"/>
                </a:solidFill>
              </a:rPr>
              <a:t>認定基準と自己診断</a:t>
            </a:r>
            <a:endParaRPr lang="ja-JP" altLang="en-US" dirty="0">
              <a:solidFill>
                <a:srgbClr val="4A452A"/>
              </a:solidFill>
            </a:endParaRPr>
          </a:p>
        </p:txBody>
      </p:sp>
      <p:sp>
        <p:nvSpPr>
          <p:cNvPr id="3" name="角丸四角形 2"/>
          <p:cNvSpPr/>
          <p:nvPr/>
        </p:nvSpPr>
        <p:spPr>
          <a:xfrm>
            <a:off x="2085282" y="1748232"/>
            <a:ext cx="2867043" cy="431800"/>
          </a:xfrm>
          <a:prstGeom prst="roundRect">
            <a:avLst>
              <a:gd name="adj" fmla="val 50000"/>
            </a:avLst>
          </a:prstGeom>
          <a:noFill/>
          <a:ln w="762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25200" anchor="ctr"/>
          <a:lstStyle/>
          <a:p>
            <a:pPr algn="ctr">
              <a:defRPr/>
            </a:pPr>
            <a:endParaRPr lang="ja-JP" altLang="en-US" sz="1400" dirty="0">
              <a:solidFill>
                <a:schemeClr val="tx1"/>
              </a:solidFill>
              <a:latin typeface="HGPｺﾞｼｯｸM" panose="020B0600000000000000" pitchFamily="50" charset="-128"/>
              <a:ea typeface="HGPｺﾞｼｯｸM" panose="020B0600000000000000" pitchFamily="50" charset="-128"/>
            </a:endParaRPr>
          </a:p>
        </p:txBody>
      </p:sp>
      <p:sp>
        <p:nvSpPr>
          <p:cNvPr id="5" name="テキスト ボックス 4"/>
          <p:cNvSpPr txBox="1"/>
          <p:nvPr/>
        </p:nvSpPr>
        <p:spPr>
          <a:xfrm>
            <a:off x="234132" y="3332408"/>
            <a:ext cx="1851150" cy="863600"/>
          </a:xfrm>
          <a:prstGeom prst="rect">
            <a:avLst/>
          </a:prstGeom>
          <a:solidFill>
            <a:srgbClr val="00B050"/>
          </a:solidFill>
        </p:spPr>
        <p:txBody>
          <a:bodyPr lIns="0" tIns="0" rIns="0" bIns="0" anchor="ctr"/>
          <a:lstStyle/>
          <a:p>
            <a:pPr>
              <a:lnSpc>
                <a:spcPct val="125000"/>
              </a:lnSpc>
              <a:defRPr/>
            </a:pPr>
            <a:r>
              <a:rPr lang="ja-JP" altLang="en-US" dirty="0">
                <a:solidFill>
                  <a:schemeClr val="bg1"/>
                </a:solidFill>
                <a:latin typeface="+mn-ea"/>
                <a:ea typeface="+mn-ea"/>
              </a:rPr>
              <a:t> 認定企業一覧</a:t>
            </a:r>
            <a:endParaRPr lang="en-US" altLang="ja-JP" dirty="0">
              <a:solidFill>
                <a:schemeClr val="bg1"/>
              </a:solidFill>
              <a:latin typeface="+mn-ea"/>
              <a:ea typeface="+mn-ea"/>
            </a:endParaRPr>
          </a:p>
          <a:p>
            <a:pPr>
              <a:lnSpc>
                <a:spcPct val="125000"/>
              </a:lnSpc>
              <a:defRPr/>
            </a:pPr>
            <a:r>
              <a:rPr lang="ja-JP" altLang="en-US" dirty="0">
                <a:solidFill>
                  <a:schemeClr val="bg1"/>
                </a:solidFill>
                <a:latin typeface="+mn-ea"/>
                <a:ea typeface="+mn-ea"/>
              </a:rPr>
              <a:t> ページへ</a:t>
            </a:r>
            <a:endParaRPr lang="ja-JP" altLang="en-US" sz="1400" dirty="0">
              <a:solidFill>
                <a:schemeClr val="bg1"/>
              </a:solidFill>
              <a:latin typeface="+mn-ea"/>
              <a:ea typeface="+mn-ea"/>
            </a:endParaRPr>
          </a:p>
        </p:txBody>
      </p:sp>
      <p:sp>
        <p:nvSpPr>
          <p:cNvPr id="6" name="正方形/長方形 5"/>
          <p:cNvSpPr/>
          <p:nvPr/>
        </p:nvSpPr>
        <p:spPr>
          <a:xfrm>
            <a:off x="3477831" y="2789395"/>
            <a:ext cx="2948989" cy="504825"/>
          </a:xfrm>
          <a:prstGeom prst="rect">
            <a:avLst/>
          </a:prstGeom>
          <a:noFill/>
          <a:ln w="571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25200" anchor="ctr"/>
          <a:lstStyle/>
          <a:p>
            <a:pPr algn="ctr">
              <a:defRPr/>
            </a:pPr>
            <a:endParaRPr lang="ja-JP" altLang="en-US" sz="1400" dirty="0">
              <a:solidFill>
                <a:schemeClr val="tx1"/>
              </a:solidFill>
              <a:latin typeface="HGPｺﾞｼｯｸM" panose="020B0600000000000000" pitchFamily="50" charset="-128"/>
              <a:ea typeface="HGPｺﾞｼｯｸM" panose="020B0600000000000000" pitchFamily="50" charset="-128"/>
            </a:endParaRPr>
          </a:p>
        </p:txBody>
      </p:sp>
      <p:cxnSp>
        <p:nvCxnSpPr>
          <p:cNvPr id="8" name="直線コネクタ 7"/>
          <p:cNvCxnSpPr/>
          <p:nvPr/>
        </p:nvCxnSpPr>
        <p:spPr>
          <a:xfrm>
            <a:off x="1183626" y="3044376"/>
            <a:ext cx="22908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1181253" y="3043169"/>
            <a:ext cx="0" cy="2689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3833242" y="3817221"/>
            <a:ext cx="2305546" cy="379283"/>
          </a:xfrm>
          <a:prstGeom prst="rect">
            <a:avLst/>
          </a:prstGeom>
          <a:noFill/>
          <a:ln w="57150">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25200" anchor="ctr"/>
          <a:lstStyle/>
          <a:p>
            <a:pPr algn="ctr">
              <a:defRPr/>
            </a:pPr>
            <a:endParaRPr lang="ja-JP" altLang="en-US" sz="1400" dirty="0">
              <a:solidFill>
                <a:schemeClr val="tx1"/>
              </a:solidFill>
              <a:latin typeface="HGPｺﾞｼｯｸM" panose="020B0600000000000000" pitchFamily="50" charset="-128"/>
              <a:ea typeface="HGPｺﾞｼｯｸM" panose="020B0600000000000000" pitchFamily="50" charset="-128"/>
            </a:endParaRPr>
          </a:p>
        </p:txBody>
      </p:sp>
      <p:cxnSp>
        <p:nvCxnSpPr>
          <p:cNvPr id="14" name="直線コネクタ 13"/>
          <p:cNvCxnSpPr/>
          <p:nvPr/>
        </p:nvCxnSpPr>
        <p:spPr>
          <a:xfrm>
            <a:off x="6138788" y="4006862"/>
            <a:ext cx="2541412"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8680200" y="4006862"/>
            <a:ext cx="0" cy="792163"/>
          </a:xfrm>
          <a:prstGeom prst="straightConnector1">
            <a:avLst/>
          </a:prstGeom>
          <a:ln w="2857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7897377" y="4811525"/>
            <a:ext cx="1489364" cy="863600"/>
          </a:xfrm>
          <a:prstGeom prst="rect">
            <a:avLst/>
          </a:prstGeom>
          <a:solidFill>
            <a:srgbClr val="00B050"/>
          </a:solidFill>
        </p:spPr>
        <p:txBody>
          <a:bodyPr lIns="0" tIns="0" rIns="0" bIns="0" anchor="ctr"/>
          <a:lstStyle/>
          <a:p>
            <a:pPr algn="ctr">
              <a:lnSpc>
                <a:spcPct val="125000"/>
              </a:lnSpc>
              <a:defRPr/>
            </a:pPr>
            <a:r>
              <a:rPr lang="ja-JP" altLang="en-US" dirty="0">
                <a:solidFill>
                  <a:schemeClr val="bg1"/>
                </a:solidFill>
                <a:latin typeface="+mn-ea"/>
                <a:ea typeface="+mn-ea"/>
              </a:rPr>
              <a:t>自己診断</a:t>
            </a:r>
            <a:endParaRPr lang="en-US" altLang="ja-JP" dirty="0">
              <a:solidFill>
                <a:schemeClr val="bg1"/>
              </a:solidFill>
              <a:latin typeface="+mn-ea"/>
              <a:ea typeface="+mn-ea"/>
            </a:endParaRPr>
          </a:p>
          <a:p>
            <a:pPr algn="ctr">
              <a:lnSpc>
                <a:spcPct val="125000"/>
              </a:lnSpc>
              <a:defRPr/>
            </a:pPr>
            <a:r>
              <a:rPr lang="ja-JP" altLang="en-US" dirty="0">
                <a:solidFill>
                  <a:schemeClr val="bg1"/>
                </a:solidFill>
                <a:latin typeface="+mn-ea"/>
                <a:ea typeface="+mn-ea"/>
              </a:rPr>
              <a:t>ページへ</a:t>
            </a:r>
            <a:endParaRPr lang="ja-JP" altLang="en-US" sz="1400" dirty="0">
              <a:solidFill>
                <a:schemeClr val="bg1"/>
              </a:solidFill>
              <a:latin typeface="+mn-ea"/>
              <a:ea typeface="+mn-ea"/>
            </a:endParaRPr>
          </a:p>
        </p:txBody>
      </p:sp>
      <p:sp>
        <p:nvSpPr>
          <p:cNvPr id="19470" name="テキスト ボックス 17"/>
          <p:cNvSpPr txBox="1">
            <a:spLocks noChangeArrowheads="1"/>
          </p:cNvSpPr>
          <p:nvPr/>
        </p:nvSpPr>
        <p:spPr bwMode="auto">
          <a:xfrm>
            <a:off x="8306621" y="6291775"/>
            <a:ext cx="2160240" cy="648072"/>
          </a:xfrm>
          <a:prstGeom prst="rect">
            <a:avLst/>
          </a:prstGeom>
          <a:noFill/>
          <a:ln w="9525">
            <a:noFill/>
            <a:miter lim="800000"/>
            <a:headEnd/>
            <a:tailEnd/>
          </a:ln>
        </p:spPr>
        <p:txBody>
          <a:bodyPr lIns="0" tIns="0" rIns="0" bIns="0"/>
          <a:lstStyle/>
          <a:p>
            <a:pPr algn="just">
              <a:lnSpc>
                <a:spcPct val="125000"/>
              </a:lnSpc>
            </a:pPr>
            <a:r>
              <a:rPr lang="en-US" altLang="ja-JP" sz="1400" dirty="0" smtClean="0">
                <a:solidFill>
                  <a:srgbClr val="000000"/>
                </a:solidFill>
                <a:latin typeface="ＭＳ Ｐゴシック" pitchFamily="50" charset="-128"/>
              </a:rPr>
              <a:t>https://anzeninfo.mhlw.go.jp/shindan/shindan_index.html</a:t>
            </a:r>
            <a:endParaRPr lang="ja-JP" altLang="en-US" sz="1400" dirty="0">
              <a:solidFill>
                <a:srgbClr val="000000"/>
              </a:solidFill>
              <a:latin typeface="ＭＳ Ｐゴシック" pitchFamily="50" charset="-128"/>
            </a:endParaRPr>
          </a:p>
        </p:txBody>
      </p:sp>
      <p:sp>
        <p:nvSpPr>
          <p:cNvPr id="4" name="スライド番号プレースホルダー 3"/>
          <p:cNvSpPr>
            <a:spLocks noGrp="1"/>
          </p:cNvSpPr>
          <p:nvPr>
            <p:ph type="sldNum" sz="quarter" idx="10"/>
          </p:nvPr>
        </p:nvSpPr>
        <p:spPr/>
        <p:txBody>
          <a:bodyPr/>
          <a:lstStyle/>
          <a:p>
            <a:pPr>
              <a:defRPr/>
            </a:pPr>
            <a:fld id="{75CDF31D-EC97-45E0-BA4A-F2073B300EF5}" type="slidenum">
              <a:rPr lang="ja-JP" altLang="en-US" smtClean="0"/>
              <a:pPr>
                <a:defRPr/>
              </a:pPr>
              <a:t>11</a:t>
            </a:fld>
            <a:endParaRPr lang="ja-JP" altLang="en-US" dirty="0"/>
          </a:p>
        </p:txBody>
      </p:sp>
      <p:sp>
        <p:nvSpPr>
          <p:cNvPr id="16" name="コンテンツ プレースホルダー 37"/>
          <p:cNvSpPr txBox="1">
            <a:spLocks/>
          </p:cNvSpPr>
          <p:nvPr/>
        </p:nvSpPr>
        <p:spPr>
          <a:xfrm>
            <a:off x="738188" y="1232695"/>
            <a:ext cx="5688632" cy="588047"/>
          </a:xfrm>
          <a:prstGeom prst="rect">
            <a:avLst/>
          </a:prstGeom>
        </p:spPr>
        <p:txBody>
          <a:bodyPr lIns="0" tIns="0" rIns="0" bIns="0"/>
          <a:lstStyle>
            <a:lvl1pPr marL="0" indent="0" algn="l" defTabSz="1043017" rtl="0" eaLnBrk="1" fontAlgn="base" latinLnBrk="0" hangingPunct="1">
              <a:spcBef>
                <a:spcPct val="20000"/>
              </a:spcBef>
              <a:spcAft>
                <a:spcPct val="0"/>
              </a:spcAft>
              <a:buFontTx/>
              <a:buNone/>
              <a:defRPr kumimoji="1" lang="ja-JP" altLang="en-US" sz="2100" b="1" kern="1200" smtClean="0">
                <a:solidFill>
                  <a:srgbClr val="000000"/>
                </a:solidFill>
                <a:latin typeface="+mn-ea"/>
                <a:ea typeface="+mn-ea"/>
                <a:cs typeface="+mn-cs"/>
              </a:defRPr>
            </a:lvl1pPr>
            <a:lvl2pPr marL="0" indent="0" algn="l" defTabSz="1043017" rtl="0" eaLnBrk="1" fontAlgn="base" latinLnBrk="0" hangingPunct="1">
              <a:spcBef>
                <a:spcPct val="20000"/>
              </a:spcBef>
              <a:spcAft>
                <a:spcPct val="0"/>
              </a:spcAft>
              <a:buFontTx/>
              <a:buNone/>
              <a:defRPr kumimoji="1" lang="ja-JP" altLang="en-US" sz="1900" b="0" kern="1200" smtClean="0">
                <a:solidFill>
                  <a:srgbClr val="000000"/>
                </a:solidFill>
                <a:latin typeface="+mn-ea"/>
                <a:ea typeface="+mn-ea"/>
                <a:cs typeface="+mn-cs"/>
              </a:defRPr>
            </a:lvl2pPr>
            <a:lvl3pPr marL="283393" indent="0" algn="l" defTabSz="1043017" rtl="0" eaLnBrk="1" fontAlgn="base" latinLnBrk="0" hangingPunct="1">
              <a:spcBef>
                <a:spcPct val="20000"/>
              </a:spcBef>
              <a:spcAft>
                <a:spcPct val="0"/>
              </a:spcAft>
              <a:buFontTx/>
              <a:buNone/>
              <a:defRPr kumimoji="1" lang="ja-JP" altLang="en-US" sz="1700" b="0" kern="1200" smtClean="0">
                <a:solidFill>
                  <a:srgbClr val="000000"/>
                </a:solidFill>
                <a:latin typeface="+mn-ea"/>
                <a:ea typeface="+mn-ea"/>
                <a:cs typeface="+mn-cs"/>
              </a:defRPr>
            </a:lvl3pPr>
            <a:lvl4pPr marL="472879" indent="0" algn="l" defTabSz="1043017" rtl="0" eaLnBrk="1" fontAlgn="base" latinLnBrk="0" hangingPunct="1">
              <a:spcBef>
                <a:spcPct val="20000"/>
              </a:spcBef>
              <a:spcAft>
                <a:spcPct val="0"/>
              </a:spcAft>
              <a:buFontTx/>
              <a:buNone/>
              <a:defRPr kumimoji="1" lang="ja-JP" altLang="en-US" sz="1500" b="0" kern="1200" smtClean="0">
                <a:solidFill>
                  <a:srgbClr val="000000"/>
                </a:solidFill>
                <a:latin typeface="+mn-ea"/>
                <a:ea typeface="+mn-ea"/>
                <a:cs typeface="+mn-cs"/>
              </a:defRPr>
            </a:lvl4pPr>
            <a:lvl5pPr marL="660689" indent="0" algn="l" defTabSz="1043017" rtl="0" eaLnBrk="1" fontAlgn="base" latinLnBrk="0" hangingPunct="1">
              <a:spcBef>
                <a:spcPct val="20000"/>
              </a:spcBef>
              <a:spcAft>
                <a:spcPct val="0"/>
              </a:spcAft>
              <a:buFontTx/>
              <a:buNone/>
              <a:defRPr kumimoji="1" lang="ja-JP" altLang="en-US" sz="1500" b="0" kern="1200">
                <a:solidFill>
                  <a:srgbClr val="000000"/>
                </a:solidFill>
                <a:latin typeface="+mn-ea"/>
                <a:ea typeface="+mn-ea"/>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marL="269875" indent="-269875">
              <a:lnSpc>
                <a:spcPct val="125000"/>
              </a:lnSpc>
              <a:spcBef>
                <a:spcPts val="1200"/>
              </a:spcBef>
              <a:buClr>
                <a:srgbClr val="36984D"/>
              </a:buClr>
              <a:buFont typeface="Wingdings" panose="05000000000000000000" pitchFamily="2" charset="2"/>
              <a:buChar char="l"/>
              <a:defRPr/>
            </a:pPr>
            <a:r>
              <a:rPr lang="ja-JP" altLang="en-US" sz="2400" b="0" dirty="0" smtClean="0">
                <a:latin typeface="+mj-ea"/>
                <a:ea typeface="+mj-ea"/>
              </a:rPr>
              <a:t>厚生労働省「職場のあんぜんサイト」</a:t>
            </a:r>
            <a:endParaRPr sz="2400" b="0" dirty="0">
              <a:latin typeface="+mj-ea"/>
              <a:ea typeface="+mj-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2"/>
          <p:cNvSpPr>
            <a:spLocks noGrp="1"/>
          </p:cNvSpPr>
          <p:nvPr>
            <p:ph type="title"/>
          </p:nvPr>
        </p:nvSpPr>
        <p:spPr>
          <a:xfrm>
            <a:off x="1674292" y="468313"/>
            <a:ext cx="8423796" cy="431800"/>
          </a:xfrm>
        </p:spPr>
        <p:txBody>
          <a:bodyPr/>
          <a:lstStyle/>
          <a:p>
            <a:pPr eaLnBrk="1" hangingPunct="1"/>
            <a:r>
              <a:rPr lang="ja-JP" altLang="en-US" dirty="0" smtClean="0">
                <a:solidFill>
                  <a:srgbClr val="4A452A"/>
                </a:solidFill>
              </a:rPr>
              <a:t>認定基準の構成</a:t>
            </a:r>
            <a:endParaRPr lang="ja-JP" altLang="en-US" dirty="0">
              <a:solidFill>
                <a:srgbClr val="4A452A"/>
              </a:solidFill>
            </a:endParaRPr>
          </a:p>
        </p:txBody>
      </p:sp>
      <p:sp>
        <p:nvSpPr>
          <p:cNvPr id="5" name="スライド番号プレースホルダー 4"/>
          <p:cNvSpPr>
            <a:spLocks noGrp="1"/>
          </p:cNvSpPr>
          <p:nvPr>
            <p:ph type="sldNum" sz="quarter" idx="10"/>
          </p:nvPr>
        </p:nvSpPr>
        <p:spPr/>
        <p:txBody>
          <a:bodyPr/>
          <a:lstStyle/>
          <a:p>
            <a:pPr>
              <a:defRPr/>
            </a:pPr>
            <a:fld id="{75CDF31D-EC97-45E0-BA4A-F2073B300EF5}" type="slidenum">
              <a:rPr lang="ja-JP" altLang="en-US" smtClean="0"/>
              <a:pPr>
                <a:defRPr/>
              </a:pPr>
              <a:t>12</a:t>
            </a:fld>
            <a:endParaRPr lang="ja-JP" altLang="en-US" dirty="0"/>
          </a:p>
        </p:txBody>
      </p:sp>
      <p:pic>
        <p:nvPicPr>
          <p:cNvPr id="9" name="図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172" y="61405"/>
            <a:ext cx="940537" cy="91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810196" y="3593182"/>
            <a:ext cx="8925941" cy="720080"/>
          </a:xfrm>
          <a:prstGeom prst="rect">
            <a:avLst/>
          </a:prstGeom>
          <a:solidFill>
            <a:schemeClr val="accent3">
              <a:lumMod val="60000"/>
              <a:lumOff val="40000"/>
            </a:schemeClr>
          </a:solidFill>
        </p:spPr>
        <p:txBody>
          <a:bodyPr wrap="square" lIns="0" tIns="0" rIns="0" bIns="0" rtlCol="0" anchor="t">
            <a:noAutofit/>
          </a:bodyPr>
          <a:lstStyle/>
          <a:p>
            <a:pPr algn="just" rtl="0" fontAlgn="base">
              <a:lnSpc>
                <a:spcPct val="125000"/>
              </a:lnSpc>
              <a:spcBef>
                <a:spcPct val="0"/>
              </a:spcBef>
              <a:spcAft>
                <a:spcPct val="0"/>
              </a:spcAft>
            </a:pPr>
            <a:endParaRPr kumimoji="1" lang="ja-JP" altLang="en-US" sz="1400" kern="1200" dirty="0">
              <a:solidFill>
                <a:srgbClr val="000000"/>
              </a:solidFill>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810195" y="1864990"/>
            <a:ext cx="8925941" cy="720080"/>
          </a:xfrm>
          <a:prstGeom prst="rect">
            <a:avLst/>
          </a:prstGeom>
          <a:solidFill>
            <a:schemeClr val="accent3">
              <a:lumMod val="60000"/>
              <a:lumOff val="40000"/>
            </a:schemeClr>
          </a:solidFill>
        </p:spPr>
        <p:txBody>
          <a:bodyPr wrap="square" lIns="0" tIns="0" rIns="0" bIns="0" rtlCol="0" anchor="t">
            <a:noAutofit/>
          </a:bodyPr>
          <a:lstStyle/>
          <a:p>
            <a:pPr algn="just" rtl="0" fontAlgn="base">
              <a:lnSpc>
                <a:spcPct val="125000"/>
              </a:lnSpc>
              <a:spcBef>
                <a:spcPct val="0"/>
              </a:spcBef>
              <a:spcAft>
                <a:spcPct val="0"/>
              </a:spcAft>
            </a:pPr>
            <a:endParaRPr kumimoji="1" lang="ja-JP" altLang="en-US" sz="1400" kern="1200" dirty="0">
              <a:solidFill>
                <a:srgbClr val="000000"/>
              </a:solidFill>
              <a:latin typeface="ＭＳ Ｐゴシック" panose="020B0600070205080204" pitchFamily="50" charset="-128"/>
              <a:ea typeface="ＭＳ Ｐゴシック" panose="020B0600070205080204" pitchFamily="50" charset="-128"/>
            </a:endParaRPr>
          </a:p>
        </p:txBody>
      </p:sp>
      <p:sp>
        <p:nvSpPr>
          <p:cNvPr id="13" name="テキスト ボックス 12"/>
          <p:cNvSpPr txBox="1"/>
          <p:nvPr/>
        </p:nvSpPr>
        <p:spPr>
          <a:xfrm>
            <a:off x="810195" y="1980431"/>
            <a:ext cx="8925941" cy="1440160"/>
          </a:xfrm>
          <a:prstGeom prst="rect">
            <a:avLst/>
          </a:prstGeom>
          <a:solidFill>
            <a:schemeClr val="accent3">
              <a:lumMod val="20000"/>
              <a:lumOff val="80000"/>
            </a:schemeClr>
          </a:solidFill>
        </p:spPr>
        <p:txBody>
          <a:bodyPr wrap="square" lIns="0" tIns="0" rIns="0" bIns="0" rtlCol="0" anchor="t">
            <a:noAutofit/>
          </a:bodyPr>
          <a:lstStyle/>
          <a:p>
            <a:pPr algn="just" rtl="0" fontAlgn="base">
              <a:lnSpc>
                <a:spcPct val="125000"/>
              </a:lnSpc>
              <a:spcBef>
                <a:spcPct val="0"/>
              </a:spcBef>
              <a:spcAft>
                <a:spcPct val="0"/>
              </a:spcAft>
            </a:pPr>
            <a:endParaRPr kumimoji="1" lang="ja-JP" altLang="en-US" sz="1400" kern="1200" dirty="0">
              <a:solidFill>
                <a:srgbClr val="000000"/>
              </a:solidFill>
              <a:latin typeface="ＭＳ Ｐゴシック" panose="020B0600070205080204" pitchFamily="50" charset="-128"/>
              <a:ea typeface="ＭＳ Ｐゴシック" panose="020B0600070205080204" pitchFamily="50" charset="-128"/>
            </a:endParaRPr>
          </a:p>
        </p:txBody>
      </p:sp>
      <p:sp>
        <p:nvSpPr>
          <p:cNvPr id="14" name="テキスト ボックス 13"/>
          <p:cNvSpPr txBox="1"/>
          <p:nvPr/>
        </p:nvSpPr>
        <p:spPr>
          <a:xfrm>
            <a:off x="810196" y="3708623"/>
            <a:ext cx="8925941" cy="1440160"/>
          </a:xfrm>
          <a:prstGeom prst="rect">
            <a:avLst/>
          </a:prstGeom>
          <a:solidFill>
            <a:schemeClr val="accent3">
              <a:lumMod val="20000"/>
              <a:lumOff val="80000"/>
            </a:schemeClr>
          </a:solidFill>
        </p:spPr>
        <p:txBody>
          <a:bodyPr wrap="square" lIns="0" tIns="0" rIns="0" bIns="0" rtlCol="0" anchor="t">
            <a:noAutofit/>
          </a:bodyPr>
          <a:lstStyle/>
          <a:p>
            <a:pPr algn="just" rtl="0" fontAlgn="base">
              <a:lnSpc>
                <a:spcPct val="125000"/>
              </a:lnSpc>
              <a:spcBef>
                <a:spcPct val="0"/>
              </a:spcBef>
              <a:spcAft>
                <a:spcPct val="0"/>
              </a:spcAft>
            </a:pPr>
            <a:endParaRPr kumimoji="1" lang="ja-JP" altLang="en-US" sz="1400" kern="1200" dirty="0">
              <a:solidFill>
                <a:srgbClr val="000000"/>
              </a:solidFill>
              <a:latin typeface="ＭＳ Ｐゴシック" panose="020B0600070205080204" pitchFamily="50" charset="-128"/>
              <a:ea typeface="ＭＳ Ｐゴシック" panose="020B0600070205080204" pitchFamily="50" charset="-128"/>
            </a:endParaRPr>
          </a:p>
        </p:txBody>
      </p:sp>
      <p:sp>
        <p:nvSpPr>
          <p:cNvPr id="15" name="コンテンツ プレースホルダ 2"/>
          <p:cNvSpPr>
            <a:spLocks noGrp="1"/>
          </p:cNvSpPr>
          <p:nvPr>
            <p:ph idx="1"/>
          </p:nvPr>
        </p:nvSpPr>
        <p:spPr>
          <a:xfrm>
            <a:off x="810196" y="1980431"/>
            <a:ext cx="8925941" cy="1440160"/>
          </a:xfrm>
          <a:solidFill>
            <a:schemeClr val="accent3">
              <a:lumMod val="20000"/>
              <a:lumOff val="80000"/>
              <a:alpha val="67000"/>
            </a:schemeClr>
          </a:solidFill>
        </p:spPr>
        <p:txBody>
          <a:bodyPr>
            <a:noAutofit/>
          </a:bodyPr>
          <a:lstStyle/>
          <a:p>
            <a:endParaRPr lang="en-US" altLang="ja-JP" sz="1050" b="0" dirty="0">
              <a:solidFill>
                <a:schemeClr val="bg2">
                  <a:lumMod val="25000"/>
                </a:schemeClr>
              </a:solidFill>
            </a:endParaRPr>
          </a:p>
          <a:p>
            <a:r>
              <a:rPr lang="ja-JP" altLang="en-US" sz="2800" b="0" dirty="0">
                <a:solidFill>
                  <a:schemeClr val="bg2">
                    <a:lumMod val="25000"/>
                  </a:schemeClr>
                </a:solidFill>
              </a:rPr>
              <a:t>１</a:t>
            </a:r>
            <a:r>
              <a:rPr lang="ja-JP" altLang="en-US" sz="2800" b="0" dirty="0" smtClean="0">
                <a:solidFill>
                  <a:schemeClr val="bg2">
                    <a:lumMod val="25000"/>
                  </a:schemeClr>
                </a:solidFill>
              </a:rPr>
              <a:t>．必須項目（必要項目）</a:t>
            </a:r>
            <a:endParaRPr lang="en-US" altLang="ja-JP" sz="2800" b="0" dirty="0">
              <a:solidFill>
                <a:schemeClr val="bg2">
                  <a:lumMod val="25000"/>
                </a:schemeClr>
              </a:solidFill>
            </a:endParaRPr>
          </a:p>
          <a:p>
            <a:r>
              <a:rPr lang="ja-JP" altLang="en-US" sz="2800" b="0" dirty="0">
                <a:solidFill>
                  <a:schemeClr val="bg2">
                    <a:lumMod val="25000"/>
                  </a:schemeClr>
                </a:solidFill>
              </a:rPr>
              <a:t>　　</a:t>
            </a:r>
            <a:r>
              <a:rPr lang="ja-JP" altLang="en-US" sz="2800" b="0" dirty="0" smtClean="0">
                <a:solidFill>
                  <a:schemeClr val="bg2">
                    <a:lumMod val="25000"/>
                  </a:schemeClr>
                </a:solidFill>
              </a:rPr>
              <a:t>すべて満たしていることが必要</a:t>
            </a:r>
            <a:endParaRPr kumimoji="1" lang="ja-JP" altLang="en-US" sz="2800" b="0" dirty="0">
              <a:solidFill>
                <a:schemeClr val="bg2">
                  <a:lumMod val="25000"/>
                </a:schemeClr>
              </a:solidFill>
            </a:endParaRPr>
          </a:p>
        </p:txBody>
      </p:sp>
      <p:sp>
        <p:nvSpPr>
          <p:cNvPr id="16" name="コンテンツ プレースホルダ 2"/>
          <p:cNvSpPr txBox="1">
            <a:spLocks/>
          </p:cNvSpPr>
          <p:nvPr/>
        </p:nvSpPr>
        <p:spPr bwMode="auto">
          <a:xfrm>
            <a:off x="789596" y="3708623"/>
            <a:ext cx="8946541" cy="2304256"/>
          </a:xfrm>
          <a:prstGeom prst="rect">
            <a:avLst/>
          </a:prstGeom>
          <a:solidFill>
            <a:schemeClr val="accent3">
              <a:lumMod val="20000"/>
              <a:lumOff val="80000"/>
              <a:alpha val="67000"/>
            </a:schemeClr>
          </a:solidFill>
          <a:ln w="9525">
            <a:noFill/>
            <a:miter lim="800000"/>
            <a:headEnd/>
            <a:tailEnd/>
          </a:ln>
        </p:spPr>
        <p:txBody>
          <a:bodyPr vert="horz" wrap="square" lIns="91440" tIns="45720" rIns="91440" bIns="45720" numCol="1" rtlCol="0" anchor="t" anchorCtr="0" compatLnSpc="1">
            <a:prstTxWarp prst="textNoShape">
              <a:avLst/>
            </a:prstTxWarp>
            <a:noAutofit/>
          </a:bodyPr>
          <a:lstStyle>
            <a:lvl1pPr algn="l" defTabSz="1042988" rtl="0" eaLnBrk="0" fontAlgn="base" hangingPunct="0">
              <a:spcBef>
                <a:spcPct val="20000"/>
              </a:spcBef>
              <a:spcAft>
                <a:spcPct val="0"/>
              </a:spcAft>
              <a:defRPr kumimoji="1" lang="ja-JP" altLang="en-US" sz="2100" b="1" kern="1200">
                <a:solidFill>
                  <a:srgbClr val="000000"/>
                </a:solidFill>
                <a:latin typeface="+mn-ea"/>
                <a:ea typeface="+mn-ea"/>
                <a:cs typeface="メイリオ" pitchFamily="50" charset="-128"/>
              </a:defRPr>
            </a:lvl1pPr>
            <a:lvl2pPr algn="l" defTabSz="1042988" rtl="0" eaLnBrk="0" fontAlgn="base" hangingPunct="0">
              <a:spcBef>
                <a:spcPct val="20000"/>
              </a:spcBef>
              <a:spcAft>
                <a:spcPct val="0"/>
              </a:spcAft>
              <a:defRPr kumimoji="1" lang="ja-JP" altLang="en-US" sz="1900" kern="1200">
                <a:solidFill>
                  <a:srgbClr val="000000"/>
                </a:solidFill>
                <a:latin typeface="+mn-ea"/>
                <a:ea typeface="+mn-ea"/>
                <a:cs typeface="メイリオ" pitchFamily="50" charset="-128"/>
              </a:defRPr>
            </a:lvl2pPr>
            <a:lvl3pPr marL="282575" algn="l" defTabSz="1042988" rtl="0" eaLnBrk="0" fontAlgn="base" hangingPunct="0">
              <a:spcBef>
                <a:spcPct val="20000"/>
              </a:spcBef>
              <a:spcAft>
                <a:spcPct val="0"/>
              </a:spcAft>
              <a:defRPr kumimoji="1" lang="ja-JP" altLang="en-US" sz="1700" kern="1200">
                <a:solidFill>
                  <a:srgbClr val="000000"/>
                </a:solidFill>
                <a:latin typeface="+mn-ea"/>
                <a:ea typeface="+mn-ea"/>
                <a:cs typeface="メイリオ" pitchFamily="50" charset="-128"/>
              </a:defRPr>
            </a:lvl3pPr>
            <a:lvl4pPr marL="471488" algn="l" defTabSz="1042988" rtl="0" eaLnBrk="0" fontAlgn="base" hangingPunct="0">
              <a:spcBef>
                <a:spcPct val="20000"/>
              </a:spcBef>
              <a:spcAft>
                <a:spcPct val="0"/>
              </a:spcAft>
              <a:defRPr kumimoji="1" lang="ja-JP" altLang="en-US" sz="1500" kern="1200">
                <a:solidFill>
                  <a:srgbClr val="000000"/>
                </a:solidFill>
                <a:latin typeface="+mn-ea"/>
                <a:ea typeface="+mn-ea"/>
                <a:cs typeface="メイリオ" pitchFamily="50" charset="-128"/>
              </a:defRPr>
            </a:lvl4pPr>
            <a:lvl5pPr marL="660400" algn="l" defTabSz="1042988" rtl="0" eaLnBrk="0" fontAlgn="base" hangingPunct="0">
              <a:spcBef>
                <a:spcPct val="20000"/>
              </a:spcBef>
              <a:spcAft>
                <a:spcPct val="0"/>
              </a:spcAft>
              <a:defRPr kumimoji="1" lang="ja-JP" altLang="en-US" sz="1500" kern="1200">
                <a:solidFill>
                  <a:srgbClr val="000000"/>
                </a:solidFill>
                <a:latin typeface="+mn-ea"/>
                <a:ea typeface="+mn-ea"/>
                <a:cs typeface="メイリオ" pitchFamily="50" charset="-128"/>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endParaRPr lang="en-US" altLang="ja-JP" sz="2800" b="0" dirty="0">
              <a:solidFill>
                <a:schemeClr val="bg2">
                  <a:lumMod val="25000"/>
                </a:schemeClr>
              </a:solidFill>
            </a:endParaRPr>
          </a:p>
          <a:p>
            <a:r>
              <a:rPr lang="ja-JP" altLang="en-US" sz="2800" b="0" dirty="0">
                <a:solidFill>
                  <a:schemeClr val="bg2">
                    <a:lumMod val="25000"/>
                  </a:schemeClr>
                </a:solidFill>
              </a:rPr>
              <a:t>２</a:t>
            </a:r>
            <a:r>
              <a:rPr lang="ja-JP" altLang="en-US" sz="2800" b="0" dirty="0" smtClean="0">
                <a:solidFill>
                  <a:schemeClr val="bg2">
                    <a:lumMod val="25000"/>
                  </a:schemeClr>
                </a:solidFill>
              </a:rPr>
              <a:t>．加点項目（評価項目）</a:t>
            </a:r>
            <a:endParaRPr lang="en-US" altLang="ja-JP" sz="2800" b="0" dirty="0" smtClean="0">
              <a:solidFill>
                <a:schemeClr val="bg2">
                  <a:lumMod val="25000"/>
                </a:schemeClr>
              </a:solidFill>
            </a:endParaRPr>
          </a:p>
          <a:p>
            <a:pPr marL="360000" indent="-457200"/>
            <a:r>
              <a:rPr lang="ja-JP" altLang="en-US" sz="2800" b="0" dirty="0" smtClean="0">
                <a:solidFill>
                  <a:schemeClr val="bg2">
                    <a:lumMod val="25000"/>
                  </a:schemeClr>
                </a:solidFill>
              </a:rPr>
              <a:t>　　全体の合計点数や分野毎の合計点数が基準点以上であることが必要</a:t>
            </a:r>
            <a:endParaRPr lang="ja-JP" altLang="en-US" sz="2800" b="0" dirty="0">
              <a:solidFill>
                <a:schemeClr val="bg2">
                  <a:lumMod val="25000"/>
                </a:schemeClr>
              </a:solidFill>
            </a:endParaRPr>
          </a:p>
        </p:txBody>
      </p:sp>
      <p:sp>
        <p:nvSpPr>
          <p:cNvPr id="11" name="コンテンツ プレースホルダー 37"/>
          <p:cNvSpPr txBox="1">
            <a:spLocks/>
          </p:cNvSpPr>
          <p:nvPr/>
        </p:nvSpPr>
        <p:spPr>
          <a:xfrm>
            <a:off x="882650" y="1260798"/>
            <a:ext cx="8928100" cy="719633"/>
          </a:xfrm>
          <a:prstGeom prst="rect">
            <a:avLst/>
          </a:prstGeom>
        </p:spPr>
        <p:txBody>
          <a:bodyPr lIns="0" tIns="0" rIns="0" bIns="0"/>
          <a:lstStyle>
            <a:lvl1pPr marL="0" indent="0" algn="l" defTabSz="1043017" rtl="0" eaLnBrk="1" fontAlgn="base" latinLnBrk="0" hangingPunct="1">
              <a:spcBef>
                <a:spcPct val="20000"/>
              </a:spcBef>
              <a:spcAft>
                <a:spcPct val="0"/>
              </a:spcAft>
              <a:buFontTx/>
              <a:buNone/>
              <a:defRPr kumimoji="1" lang="ja-JP" altLang="en-US" sz="2100" b="1" kern="1200" smtClean="0">
                <a:solidFill>
                  <a:srgbClr val="000000"/>
                </a:solidFill>
                <a:latin typeface="+mn-ea"/>
                <a:ea typeface="+mn-ea"/>
                <a:cs typeface="+mn-cs"/>
              </a:defRPr>
            </a:lvl1pPr>
            <a:lvl2pPr marL="0" indent="0" algn="l" defTabSz="1043017" rtl="0" eaLnBrk="1" fontAlgn="base" latinLnBrk="0" hangingPunct="1">
              <a:spcBef>
                <a:spcPct val="20000"/>
              </a:spcBef>
              <a:spcAft>
                <a:spcPct val="0"/>
              </a:spcAft>
              <a:buFontTx/>
              <a:buNone/>
              <a:defRPr kumimoji="1" lang="ja-JP" altLang="en-US" sz="1900" b="0" kern="1200" smtClean="0">
                <a:solidFill>
                  <a:srgbClr val="000000"/>
                </a:solidFill>
                <a:latin typeface="+mn-ea"/>
                <a:ea typeface="+mn-ea"/>
                <a:cs typeface="+mn-cs"/>
              </a:defRPr>
            </a:lvl2pPr>
            <a:lvl3pPr marL="283393" indent="0" algn="l" defTabSz="1043017" rtl="0" eaLnBrk="1" fontAlgn="base" latinLnBrk="0" hangingPunct="1">
              <a:spcBef>
                <a:spcPct val="20000"/>
              </a:spcBef>
              <a:spcAft>
                <a:spcPct val="0"/>
              </a:spcAft>
              <a:buFontTx/>
              <a:buNone/>
              <a:defRPr kumimoji="1" lang="ja-JP" altLang="en-US" sz="1700" b="0" kern="1200" smtClean="0">
                <a:solidFill>
                  <a:srgbClr val="000000"/>
                </a:solidFill>
                <a:latin typeface="+mn-ea"/>
                <a:ea typeface="+mn-ea"/>
                <a:cs typeface="+mn-cs"/>
              </a:defRPr>
            </a:lvl3pPr>
            <a:lvl4pPr marL="472879" indent="0" algn="l" defTabSz="1043017" rtl="0" eaLnBrk="1" fontAlgn="base" latinLnBrk="0" hangingPunct="1">
              <a:spcBef>
                <a:spcPct val="20000"/>
              </a:spcBef>
              <a:spcAft>
                <a:spcPct val="0"/>
              </a:spcAft>
              <a:buFontTx/>
              <a:buNone/>
              <a:defRPr kumimoji="1" lang="ja-JP" altLang="en-US" sz="1500" b="0" kern="1200" smtClean="0">
                <a:solidFill>
                  <a:srgbClr val="000000"/>
                </a:solidFill>
                <a:latin typeface="+mn-ea"/>
                <a:ea typeface="+mn-ea"/>
                <a:cs typeface="+mn-cs"/>
              </a:defRPr>
            </a:lvl4pPr>
            <a:lvl5pPr marL="660689" indent="0" algn="l" defTabSz="1043017" rtl="0" eaLnBrk="1" fontAlgn="base" latinLnBrk="0" hangingPunct="1">
              <a:spcBef>
                <a:spcPct val="20000"/>
              </a:spcBef>
              <a:spcAft>
                <a:spcPct val="0"/>
              </a:spcAft>
              <a:buFontTx/>
              <a:buNone/>
              <a:defRPr kumimoji="1" lang="ja-JP" altLang="en-US" sz="1500" b="0" kern="1200">
                <a:solidFill>
                  <a:srgbClr val="000000"/>
                </a:solidFill>
                <a:latin typeface="+mn-ea"/>
                <a:ea typeface="+mn-ea"/>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marL="269875" indent="-269875">
              <a:lnSpc>
                <a:spcPct val="125000"/>
              </a:lnSpc>
              <a:spcBef>
                <a:spcPts val="1200"/>
              </a:spcBef>
              <a:buClr>
                <a:srgbClr val="36984D"/>
              </a:buClr>
              <a:buFont typeface="Wingdings" panose="05000000000000000000" pitchFamily="2" charset="2"/>
              <a:buChar char="l"/>
              <a:defRPr/>
            </a:pPr>
            <a:r>
              <a:rPr lang="ja-JP" altLang="en-US" sz="2400" b="0" dirty="0" smtClean="0">
                <a:latin typeface="+mj-ea"/>
                <a:ea typeface="+mj-ea"/>
              </a:rPr>
              <a:t>認定基準の構成</a:t>
            </a:r>
            <a:endParaRPr sz="2400" b="0" dirty="0">
              <a:latin typeface="+mj-ea"/>
              <a:ea typeface="+mj-ea"/>
            </a:endParaRPr>
          </a:p>
        </p:txBody>
      </p:sp>
    </p:spTree>
    <p:extLst>
      <p:ext uri="{BB962C8B-B14F-4D97-AF65-F5344CB8AC3E}">
        <p14:creationId xmlns:p14="http://schemas.microsoft.com/office/powerpoint/2010/main" val="1602732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自己</a:t>
            </a:r>
            <a:r>
              <a:rPr lang="ja-JP" altLang="en-US" dirty="0" smtClean="0"/>
              <a:t>診断</a:t>
            </a:r>
            <a:r>
              <a:rPr lang="ja-JP" altLang="en-US" b="0" dirty="0" smtClean="0"/>
              <a:t>（認定基準を満たすかどうか ＨＰ上で簡易診断できます）</a:t>
            </a:r>
            <a:endParaRPr lang="ja-JP" altLang="en-US" b="0" dirty="0"/>
          </a:p>
        </p:txBody>
      </p:sp>
      <p:sp>
        <p:nvSpPr>
          <p:cNvPr id="4" name="スライド番号プレースホルダー 3"/>
          <p:cNvSpPr>
            <a:spLocks noGrp="1"/>
          </p:cNvSpPr>
          <p:nvPr>
            <p:ph type="sldNum" sz="quarter" idx="11"/>
          </p:nvPr>
        </p:nvSpPr>
        <p:spPr/>
        <p:txBody>
          <a:bodyPr/>
          <a:lstStyle/>
          <a:p>
            <a:pPr>
              <a:defRPr/>
            </a:pPr>
            <a:fld id="{CF162FE8-9092-4B57-A15A-BDFCF850314F}" type="slidenum">
              <a:rPr lang="ja-JP" altLang="en-US" smtClean="0"/>
              <a:pPr>
                <a:defRPr/>
              </a:pPr>
              <a:t>13</a:t>
            </a:fld>
            <a:endParaRPr lang="ja-JP" altLang="en-US" dirty="0"/>
          </a:p>
        </p:txBody>
      </p:sp>
      <p:pic>
        <p:nvPicPr>
          <p:cNvPr id="22" name="図 21">
            <a:extLst>
              <a:ext uri="{FF2B5EF4-FFF2-40B4-BE49-F238E27FC236}">
                <a16:creationId xmlns:a16="http://schemas.microsoft.com/office/drawing/2014/main" id="{5D87F0AD-7BD1-49FD-ADAE-ED24646F893E}"/>
              </a:ext>
            </a:extLst>
          </p:cNvPr>
          <p:cNvPicPr>
            <a:picLocks noChangeAspect="1"/>
          </p:cNvPicPr>
          <p:nvPr/>
        </p:nvPicPr>
        <p:blipFill>
          <a:blip r:embed="rId3" cstate="print"/>
          <a:stretch>
            <a:fillRect/>
          </a:stretch>
        </p:blipFill>
        <p:spPr>
          <a:xfrm>
            <a:off x="7218363" y="2339975"/>
            <a:ext cx="3133725" cy="4800600"/>
          </a:xfrm>
          <a:prstGeom prst="rect">
            <a:avLst/>
          </a:prstGeom>
          <a:ln>
            <a:solidFill>
              <a:schemeClr val="tx1">
                <a:lumMod val="75000"/>
                <a:lumOff val="25000"/>
              </a:schemeClr>
            </a:solidFill>
          </a:ln>
        </p:spPr>
      </p:pic>
      <p:pic>
        <p:nvPicPr>
          <p:cNvPr id="24" name="図 23">
            <a:extLst>
              <a:ext uri="{FF2B5EF4-FFF2-40B4-BE49-F238E27FC236}">
                <a16:creationId xmlns:a16="http://schemas.microsoft.com/office/drawing/2014/main" id="{5EA25FCB-AEAF-4DFC-8C04-15BFA11A3748}"/>
              </a:ext>
            </a:extLst>
          </p:cNvPr>
          <p:cNvPicPr>
            <a:picLocks noChangeAspect="1"/>
          </p:cNvPicPr>
          <p:nvPr/>
        </p:nvPicPr>
        <p:blipFill>
          <a:blip r:embed="rId4" cstate="print"/>
          <a:stretch>
            <a:fillRect/>
          </a:stretch>
        </p:blipFill>
        <p:spPr>
          <a:xfrm>
            <a:off x="6315075" y="2052439"/>
            <a:ext cx="3076575" cy="4848225"/>
          </a:xfrm>
          <a:prstGeom prst="rect">
            <a:avLst/>
          </a:prstGeom>
          <a:ln>
            <a:solidFill>
              <a:schemeClr val="tx1">
                <a:lumMod val="75000"/>
                <a:lumOff val="25000"/>
              </a:schemeClr>
            </a:solidFill>
          </a:ln>
        </p:spPr>
      </p:pic>
      <p:pic>
        <p:nvPicPr>
          <p:cNvPr id="25" name="図 24">
            <a:extLst>
              <a:ext uri="{FF2B5EF4-FFF2-40B4-BE49-F238E27FC236}">
                <a16:creationId xmlns:a16="http://schemas.microsoft.com/office/drawing/2014/main" id="{88681114-7525-4D98-87C7-8B18F6263B73}"/>
              </a:ext>
            </a:extLst>
          </p:cNvPr>
          <p:cNvPicPr>
            <a:picLocks noChangeAspect="1"/>
          </p:cNvPicPr>
          <p:nvPr/>
        </p:nvPicPr>
        <p:blipFill>
          <a:blip r:embed="rId5" cstate="print"/>
          <a:stretch>
            <a:fillRect/>
          </a:stretch>
        </p:blipFill>
        <p:spPr>
          <a:xfrm>
            <a:off x="4777952" y="1851946"/>
            <a:ext cx="3105150" cy="4867275"/>
          </a:xfrm>
          <a:prstGeom prst="rect">
            <a:avLst/>
          </a:prstGeom>
          <a:ln>
            <a:solidFill>
              <a:schemeClr val="tx1">
                <a:lumMod val="75000"/>
                <a:lumOff val="25000"/>
              </a:schemeClr>
            </a:solidFill>
          </a:ln>
        </p:spPr>
      </p:pic>
      <p:pic>
        <p:nvPicPr>
          <p:cNvPr id="26" name="図 25">
            <a:extLst>
              <a:ext uri="{FF2B5EF4-FFF2-40B4-BE49-F238E27FC236}">
                <a16:creationId xmlns:a16="http://schemas.microsoft.com/office/drawing/2014/main" id="{7BDA2395-4441-494A-8053-F96FF44846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3725" y="1264466"/>
            <a:ext cx="5256583" cy="5090402"/>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自己診断　</a:t>
            </a:r>
          </a:p>
        </p:txBody>
      </p:sp>
      <p:pic>
        <p:nvPicPr>
          <p:cNvPr id="20483" name="図 4"/>
          <p:cNvPicPr>
            <a:picLocks noChangeAspect="1"/>
          </p:cNvPicPr>
          <p:nvPr/>
        </p:nvPicPr>
        <p:blipFill>
          <a:blip r:embed="rId3" cstate="print"/>
          <a:srcRect/>
          <a:stretch>
            <a:fillRect/>
          </a:stretch>
        </p:blipFill>
        <p:spPr bwMode="auto">
          <a:xfrm>
            <a:off x="338138" y="1260475"/>
            <a:ext cx="10017125" cy="5783263"/>
          </a:xfrm>
          <a:prstGeom prst="rect">
            <a:avLst/>
          </a:prstGeom>
          <a:noFill/>
          <a:ln w="9525">
            <a:noFill/>
            <a:miter lim="800000"/>
            <a:headEnd/>
            <a:tailEnd/>
          </a:ln>
        </p:spPr>
      </p:pic>
      <p:sp>
        <p:nvSpPr>
          <p:cNvPr id="4" name="スライド番号プレースホルダー 3"/>
          <p:cNvSpPr>
            <a:spLocks noGrp="1"/>
          </p:cNvSpPr>
          <p:nvPr>
            <p:ph type="sldNum" sz="quarter" idx="10"/>
          </p:nvPr>
        </p:nvSpPr>
        <p:spPr/>
        <p:txBody>
          <a:bodyPr/>
          <a:lstStyle/>
          <a:p>
            <a:pPr>
              <a:defRPr/>
            </a:pPr>
            <a:fld id="{75CDF31D-EC97-45E0-BA4A-F2073B300EF5}" type="slidenum">
              <a:rPr lang="ja-JP" altLang="en-US" smtClean="0"/>
              <a:pPr>
                <a:defRPr/>
              </a:pPr>
              <a:t>14</a:t>
            </a:fld>
            <a:endParaRPr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2"/>
          <p:cNvSpPr>
            <a:spLocks noGrp="1"/>
          </p:cNvSpPr>
          <p:nvPr>
            <p:ph type="title"/>
          </p:nvPr>
        </p:nvSpPr>
        <p:spPr>
          <a:xfrm>
            <a:off x="1674292" y="468313"/>
            <a:ext cx="8423796" cy="431800"/>
          </a:xfrm>
        </p:spPr>
        <p:txBody>
          <a:bodyPr/>
          <a:lstStyle/>
          <a:p>
            <a:pPr eaLnBrk="1" hangingPunct="1"/>
            <a:r>
              <a:rPr lang="ja-JP" altLang="en-US" dirty="0">
                <a:solidFill>
                  <a:srgbClr val="4A452A"/>
                </a:solidFill>
              </a:rPr>
              <a:t>認定の基準　</a:t>
            </a:r>
            <a:r>
              <a:rPr lang="en-US" altLang="ja-JP" dirty="0">
                <a:solidFill>
                  <a:srgbClr val="4A452A"/>
                </a:solidFill>
              </a:rPr>
              <a:t>STEP</a:t>
            </a:r>
            <a:r>
              <a:rPr lang="ja-JP" altLang="en-US" dirty="0">
                <a:solidFill>
                  <a:srgbClr val="4A452A"/>
                </a:solidFill>
              </a:rPr>
              <a:t>１</a:t>
            </a:r>
          </a:p>
        </p:txBody>
      </p:sp>
      <p:sp>
        <p:nvSpPr>
          <p:cNvPr id="3" name="テキスト ボックス 2"/>
          <p:cNvSpPr txBox="1"/>
          <p:nvPr/>
        </p:nvSpPr>
        <p:spPr>
          <a:xfrm>
            <a:off x="4483100" y="6426200"/>
            <a:ext cx="1730375" cy="595313"/>
          </a:xfrm>
          <a:prstGeom prst="rect">
            <a:avLst/>
          </a:prstGeom>
          <a:solidFill>
            <a:schemeClr val="accent6">
              <a:lumMod val="75000"/>
            </a:schemeClr>
          </a:solidFill>
        </p:spPr>
        <p:txBody>
          <a:bodyPr lIns="0" tIns="0" rIns="0" bIns="0" anchor="ctr"/>
          <a:lstStyle/>
          <a:p>
            <a:pPr algn="ctr">
              <a:lnSpc>
                <a:spcPct val="125000"/>
              </a:lnSpc>
              <a:defRPr/>
            </a:pPr>
            <a:r>
              <a:rPr lang="en-US" altLang="ja-JP" sz="2400" dirty="0">
                <a:solidFill>
                  <a:schemeClr val="bg1"/>
                </a:solidFill>
                <a:latin typeface="+mn-ea"/>
                <a:ea typeface="+mn-ea"/>
              </a:rPr>
              <a:t>STEP2</a:t>
            </a:r>
            <a:r>
              <a:rPr lang="ja-JP" altLang="en-US" sz="2400" dirty="0">
                <a:solidFill>
                  <a:schemeClr val="bg1"/>
                </a:solidFill>
                <a:latin typeface="+mn-ea"/>
                <a:ea typeface="+mn-ea"/>
              </a:rPr>
              <a:t>へ</a:t>
            </a:r>
          </a:p>
        </p:txBody>
      </p:sp>
      <p:sp>
        <p:nvSpPr>
          <p:cNvPr id="4" name="下矢印 3"/>
          <p:cNvSpPr/>
          <p:nvPr/>
        </p:nvSpPr>
        <p:spPr>
          <a:xfrm>
            <a:off x="3690938" y="5437188"/>
            <a:ext cx="3311525" cy="792162"/>
          </a:xfrm>
          <a:prstGeom prst="downArrow">
            <a:avLst/>
          </a:prstGeom>
          <a:solidFill>
            <a:schemeClr val="accent3">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25200" anchor="ctr"/>
          <a:lstStyle/>
          <a:p>
            <a:pPr algn="ctr">
              <a:defRPr/>
            </a:pPr>
            <a:endParaRPr lang="ja-JP" altLang="en-US" sz="1400" dirty="0">
              <a:solidFill>
                <a:schemeClr val="tx1"/>
              </a:solidFill>
              <a:latin typeface="HGPｺﾞｼｯｸM" panose="020B0600000000000000" pitchFamily="50" charset="-128"/>
              <a:ea typeface="HGPｺﾞｼｯｸM" panose="020B0600000000000000" pitchFamily="50" charset="-128"/>
            </a:endParaRPr>
          </a:p>
        </p:txBody>
      </p:sp>
      <p:sp>
        <p:nvSpPr>
          <p:cNvPr id="5" name="スライド番号プレースホルダー 4"/>
          <p:cNvSpPr>
            <a:spLocks noGrp="1"/>
          </p:cNvSpPr>
          <p:nvPr>
            <p:ph type="sldNum" sz="quarter" idx="10"/>
          </p:nvPr>
        </p:nvSpPr>
        <p:spPr/>
        <p:txBody>
          <a:bodyPr/>
          <a:lstStyle/>
          <a:p>
            <a:pPr>
              <a:defRPr/>
            </a:pPr>
            <a:fld id="{75CDF31D-EC97-45E0-BA4A-F2073B300EF5}" type="slidenum">
              <a:rPr lang="ja-JP" altLang="en-US" smtClean="0"/>
              <a:pPr>
                <a:defRPr/>
              </a:pPr>
              <a:t>15</a:t>
            </a:fld>
            <a:endParaRPr lang="ja-JP" altLang="en-US" dirty="0"/>
          </a:p>
        </p:txBody>
      </p:sp>
      <p:pic>
        <p:nvPicPr>
          <p:cNvPr id="9" name="図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172" y="61405"/>
            <a:ext cx="940537" cy="91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37EF9C0A-F04D-44F9-8A0F-46A5516B5B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256" y="1701960"/>
            <a:ext cx="10230888" cy="344682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第１　企業の状況（必須項目）</a:t>
            </a:r>
          </a:p>
        </p:txBody>
      </p:sp>
      <p:sp>
        <p:nvSpPr>
          <p:cNvPr id="46083"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ED7F8571-1E88-46E0-8260-7DDC3D2BF833}" type="slidenum">
              <a:rPr lang="ja-JP" altLang="en-US" sz="1000">
                <a:solidFill>
                  <a:srgbClr val="000000"/>
                </a:solidFill>
                <a:latin typeface="Arial" pitchFamily="34" charset="0"/>
              </a:rPr>
              <a:pPr/>
              <a:t>16</a:t>
            </a:fld>
            <a:endParaRPr lang="ja-JP" altLang="en-US" sz="1000">
              <a:solidFill>
                <a:srgbClr val="000000"/>
              </a:solidFill>
              <a:latin typeface="Arial" pitchFamily="34" charset="0"/>
            </a:endParaRPr>
          </a:p>
        </p:txBody>
      </p:sp>
      <p:sp>
        <p:nvSpPr>
          <p:cNvPr id="46084" name="テキスト ボックス 6"/>
          <p:cNvSpPr txBox="1">
            <a:spLocks noChangeArrowheads="1"/>
          </p:cNvSpPr>
          <p:nvPr/>
        </p:nvSpPr>
        <p:spPr bwMode="auto">
          <a:xfrm>
            <a:off x="809625" y="1620838"/>
            <a:ext cx="92900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pPr algn="just">
              <a:lnSpc>
                <a:spcPct val="125000"/>
              </a:lnSpc>
            </a:pPr>
            <a:endParaRPr lang="ja-JP" altLang="en-US" sz="1400">
              <a:solidFill>
                <a:srgbClr val="000000"/>
              </a:solidFill>
              <a:latin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733734411"/>
              </p:ext>
            </p:extLst>
          </p:nvPr>
        </p:nvGraphicFramePr>
        <p:xfrm>
          <a:off x="809624" y="2053055"/>
          <a:ext cx="9288464" cy="4391872"/>
        </p:xfrm>
        <a:graphic>
          <a:graphicData uri="http://schemas.openxmlformats.org/drawingml/2006/table">
            <a:tbl>
              <a:tblPr/>
              <a:tblGrid>
                <a:gridCol w="8281492">
                  <a:extLst>
                    <a:ext uri="{9D8B030D-6E8A-4147-A177-3AD203B41FA5}">
                      <a16:colId xmlns:a16="http://schemas.microsoft.com/office/drawing/2014/main" val="20000"/>
                    </a:ext>
                  </a:extLst>
                </a:gridCol>
                <a:gridCol w="1006972">
                  <a:extLst>
                    <a:ext uri="{9D8B030D-6E8A-4147-A177-3AD203B41FA5}">
                      <a16:colId xmlns:a16="http://schemas.microsoft.com/office/drawing/2014/main" val="20001"/>
                    </a:ext>
                  </a:extLst>
                </a:gridCol>
              </a:tblGrid>
              <a:tr h="637776">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accent2">
                              <a:lumMod val="50000"/>
                            </a:schemeClr>
                          </a:solidFill>
                          <a:effectLst/>
                          <a:latin typeface="+mn-ea"/>
                          <a:ea typeface="+mn-ea"/>
                        </a:rPr>
                        <a:t>項　　目</a:t>
                      </a:r>
                      <a:endParaRPr kumimoji="1" lang="ja-JP" altLang="ja-JP" sz="2000" b="1"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33400" indent="-533400">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533400" marR="0" lvl="0" indent="-533400" algn="l" defTabSz="1042988" rtl="0" eaLnBrk="1" fontAlgn="base" latinLnBrk="0" hangingPunct="1">
                        <a:lnSpc>
                          <a:spcPct val="100000"/>
                        </a:lnSpc>
                        <a:spcBef>
                          <a:spcPct val="0"/>
                        </a:spcBef>
                        <a:spcAft>
                          <a:spcPct val="0"/>
                        </a:spcAft>
                        <a:buClrTx/>
                        <a:buSzTx/>
                        <a:buFontTx/>
                        <a:buNone/>
                        <a:tabLst/>
                      </a:pPr>
                      <a:r>
                        <a:rPr kumimoji="1" lang="ja-JP" altLang="ja-JP" sz="2000" b="1" i="0" u="none" strike="noStrike" cap="none" normalizeH="0" baseline="0" dirty="0">
                          <a:ln>
                            <a:noFill/>
                          </a:ln>
                          <a:solidFill>
                            <a:schemeClr val="accent2">
                              <a:lumMod val="50000"/>
                            </a:schemeClr>
                          </a:solidFill>
                          <a:effectLst/>
                          <a:latin typeface="+mn-ea"/>
                          <a:ea typeface="+mn-ea"/>
                        </a:rPr>
                        <a:t>○</a:t>
                      </a:r>
                      <a:r>
                        <a:rPr kumimoji="1" lang="en-US" altLang="ja-JP" sz="2000" b="1" i="0" u="none" strike="noStrike" cap="none" normalizeH="0" baseline="0" dirty="0">
                          <a:ln>
                            <a:noFill/>
                          </a:ln>
                          <a:solidFill>
                            <a:schemeClr val="accent2">
                              <a:lumMod val="50000"/>
                            </a:schemeClr>
                          </a:solidFill>
                          <a:effectLst/>
                          <a:latin typeface="+mn-ea"/>
                          <a:ea typeface="+mn-ea"/>
                        </a:rPr>
                        <a:t>or</a:t>
                      </a:r>
                      <a:r>
                        <a:rPr kumimoji="1" lang="ja-JP" altLang="ja-JP" sz="2000" b="1" i="0" u="none" strike="noStrike" cap="none" normalizeH="0" baseline="0" dirty="0">
                          <a:ln>
                            <a:noFill/>
                          </a:ln>
                          <a:solidFill>
                            <a:schemeClr val="accent2">
                              <a:lumMod val="50000"/>
                            </a:schemeClr>
                          </a:solidFill>
                          <a:effectLst/>
                          <a:latin typeface="+mn-ea"/>
                          <a:ea typeface="+mn-ea"/>
                        </a:rPr>
                        <a: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0645">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just" defTabSz="1042988"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accent2">
                              <a:lumMod val="50000"/>
                            </a:schemeClr>
                          </a:solidFill>
                          <a:effectLst/>
                          <a:latin typeface="+mn-ea"/>
                          <a:ea typeface="+mn-ea"/>
                        </a:rPr>
                        <a:t>①</a:t>
                      </a:r>
                      <a:r>
                        <a:rPr kumimoji="1" lang="ja-JP" altLang="ja-JP" sz="2000" b="1" i="0" u="none" strike="noStrike" cap="none" normalizeH="0" baseline="0" dirty="0">
                          <a:ln>
                            <a:noFill/>
                          </a:ln>
                          <a:solidFill>
                            <a:schemeClr val="accent2">
                              <a:lumMod val="50000"/>
                            </a:schemeClr>
                          </a:solidFill>
                          <a:effectLst/>
                          <a:latin typeface="+mn-ea"/>
                          <a:ea typeface="+mn-ea"/>
                        </a:rPr>
                        <a:t>過去３年以内に労働基準関係法令の違反で送検されていないこと。</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lvl1pPr marL="533400">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533400" marR="0" lvl="0" indent="0" algn="ctr" defTabSz="1042988" rtl="0" eaLnBrk="1" fontAlgn="base" latinLnBrk="0" hangingPunct="1">
                        <a:lnSpc>
                          <a:spcPct val="100000"/>
                        </a:lnSpc>
                        <a:spcBef>
                          <a:spcPct val="0"/>
                        </a:spcBef>
                        <a:spcAft>
                          <a:spcPct val="0"/>
                        </a:spcAft>
                        <a:buClrTx/>
                        <a:buSzTx/>
                        <a:buFontTx/>
                        <a:buNone/>
                        <a:tabLst/>
                      </a:pPr>
                      <a:endParaRPr kumimoji="1" lang="ja-JP" altLang="ja-JP" sz="2000" b="0"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1"/>
                  </a:ext>
                </a:extLst>
              </a:tr>
              <a:tr h="958573">
                <a:tc>
                  <a:txBody>
                    <a:bodyPr/>
                    <a:lstStyle>
                      <a:lvl1pPr marL="269875" indent="-2698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69875" marR="0" lvl="0" indent="-269875" algn="just" defTabSz="1042988" rtl="0" eaLnBrk="1" fontAlgn="base" latinLnBrk="0" hangingPunct="1">
                        <a:lnSpc>
                          <a:spcPct val="107000"/>
                        </a:lnSpc>
                        <a:spcBef>
                          <a:spcPct val="0"/>
                        </a:spcBef>
                        <a:spcAft>
                          <a:spcPct val="0"/>
                        </a:spcAft>
                        <a:buClrTx/>
                        <a:buSzTx/>
                        <a:buFontTx/>
                        <a:buNone/>
                        <a:tabLst/>
                      </a:pPr>
                      <a:r>
                        <a:rPr kumimoji="1" lang="ja-JP" altLang="en-US" sz="2000" b="1" i="0" u="none" strike="noStrike" cap="none" normalizeH="0" baseline="0" dirty="0">
                          <a:ln>
                            <a:noFill/>
                          </a:ln>
                          <a:solidFill>
                            <a:schemeClr val="accent2">
                              <a:lumMod val="50000"/>
                            </a:schemeClr>
                          </a:solidFill>
                          <a:effectLst/>
                          <a:latin typeface="+mn-ea"/>
                          <a:ea typeface="+mn-ea"/>
                        </a:rPr>
                        <a:t>②</a:t>
                      </a:r>
                      <a:r>
                        <a:rPr kumimoji="1" lang="ja-JP" altLang="ja-JP" sz="2000" b="1" i="0" u="none" strike="noStrike" cap="none" normalizeH="0" baseline="0" dirty="0">
                          <a:ln>
                            <a:noFill/>
                          </a:ln>
                          <a:solidFill>
                            <a:schemeClr val="accent2">
                              <a:lumMod val="50000"/>
                            </a:schemeClr>
                          </a:solidFill>
                          <a:effectLst/>
                          <a:latin typeface="+mn-ea"/>
                          <a:ea typeface="+mn-ea"/>
                        </a:rPr>
                        <a:t>過去３年以内に労働関係法令に重大な違反が認められたことにより、行政機関</a:t>
                      </a:r>
                      <a:r>
                        <a:rPr kumimoji="1" lang="ja-JP" altLang="en-US" sz="2000" b="1" i="0" u="none" strike="noStrike" cap="none" normalizeH="0" baseline="0" dirty="0">
                          <a:ln>
                            <a:noFill/>
                          </a:ln>
                          <a:solidFill>
                            <a:schemeClr val="accent2">
                              <a:lumMod val="50000"/>
                            </a:schemeClr>
                          </a:solidFill>
                          <a:effectLst/>
                          <a:latin typeface="+mn-ea"/>
                          <a:ea typeface="+mn-ea"/>
                        </a:rPr>
                        <a:t>から</a:t>
                      </a:r>
                      <a:r>
                        <a:rPr kumimoji="1" lang="ja-JP" altLang="ja-JP" sz="2000" b="1" i="0" u="none" strike="noStrike" cap="none" normalizeH="0" baseline="0" dirty="0">
                          <a:ln>
                            <a:noFill/>
                          </a:ln>
                          <a:solidFill>
                            <a:schemeClr val="accent2">
                              <a:lumMod val="50000"/>
                            </a:schemeClr>
                          </a:solidFill>
                          <a:effectLst/>
                          <a:latin typeface="+mn-ea"/>
                          <a:ea typeface="+mn-ea"/>
                        </a:rPr>
                        <a:t>企業名</a:t>
                      </a:r>
                      <a:r>
                        <a:rPr kumimoji="1" lang="ja-JP" altLang="en-US" sz="2000" b="1" i="0" u="none" strike="noStrike" cap="none" normalizeH="0" baseline="0" dirty="0">
                          <a:ln>
                            <a:noFill/>
                          </a:ln>
                          <a:solidFill>
                            <a:schemeClr val="accent2">
                              <a:lumMod val="50000"/>
                            </a:schemeClr>
                          </a:solidFill>
                          <a:effectLst/>
                          <a:latin typeface="+mn-ea"/>
                          <a:ea typeface="+mn-ea"/>
                        </a:rPr>
                        <a:t>の</a:t>
                      </a:r>
                      <a:r>
                        <a:rPr kumimoji="1" lang="ja-JP" altLang="ja-JP" sz="2000" b="1" i="0" u="none" strike="noStrike" cap="none" normalizeH="0" baseline="0" dirty="0">
                          <a:ln>
                            <a:noFill/>
                          </a:ln>
                          <a:solidFill>
                            <a:schemeClr val="accent2">
                              <a:lumMod val="50000"/>
                            </a:schemeClr>
                          </a:solidFill>
                          <a:effectLst/>
                          <a:latin typeface="+mn-ea"/>
                          <a:ea typeface="+mn-ea"/>
                        </a:rPr>
                        <a:t>公表</a:t>
                      </a:r>
                      <a:r>
                        <a:rPr kumimoji="1" lang="ja-JP" altLang="en-US" sz="2000" b="1" i="0" u="none" strike="noStrike" cap="none" normalizeH="0" baseline="0" dirty="0">
                          <a:ln>
                            <a:noFill/>
                          </a:ln>
                          <a:solidFill>
                            <a:schemeClr val="accent2">
                              <a:lumMod val="50000"/>
                            </a:schemeClr>
                          </a:solidFill>
                          <a:effectLst/>
                          <a:latin typeface="+mn-ea"/>
                          <a:ea typeface="+mn-ea"/>
                        </a:rPr>
                        <a:t>又は認定の取消しを</a:t>
                      </a:r>
                      <a:r>
                        <a:rPr kumimoji="1" lang="ja-JP" altLang="ja-JP" sz="2000" b="1" i="0" u="none" strike="noStrike" cap="none" normalizeH="0" baseline="0" dirty="0">
                          <a:ln>
                            <a:noFill/>
                          </a:ln>
                          <a:solidFill>
                            <a:schemeClr val="accent2">
                              <a:lumMod val="50000"/>
                            </a:schemeClr>
                          </a:solidFill>
                          <a:effectLst/>
                          <a:latin typeface="+mn-ea"/>
                          <a:ea typeface="+mn-ea"/>
                        </a:rPr>
                        <a:t>されていないこと。</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lvl1pPr marL="533400">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533400" marR="0" lvl="0" indent="0" algn="ctr" defTabSz="1042988" rtl="0" eaLnBrk="1" fontAlgn="base" latinLnBrk="0" hangingPunct="1">
                        <a:lnSpc>
                          <a:spcPct val="100000"/>
                        </a:lnSpc>
                        <a:spcBef>
                          <a:spcPct val="0"/>
                        </a:spcBef>
                        <a:spcAft>
                          <a:spcPct val="0"/>
                        </a:spcAft>
                        <a:buClrTx/>
                        <a:buSzTx/>
                        <a:buFontTx/>
                        <a:buNone/>
                        <a:tabLst/>
                      </a:pPr>
                      <a:endParaRPr kumimoji="1" lang="ja-JP" altLang="ja-JP" sz="2000" b="0"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2"/>
                  </a:ext>
                </a:extLst>
              </a:tr>
              <a:tr h="1441679">
                <a:tc>
                  <a:txBody>
                    <a:bodyPr/>
                    <a:lstStyle>
                      <a:lvl1pPr marL="269875" indent="-2698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69875" marR="0" lvl="0" indent="-269875" algn="just" defTabSz="1042988" rtl="0" eaLnBrk="1" fontAlgn="base" latinLnBrk="0" hangingPunct="1">
                        <a:lnSpc>
                          <a:spcPct val="107000"/>
                        </a:lnSpc>
                        <a:spcBef>
                          <a:spcPct val="0"/>
                        </a:spcBef>
                        <a:spcAft>
                          <a:spcPct val="0"/>
                        </a:spcAft>
                        <a:buClrTx/>
                        <a:buSzTx/>
                        <a:buFontTx/>
                        <a:buNone/>
                        <a:tabLst/>
                      </a:pPr>
                      <a:r>
                        <a:rPr kumimoji="1" lang="ja-JP" altLang="en-US" sz="2000" b="1" i="0" u="none" strike="noStrike" cap="none" normalizeH="0" baseline="0" dirty="0">
                          <a:ln>
                            <a:noFill/>
                          </a:ln>
                          <a:solidFill>
                            <a:schemeClr val="accent2">
                              <a:lumMod val="50000"/>
                            </a:schemeClr>
                          </a:solidFill>
                          <a:effectLst/>
                          <a:latin typeface="+mn-ea"/>
                          <a:ea typeface="+mn-ea"/>
                        </a:rPr>
                        <a:t>③</a:t>
                      </a:r>
                      <a:r>
                        <a:rPr kumimoji="1" lang="ja-JP" altLang="ja-JP" sz="2000" b="1" i="0" u="none" strike="noStrike" cap="none" normalizeH="0" baseline="0" dirty="0">
                          <a:ln>
                            <a:noFill/>
                          </a:ln>
                          <a:solidFill>
                            <a:schemeClr val="accent2">
                              <a:lumMod val="50000"/>
                            </a:schemeClr>
                          </a:solidFill>
                          <a:effectLst/>
                          <a:latin typeface="+mn-ea"/>
                          <a:ea typeface="+mn-ea"/>
                        </a:rPr>
                        <a:t>労働安全衛生法第９８条に基づき、労働基準監督署長等から</a:t>
                      </a:r>
                      <a:r>
                        <a:rPr kumimoji="1" lang="ja-JP" altLang="en-US" sz="2000" b="1" i="0" u="none" strike="noStrike" cap="none" normalizeH="0" baseline="0" dirty="0">
                          <a:ln>
                            <a:noFill/>
                          </a:ln>
                          <a:solidFill>
                            <a:schemeClr val="accent2">
                              <a:lumMod val="50000"/>
                            </a:schemeClr>
                          </a:solidFill>
                          <a:effectLst/>
                          <a:latin typeface="+mn-ea"/>
                          <a:ea typeface="+mn-ea"/>
                        </a:rPr>
                        <a:t>機械</a:t>
                      </a:r>
                      <a:r>
                        <a:rPr kumimoji="1" lang="ja-JP" altLang="ja-JP" sz="2000" b="1" i="0" u="none" strike="noStrike" cap="none" normalizeH="0" baseline="0" dirty="0">
                          <a:ln>
                            <a:noFill/>
                          </a:ln>
                          <a:solidFill>
                            <a:schemeClr val="accent2">
                              <a:lumMod val="50000"/>
                            </a:schemeClr>
                          </a:solidFill>
                          <a:effectLst/>
                          <a:latin typeface="+mn-ea"/>
                          <a:ea typeface="+mn-ea"/>
                        </a:rPr>
                        <a:t>・設備の使用停止命令、作業の停止命令を受けたものがある場合には、現在その改善措置を講じていること、又は命令が解除されていること。</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lvl1pPr marL="533400">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533400" marR="0" lvl="0" indent="0" algn="ctr" defTabSz="1042988" rtl="0" eaLnBrk="1" fontAlgn="base" latinLnBrk="0" hangingPunct="1">
                        <a:lnSpc>
                          <a:spcPct val="100000"/>
                        </a:lnSpc>
                        <a:spcBef>
                          <a:spcPct val="0"/>
                        </a:spcBef>
                        <a:spcAft>
                          <a:spcPct val="0"/>
                        </a:spcAft>
                        <a:buClrTx/>
                        <a:buSzTx/>
                        <a:buFontTx/>
                        <a:buNone/>
                        <a:tabLst/>
                      </a:pPr>
                      <a:endParaRPr kumimoji="1" lang="ja-JP" altLang="ja-JP" sz="2000" b="0"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3"/>
                  </a:ext>
                </a:extLst>
              </a:tr>
              <a:tr h="903199">
                <a:tc>
                  <a:txBody>
                    <a:bodyPr/>
                    <a:lstStyle>
                      <a:lvl1pPr marL="269875" indent="-2698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69875" marR="0" lvl="0" indent="-269875" algn="just" defTabSz="1042988"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accent2">
                              <a:lumMod val="50000"/>
                            </a:schemeClr>
                          </a:solidFill>
                          <a:effectLst/>
                          <a:latin typeface="+mn-ea"/>
                          <a:ea typeface="+mn-ea"/>
                        </a:rPr>
                        <a:t>④</a:t>
                      </a:r>
                      <a:r>
                        <a:rPr kumimoji="1" lang="ja-JP" altLang="ja-JP" sz="2000" b="1" i="0" u="none" strike="noStrike" cap="none" normalizeH="0" baseline="0" dirty="0">
                          <a:ln>
                            <a:noFill/>
                          </a:ln>
                          <a:solidFill>
                            <a:schemeClr val="accent2">
                              <a:lumMod val="50000"/>
                            </a:schemeClr>
                          </a:solidFill>
                          <a:effectLst/>
                          <a:latin typeface="+mn-ea"/>
                          <a:ea typeface="+mn-ea"/>
                        </a:rPr>
                        <a:t>現在、労働安全衛生法令の重大な違反についての是正指導を受けたものについて、改善がなされていない事実がないこと。</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lvl1pPr marL="533400">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533400" marR="0" lvl="0" indent="0" algn="ctr" defTabSz="1042988" rtl="0" eaLnBrk="1" fontAlgn="base" latinLnBrk="0" hangingPunct="1">
                        <a:lnSpc>
                          <a:spcPct val="100000"/>
                        </a:lnSpc>
                        <a:spcBef>
                          <a:spcPct val="0"/>
                        </a:spcBef>
                        <a:spcAft>
                          <a:spcPct val="0"/>
                        </a:spcAft>
                        <a:buClrTx/>
                        <a:buSzTx/>
                        <a:buFontTx/>
                        <a:buNone/>
                        <a:tabLst/>
                      </a:pPr>
                      <a:endParaRPr kumimoji="1" lang="ja-JP" altLang="ja-JP" sz="2000" b="0"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4"/>
                  </a:ext>
                </a:extLst>
              </a:tr>
            </a:tbl>
          </a:graphicData>
        </a:graphic>
      </p:graphicFrame>
      <p:sp>
        <p:nvSpPr>
          <p:cNvPr id="46105" name="Rectangle 2"/>
          <p:cNvSpPr>
            <a:spLocks noChangeArrowheads="1"/>
          </p:cNvSpPr>
          <p:nvPr/>
        </p:nvSpPr>
        <p:spPr bwMode="auto">
          <a:xfrm>
            <a:off x="593725" y="1332330"/>
            <a:ext cx="9764211" cy="45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25392" bIns="0" anchor="ctr">
            <a:spAutoFit/>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r>
              <a:rPr lang="en-US" altLang="ja-JP" sz="2800" b="1" dirty="0" smtClean="0">
                <a:solidFill>
                  <a:srgbClr val="262626"/>
                </a:solidFill>
                <a:latin typeface="+mj-ea"/>
                <a:ea typeface="+mj-ea"/>
                <a:cs typeface="Times New Roman" pitchFamily="18" charset="0"/>
              </a:rPr>
              <a:t>1</a:t>
            </a:r>
            <a:r>
              <a:rPr lang="ja-JP" altLang="en-US" sz="2800" b="1" dirty="0">
                <a:solidFill>
                  <a:srgbClr val="262626"/>
                </a:solidFill>
                <a:latin typeface="+mj-ea"/>
                <a:ea typeface="+mj-ea"/>
                <a:cs typeface="Times New Roman" pitchFamily="18" charset="0"/>
              </a:rPr>
              <a:t> </a:t>
            </a:r>
            <a:r>
              <a:rPr lang="ja-JP" altLang="ja-JP" sz="2800" b="1" dirty="0" smtClean="0">
                <a:solidFill>
                  <a:srgbClr val="262626"/>
                </a:solidFill>
                <a:latin typeface="+mj-ea"/>
                <a:ea typeface="+mj-ea"/>
                <a:cs typeface="Times New Roman" pitchFamily="18" charset="0"/>
              </a:rPr>
              <a:t>労働</a:t>
            </a:r>
            <a:r>
              <a:rPr lang="ja-JP" altLang="ja-JP" sz="2800" b="1" dirty="0">
                <a:solidFill>
                  <a:srgbClr val="262626"/>
                </a:solidFill>
                <a:latin typeface="+mj-ea"/>
                <a:ea typeface="+mj-ea"/>
                <a:cs typeface="Times New Roman" pitchFamily="18" charset="0"/>
              </a:rPr>
              <a:t>安全衛生法等の違反の</a:t>
            </a:r>
            <a:r>
              <a:rPr lang="ja-JP" altLang="ja-JP" sz="2800" b="1" dirty="0" smtClean="0">
                <a:solidFill>
                  <a:srgbClr val="262626"/>
                </a:solidFill>
                <a:latin typeface="+mj-ea"/>
                <a:ea typeface="+mj-ea"/>
                <a:cs typeface="Times New Roman" pitchFamily="18" charset="0"/>
              </a:rPr>
              <a:t>状況</a:t>
            </a:r>
            <a:r>
              <a:rPr lang="ja-JP" altLang="en-US" sz="2800" b="1" dirty="0" smtClean="0">
                <a:solidFill>
                  <a:srgbClr val="262626"/>
                </a:solidFill>
                <a:latin typeface="+mj-ea"/>
                <a:ea typeface="+mj-ea"/>
                <a:cs typeface="Times New Roman" pitchFamily="18" charset="0"/>
              </a:rPr>
              <a:t>　</a:t>
            </a:r>
            <a:r>
              <a:rPr lang="en-US" altLang="ja-JP" sz="2800" b="1" dirty="0" smtClean="0">
                <a:solidFill>
                  <a:srgbClr val="262626"/>
                </a:solidFill>
                <a:latin typeface="+mj-ea"/>
                <a:ea typeface="+mj-ea"/>
                <a:cs typeface="Times New Roman" pitchFamily="18" charset="0"/>
              </a:rPr>
              <a:t>※</a:t>
            </a:r>
            <a:r>
              <a:rPr lang="ja-JP" altLang="en-US" sz="2800" b="1" dirty="0" smtClean="0">
                <a:solidFill>
                  <a:srgbClr val="262626"/>
                </a:solidFill>
                <a:latin typeface="+mj-ea"/>
                <a:ea typeface="+mj-ea"/>
                <a:cs typeface="Times New Roman" pitchFamily="18" charset="0"/>
              </a:rPr>
              <a:t>状況を確認するもの</a:t>
            </a:r>
            <a:endParaRPr lang="ja-JP" altLang="ja-JP" sz="2800" dirty="0">
              <a:solidFill>
                <a:srgbClr val="262626"/>
              </a:solidFill>
              <a:latin typeface="+mj-ea"/>
              <a:ea typeface="+mj-ea"/>
              <a:cs typeface="Times New Roman" pitchFamily="18" charset="0"/>
            </a:endParaRPr>
          </a:p>
        </p:txBody>
      </p:sp>
    </p:spTree>
    <p:extLst>
      <p:ext uri="{BB962C8B-B14F-4D97-AF65-F5344CB8AC3E}">
        <p14:creationId xmlns:p14="http://schemas.microsoft.com/office/powerpoint/2010/main" val="3024405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第１　企業の状況（必須項目）</a:t>
            </a:r>
          </a:p>
        </p:txBody>
      </p:sp>
      <p:sp>
        <p:nvSpPr>
          <p:cNvPr id="46083"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ED7F8571-1E88-46E0-8260-7DDC3D2BF833}" type="slidenum">
              <a:rPr lang="ja-JP" altLang="en-US" sz="1000">
                <a:solidFill>
                  <a:srgbClr val="000000"/>
                </a:solidFill>
                <a:latin typeface="Arial" pitchFamily="34" charset="0"/>
              </a:rPr>
              <a:pPr/>
              <a:t>17</a:t>
            </a:fld>
            <a:endParaRPr lang="ja-JP" altLang="en-US" sz="1000">
              <a:solidFill>
                <a:srgbClr val="000000"/>
              </a:solidFill>
              <a:latin typeface="Arial" pitchFamily="34" charset="0"/>
            </a:endParaRPr>
          </a:p>
        </p:txBody>
      </p:sp>
      <p:sp>
        <p:nvSpPr>
          <p:cNvPr id="46084" name="テキスト ボックス 6"/>
          <p:cNvSpPr txBox="1">
            <a:spLocks noChangeArrowheads="1"/>
          </p:cNvSpPr>
          <p:nvPr/>
        </p:nvSpPr>
        <p:spPr bwMode="auto">
          <a:xfrm>
            <a:off x="809625" y="1620838"/>
            <a:ext cx="92900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pPr algn="just">
              <a:lnSpc>
                <a:spcPct val="125000"/>
              </a:lnSpc>
            </a:pPr>
            <a:endParaRPr lang="ja-JP" altLang="en-US" sz="1400">
              <a:solidFill>
                <a:srgbClr val="000000"/>
              </a:solidFill>
              <a:latin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006754775"/>
              </p:ext>
            </p:extLst>
          </p:nvPr>
        </p:nvGraphicFramePr>
        <p:xfrm>
          <a:off x="810764" y="2053056"/>
          <a:ext cx="9288464" cy="4021379"/>
        </p:xfrm>
        <a:graphic>
          <a:graphicData uri="http://schemas.openxmlformats.org/drawingml/2006/table">
            <a:tbl>
              <a:tblPr/>
              <a:tblGrid>
                <a:gridCol w="8281492">
                  <a:extLst>
                    <a:ext uri="{9D8B030D-6E8A-4147-A177-3AD203B41FA5}">
                      <a16:colId xmlns:a16="http://schemas.microsoft.com/office/drawing/2014/main" val="20000"/>
                    </a:ext>
                  </a:extLst>
                </a:gridCol>
                <a:gridCol w="1006972">
                  <a:extLst>
                    <a:ext uri="{9D8B030D-6E8A-4147-A177-3AD203B41FA5}">
                      <a16:colId xmlns:a16="http://schemas.microsoft.com/office/drawing/2014/main" val="20001"/>
                    </a:ext>
                  </a:extLst>
                </a:gridCol>
              </a:tblGrid>
              <a:tr h="647455">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accent2">
                              <a:lumMod val="50000"/>
                            </a:schemeClr>
                          </a:solidFill>
                          <a:effectLst/>
                          <a:latin typeface="+mn-ea"/>
                          <a:ea typeface="+mn-ea"/>
                        </a:rPr>
                        <a:t>項　　目</a:t>
                      </a:r>
                      <a:endParaRPr kumimoji="1" lang="ja-JP" altLang="ja-JP" sz="2000" b="1"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33400" indent="-533400">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533400" marR="0" lvl="0" indent="-533400" algn="l" defTabSz="1042988" rtl="0" eaLnBrk="1" fontAlgn="base" latinLnBrk="0" hangingPunct="1">
                        <a:lnSpc>
                          <a:spcPct val="100000"/>
                        </a:lnSpc>
                        <a:spcBef>
                          <a:spcPct val="0"/>
                        </a:spcBef>
                        <a:spcAft>
                          <a:spcPct val="0"/>
                        </a:spcAft>
                        <a:buClrTx/>
                        <a:buSzTx/>
                        <a:buFontTx/>
                        <a:buNone/>
                        <a:tabLst/>
                      </a:pPr>
                      <a:r>
                        <a:rPr kumimoji="1" lang="ja-JP" altLang="ja-JP" sz="2000" b="1" i="0" u="none" strike="noStrike" cap="none" normalizeH="0" baseline="0" dirty="0">
                          <a:ln>
                            <a:noFill/>
                          </a:ln>
                          <a:solidFill>
                            <a:schemeClr val="accent2">
                              <a:lumMod val="50000"/>
                            </a:schemeClr>
                          </a:solidFill>
                          <a:effectLst/>
                          <a:latin typeface="+mn-ea"/>
                          <a:ea typeface="+mn-ea"/>
                        </a:rPr>
                        <a:t>○</a:t>
                      </a:r>
                      <a:r>
                        <a:rPr kumimoji="1" lang="en-US" altLang="ja-JP" sz="2000" b="1" i="0" u="none" strike="noStrike" cap="none" normalizeH="0" baseline="0" dirty="0">
                          <a:ln>
                            <a:noFill/>
                          </a:ln>
                          <a:solidFill>
                            <a:schemeClr val="accent2">
                              <a:lumMod val="50000"/>
                            </a:schemeClr>
                          </a:solidFill>
                          <a:effectLst/>
                          <a:latin typeface="+mn-ea"/>
                          <a:ea typeface="+mn-ea"/>
                        </a:rPr>
                        <a:t>or</a:t>
                      </a:r>
                      <a:r>
                        <a:rPr kumimoji="1" lang="ja-JP" altLang="ja-JP" sz="2000" b="1" i="0" u="none" strike="noStrike" cap="none" normalizeH="0" baseline="0" dirty="0">
                          <a:ln>
                            <a:noFill/>
                          </a:ln>
                          <a:solidFill>
                            <a:schemeClr val="accent2">
                              <a:lumMod val="50000"/>
                            </a:schemeClr>
                          </a:solidFill>
                          <a:effectLst/>
                          <a:latin typeface="+mn-ea"/>
                          <a:ea typeface="+mn-ea"/>
                        </a:rPr>
                        <a: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3684">
                <a:tc>
                  <a:txBody>
                    <a:bodyPr/>
                    <a:lstStyle>
                      <a:lvl1pPr marL="269875" indent="-2698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69875" marR="0" lvl="0" indent="-269875" algn="just" defTabSz="1042988"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accent2">
                              <a:lumMod val="50000"/>
                            </a:schemeClr>
                          </a:solidFill>
                          <a:effectLst/>
                          <a:latin typeface="+mn-ea"/>
                          <a:ea typeface="+mn-ea"/>
                        </a:rPr>
                        <a:t>⑤過去３年以内に長時間労働等に関する重大な労働基準関係法令の同一条項に複数回違反したことがないこと。</a:t>
                      </a:r>
                      <a:endParaRPr kumimoji="1" lang="ja-JP" altLang="ja-JP" sz="2000" b="1"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lvl1pPr marL="533400">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533400" marR="0" lvl="0" indent="0" algn="ctr" defTabSz="1042988" rtl="0" eaLnBrk="1" fontAlgn="base" latinLnBrk="0" hangingPunct="1">
                        <a:lnSpc>
                          <a:spcPct val="100000"/>
                        </a:lnSpc>
                        <a:spcBef>
                          <a:spcPct val="0"/>
                        </a:spcBef>
                        <a:spcAft>
                          <a:spcPct val="0"/>
                        </a:spcAft>
                        <a:buClrTx/>
                        <a:buSzTx/>
                        <a:buFontTx/>
                        <a:buNone/>
                        <a:tabLst/>
                      </a:pPr>
                      <a:endParaRPr kumimoji="1" lang="ja-JP" altLang="ja-JP" sz="2000" b="0"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263169394"/>
                  </a:ext>
                </a:extLst>
              </a:tr>
              <a:tr h="1306556">
                <a:tc>
                  <a:txBody>
                    <a:bodyPr/>
                    <a:lstStyle>
                      <a:lvl1pPr marL="269875" indent="-2698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69875" marR="0" lvl="0" indent="-269875" algn="just" defTabSz="1042988"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accent2">
                              <a:lumMod val="50000"/>
                            </a:schemeClr>
                          </a:solidFill>
                          <a:effectLst/>
                          <a:latin typeface="+mn-ea"/>
                          <a:ea typeface="+mn-ea"/>
                        </a:rPr>
                        <a:t>⑥過去３年以内に違法な長時間労働を繰り返し行う企業の経営トップに対する都道府県労働局長による是正指導の実施に基づき企業名が公表されていないこと。</a:t>
                      </a:r>
                      <a:endParaRPr kumimoji="1" lang="ja-JP" altLang="ja-JP" sz="2000" b="1"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lvl1pPr marL="533400">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533400" marR="0" lvl="0" indent="0" algn="ctr" defTabSz="1042988" rtl="0" eaLnBrk="1" fontAlgn="base" latinLnBrk="0" hangingPunct="1">
                        <a:lnSpc>
                          <a:spcPct val="100000"/>
                        </a:lnSpc>
                        <a:spcBef>
                          <a:spcPct val="0"/>
                        </a:spcBef>
                        <a:spcAft>
                          <a:spcPct val="0"/>
                        </a:spcAft>
                        <a:buClrTx/>
                        <a:buSzTx/>
                        <a:buFontTx/>
                        <a:buNone/>
                        <a:tabLst/>
                      </a:pPr>
                      <a:endParaRPr kumimoji="1" lang="ja-JP" altLang="ja-JP" sz="2000" b="0"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260748851"/>
                  </a:ext>
                </a:extLst>
              </a:tr>
              <a:tr h="1033684">
                <a:tc>
                  <a:txBody>
                    <a:bodyPr/>
                    <a:lstStyle>
                      <a:lvl1pPr marL="269875" indent="-2698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69875" marR="0" lvl="0" indent="-269875" algn="just" defTabSz="1042988"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accent2">
                              <a:lumMod val="50000"/>
                            </a:schemeClr>
                          </a:solidFill>
                          <a:effectLst/>
                          <a:latin typeface="+mn-ea"/>
                          <a:ea typeface="+mn-ea"/>
                        </a:rPr>
                        <a:t>⑦労働保険の保険料の徴収等に関する法律に定められた労働保険料を直近２年度について滞納の事実がないこと。</a:t>
                      </a:r>
                      <a:endParaRPr kumimoji="1" lang="ja-JP" altLang="ja-JP" sz="2000" b="1"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lvl1pPr marL="533400">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533400" marR="0" lvl="0" indent="0" algn="ctr" defTabSz="1042988" rtl="0" eaLnBrk="1" fontAlgn="base" latinLnBrk="0" hangingPunct="1">
                        <a:lnSpc>
                          <a:spcPct val="100000"/>
                        </a:lnSpc>
                        <a:spcBef>
                          <a:spcPct val="0"/>
                        </a:spcBef>
                        <a:spcAft>
                          <a:spcPct val="0"/>
                        </a:spcAft>
                        <a:buClrTx/>
                        <a:buSzTx/>
                        <a:buFontTx/>
                        <a:buNone/>
                        <a:tabLst/>
                      </a:pPr>
                      <a:endParaRPr kumimoji="1" lang="ja-JP" altLang="ja-JP" sz="2000" b="0"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707644256"/>
                  </a:ext>
                </a:extLst>
              </a:tr>
            </a:tbl>
          </a:graphicData>
        </a:graphic>
      </p:graphicFrame>
      <p:sp>
        <p:nvSpPr>
          <p:cNvPr id="46105" name="Rectangle 2"/>
          <p:cNvSpPr>
            <a:spLocks noChangeArrowheads="1"/>
          </p:cNvSpPr>
          <p:nvPr/>
        </p:nvSpPr>
        <p:spPr bwMode="auto">
          <a:xfrm>
            <a:off x="594172" y="1332359"/>
            <a:ext cx="9523761" cy="76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25392" bIns="0" anchor="ctr">
            <a:spAutoFit/>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r>
              <a:rPr lang="en-US" altLang="ja-JP" sz="2800" b="1" dirty="0" smtClean="0">
                <a:solidFill>
                  <a:srgbClr val="262626"/>
                </a:solidFill>
                <a:latin typeface="+mj-ea"/>
                <a:ea typeface="+mj-ea"/>
                <a:cs typeface="Times New Roman" pitchFamily="18" charset="0"/>
              </a:rPr>
              <a:t>1 </a:t>
            </a:r>
            <a:r>
              <a:rPr lang="ja-JP" altLang="ja-JP" sz="2800" b="1" dirty="0" smtClean="0">
                <a:solidFill>
                  <a:srgbClr val="262626"/>
                </a:solidFill>
                <a:latin typeface="+mj-ea"/>
                <a:ea typeface="+mj-ea"/>
                <a:cs typeface="Times New Roman" pitchFamily="18" charset="0"/>
              </a:rPr>
              <a:t>労働</a:t>
            </a:r>
            <a:r>
              <a:rPr lang="ja-JP" altLang="ja-JP" sz="2800" b="1" dirty="0">
                <a:solidFill>
                  <a:srgbClr val="262626"/>
                </a:solidFill>
                <a:latin typeface="+mj-ea"/>
                <a:ea typeface="+mj-ea"/>
                <a:cs typeface="Times New Roman" pitchFamily="18" charset="0"/>
              </a:rPr>
              <a:t>安全衛生法等の違反の</a:t>
            </a:r>
            <a:r>
              <a:rPr lang="ja-JP" altLang="ja-JP" sz="2800" b="1" dirty="0" smtClean="0">
                <a:solidFill>
                  <a:srgbClr val="262626"/>
                </a:solidFill>
                <a:latin typeface="+mj-ea"/>
                <a:ea typeface="+mj-ea"/>
                <a:cs typeface="Times New Roman" pitchFamily="18" charset="0"/>
              </a:rPr>
              <a:t>状況</a:t>
            </a:r>
            <a:r>
              <a:rPr lang="ja-JP" altLang="en-US" sz="2800" b="1" dirty="0" smtClean="0">
                <a:solidFill>
                  <a:srgbClr val="262626"/>
                </a:solidFill>
                <a:latin typeface="+mj-ea"/>
                <a:ea typeface="+mj-ea"/>
                <a:cs typeface="Times New Roman" pitchFamily="18" charset="0"/>
              </a:rPr>
              <a:t>　</a:t>
            </a:r>
            <a:r>
              <a:rPr lang="en-US" altLang="ja-JP" sz="2800" b="1" dirty="0" smtClean="0">
                <a:solidFill>
                  <a:srgbClr val="262626"/>
                </a:solidFill>
                <a:latin typeface="+mj-ea"/>
                <a:ea typeface="+mj-ea"/>
                <a:cs typeface="Times New Roman" pitchFamily="18" charset="0"/>
              </a:rPr>
              <a:t>※</a:t>
            </a:r>
            <a:r>
              <a:rPr lang="ja-JP" altLang="en-US" sz="2800" b="1" dirty="0">
                <a:solidFill>
                  <a:srgbClr val="262626"/>
                </a:solidFill>
                <a:latin typeface="+mj-ea"/>
                <a:ea typeface="+mj-ea"/>
                <a:cs typeface="Times New Roman" pitchFamily="18" charset="0"/>
              </a:rPr>
              <a:t>状況を確認する</a:t>
            </a:r>
            <a:r>
              <a:rPr lang="ja-JP" altLang="en-US" sz="2800" b="1" dirty="0" smtClean="0">
                <a:solidFill>
                  <a:srgbClr val="262626"/>
                </a:solidFill>
                <a:latin typeface="+mj-ea"/>
                <a:ea typeface="+mj-ea"/>
                <a:cs typeface="Times New Roman" pitchFamily="18" charset="0"/>
              </a:rPr>
              <a:t>もの</a:t>
            </a:r>
            <a:endParaRPr lang="ja-JP" altLang="ja-JP" sz="2800" dirty="0">
              <a:solidFill>
                <a:srgbClr val="262626"/>
              </a:solidFill>
              <a:latin typeface="+mj-ea"/>
              <a:ea typeface="+mj-ea"/>
              <a:cs typeface="Times New Roman" pitchFamily="18" charset="0"/>
            </a:endParaRPr>
          </a:p>
          <a:p>
            <a:endParaRPr lang="ja-JP" altLang="ja-JP" dirty="0"/>
          </a:p>
        </p:txBody>
      </p:sp>
    </p:spTree>
    <p:extLst>
      <p:ext uri="{BB962C8B-B14F-4D97-AF65-F5344CB8AC3E}">
        <p14:creationId xmlns:p14="http://schemas.microsoft.com/office/powerpoint/2010/main" val="789409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第１　企業の状況（必須項目）</a:t>
            </a:r>
          </a:p>
        </p:txBody>
      </p:sp>
      <p:sp>
        <p:nvSpPr>
          <p:cNvPr id="48131"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FAD294EE-A799-4EB8-969C-6D58EB2445D0}" type="slidenum">
              <a:rPr lang="ja-JP" altLang="en-US" sz="1000">
                <a:solidFill>
                  <a:srgbClr val="000000"/>
                </a:solidFill>
                <a:latin typeface="Arial" pitchFamily="34" charset="0"/>
              </a:rPr>
              <a:pPr/>
              <a:t>18</a:t>
            </a:fld>
            <a:endParaRPr lang="ja-JP" altLang="en-US" sz="1000">
              <a:solidFill>
                <a:srgbClr val="000000"/>
              </a:solidFill>
              <a:latin typeface="Arial" pitchFamily="34" charset="0"/>
            </a:endParaRPr>
          </a:p>
        </p:txBody>
      </p:sp>
      <p:sp>
        <p:nvSpPr>
          <p:cNvPr id="48132" name="テキスト ボックス 4"/>
          <p:cNvSpPr txBox="1">
            <a:spLocks noChangeArrowheads="1"/>
          </p:cNvSpPr>
          <p:nvPr/>
        </p:nvSpPr>
        <p:spPr bwMode="auto">
          <a:xfrm>
            <a:off x="809625" y="1620838"/>
            <a:ext cx="9217025"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pPr algn="just">
              <a:lnSpc>
                <a:spcPct val="125000"/>
              </a:lnSpc>
            </a:pPr>
            <a:endParaRPr lang="ja-JP" altLang="en-US" sz="1400">
              <a:solidFill>
                <a:srgbClr val="000000"/>
              </a:solidFill>
              <a:latin typeface="ＭＳ Ｐゴシック" pitchFamily="50" charset="-128"/>
            </a:endParaRPr>
          </a:p>
        </p:txBody>
      </p:sp>
      <p:sp>
        <p:nvSpPr>
          <p:cNvPr id="48133" name="Rectangle 1"/>
          <p:cNvSpPr>
            <a:spLocks noChangeArrowheads="1"/>
          </p:cNvSpPr>
          <p:nvPr/>
        </p:nvSpPr>
        <p:spPr bwMode="auto">
          <a:xfrm>
            <a:off x="593726" y="1139028"/>
            <a:ext cx="9721850" cy="887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25392" bIns="0" anchor="ctr">
            <a:spAutoFit/>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pPr>
              <a:spcBef>
                <a:spcPts val="0"/>
              </a:spcBef>
              <a:spcAft>
                <a:spcPts val="0"/>
              </a:spcAft>
            </a:pPr>
            <a:r>
              <a:rPr lang="en-US" altLang="ja-JP" sz="2800" b="1" dirty="0" smtClean="0">
                <a:solidFill>
                  <a:srgbClr val="262626"/>
                </a:solidFill>
                <a:latin typeface="+mj-ea"/>
                <a:ea typeface="+mj-ea"/>
                <a:cs typeface="Times New Roman" pitchFamily="18" charset="0"/>
              </a:rPr>
              <a:t>2 </a:t>
            </a:r>
            <a:r>
              <a:rPr lang="ja-JP" altLang="ja-JP" sz="2800" b="1" dirty="0" smtClean="0">
                <a:solidFill>
                  <a:srgbClr val="262626"/>
                </a:solidFill>
                <a:latin typeface="+mj-ea"/>
                <a:ea typeface="+mj-ea"/>
                <a:cs typeface="Times New Roman" pitchFamily="18" charset="0"/>
              </a:rPr>
              <a:t>労働</a:t>
            </a:r>
            <a:r>
              <a:rPr lang="ja-JP" altLang="ja-JP" sz="2800" b="1" dirty="0">
                <a:solidFill>
                  <a:srgbClr val="262626"/>
                </a:solidFill>
                <a:latin typeface="+mj-ea"/>
                <a:ea typeface="+mj-ea"/>
                <a:cs typeface="Times New Roman" pitchFamily="18" charset="0"/>
              </a:rPr>
              <a:t>災害発生</a:t>
            </a:r>
            <a:r>
              <a:rPr lang="ja-JP" altLang="en-US" sz="2800" b="1" dirty="0">
                <a:solidFill>
                  <a:srgbClr val="262626"/>
                </a:solidFill>
                <a:latin typeface="+mj-ea"/>
                <a:ea typeface="+mj-ea"/>
                <a:cs typeface="Times New Roman" pitchFamily="18" charset="0"/>
              </a:rPr>
              <a:t>等</a:t>
            </a:r>
            <a:r>
              <a:rPr lang="ja-JP" altLang="ja-JP" sz="2800" b="1" dirty="0">
                <a:solidFill>
                  <a:srgbClr val="262626"/>
                </a:solidFill>
                <a:latin typeface="+mj-ea"/>
                <a:ea typeface="+mj-ea"/>
                <a:cs typeface="Times New Roman" pitchFamily="18" charset="0"/>
              </a:rPr>
              <a:t>状況</a:t>
            </a:r>
            <a:r>
              <a:rPr lang="ja-JP" altLang="en-US" sz="2800" b="1" dirty="0">
                <a:solidFill>
                  <a:srgbClr val="262626"/>
                </a:solidFill>
                <a:latin typeface="+mj-ea"/>
                <a:ea typeface="+mj-ea"/>
                <a:cs typeface="Times New Roman" pitchFamily="18" charset="0"/>
              </a:rPr>
              <a:t>（派遣労働者を含む</a:t>
            </a:r>
            <a:r>
              <a:rPr lang="ja-JP" altLang="en-US" sz="2800" b="1" dirty="0" smtClean="0">
                <a:solidFill>
                  <a:srgbClr val="262626"/>
                </a:solidFill>
                <a:latin typeface="+mj-ea"/>
                <a:ea typeface="+mj-ea"/>
                <a:cs typeface="Times New Roman" pitchFamily="18" charset="0"/>
              </a:rPr>
              <a:t>）</a:t>
            </a:r>
            <a:endParaRPr lang="en-US" altLang="ja-JP" sz="2800" b="1" dirty="0" smtClean="0">
              <a:solidFill>
                <a:srgbClr val="262626"/>
              </a:solidFill>
              <a:latin typeface="+mj-ea"/>
              <a:ea typeface="+mj-ea"/>
              <a:cs typeface="Times New Roman" pitchFamily="18" charset="0"/>
            </a:endParaRPr>
          </a:p>
          <a:p>
            <a:pPr>
              <a:spcBef>
                <a:spcPts val="0"/>
              </a:spcBef>
              <a:spcAft>
                <a:spcPts val="0"/>
              </a:spcAft>
            </a:pPr>
            <a:r>
              <a:rPr lang="ja-JP" altLang="en-US" sz="2800" b="1" dirty="0" smtClean="0">
                <a:solidFill>
                  <a:srgbClr val="262626"/>
                </a:solidFill>
                <a:latin typeface="+mj-ea"/>
                <a:ea typeface="+mj-ea"/>
                <a:cs typeface="Times New Roman" pitchFamily="18" charset="0"/>
              </a:rPr>
              <a:t>　　</a:t>
            </a:r>
            <a:r>
              <a:rPr lang="en-US" altLang="ja-JP" sz="2800" b="1" dirty="0" smtClean="0">
                <a:solidFill>
                  <a:srgbClr val="262626"/>
                </a:solidFill>
                <a:latin typeface="+mj-ea"/>
                <a:ea typeface="+mj-ea"/>
                <a:cs typeface="Times New Roman" pitchFamily="18" charset="0"/>
              </a:rPr>
              <a:t>※</a:t>
            </a:r>
            <a:r>
              <a:rPr lang="ja-JP" altLang="en-US" sz="2800" b="1" dirty="0">
                <a:solidFill>
                  <a:srgbClr val="262626"/>
                </a:solidFill>
                <a:latin typeface="+mj-ea"/>
                <a:ea typeface="+mj-ea"/>
                <a:cs typeface="Times New Roman" pitchFamily="18" charset="0"/>
              </a:rPr>
              <a:t>状況を確認する</a:t>
            </a:r>
            <a:r>
              <a:rPr lang="ja-JP" altLang="en-US" sz="2800" b="1" dirty="0" smtClean="0">
                <a:solidFill>
                  <a:srgbClr val="262626"/>
                </a:solidFill>
                <a:latin typeface="+mj-ea"/>
                <a:ea typeface="+mj-ea"/>
                <a:cs typeface="Times New Roman" pitchFamily="18" charset="0"/>
              </a:rPr>
              <a:t>もの</a:t>
            </a:r>
            <a:endParaRPr lang="ja-JP" altLang="ja-JP" dirty="0">
              <a:latin typeface="+mj-ea"/>
              <a:ea typeface="+mj-ea"/>
            </a:endParaRPr>
          </a:p>
        </p:txBody>
      </p:sp>
      <p:graphicFrame>
        <p:nvGraphicFramePr>
          <p:cNvPr id="8" name="表 7"/>
          <p:cNvGraphicFramePr>
            <a:graphicFrameLocks noGrp="1"/>
          </p:cNvGraphicFramePr>
          <p:nvPr>
            <p:extLst>
              <p:ext uri="{D42A27DB-BD31-4B8C-83A1-F6EECF244321}">
                <p14:modId xmlns:p14="http://schemas.microsoft.com/office/powerpoint/2010/main" val="1666346538"/>
              </p:ext>
            </p:extLst>
          </p:nvPr>
        </p:nvGraphicFramePr>
        <p:xfrm>
          <a:off x="809625" y="2124075"/>
          <a:ext cx="9290050" cy="5006978"/>
        </p:xfrm>
        <a:graphic>
          <a:graphicData uri="http://schemas.openxmlformats.org/drawingml/2006/table">
            <a:tbl>
              <a:tblPr/>
              <a:tblGrid>
                <a:gridCol w="8189913">
                  <a:extLst>
                    <a:ext uri="{9D8B030D-6E8A-4147-A177-3AD203B41FA5}">
                      <a16:colId xmlns:a16="http://schemas.microsoft.com/office/drawing/2014/main" val="20000"/>
                    </a:ext>
                  </a:extLst>
                </a:gridCol>
                <a:gridCol w="1100137">
                  <a:extLst>
                    <a:ext uri="{9D8B030D-6E8A-4147-A177-3AD203B41FA5}">
                      <a16:colId xmlns:a16="http://schemas.microsoft.com/office/drawing/2014/main" val="20001"/>
                    </a:ext>
                  </a:extLst>
                </a:gridCol>
              </a:tblGrid>
              <a:tr h="384020">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7000"/>
                        </a:lnSpc>
                        <a:spcBef>
                          <a:spcPct val="0"/>
                        </a:spcBef>
                        <a:spcAft>
                          <a:spcPct val="0"/>
                        </a:spcAft>
                        <a:buClrTx/>
                        <a:buSzTx/>
                        <a:buFontTx/>
                        <a:buNone/>
                        <a:tabLst/>
                      </a:pPr>
                      <a:r>
                        <a:rPr kumimoji="1" lang="ja-JP" altLang="ja-JP" sz="2000" b="1" i="0" u="none" strike="noStrike" cap="none" normalizeH="0" baseline="0" dirty="0">
                          <a:ln>
                            <a:noFill/>
                          </a:ln>
                          <a:solidFill>
                            <a:schemeClr val="accent2">
                              <a:lumMod val="50000"/>
                            </a:schemeClr>
                          </a:solidFill>
                          <a:effectLst/>
                          <a:latin typeface="+mn-ea"/>
                          <a:ea typeface="+mn-ea"/>
                        </a:rPr>
                        <a:t>項</a:t>
                      </a:r>
                      <a:r>
                        <a:rPr kumimoji="1" lang="ja-JP" altLang="en-US" sz="2000" b="1" i="0" u="none" strike="noStrike" cap="none" normalizeH="0" baseline="0" dirty="0">
                          <a:ln>
                            <a:noFill/>
                          </a:ln>
                          <a:solidFill>
                            <a:schemeClr val="accent2">
                              <a:lumMod val="50000"/>
                            </a:schemeClr>
                          </a:solidFill>
                          <a:effectLst/>
                          <a:latin typeface="+mn-ea"/>
                          <a:ea typeface="+mn-ea"/>
                        </a:rPr>
                        <a:t>　　</a:t>
                      </a:r>
                      <a:r>
                        <a:rPr kumimoji="1" lang="ja-JP" altLang="ja-JP" sz="2000" b="1" i="0" u="none" strike="noStrike" cap="none" normalizeH="0" baseline="0" dirty="0">
                          <a:ln>
                            <a:noFill/>
                          </a:ln>
                          <a:solidFill>
                            <a:schemeClr val="accent2">
                              <a:lumMod val="50000"/>
                            </a:schemeClr>
                          </a:solidFill>
                          <a:effectLst/>
                          <a:latin typeface="+mn-ea"/>
                          <a:ea typeface="+mn-ea"/>
                        </a:rPr>
                        <a:t>目</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7000"/>
                        </a:lnSpc>
                        <a:spcBef>
                          <a:spcPct val="0"/>
                        </a:spcBef>
                        <a:spcAft>
                          <a:spcPct val="0"/>
                        </a:spcAft>
                        <a:buClrTx/>
                        <a:buSzTx/>
                        <a:buFontTx/>
                        <a:buNone/>
                        <a:tabLst/>
                      </a:pPr>
                      <a:r>
                        <a:rPr kumimoji="1" lang="ja-JP" altLang="ja-JP" sz="2000" b="1" i="0" u="none" strike="noStrike" cap="none" normalizeH="0" baseline="0" dirty="0">
                          <a:ln>
                            <a:noFill/>
                          </a:ln>
                          <a:solidFill>
                            <a:schemeClr val="accent2">
                              <a:lumMod val="50000"/>
                            </a:schemeClr>
                          </a:solidFill>
                          <a:effectLst/>
                          <a:latin typeface="+mn-ea"/>
                          <a:ea typeface="+mn-ea"/>
                        </a:rPr>
                        <a:t>○</a:t>
                      </a:r>
                      <a:r>
                        <a:rPr kumimoji="1" lang="en-US" altLang="ja-JP" sz="2000" b="1" i="0" u="none" strike="noStrike" cap="none" normalizeH="0" baseline="0" dirty="0">
                          <a:ln>
                            <a:noFill/>
                          </a:ln>
                          <a:solidFill>
                            <a:schemeClr val="accent2">
                              <a:lumMod val="50000"/>
                            </a:schemeClr>
                          </a:solidFill>
                          <a:effectLst/>
                          <a:latin typeface="+mn-ea"/>
                          <a:ea typeface="+mn-ea"/>
                        </a:rPr>
                        <a:t>or</a:t>
                      </a:r>
                      <a:r>
                        <a:rPr kumimoji="1" lang="ja-JP" altLang="ja-JP" sz="2000" b="1" i="0" u="none" strike="noStrike" cap="none" normalizeH="0" baseline="0" dirty="0">
                          <a:ln>
                            <a:noFill/>
                          </a:ln>
                          <a:solidFill>
                            <a:schemeClr val="accent2">
                              <a:lumMod val="50000"/>
                            </a:schemeClr>
                          </a:solidFill>
                          <a:effectLst/>
                          <a:latin typeface="+mn-ea"/>
                          <a:ea typeface="+mn-ea"/>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9326">
                <a:tc>
                  <a:txBody>
                    <a:bodyPr/>
                    <a:lstStyle>
                      <a:lvl1pPr marL="269875" indent="-2698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69875" marR="0" lvl="0" indent="-269875" algn="just" defTabSz="1042988" rtl="0" eaLnBrk="1" fontAlgn="base" latinLnBrk="0" hangingPunct="1">
                        <a:lnSpc>
                          <a:spcPct val="107000"/>
                        </a:lnSpc>
                        <a:spcBef>
                          <a:spcPct val="0"/>
                        </a:spcBef>
                        <a:spcAft>
                          <a:spcPct val="0"/>
                        </a:spcAft>
                        <a:buClrTx/>
                        <a:buSzTx/>
                        <a:buFontTx/>
                        <a:buNone/>
                        <a:tabLst/>
                      </a:pPr>
                      <a:r>
                        <a:rPr kumimoji="1" lang="ja-JP" altLang="ja-JP" sz="2000" b="1" i="0" u="none" strike="noStrike" cap="none" normalizeH="0" baseline="0" dirty="0">
                          <a:ln>
                            <a:noFill/>
                          </a:ln>
                          <a:solidFill>
                            <a:schemeClr val="accent2">
                              <a:lumMod val="50000"/>
                            </a:schemeClr>
                          </a:solidFill>
                          <a:effectLst/>
                          <a:latin typeface="+mn-ea"/>
                          <a:ea typeface="+mn-ea"/>
                        </a:rPr>
                        <a:t>①過去３年以内に法令違反による死亡災害又は障害等級７級以上に相当する重篤な労働災害を２件以上発生させていないこと</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7000"/>
                        </a:lnSpc>
                        <a:spcBef>
                          <a:spcPct val="0"/>
                        </a:spcBef>
                        <a:spcAft>
                          <a:spcPct val="0"/>
                        </a:spcAft>
                        <a:buClrTx/>
                        <a:buSzTx/>
                        <a:buFontTx/>
                        <a:buNone/>
                        <a:tabLst/>
                      </a:pPr>
                      <a:endParaRPr kumimoji="1" lang="ja-JP" altLang="ja-JP" sz="2000" b="0" i="0" u="none" strike="noStrike" cap="none" normalizeH="0" baseline="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1"/>
                  </a:ext>
                </a:extLst>
              </a:tr>
              <a:tr h="1304543">
                <a:tc>
                  <a:txBody>
                    <a:bodyPr/>
                    <a:lstStyle>
                      <a:lvl1pPr marL="269875" indent="-2698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69875" marR="0" lvl="0" indent="-269875" algn="just" defTabSz="1042988" rtl="0" eaLnBrk="1" fontAlgn="base" latinLnBrk="0" hangingPunct="1">
                        <a:lnSpc>
                          <a:spcPct val="107000"/>
                        </a:lnSpc>
                        <a:spcBef>
                          <a:spcPct val="0"/>
                        </a:spcBef>
                        <a:spcAft>
                          <a:spcPct val="0"/>
                        </a:spcAft>
                        <a:buClrTx/>
                        <a:buSzTx/>
                        <a:buFontTx/>
                        <a:buNone/>
                        <a:tabLst/>
                      </a:pPr>
                      <a:r>
                        <a:rPr kumimoji="1" lang="ja-JP" altLang="ja-JP" sz="2000" b="1" i="0" u="none" strike="noStrike" cap="none" normalizeH="0" baseline="0" dirty="0">
                          <a:ln>
                            <a:noFill/>
                          </a:ln>
                          <a:solidFill>
                            <a:schemeClr val="accent2">
                              <a:lumMod val="50000"/>
                            </a:schemeClr>
                          </a:solidFill>
                          <a:effectLst/>
                          <a:latin typeface="+mn-ea"/>
                          <a:ea typeface="+mn-ea"/>
                        </a:rPr>
                        <a:t>②過去３年間のすべての年において、企業の同一業種の事業場（厚生労働省の公表する労働災害動向調査において度数率が公表されている業種の事業場に限る）ごとに休業一日以上の労働災害の発生率が、同業種の平均発生率（度数率）を下回っていること</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7000"/>
                        </a:lnSpc>
                        <a:spcBef>
                          <a:spcPct val="0"/>
                        </a:spcBef>
                        <a:spcAft>
                          <a:spcPct val="0"/>
                        </a:spcAft>
                        <a:buClrTx/>
                        <a:buSzTx/>
                        <a:buFontTx/>
                        <a:buNone/>
                        <a:tabLst/>
                      </a:pPr>
                      <a:endParaRPr kumimoji="1" lang="ja-JP" altLang="ja-JP" sz="2000" b="0" i="0" u="none" strike="noStrike" cap="none" normalizeH="0" baseline="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2"/>
                  </a:ext>
                </a:extLst>
              </a:tr>
              <a:tr h="978407">
                <a:tc>
                  <a:txBody>
                    <a:bodyPr/>
                    <a:lstStyle>
                      <a:lvl1pPr marL="269875" indent="-2698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69875" marR="0" lvl="0" indent="-269875" algn="just" defTabSz="1042988" rtl="0" eaLnBrk="1" fontAlgn="base" latinLnBrk="0" hangingPunct="1">
                        <a:lnSpc>
                          <a:spcPct val="107000"/>
                        </a:lnSpc>
                        <a:spcBef>
                          <a:spcPct val="0"/>
                        </a:spcBef>
                        <a:spcAft>
                          <a:spcPct val="0"/>
                        </a:spcAft>
                        <a:buClrTx/>
                        <a:buSzTx/>
                        <a:buFontTx/>
                        <a:buNone/>
                        <a:tabLst/>
                      </a:pPr>
                      <a:r>
                        <a:rPr kumimoji="1" lang="ja-JP" altLang="ja-JP" sz="2000" b="1" i="0" u="none" strike="noStrike" cap="none" normalizeH="0" baseline="0">
                          <a:ln>
                            <a:noFill/>
                          </a:ln>
                          <a:solidFill>
                            <a:schemeClr val="accent2">
                              <a:lumMod val="50000"/>
                            </a:schemeClr>
                          </a:solidFill>
                          <a:effectLst/>
                          <a:latin typeface="+mn-ea"/>
                          <a:ea typeface="+mn-ea"/>
                        </a:rPr>
                        <a:t>③（有機溶剤業務等特殊健康診断の対象業務がある場合）過去３年間のすべての年において、特殊健康診断の有所見率が全国を下回っていること</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7000"/>
                        </a:lnSpc>
                        <a:spcBef>
                          <a:spcPct val="0"/>
                        </a:spcBef>
                        <a:spcAft>
                          <a:spcPct val="0"/>
                        </a:spcAft>
                        <a:buClrTx/>
                        <a:buSzTx/>
                        <a:buFontTx/>
                        <a:buNone/>
                        <a:tabLst/>
                      </a:pPr>
                      <a:r>
                        <a:rPr kumimoji="1" lang="en-US" altLang="ja-JP" sz="2000" b="0" i="0" u="none" strike="noStrike" cap="none" normalizeH="0" baseline="0">
                          <a:ln>
                            <a:noFill/>
                          </a:ln>
                          <a:solidFill>
                            <a:schemeClr val="accent2">
                              <a:lumMod val="50000"/>
                            </a:schemeClr>
                          </a:solidFill>
                          <a:effectLst/>
                          <a:latin typeface="+mn-ea"/>
                          <a:ea typeface="+mn-ea"/>
                        </a:rPr>
                        <a:t> </a:t>
                      </a:r>
                      <a:endParaRPr kumimoji="1" lang="ja-JP" altLang="ja-JP" sz="2000" b="0" i="0" u="none" strike="noStrike" cap="none" normalizeH="0" baseline="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3"/>
                  </a:ext>
                </a:extLst>
              </a:tr>
              <a:tr h="1630679">
                <a:tc>
                  <a:txBody>
                    <a:bodyPr/>
                    <a:lstStyle>
                      <a:lvl1pPr marL="269875" indent="-2698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69875" marR="0" lvl="0" indent="-269875" algn="just" defTabSz="1042988" rtl="0" eaLnBrk="1" fontAlgn="base" latinLnBrk="0" hangingPunct="1">
                        <a:lnSpc>
                          <a:spcPct val="107000"/>
                        </a:lnSpc>
                        <a:spcBef>
                          <a:spcPct val="0"/>
                        </a:spcBef>
                        <a:spcAft>
                          <a:spcPct val="0"/>
                        </a:spcAft>
                        <a:buClrTx/>
                        <a:buSzTx/>
                        <a:buFontTx/>
                        <a:buNone/>
                        <a:tabLst/>
                      </a:pPr>
                      <a:r>
                        <a:rPr kumimoji="1" lang="ja-JP" altLang="ja-JP" sz="2000" b="1" i="0" u="none" strike="noStrike" cap="none" normalizeH="0" baseline="0" dirty="0">
                          <a:ln>
                            <a:noFill/>
                          </a:ln>
                          <a:solidFill>
                            <a:schemeClr val="accent2">
                              <a:lumMod val="50000"/>
                            </a:schemeClr>
                          </a:solidFill>
                          <a:effectLst/>
                          <a:latin typeface="+mn-ea"/>
                          <a:ea typeface="+mn-ea"/>
                        </a:rPr>
                        <a:t>④（有機溶剤業務等作業環境測定の必要な業務がある場合）過去３年間、作業環境測定を単位作業場所ごとに実施していること。また、その結果、第３管理区分と評価された単位作業場所がないこと、又は、あった場合には、当該単位作業場所の翌回の測定において第３管理区分以外に改善されていること</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7000"/>
                        </a:lnSpc>
                        <a:spcBef>
                          <a:spcPct val="0"/>
                        </a:spcBef>
                        <a:spcAft>
                          <a:spcPct val="0"/>
                        </a:spcAft>
                        <a:buClrTx/>
                        <a:buSzTx/>
                        <a:buFontTx/>
                        <a:buNone/>
                        <a:tabLst/>
                      </a:pPr>
                      <a:r>
                        <a:rPr kumimoji="1" lang="en-US" altLang="ja-JP" sz="2000" b="0" i="0" u="none" strike="noStrike" cap="none" normalizeH="0" baseline="0" dirty="0">
                          <a:ln>
                            <a:noFill/>
                          </a:ln>
                          <a:solidFill>
                            <a:schemeClr val="accent2">
                              <a:lumMod val="50000"/>
                            </a:schemeClr>
                          </a:solidFill>
                          <a:effectLst/>
                          <a:latin typeface="+mn-ea"/>
                          <a:ea typeface="+mn-ea"/>
                        </a:rPr>
                        <a:t> </a:t>
                      </a:r>
                      <a:endParaRPr kumimoji="1" lang="ja-JP" altLang="ja-JP" sz="2000" b="0"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1646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en-US" altLang="ja-JP" dirty="0"/>
              <a:t>Contents</a:t>
            </a:r>
            <a:endParaRPr lang="ja-JP" altLang="en-US" dirty="0"/>
          </a:p>
        </p:txBody>
      </p:sp>
      <p:sp>
        <p:nvSpPr>
          <p:cNvPr id="7171" name="コンテンツ プレースホルダー 2"/>
          <p:cNvSpPr>
            <a:spLocks noGrp="1"/>
          </p:cNvSpPr>
          <p:nvPr>
            <p:ph idx="1"/>
          </p:nvPr>
        </p:nvSpPr>
        <p:spPr>
          <a:xfrm>
            <a:off x="857250" y="2105026"/>
            <a:ext cx="8945563" cy="3475806"/>
          </a:xfrm>
        </p:spPr>
        <p:txBody>
          <a:bodyPr>
            <a:noAutofit/>
          </a:bodyPr>
          <a:lstStyle/>
          <a:p>
            <a:r>
              <a:rPr lang="ja-JP" altLang="en-US" sz="3200" dirty="0" smtClean="0"/>
              <a:t>１．労働</a:t>
            </a:r>
            <a:r>
              <a:rPr lang="ja-JP" altLang="en-US" sz="3200" dirty="0"/>
              <a:t>安全衛生法とは</a:t>
            </a:r>
            <a:endParaRPr lang="en-US" altLang="ja-JP" sz="3200" dirty="0"/>
          </a:p>
          <a:p>
            <a:r>
              <a:rPr lang="ja-JP" altLang="en-US" sz="3200" dirty="0" smtClean="0"/>
              <a:t>２．安全衛生優良企業とは</a:t>
            </a:r>
            <a:endParaRPr lang="en-US" altLang="ja-JP" sz="3200" dirty="0" smtClean="0"/>
          </a:p>
          <a:p>
            <a:r>
              <a:rPr lang="ja-JP" altLang="en-US" sz="3200" dirty="0" smtClean="0"/>
              <a:t>３．第</a:t>
            </a:r>
            <a:r>
              <a:rPr lang="en-US" altLang="ja-JP" sz="3200" dirty="0" smtClean="0"/>
              <a:t>13</a:t>
            </a:r>
            <a:r>
              <a:rPr lang="ja-JP" altLang="en-US" sz="3200" dirty="0" smtClean="0"/>
              <a:t>次労働災害防止計画</a:t>
            </a:r>
            <a:endParaRPr lang="en-US" altLang="ja-JP" sz="3200" dirty="0"/>
          </a:p>
          <a:p>
            <a:r>
              <a:rPr lang="ja-JP" altLang="en-US" sz="3200" dirty="0" smtClean="0"/>
              <a:t>４．認定基準と自己診断</a:t>
            </a:r>
            <a:endParaRPr lang="en-US" altLang="ja-JP" sz="3200" dirty="0"/>
          </a:p>
          <a:p>
            <a:r>
              <a:rPr lang="ja-JP" altLang="en-US" sz="3200" dirty="0" smtClean="0"/>
              <a:t>５．認定</a:t>
            </a:r>
            <a:r>
              <a:rPr lang="ja-JP" altLang="en-US" sz="3200" dirty="0"/>
              <a:t>取得企業の情報閲覧</a:t>
            </a:r>
            <a:endParaRPr lang="en-US" altLang="ja-JP" sz="3200" dirty="0"/>
          </a:p>
          <a:p>
            <a:r>
              <a:rPr lang="ja-JP" altLang="en-US" sz="3200" dirty="0" smtClean="0"/>
              <a:t>６．安全衛生水準の向上のために</a:t>
            </a:r>
            <a:endParaRPr lang="en-US" altLang="ja-JP" sz="3200" dirty="0"/>
          </a:p>
        </p:txBody>
      </p:sp>
      <p:sp>
        <p:nvSpPr>
          <p:cNvPr id="4" name="スライド番号プレースホルダー 3"/>
          <p:cNvSpPr>
            <a:spLocks noGrp="1"/>
          </p:cNvSpPr>
          <p:nvPr>
            <p:ph type="sldNum" sz="quarter" idx="10"/>
          </p:nvPr>
        </p:nvSpPr>
        <p:spPr/>
        <p:txBody>
          <a:bodyPr/>
          <a:lstStyle/>
          <a:p>
            <a:pPr>
              <a:defRPr/>
            </a:pPr>
            <a:fld id="{75CDF31D-EC97-45E0-BA4A-F2073B300EF5}" type="slidenum">
              <a:rPr lang="ja-JP" altLang="en-US" smtClean="0"/>
              <a:pPr>
                <a:defRPr/>
              </a:pPr>
              <a:t>1</a:t>
            </a:fld>
            <a:endParaRPr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第１　企業の状況（必須項目）</a:t>
            </a:r>
          </a:p>
        </p:txBody>
      </p:sp>
      <p:sp>
        <p:nvSpPr>
          <p:cNvPr id="48131"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FAD294EE-A799-4EB8-969C-6D58EB2445D0}" type="slidenum">
              <a:rPr lang="ja-JP" altLang="en-US" sz="1000">
                <a:solidFill>
                  <a:srgbClr val="000000"/>
                </a:solidFill>
                <a:latin typeface="Arial" pitchFamily="34" charset="0"/>
              </a:rPr>
              <a:pPr/>
              <a:t>19</a:t>
            </a:fld>
            <a:endParaRPr lang="ja-JP" altLang="en-US" sz="1000">
              <a:solidFill>
                <a:srgbClr val="000000"/>
              </a:solidFill>
              <a:latin typeface="Arial" pitchFamily="34" charset="0"/>
            </a:endParaRPr>
          </a:p>
        </p:txBody>
      </p:sp>
      <p:sp>
        <p:nvSpPr>
          <p:cNvPr id="48132" name="テキスト ボックス 4"/>
          <p:cNvSpPr txBox="1">
            <a:spLocks noChangeArrowheads="1"/>
          </p:cNvSpPr>
          <p:nvPr/>
        </p:nvSpPr>
        <p:spPr bwMode="auto">
          <a:xfrm>
            <a:off x="809625" y="1620838"/>
            <a:ext cx="9217025"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pPr algn="just">
              <a:lnSpc>
                <a:spcPct val="125000"/>
              </a:lnSpc>
            </a:pPr>
            <a:endParaRPr lang="ja-JP" altLang="en-US" sz="1400">
              <a:solidFill>
                <a:srgbClr val="000000"/>
              </a:solidFill>
              <a:latin typeface="ＭＳ Ｐゴシック" pitchFamily="50" charset="-128"/>
            </a:endParaRPr>
          </a:p>
        </p:txBody>
      </p:sp>
      <p:sp>
        <p:nvSpPr>
          <p:cNvPr id="48133" name="Rectangle 1"/>
          <p:cNvSpPr>
            <a:spLocks noChangeArrowheads="1"/>
          </p:cNvSpPr>
          <p:nvPr/>
        </p:nvSpPr>
        <p:spPr bwMode="auto">
          <a:xfrm>
            <a:off x="594172" y="1116335"/>
            <a:ext cx="7375737" cy="887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25392" bIns="0" anchor="ctr">
            <a:spAutoFit/>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pPr>
              <a:spcBef>
                <a:spcPts val="0"/>
              </a:spcBef>
              <a:spcAft>
                <a:spcPts val="0"/>
              </a:spcAft>
            </a:pPr>
            <a:r>
              <a:rPr lang="en-US" altLang="ja-JP" sz="2800" b="1" dirty="0" smtClean="0">
                <a:solidFill>
                  <a:srgbClr val="262626"/>
                </a:solidFill>
                <a:latin typeface="+mj-ea"/>
                <a:ea typeface="+mj-ea"/>
                <a:cs typeface="Times New Roman" pitchFamily="18" charset="0"/>
              </a:rPr>
              <a:t>2 </a:t>
            </a:r>
            <a:r>
              <a:rPr lang="ja-JP" altLang="ja-JP" sz="2800" b="1" dirty="0" smtClean="0">
                <a:solidFill>
                  <a:srgbClr val="262626"/>
                </a:solidFill>
                <a:latin typeface="+mj-ea"/>
                <a:ea typeface="+mj-ea"/>
                <a:cs typeface="Times New Roman" pitchFamily="18" charset="0"/>
              </a:rPr>
              <a:t>労働</a:t>
            </a:r>
            <a:r>
              <a:rPr lang="ja-JP" altLang="ja-JP" sz="2800" b="1" dirty="0">
                <a:solidFill>
                  <a:srgbClr val="262626"/>
                </a:solidFill>
                <a:latin typeface="+mj-ea"/>
                <a:ea typeface="+mj-ea"/>
                <a:cs typeface="Times New Roman" pitchFamily="18" charset="0"/>
              </a:rPr>
              <a:t>災害発生</a:t>
            </a:r>
            <a:r>
              <a:rPr lang="ja-JP" altLang="en-US" sz="2800" b="1" dirty="0">
                <a:solidFill>
                  <a:srgbClr val="262626"/>
                </a:solidFill>
                <a:latin typeface="+mj-ea"/>
                <a:ea typeface="+mj-ea"/>
                <a:cs typeface="Times New Roman" pitchFamily="18" charset="0"/>
              </a:rPr>
              <a:t>等</a:t>
            </a:r>
            <a:r>
              <a:rPr lang="ja-JP" altLang="ja-JP" sz="2800" b="1" dirty="0">
                <a:solidFill>
                  <a:srgbClr val="262626"/>
                </a:solidFill>
                <a:latin typeface="+mj-ea"/>
                <a:ea typeface="+mj-ea"/>
                <a:cs typeface="Times New Roman" pitchFamily="18" charset="0"/>
              </a:rPr>
              <a:t>状況</a:t>
            </a:r>
            <a:r>
              <a:rPr lang="ja-JP" altLang="en-US" sz="2800" b="1" dirty="0">
                <a:solidFill>
                  <a:srgbClr val="262626"/>
                </a:solidFill>
                <a:latin typeface="+mj-ea"/>
                <a:ea typeface="+mj-ea"/>
                <a:cs typeface="Times New Roman" pitchFamily="18" charset="0"/>
              </a:rPr>
              <a:t>（派遣労働者を含む</a:t>
            </a:r>
            <a:r>
              <a:rPr lang="ja-JP" altLang="en-US" sz="2800" b="1" dirty="0" smtClean="0">
                <a:solidFill>
                  <a:srgbClr val="262626"/>
                </a:solidFill>
                <a:latin typeface="+mj-ea"/>
                <a:ea typeface="+mj-ea"/>
                <a:cs typeface="Times New Roman" pitchFamily="18" charset="0"/>
              </a:rPr>
              <a:t>）</a:t>
            </a:r>
            <a:endParaRPr lang="en-US" altLang="ja-JP" sz="2800" b="1" dirty="0" smtClean="0">
              <a:solidFill>
                <a:srgbClr val="262626"/>
              </a:solidFill>
              <a:latin typeface="+mj-ea"/>
              <a:ea typeface="+mj-ea"/>
              <a:cs typeface="Times New Roman" pitchFamily="18" charset="0"/>
            </a:endParaRPr>
          </a:p>
          <a:p>
            <a:pPr>
              <a:spcBef>
                <a:spcPts val="0"/>
              </a:spcBef>
              <a:spcAft>
                <a:spcPts val="0"/>
              </a:spcAft>
            </a:pPr>
            <a:r>
              <a:rPr lang="ja-JP" altLang="en-US" sz="2800" b="1" dirty="0">
                <a:solidFill>
                  <a:srgbClr val="262626"/>
                </a:solidFill>
                <a:latin typeface="+mj-ea"/>
                <a:ea typeface="+mj-ea"/>
                <a:cs typeface="Times New Roman" pitchFamily="18" charset="0"/>
              </a:rPr>
              <a:t>　　</a:t>
            </a:r>
            <a:r>
              <a:rPr lang="en-US" altLang="ja-JP" sz="2800" b="1" dirty="0">
                <a:solidFill>
                  <a:srgbClr val="262626"/>
                </a:solidFill>
                <a:latin typeface="+mj-ea"/>
                <a:ea typeface="+mj-ea"/>
                <a:cs typeface="Times New Roman" pitchFamily="18" charset="0"/>
              </a:rPr>
              <a:t>※</a:t>
            </a:r>
            <a:r>
              <a:rPr lang="ja-JP" altLang="en-US" sz="2800" b="1" dirty="0">
                <a:solidFill>
                  <a:srgbClr val="262626"/>
                </a:solidFill>
                <a:latin typeface="+mj-ea"/>
                <a:ea typeface="+mj-ea"/>
                <a:cs typeface="Times New Roman" pitchFamily="18" charset="0"/>
              </a:rPr>
              <a:t>状況を確認する</a:t>
            </a:r>
            <a:r>
              <a:rPr lang="ja-JP" altLang="en-US" sz="2800" b="1" dirty="0" smtClean="0">
                <a:solidFill>
                  <a:srgbClr val="262626"/>
                </a:solidFill>
                <a:latin typeface="+mj-ea"/>
                <a:ea typeface="+mj-ea"/>
                <a:cs typeface="Times New Roman" pitchFamily="18" charset="0"/>
              </a:rPr>
              <a:t>もの</a:t>
            </a:r>
            <a:endParaRPr lang="ja-JP" altLang="ja-JP" dirty="0">
              <a:latin typeface="+mj-ea"/>
              <a:ea typeface="+mj-ea"/>
            </a:endParaRPr>
          </a:p>
        </p:txBody>
      </p:sp>
      <p:graphicFrame>
        <p:nvGraphicFramePr>
          <p:cNvPr id="8" name="表 7"/>
          <p:cNvGraphicFramePr>
            <a:graphicFrameLocks noGrp="1"/>
          </p:cNvGraphicFramePr>
          <p:nvPr>
            <p:extLst>
              <p:ext uri="{D42A27DB-BD31-4B8C-83A1-F6EECF244321}">
                <p14:modId xmlns:p14="http://schemas.microsoft.com/office/powerpoint/2010/main" val="2355030660"/>
              </p:ext>
            </p:extLst>
          </p:nvPr>
        </p:nvGraphicFramePr>
        <p:xfrm>
          <a:off x="809178" y="2151475"/>
          <a:ext cx="9290050" cy="3645380"/>
        </p:xfrm>
        <a:graphic>
          <a:graphicData uri="http://schemas.openxmlformats.org/drawingml/2006/table">
            <a:tbl>
              <a:tblPr/>
              <a:tblGrid>
                <a:gridCol w="8189913">
                  <a:extLst>
                    <a:ext uri="{9D8B030D-6E8A-4147-A177-3AD203B41FA5}">
                      <a16:colId xmlns:a16="http://schemas.microsoft.com/office/drawing/2014/main" val="20000"/>
                    </a:ext>
                  </a:extLst>
                </a:gridCol>
                <a:gridCol w="1100137">
                  <a:extLst>
                    <a:ext uri="{9D8B030D-6E8A-4147-A177-3AD203B41FA5}">
                      <a16:colId xmlns:a16="http://schemas.microsoft.com/office/drawing/2014/main" val="20001"/>
                    </a:ext>
                  </a:extLst>
                </a:gridCol>
              </a:tblGrid>
              <a:tr h="384020">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7000"/>
                        </a:lnSpc>
                        <a:spcBef>
                          <a:spcPct val="0"/>
                        </a:spcBef>
                        <a:spcAft>
                          <a:spcPct val="0"/>
                        </a:spcAft>
                        <a:buClrTx/>
                        <a:buSzTx/>
                        <a:buFontTx/>
                        <a:buNone/>
                        <a:tabLst/>
                      </a:pPr>
                      <a:r>
                        <a:rPr kumimoji="1" lang="ja-JP" altLang="ja-JP" sz="2000" b="1" i="0" u="none" strike="noStrike" cap="none" normalizeH="0" baseline="0" dirty="0">
                          <a:ln>
                            <a:noFill/>
                          </a:ln>
                          <a:solidFill>
                            <a:schemeClr val="accent2">
                              <a:lumMod val="50000"/>
                            </a:schemeClr>
                          </a:solidFill>
                          <a:effectLst/>
                          <a:latin typeface="+mn-ea"/>
                          <a:ea typeface="+mn-ea"/>
                        </a:rPr>
                        <a:t>項</a:t>
                      </a:r>
                      <a:r>
                        <a:rPr kumimoji="1" lang="ja-JP" altLang="en-US" sz="2000" b="1" i="0" u="none" strike="noStrike" cap="none" normalizeH="0" baseline="0" dirty="0">
                          <a:ln>
                            <a:noFill/>
                          </a:ln>
                          <a:solidFill>
                            <a:schemeClr val="accent2">
                              <a:lumMod val="50000"/>
                            </a:schemeClr>
                          </a:solidFill>
                          <a:effectLst/>
                          <a:latin typeface="+mn-ea"/>
                          <a:ea typeface="+mn-ea"/>
                        </a:rPr>
                        <a:t>　　</a:t>
                      </a:r>
                      <a:r>
                        <a:rPr kumimoji="1" lang="ja-JP" altLang="ja-JP" sz="2000" b="1" i="0" u="none" strike="noStrike" cap="none" normalizeH="0" baseline="0" dirty="0">
                          <a:ln>
                            <a:noFill/>
                          </a:ln>
                          <a:solidFill>
                            <a:schemeClr val="accent2">
                              <a:lumMod val="50000"/>
                            </a:schemeClr>
                          </a:solidFill>
                          <a:effectLst/>
                          <a:latin typeface="+mn-ea"/>
                          <a:ea typeface="+mn-ea"/>
                        </a:rPr>
                        <a:t>目</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7000"/>
                        </a:lnSpc>
                        <a:spcBef>
                          <a:spcPct val="0"/>
                        </a:spcBef>
                        <a:spcAft>
                          <a:spcPct val="0"/>
                        </a:spcAft>
                        <a:buClrTx/>
                        <a:buSzTx/>
                        <a:buFontTx/>
                        <a:buNone/>
                        <a:tabLst/>
                      </a:pPr>
                      <a:r>
                        <a:rPr kumimoji="1" lang="ja-JP" altLang="ja-JP" sz="2000" b="1" i="0" u="none" strike="noStrike" cap="none" normalizeH="0" baseline="0" dirty="0">
                          <a:ln>
                            <a:noFill/>
                          </a:ln>
                          <a:solidFill>
                            <a:schemeClr val="accent2">
                              <a:lumMod val="50000"/>
                            </a:schemeClr>
                          </a:solidFill>
                          <a:effectLst/>
                          <a:latin typeface="+mn-ea"/>
                          <a:ea typeface="+mn-ea"/>
                        </a:rPr>
                        <a:t>○</a:t>
                      </a:r>
                      <a:r>
                        <a:rPr kumimoji="1" lang="en-US" altLang="ja-JP" sz="2000" b="1" i="0" u="none" strike="noStrike" cap="none" normalizeH="0" baseline="0" dirty="0">
                          <a:ln>
                            <a:noFill/>
                          </a:ln>
                          <a:solidFill>
                            <a:schemeClr val="accent2">
                              <a:lumMod val="50000"/>
                            </a:schemeClr>
                          </a:solidFill>
                          <a:effectLst/>
                          <a:latin typeface="+mn-ea"/>
                          <a:ea typeface="+mn-ea"/>
                        </a:rPr>
                        <a:t>or</a:t>
                      </a:r>
                      <a:r>
                        <a:rPr kumimoji="1" lang="ja-JP" altLang="ja-JP" sz="2000" b="1" i="0" u="none" strike="noStrike" cap="none" normalizeH="0" baseline="0" dirty="0">
                          <a:ln>
                            <a:noFill/>
                          </a:ln>
                          <a:solidFill>
                            <a:schemeClr val="accent2">
                              <a:lumMod val="50000"/>
                            </a:schemeClr>
                          </a:solidFill>
                          <a:effectLst/>
                          <a:latin typeface="+mn-ea"/>
                          <a:ea typeface="+mn-ea"/>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30679">
                <a:tc>
                  <a:txBody>
                    <a:bodyPr/>
                    <a:lstStyle>
                      <a:lvl1pPr marL="269875" indent="-2698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69875" marR="0" lvl="0" indent="-269875" algn="just" defTabSz="1042988" rtl="0" eaLnBrk="1" fontAlgn="base" latinLnBrk="0" hangingPunct="1">
                        <a:lnSpc>
                          <a:spcPct val="107000"/>
                        </a:lnSpc>
                        <a:spcBef>
                          <a:spcPct val="0"/>
                        </a:spcBef>
                        <a:spcAft>
                          <a:spcPct val="0"/>
                        </a:spcAft>
                        <a:buClrTx/>
                        <a:buSzTx/>
                        <a:buFontTx/>
                        <a:buNone/>
                        <a:tabLst/>
                      </a:pPr>
                      <a:r>
                        <a:rPr kumimoji="1" lang="ja-JP" altLang="en-US" sz="2000" b="1" i="0" u="none" strike="noStrike" cap="none" normalizeH="0" baseline="0" dirty="0">
                          <a:ln>
                            <a:noFill/>
                          </a:ln>
                          <a:solidFill>
                            <a:schemeClr val="accent2">
                              <a:lumMod val="50000"/>
                            </a:schemeClr>
                          </a:solidFill>
                          <a:effectLst/>
                          <a:latin typeface="+mn-ea"/>
                          <a:ea typeface="+mn-ea"/>
                        </a:rPr>
                        <a:t>⑤直近事業年度において、企業内の労働者の労働時間の状況が次を満たすこと</a:t>
                      </a:r>
                      <a:endParaRPr kumimoji="1" lang="en-US" altLang="ja-JP" sz="2000" b="1" i="0" u="none" strike="noStrike" cap="none" normalizeH="0" baseline="0" dirty="0">
                        <a:ln>
                          <a:noFill/>
                        </a:ln>
                        <a:solidFill>
                          <a:schemeClr val="accent2">
                            <a:lumMod val="50000"/>
                          </a:schemeClr>
                        </a:solidFill>
                        <a:effectLst/>
                        <a:latin typeface="+mn-ea"/>
                        <a:ea typeface="+mn-ea"/>
                      </a:endParaRPr>
                    </a:p>
                    <a:p>
                      <a:pPr marL="269875" marR="0" lvl="0" indent="-269875" algn="just" defTabSz="1042988" rtl="0" eaLnBrk="1" fontAlgn="base" latinLnBrk="0" hangingPunct="1">
                        <a:lnSpc>
                          <a:spcPct val="107000"/>
                        </a:lnSpc>
                        <a:spcBef>
                          <a:spcPct val="0"/>
                        </a:spcBef>
                        <a:spcAft>
                          <a:spcPct val="0"/>
                        </a:spcAft>
                        <a:buClrTx/>
                        <a:buSzTx/>
                        <a:buFontTx/>
                        <a:buNone/>
                        <a:tabLst/>
                      </a:pPr>
                      <a:r>
                        <a:rPr kumimoji="1" lang="ja-JP" altLang="en-US" sz="2000" b="1" i="0" u="none" strike="noStrike" cap="none" normalizeH="0" baseline="0" dirty="0">
                          <a:ln>
                            <a:noFill/>
                          </a:ln>
                          <a:solidFill>
                            <a:schemeClr val="accent2">
                              <a:lumMod val="50000"/>
                            </a:schemeClr>
                          </a:solidFill>
                          <a:effectLst/>
                          <a:latin typeface="+mn-ea"/>
                          <a:ea typeface="+mn-ea"/>
                        </a:rPr>
                        <a:t>・雇用する労働者（短時間労働者の雇用管理の改善等に関する法律第２条に規定する短時間労働者を除く。）の１人当たりの各月ごとの時間外労働及び休日労働の合計時間数が、各月ごとに全て４５時間未満であること</a:t>
                      </a:r>
                      <a:endParaRPr kumimoji="1" lang="en-US" altLang="ja-JP" sz="2000" b="1" i="0" u="none" strike="noStrike" cap="none" normalizeH="0" baseline="0" dirty="0">
                        <a:ln>
                          <a:noFill/>
                        </a:ln>
                        <a:solidFill>
                          <a:schemeClr val="accent2">
                            <a:lumMod val="50000"/>
                          </a:schemeClr>
                        </a:solidFill>
                        <a:effectLst/>
                        <a:latin typeface="+mn-ea"/>
                        <a:ea typeface="+mn-ea"/>
                      </a:endParaRPr>
                    </a:p>
                    <a:p>
                      <a:pPr marL="269875" marR="0" lvl="0" indent="-269875" algn="just" defTabSz="1042988" rtl="0" eaLnBrk="1" fontAlgn="base" latinLnBrk="0" hangingPunct="1">
                        <a:lnSpc>
                          <a:spcPct val="107000"/>
                        </a:lnSpc>
                        <a:spcBef>
                          <a:spcPct val="0"/>
                        </a:spcBef>
                        <a:spcAft>
                          <a:spcPct val="0"/>
                        </a:spcAft>
                        <a:buClrTx/>
                        <a:buSzTx/>
                        <a:buFontTx/>
                        <a:buNone/>
                        <a:tabLst/>
                      </a:pPr>
                      <a:endParaRPr kumimoji="1" lang="en-US" altLang="ja-JP" sz="2000" b="1" i="0" u="none" strike="noStrike" cap="none" normalizeH="0" baseline="0" dirty="0">
                        <a:ln>
                          <a:noFill/>
                        </a:ln>
                        <a:solidFill>
                          <a:schemeClr val="accent2">
                            <a:lumMod val="50000"/>
                          </a:schemeClr>
                        </a:solidFill>
                        <a:effectLst/>
                        <a:latin typeface="+mn-ea"/>
                        <a:ea typeface="+mn-ea"/>
                      </a:endParaRPr>
                    </a:p>
                    <a:p>
                      <a:pPr marL="269875" marR="0" lvl="0" indent="-269875" algn="just" defTabSz="1042988" rtl="0" eaLnBrk="1" fontAlgn="base" latinLnBrk="0" hangingPunct="1">
                        <a:lnSpc>
                          <a:spcPct val="107000"/>
                        </a:lnSpc>
                        <a:spcBef>
                          <a:spcPct val="0"/>
                        </a:spcBef>
                        <a:spcAft>
                          <a:spcPct val="0"/>
                        </a:spcAft>
                        <a:buClrTx/>
                        <a:buSzTx/>
                        <a:buFontTx/>
                        <a:buNone/>
                        <a:tabLst/>
                      </a:pPr>
                      <a:r>
                        <a:rPr kumimoji="1" lang="ja-JP" altLang="en-US" sz="2000" b="1" i="0" u="none" strike="noStrike" cap="none" normalizeH="0" baseline="0" dirty="0">
                          <a:ln>
                            <a:noFill/>
                          </a:ln>
                          <a:solidFill>
                            <a:schemeClr val="accent2">
                              <a:lumMod val="50000"/>
                            </a:schemeClr>
                          </a:solidFill>
                          <a:effectLst/>
                          <a:latin typeface="+mn-ea"/>
                          <a:ea typeface="+mn-ea"/>
                        </a:rPr>
                        <a:t>・雇用する労働者であって、平均した１月当たりの時間外労働時間が６０時間以上であるものがいないこと</a:t>
                      </a:r>
                      <a:endParaRPr kumimoji="1" lang="en-US" altLang="ja-JP" sz="2000" b="1" i="0" u="none" strike="noStrike" cap="none" normalizeH="0" baseline="0" dirty="0">
                        <a:ln>
                          <a:noFill/>
                        </a:ln>
                        <a:solidFill>
                          <a:schemeClr val="accent2">
                            <a:lumMod val="50000"/>
                          </a:schemeClr>
                        </a:solidFill>
                        <a:effectLst/>
                        <a:latin typeface="+mn-ea"/>
                        <a:ea typeface="+mn-ea"/>
                      </a:endParaRPr>
                    </a:p>
                    <a:p>
                      <a:pPr marL="269875" marR="0" lvl="0" indent="-269875" algn="just" defTabSz="1042988" rtl="0" eaLnBrk="1" fontAlgn="base" latinLnBrk="0" hangingPunct="1">
                        <a:lnSpc>
                          <a:spcPct val="107000"/>
                        </a:lnSpc>
                        <a:spcBef>
                          <a:spcPct val="0"/>
                        </a:spcBef>
                        <a:spcAft>
                          <a:spcPct val="0"/>
                        </a:spcAft>
                        <a:buClrTx/>
                        <a:buSzTx/>
                        <a:buFontTx/>
                        <a:buNone/>
                        <a:tabLst/>
                      </a:pPr>
                      <a:endParaRPr kumimoji="1" lang="en-US" altLang="ja-JP" sz="2000" b="1"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7000"/>
                        </a:lnSpc>
                        <a:spcBef>
                          <a:spcPct val="0"/>
                        </a:spcBef>
                        <a:spcAft>
                          <a:spcPct val="0"/>
                        </a:spcAft>
                        <a:buClrTx/>
                        <a:buSzTx/>
                        <a:buFontTx/>
                        <a:buNone/>
                        <a:tabLst/>
                      </a:pPr>
                      <a:r>
                        <a:rPr kumimoji="1" lang="en-US" altLang="ja-JP" sz="2000" b="0" i="0" u="none" strike="noStrike" cap="none" normalizeH="0" baseline="0" dirty="0">
                          <a:ln>
                            <a:noFill/>
                          </a:ln>
                          <a:solidFill>
                            <a:schemeClr val="accent2">
                              <a:lumMod val="50000"/>
                            </a:schemeClr>
                          </a:solidFill>
                          <a:effectLst/>
                          <a:latin typeface="+mn-ea"/>
                          <a:ea typeface="+mn-ea"/>
                        </a:rPr>
                        <a:t> </a:t>
                      </a:r>
                      <a:endParaRPr kumimoji="1" lang="ja-JP" altLang="ja-JP" sz="2000" b="0"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32800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第１　企業の状況（必須項目）</a:t>
            </a:r>
          </a:p>
        </p:txBody>
      </p:sp>
      <p:sp>
        <p:nvSpPr>
          <p:cNvPr id="50179"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800F6243-A606-4394-B834-FF5BA4A32557}" type="slidenum">
              <a:rPr lang="ja-JP" altLang="en-US" sz="1000">
                <a:solidFill>
                  <a:srgbClr val="000000"/>
                </a:solidFill>
                <a:latin typeface="Arial" pitchFamily="34" charset="0"/>
              </a:rPr>
              <a:pPr/>
              <a:t>20</a:t>
            </a:fld>
            <a:endParaRPr lang="ja-JP" altLang="en-US" sz="1000">
              <a:solidFill>
                <a:srgbClr val="000000"/>
              </a:solidFill>
              <a:latin typeface="Arial" pitchFamily="34" charset="0"/>
            </a:endParaRPr>
          </a:p>
        </p:txBody>
      </p:sp>
      <p:sp>
        <p:nvSpPr>
          <p:cNvPr id="50180" name="テキスト ボックス 6"/>
          <p:cNvSpPr txBox="1">
            <a:spLocks noChangeArrowheads="1"/>
          </p:cNvSpPr>
          <p:nvPr/>
        </p:nvSpPr>
        <p:spPr bwMode="auto">
          <a:xfrm>
            <a:off x="809625" y="1620839"/>
            <a:ext cx="92900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pPr algn="just">
              <a:lnSpc>
                <a:spcPct val="125000"/>
              </a:lnSpc>
            </a:pPr>
            <a:endParaRPr lang="ja-JP" altLang="en-US" sz="1400">
              <a:solidFill>
                <a:srgbClr val="000000"/>
              </a:solidFill>
              <a:latin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679076028"/>
              </p:ext>
            </p:extLst>
          </p:nvPr>
        </p:nvGraphicFramePr>
        <p:xfrm>
          <a:off x="809625" y="2124447"/>
          <a:ext cx="9432925" cy="3153973"/>
        </p:xfrm>
        <a:graphic>
          <a:graphicData uri="http://schemas.openxmlformats.org/drawingml/2006/table">
            <a:tbl>
              <a:tblPr/>
              <a:tblGrid>
                <a:gridCol w="8281988">
                  <a:extLst>
                    <a:ext uri="{9D8B030D-6E8A-4147-A177-3AD203B41FA5}">
                      <a16:colId xmlns:a16="http://schemas.microsoft.com/office/drawing/2014/main" val="20000"/>
                    </a:ext>
                  </a:extLst>
                </a:gridCol>
                <a:gridCol w="1150937">
                  <a:extLst>
                    <a:ext uri="{9D8B030D-6E8A-4147-A177-3AD203B41FA5}">
                      <a16:colId xmlns:a16="http://schemas.microsoft.com/office/drawing/2014/main" val="20001"/>
                    </a:ext>
                  </a:extLst>
                </a:gridCol>
              </a:tblGrid>
              <a:tr h="400592">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accent2">
                              <a:lumMod val="50000"/>
                            </a:schemeClr>
                          </a:solidFill>
                          <a:effectLst/>
                          <a:latin typeface="+mn-ea"/>
                          <a:ea typeface="+mn-ea"/>
                        </a:rPr>
                        <a:t>項　　目</a:t>
                      </a:r>
                      <a:endParaRPr kumimoji="1" lang="ja-JP" altLang="ja-JP" sz="2000" b="1"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33400" indent="-533400">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533400" marR="0" lvl="0" indent="-533400" algn="l" defTabSz="1042988" rtl="0" eaLnBrk="1" fontAlgn="base" latinLnBrk="0" hangingPunct="1">
                        <a:lnSpc>
                          <a:spcPct val="100000"/>
                        </a:lnSpc>
                        <a:spcBef>
                          <a:spcPct val="0"/>
                        </a:spcBef>
                        <a:spcAft>
                          <a:spcPct val="0"/>
                        </a:spcAft>
                        <a:buClrTx/>
                        <a:buSzTx/>
                        <a:buFontTx/>
                        <a:buNone/>
                        <a:tabLst/>
                      </a:pPr>
                      <a:r>
                        <a:rPr kumimoji="1" lang="ja-JP" altLang="ja-JP" sz="2000" b="1" i="0" u="none" strike="noStrike" cap="none" normalizeH="0" baseline="0" dirty="0">
                          <a:ln>
                            <a:noFill/>
                          </a:ln>
                          <a:solidFill>
                            <a:schemeClr val="accent2">
                              <a:lumMod val="50000"/>
                            </a:schemeClr>
                          </a:solidFill>
                          <a:effectLst/>
                          <a:latin typeface="+mn-ea"/>
                          <a:ea typeface="+mn-ea"/>
                        </a:rPr>
                        <a:t>○</a:t>
                      </a:r>
                      <a:r>
                        <a:rPr kumimoji="1" lang="en-US" altLang="ja-JP" sz="2000" b="1" i="0" u="none" strike="noStrike" cap="none" normalizeH="0" baseline="0" dirty="0">
                          <a:ln>
                            <a:noFill/>
                          </a:ln>
                          <a:solidFill>
                            <a:schemeClr val="accent2">
                              <a:lumMod val="50000"/>
                            </a:schemeClr>
                          </a:solidFill>
                          <a:effectLst/>
                          <a:latin typeface="+mn-ea"/>
                          <a:ea typeface="+mn-ea"/>
                        </a:rPr>
                        <a:t>or</a:t>
                      </a:r>
                      <a:r>
                        <a:rPr kumimoji="1" lang="ja-JP" altLang="ja-JP" sz="2000" b="1" i="0" u="none" strike="noStrike" cap="none" normalizeH="0" baseline="0" dirty="0">
                          <a:ln>
                            <a:noFill/>
                          </a:ln>
                          <a:solidFill>
                            <a:schemeClr val="accent2">
                              <a:lumMod val="50000"/>
                            </a:schemeClr>
                          </a:solidFill>
                          <a:effectLst/>
                          <a:latin typeface="+mn-ea"/>
                          <a:ea typeface="+mn-ea"/>
                        </a:rPr>
                        <a: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7877">
                <a:tc>
                  <a:txBody>
                    <a:bodyPr/>
                    <a:lstStyle/>
                    <a:p>
                      <a:pPr algn="l" fontAlgn="t"/>
                      <a:r>
                        <a:rPr lang="ja-JP" altLang="en-US" sz="2000" b="1" i="0" u="none" strike="noStrike" dirty="0">
                          <a:solidFill>
                            <a:schemeClr val="accent2">
                              <a:lumMod val="50000"/>
                            </a:schemeClr>
                          </a:solidFill>
                          <a:effectLst/>
                          <a:latin typeface="+mn-ea"/>
                          <a:ea typeface="+mn-ea"/>
                        </a:rPr>
                        <a:t>①過去</a:t>
                      </a:r>
                      <a:r>
                        <a:rPr lang="en-US" altLang="ja-JP" sz="2000" b="1" i="0" u="none" strike="noStrike" dirty="0">
                          <a:solidFill>
                            <a:schemeClr val="accent2">
                              <a:lumMod val="50000"/>
                            </a:schemeClr>
                          </a:solidFill>
                          <a:effectLst/>
                          <a:latin typeface="+mn-ea"/>
                          <a:ea typeface="+mn-ea"/>
                        </a:rPr>
                        <a:t>3</a:t>
                      </a:r>
                      <a:r>
                        <a:rPr lang="ja-JP" altLang="en-US" sz="2000" b="1" i="0" u="none" strike="noStrike" dirty="0">
                          <a:solidFill>
                            <a:schemeClr val="accent2">
                              <a:lumMod val="50000"/>
                            </a:schemeClr>
                          </a:solidFill>
                          <a:effectLst/>
                          <a:latin typeface="+mn-ea"/>
                          <a:ea typeface="+mn-ea"/>
                        </a:rPr>
                        <a:t>年間の企業活動において、「安全衛生に関する優良企業」　　</a:t>
                      </a:r>
                      <a:endParaRPr lang="en-US" altLang="ja-JP" sz="2000" b="1" i="0" u="none" strike="noStrike" dirty="0">
                        <a:solidFill>
                          <a:schemeClr val="accent2">
                            <a:lumMod val="50000"/>
                          </a:schemeClr>
                        </a:solidFill>
                        <a:effectLst/>
                        <a:latin typeface="+mn-ea"/>
                        <a:ea typeface="+mn-ea"/>
                      </a:endParaRPr>
                    </a:p>
                    <a:p>
                      <a:pPr algn="l" fontAlgn="t"/>
                      <a:r>
                        <a:rPr lang="ja-JP" altLang="en-US" sz="2000" b="1" i="0" u="none" strike="noStrike" dirty="0">
                          <a:solidFill>
                            <a:schemeClr val="accent2">
                              <a:lumMod val="50000"/>
                            </a:schemeClr>
                          </a:solidFill>
                          <a:effectLst/>
                          <a:latin typeface="+mn-ea"/>
                          <a:ea typeface="+mn-ea"/>
                        </a:rPr>
                        <a:t>　としてふさわしくない問題を生じさせていないこと。</a:t>
                      </a:r>
                      <a:endParaRPr lang="en-US" altLang="ja-JP" sz="2000" b="1" i="0" u="none" strike="noStrike" dirty="0">
                        <a:solidFill>
                          <a:schemeClr val="accent2">
                            <a:lumMod val="50000"/>
                          </a:schemeClr>
                        </a:solidFill>
                        <a:effectLst/>
                        <a:latin typeface="+mn-ea"/>
                        <a:ea typeface="+mn-ea"/>
                      </a:endParaRPr>
                    </a:p>
                    <a:p>
                      <a:pPr algn="l" fontAlgn="t"/>
                      <a:endParaRPr lang="ja-JP" altLang="en-US" sz="2000" b="1" i="0" u="none" strike="noStrike" dirty="0">
                        <a:solidFill>
                          <a:schemeClr val="accent2">
                            <a:lumMod val="50000"/>
                          </a:schemeClr>
                        </a:solidFill>
                        <a:effectLst/>
                        <a:latin typeface="+mn-ea"/>
                        <a:ea typeface="+mn-ea"/>
                      </a:endParaRPr>
                    </a:p>
                  </a:txBody>
                  <a:tcPr marL="25717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lvl1pPr marL="533400">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533400" marR="0" lvl="0" indent="0" algn="ctr" defTabSz="1042988" rtl="0" eaLnBrk="1" fontAlgn="base" latinLnBrk="0" hangingPunct="1">
                        <a:lnSpc>
                          <a:spcPct val="100000"/>
                        </a:lnSpc>
                        <a:spcBef>
                          <a:spcPct val="0"/>
                        </a:spcBef>
                        <a:spcAft>
                          <a:spcPct val="0"/>
                        </a:spcAft>
                        <a:buClrTx/>
                        <a:buSzTx/>
                        <a:buFontTx/>
                        <a:buNone/>
                        <a:tabLst/>
                      </a:pPr>
                      <a:endParaRPr kumimoji="1" lang="ja-JP" altLang="ja-JP" sz="2000" b="0"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1"/>
                  </a:ext>
                </a:extLst>
              </a:tr>
              <a:tr h="764266">
                <a:tc>
                  <a:txBody>
                    <a:bodyPr/>
                    <a:lstStyle/>
                    <a:p>
                      <a:pPr algn="l" fontAlgn="t"/>
                      <a:r>
                        <a:rPr lang="ja-JP" altLang="en-US" sz="2000" b="1" i="0" u="none" strike="noStrike" dirty="0">
                          <a:solidFill>
                            <a:schemeClr val="accent2">
                              <a:lumMod val="50000"/>
                            </a:schemeClr>
                          </a:solidFill>
                          <a:effectLst/>
                          <a:latin typeface="+mn-ea"/>
                          <a:ea typeface="+mn-ea"/>
                        </a:rPr>
                        <a:t>②過去</a:t>
                      </a:r>
                      <a:r>
                        <a:rPr lang="en-US" altLang="ja-JP" sz="2000" b="1" i="0" u="none" strike="noStrike" dirty="0">
                          <a:solidFill>
                            <a:schemeClr val="accent2">
                              <a:lumMod val="50000"/>
                            </a:schemeClr>
                          </a:solidFill>
                          <a:effectLst/>
                          <a:latin typeface="+mn-ea"/>
                          <a:ea typeface="+mn-ea"/>
                        </a:rPr>
                        <a:t>2</a:t>
                      </a:r>
                      <a:r>
                        <a:rPr lang="ja-JP" altLang="en-US" sz="2000" b="1" i="0" u="none" strike="noStrike" dirty="0">
                          <a:solidFill>
                            <a:schemeClr val="accent2">
                              <a:lumMod val="50000"/>
                            </a:schemeClr>
                          </a:solidFill>
                          <a:effectLst/>
                          <a:latin typeface="+mn-ea"/>
                          <a:ea typeface="+mn-ea"/>
                        </a:rPr>
                        <a:t>年間に「安全衛生優良企業認定取消基準」に該当することが</a:t>
                      </a:r>
                      <a:endParaRPr lang="en-US" altLang="ja-JP" sz="2000" b="1" i="0" u="none" strike="noStrike" dirty="0">
                        <a:solidFill>
                          <a:schemeClr val="accent2">
                            <a:lumMod val="50000"/>
                          </a:schemeClr>
                        </a:solidFill>
                        <a:effectLst/>
                        <a:latin typeface="+mn-ea"/>
                        <a:ea typeface="+mn-ea"/>
                      </a:endParaRPr>
                    </a:p>
                    <a:p>
                      <a:pPr algn="l" fontAlgn="t"/>
                      <a:r>
                        <a:rPr lang="ja-JP" altLang="en-US" sz="2000" b="1" i="0" u="none" strike="noStrike" dirty="0">
                          <a:solidFill>
                            <a:schemeClr val="accent2">
                              <a:lumMod val="50000"/>
                            </a:schemeClr>
                          </a:solidFill>
                          <a:effectLst/>
                          <a:latin typeface="+mn-ea"/>
                          <a:ea typeface="+mn-ea"/>
                        </a:rPr>
                        <a:t>　確認され、認定が取り消されたことがないこと。</a:t>
                      </a:r>
                      <a:endParaRPr lang="en-US" altLang="ja-JP" sz="2000" b="1" i="0" u="none" strike="noStrike" dirty="0">
                        <a:solidFill>
                          <a:schemeClr val="accent2">
                            <a:lumMod val="50000"/>
                          </a:schemeClr>
                        </a:solidFill>
                        <a:effectLst/>
                        <a:latin typeface="+mn-ea"/>
                        <a:ea typeface="+mn-ea"/>
                      </a:endParaRPr>
                    </a:p>
                    <a:p>
                      <a:pPr algn="l" fontAlgn="t"/>
                      <a:endParaRPr lang="ja-JP" altLang="en-US" sz="2000" b="1" i="0" u="none" strike="noStrike" dirty="0">
                        <a:solidFill>
                          <a:schemeClr val="accent2">
                            <a:lumMod val="50000"/>
                          </a:schemeClr>
                        </a:solidFill>
                        <a:effectLst/>
                        <a:latin typeface="+mn-ea"/>
                        <a:ea typeface="+mn-ea"/>
                      </a:endParaRPr>
                    </a:p>
                  </a:txBody>
                  <a:tcPr marL="25717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lvl1pPr marL="533400">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533400" marR="0" lvl="0" indent="0" algn="ctr" defTabSz="1042988" rtl="0" eaLnBrk="1" fontAlgn="base" latinLnBrk="0" hangingPunct="1">
                        <a:lnSpc>
                          <a:spcPct val="100000"/>
                        </a:lnSpc>
                        <a:spcBef>
                          <a:spcPct val="0"/>
                        </a:spcBef>
                        <a:spcAft>
                          <a:spcPct val="0"/>
                        </a:spcAft>
                        <a:buClrTx/>
                        <a:buSzTx/>
                        <a:buFontTx/>
                        <a:buNone/>
                        <a:tabLst/>
                      </a:pPr>
                      <a:endParaRPr kumimoji="1" lang="ja-JP" altLang="ja-JP" sz="2000" b="0"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2"/>
                  </a:ext>
                </a:extLst>
              </a:tr>
              <a:tr h="905531">
                <a:tc>
                  <a:txBody>
                    <a:bodyPr/>
                    <a:lstStyle/>
                    <a:p>
                      <a:pPr algn="l" fontAlgn="t"/>
                      <a:r>
                        <a:rPr lang="ja-JP" altLang="en-US" sz="2000" b="1" i="0" u="none" strike="noStrike" dirty="0">
                          <a:solidFill>
                            <a:schemeClr val="accent2">
                              <a:lumMod val="50000"/>
                            </a:schemeClr>
                          </a:solidFill>
                          <a:effectLst/>
                          <a:latin typeface="+mn-ea"/>
                          <a:ea typeface="+mn-ea"/>
                        </a:rPr>
                        <a:t>③過去</a:t>
                      </a:r>
                      <a:r>
                        <a:rPr lang="en-US" altLang="ja-JP" sz="2000" b="1" i="0" u="none" strike="noStrike" dirty="0">
                          <a:solidFill>
                            <a:schemeClr val="accent2">
                              <a:lumMod val="50000"/>
                            </a:schemeClr>
                          </a:solidFill>
                          <a:effectLst/>
                          <a:latin typeface="+mn-ea"/>
                          <a:ea typeface="+mn-ea"/>
                        </a:rPr>
                        <a:t>3</a:t>
                      </a:r>
                      <a:r>
                        <a:rPr lang="ja-JP" altLang="en-US" sz="2000" b="1" i="0" u="none" strike="noStrike" dirty="0">
                          <a:solidFill>
                            <a:schemeClr val="accent2">
                              <a:lumMod val="50000"/>
                            </a:schemeClr>
                          </a:solidFill>
                          <a:effectLst/>
                          <a:latin typeface="+mn-ea"/>
                          <a:ea typeface="+mn-ea"/>
                        </a:rPr>
                        <a:t>年間に安全衛生優良企業の優良マーク、呼称等の不正使用が　</a:t>
                      </a:r>
                      <a:endParaRPr lang="en-US" altLang="ja-JP" sz="2000" b="1" i="0" u="none" strike="noStrike" dirty="0">
                        <a:solidFill>
                          <a:schemeClr val="accent2">
                            <a:lumMod val="50000"/>
                          </a:schemeClr>
                        </a:solidFill>
                        <a:effectLst/>
                        <a:latin typeface="+mn-ea"/>
                        <a:ea typeface="+mn-ea"/>
                      </a:endParaRPr>
                    </a:p>
                    <a:p>
                      <a:pPr algn="l" fontAlgn="t"/>
                      <a:r>
                        <a:rPr lang="ja-JP" altLang="en-US" sz="2000" b="1" i="0" u="none" strike="noStrike" dirty="0">
                          <a:solidFill>
                            <a:schemeClr val="accent2">
                              <a:lumMod val="50000"/>
                            </a:schemeClr>
                          </a:solidFill>
                          <a:effectLst/>
                          <a:latin typeface="+mn-ea"/>
                          <a:ea typeface="+mn-ea"/>
                        </a:rPr>
                        <a:t>　ないこと。</a:t>
                      </a:r>
                    </a:p>
                  </a:txBody>
                  <a:tcPr marL="25717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lvl1pPr marL="533400">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533400" marR="0" lvl="0" indent="0" algn="ctr" defTabSz="1042988" rtl="0" eaLnBrk="1" fontAlgn="base" latinLnBrk="0" hangingPunct="1">
                        <a:lnSpc>
                          <a:spcPct val="100000"/>
                        </a:lnSpc>
                        <a:spcBef>
                          <a:spcPct val="0"/>
                        </a:spcBef>
                        <a:spcAft>
                          <a:spcPct val="0"/>
                        </a:spcAft>
                        <a:buClrTx/>
                        <a:buSzTx/>
                        <a:buFontTx/>
                        <a:buNone/>
                        <a:tabLst/>
                      </a:pPr>
                      <a:endParaRPr kumimoji="1" lang="ja-JP" altLang="ja-JP" sz="2000" b="0"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3"/>
                  </a:ext>
                </a:extLst>
              </a:tr>
            </a:tbl>
          </a:graphicData>
        </a:graphic>
      </p:graphicFrame>
      <p:sp>
        <p:nvSpPr>
          <p:cNvPr id="50198" name="Rectangle 2"/>
          <p:cNvSpPr>
            <a:spLocks noChangeArrowheads="1"/>
          </p:cNvSpPr>
          <p:nvPr/>
        </p:nvSpPr>
        <p:spPr bwMode="auto">
          <a:xfrm>
            <a:off x="568088" y="1116335"/>
            <a:ext cx="9171100" cy="887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25392" bIns="0" anchor="ctr">
            <a:spAutoFit/>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r>
              <a:rPr lang="en-US" altLang="ja-JP" sz="2800" b="1" dirty="0" smtClean="0">
                <a:solidFill>
                  <a:srgbClr val="262626"/>
                </a:solidFill>
                <a:latin typeface="+mj-ea"/>
                <a:ea typeface="+mj-ea"/>
                <a:cs typeface="Times New Roman" pitchFamily="18" charset="0"/>
              </a:rPr>
              <a:t>3 </a:t>
            </a:r>
            <a:r>
              <a:rPr lang="ja-JP" altLang="en-US" sz="2800" b="1" dirty="0" smtClean="0">
                <a:solidFill>
                  <a:srgbClr val="262626"/>
                </a:solidFill>
                <a:latin typeface="+mj-ea"/>
                <a:ea typeface="+mj-ea"/>
                <a:cs typeface="Times New Roman" pitchFamily="18" charset="0"/>
              </a:rPr>
              <a:t>その他</a:t>
            </a:r>
            <a:r>
              <a:rPr lang="ja-JP" altLang="en-US" sz="2800" b="1" dirty="0">
                <a:solidFill>
                  <a:srgbClr val="262626"/>
                </a:solidFill>
                <a:latin typeface="+mj-ea"/>
                <a:ea typeface="+mj-ea"/>
                <a:cs typeface="Times New Roman" pitchFamily="18" charset="0"/>
              </a:rPr>
              <a:t>優良企業として満たしていることが必要な</a:t>
            </a:r>
            <a:r>
              <a:rPr lang="ja-JP" altLang="en-US" sz="2800" b="1" dirty="0" smtClean="0">
                <a:solidFill>
                  <a:srgbClr val="262626"/>
                </a:solidFill>
                <a:latin typeface="+mj-ea"/>
                <a:ea typeface="+mj-ea"/>
                <a:cs typeface="Times New Roman" pitchFamily="18" charset="0"/>
              </a:rPr>
              <a:t>状況</a:t>
            </a:r>
            <a:endParaRPr lang="en-US" altLang="ja-JP" sz="2800" b="1" dirty="0" smtClean="0">
              <a:solidFill>
                <a:srgbClr val="262626"/>
              </a:solidFill>
              <a:latin typeface="+mj-ea"/>
              <a:ea typeface="+mj-ea"/>
              <a:cs typeface="Times New Roman" pitchFamily="18" charset="0"/>
            </a:endParaRPr>
          </a:p>
          <a:p>
            <a:r>
              <a:rPr lang="ja-JP" altLang="en-US" sz="2800" dirty="0" smtClean="0">
                <a:solidFill>
                  <a:srgbClr val="262626"/>
                </a:solidFill>
                <a:latin typeface="+mj-ea"/>
                <a:ea typeface="+mj-ea"/>
                <a:cs typeface="Times New Roman" pitchFamily="18" charset="0"/>
              </a:rPr>
              <a:t>　</a:t>
            </a:r>
            <a:r>
              <a:rPr lang="ja-JP" altLang="en-US" sz="2800" b="1" dirty="0">
                <a:solidFill>
                  <a:srgbClr val="262626"/>
                </a:solidFill>
                <a:latin typeface="+mj-ea"/>
                <a:ea typeface="+mj-ea"/>
                <a:cs typeface="Times New Roman" pitchFamily="18" charset="0"/>
              </a:rPr>
              <a:t>　</a:t>
            </a:r>
            <a:r>
              <a:rPr lang="en-US" altLang="ja-JP" sz="2800" b="1" dirty="0">
                <a:solidFill>
                  <a:srgbClr val="262626"/>
                </a:solidFill>
                <a:latin typeface="+mj-ea"/>
                <a:ea typeface="+mj-ea"/>
                <a:cs typeface="Times New Roman" pitchFamily="18" charset="0"/>
              </a:rPr>
              <a:t>※</a:t>
            </a:r>
            <a:r>
              <a:rPr lang="ja-JP" altLang="en-US" sz="2800" b="1" dirty="0">
                <a:solidFill>
                  <a:srgbClr val="262626"/>
                </a:solidFill>
                <a:latin typeface="+mj-ea"/>
                <a:ea typeface="+mj-ea"/>
                <a:cs typeface="Times New Roman" pitchFamily="18" charset="0"/>
              </a:rPr>
              <a:t>状況を確認する</a:t>
            </a:r>
            <a:r>
              <a:rPr lang="ja-JP" altLang="en-US" sz="2800" b="1" dirty="0" smtClean="0">
                <a:solidFill>
                  <a:srgbClr val="262626"/>
                </a:solidFill>
                <a:latin typeface="+mj-ea"/>
                <a:ea typeface="+mj-ea"/>
                <a:cs typeface="Times New Roman" pitchFamily="18" charset="0"/>
              </a:rPr>
              <a:t>もの</a:t>
            </a:r>
            <a:endParaRPr lang="ja-JP" altLang="ja-JP" dirty="0">
              <a:latin typeface="+mj-ea"/>
              <a:ea typeface="+mj-ea"/>
            </a:endParaRPr>
          </a:p>
        </p:txBody>
      </p:sp>
    </p:spTree>
    <p:extLst>
      <p:ext uri="{BB962C8B-B14F-4D97-AF65-F5344CB8AC3E}">
        <p14:creationId xmlns:p14="http://schemas.microsoft.com/office/powerpoint/2010/main" val="1226524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第２　企業の取組（必須項目）</a:t>
            </a:r>
          </a:p>
        </p:txBody>
      </p:sp>
      <p:sp>
        <p:nvSpPr>
          <p:cNvPr id="52227"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BF4BE1A3-AAF9-4FFA-934D-1810C3E64BF2}" type="slidenum">
              <a:rPr lang="ja-JP" altLang="en-US" sz="1000">
                <a:solidFill>
                  <a:srgbClr val="000000"/>
                </a:solidFill>
                <a:latin typeface="Arial" pitchFamily="34" charset="0"/>
              </a:rPr>
              <a:pPr/>
              <a:t>21</a:t>
            </a:fld>
            <a:endParaRPr lang="ja-JP" altLang="en-US" sz="1000">
              <a:solidFill>
                <a:srgbClr val="000000"/>
              </a:solidFill>
              <a:latin typeface="Arial" pitchFamily="34" charset="0"/>
            </a:endParaRPr>
          </a:p>
        </p:txBody>
      </p:sp>
      <p:sp>
        <p:nvSpPr>
          <p:cNvPr id="52228" name="テキスト ボックス 4"/>
          <p:cNvSpPr txBox="1">
            <a:spLocks noChangeArrowheads="1"/>
          </p:cNvSpPr>
          <p:nvPr/>
        </p:nvSpPr>
        <p:spPr bwMode="auto">
          <a:xfrm>
            <a:off x="809625" y="1620838"/>
            <a:ext cx="9217025"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pPr algn="just">
              <a:lnSpc>
                <a:spcPct val="125000"/>
              </a:lnSpc>
            </a:pPr>
            <a:endParaRPr lang="ja-JP" altLang="en-US" sz="1400">
              <a:solidFill>
                <a:srgbClr val="000000"/>
              </a:solidFill>
              <a:latin typeface="ＭＳ Ｐゴシック" pitchFamily="50" charset="-128"/>
            </a:endParaRPr>
          </a:p>
        </p:txBody>
      </p:sp>
      <p:sp>
        <p:nvSpPr>
          <p:cNvPr id="52229" name="Rectangle 1"/>
          <p:cNvSpPr>
            <a:spLocks noChangeArrowheads="1"/>
          </p:cNvSpPr>
          <p:nvPr/>
        </p:nvSpPr>
        <p:spPr bwMode="auto">
          <a:xfrm>
            <a:off x="523712" y="1370489"/>
            <a:ext cx="8927444" cy="45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25392" bIns="0" anchor="ctr">
            <a:spAutoFit/>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pPr>
              <a:spcBef>
                <a:spcPts val="1200"/>
              </a:spcBef>
              <a:spcAft>
                <a:spcPts val="1200"/>
              </a:spcAft>
            </a:pPr>
            <a:r>
              <a:rPr lang="ja-JP" altLang="en-US" sz="2800" b="1" dirty="0" smtClean="0">
                <a:solidFill>
                  <a:srgbClr val="262626"/>
                </a:solidFill>
                <a:latin typeface="+mj-ea"/>
                <a:ea typeface="+mj-ea"/>
                <a:cs typeface="Times New Roman" pitchFamily="18" charset="0"/>
              </a:rPr>
              <a:t>１</a:t>
            </a:r>
            <a:r>
              <a:rPr lang="en-US" altLang="ja-JP" sz="2800" b="1" dirty="0">
                <a:solidFill>
                  <a:srgbClr val="262626"/>
                </a:solidFill>
                <a:latin typeface="+mj-ea"/>
                <a:ea typeface="+mj-ea"/>
                <a:cs typeface="Times New Roman" pitchFamily="18" charset="0"/>
              </a:rPr>
              <a:t> </a:t>
            </a:r>
            <a:r>
              <a:rPr lang="ja-JP" altLang="en-US" sz="2800" b="1" dirty="0" smtClean="0">
                <a:solidFill>
                  <a:srgbClr val="262626"/>
                </a:solidFill>
                <a:latin typeface="+mj-ea"/>
                <a:ea typeface="+mj-ea"/>
                <a:cs typeface="Times New Roman" pitchFamily="18" charset="0"/>
              </a:rPr>
              <a:t>安全</a:t>
            </a:r>
            <a:r>
              <a:rPr lang="ja-JP" altLang="en-US" sz="2800" b="1" dirty="0">
                <a:solidFill>
                  <a:srgbClr val="262626"/>
                </a:solidFill>
                <a:latin typeface="+mj-ea"/>
                <a:ea typeface="+mj-ea"/>
                <a:cs typeface="Times New Roman" pitchFamily="18" charset="0"/>
              </a:rPr>
              <a:t>衛生の実施体制</a:t>
            </a:r>
            <a:r>
              <a:rPr lang="ja-JP" altLang="en-US" sz="2800" b="1" dirty="0" smtClean="0">
                <a:solidFill>
                  <a:srgbClr val="262626"/>
                </a:solidFill>
                <a:latin typeface="+mj-ea"/>
                <a:ea typeface="+mj-ea"/>
                <a:cs typeface="Times New Roman" pitchFamily="18" charset="0"/>
              </a:rPr>
              <a:t>の取組</a:t>
            </a:r>
            <a:r>
              <a:rPr lang="ja-JP" altLang="en-US" sz="2800" b="1" dirty="0">
                <a:solidFill>
                  <a:srgbClr val="262626"/>
                </a:solidFill>
                <a:latin typeface="+mj-ea"/>
                <a:ea typeface="+mj-ea"/>
                <a:cs typeface="Times New Roman" pitchFamily="18" charset="0"/>
              </a:rPr>
              <a:t>　</a:t>
            </a:r>
            <a:r>
              <a:rPr lang="en-US" altLang="ja-JP" sz="2800" b="1" dirty="0">
                <a:solidFill>
                  <a:srgbClr val="262626"/>
                </a:solidFill>
                <a:latin typeface="+mj-ea"/>
                <a:ea typeface="+mj-ea"/>
                <a:cs typeface="Times New Roman" pitchFamily="18" charset="0"/>
              </a:rPr>
              <a:t>※</a:t>
            </a:r>
            <a:r>
              <a:rPr lang="ja-JP" altLang="en-US" sz="2800" b="1" dirty="0">
                <a:solidFill>
                  <a:srgbClr val="262626"/>
                </a:solidFill>
                <a:latin typeface="+mj-ea"/>
                <a:ea typeface="+mj-ea"/>
                <a:cs typeface="Times New Roman" pitchFamily="18" charset="0"/>
              </a:rPr>
              <a:t>取組を確認する</a:t>
            </a:r>
            <a:r>
              <a:rPr lang="ja-JP" altLang="en-US" sz="2800" b="1" dirty="0" smtClean="0">
                <a:solidFill>
                  <a:srgbClr val="262626"/>
                </a:solidFill>
                <a:latin typeface="+mj-ea"/>
                <a:ea typeface="+mj-ea"/>
                <a:cs typeface="Times New Roman" pitchFamily="18" charset="0"/>
              </a:rPr>
              <a:t>もの</a:t>
            </a:r>
            <a:endParaRPr lang="ja-JP" altLang="ja-JP" sz="2800" dirty="0">
              <a:solidFill>
                <a:srgbClr val="262626"/>
              </a:solidFill>
              <a:latin typeface="+mj-ea"/>
              <a:ea typeface="+mj-ea"/>
              <a:cs typeface="Times New Roman" pitchFamily="18" charset="0"/>
            </a:endParaRPr>
          </a:p>
        </p:txBody>
      </p:sp>
      <p:graphicFrame>
        <p:nvGraphicFramePr>
          <p:cNvPr id="8" name="表 7"/>
          <p:cNvGraphicFramePr>
            <a:graphicFrameLocks noGrp="1"/>
          </p:cNvGraphicFramePr>
          <p:nvPr>
            <p:extLst>
              <p:ext uri="{D42A27DB-BD31-4B8C-83A1-F6EECF244321}">
                <p14:modId xmlns:p14="http://schemas.microsoft.com/office/powerpoint/2010/main" val="1693911135"/>
              </p:ext>
            </p:extLst>
          </p:nvPr>
        </p:nvGraphicFramePr>
        <p:xfrm>
          <a:off x="809625" y="2124076"/>
          <a:ext cx="9290050" cy="3851037"/>
        </p:xfrm>
        <a:graphic>
          <a:graphicData uri="http://schemas.openxmlformats.org/drawingml/2006/table">
            <a:tbl>
              <a:tblPr/>
              <a:tblGrid>
                <a:gridCol w="8189913">
                  <a:extLst>
                    <a:ext uri="{9D8B030D-6E8A-4147-A177-3AD203B41FA5}">
                      <a16:colId xmlns:a16="http://schemas.microsoft.com/office/drawing/2014/main" val="20000"/>
                    </a:ext>
                  </a:extLst>
                </a:gridCol>
                <a:gridCol w="1100137">
                  <a:extLst>
                    <a:ext uri="{9D8B030D-6E8A-4147-A177-3AD203B41FA5}">
                      <a16:colId xmlns:a16="http://schemas.microsoft.com/office/drawing/2014/main" val="20001"/>
                    </a:ext>
                  </a:extLst>
                </a:gridCol>
              </a:tblGrid>
              <a:tr h="327831">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7000"/>
                        </a:lnSpc>
                        <a:spcBef>
                          <a:spcPct val="0"/>
                        </a:spcBef>
                        <a:spcAft>
                          <a:spcPct val="0"/>
                        </a:spcAft>
                        <a:buClrTx/>
                        <a:buSzTx/>
                        <a:buFontTx/>
                        <a:buNone/>
                        <a:tabLst/>
                      </a:pPr>
                      <a:r>
                        <a:rPr kumimoji="1" lang="ja-JP" altLang="ja-JP" sz="2000" b="1" i="0" u="none" strike="noStrike" cap="none" normalizeH="0" baseline="0" dirty="0">
                          <a:ln>
                            <a:noFill/>
                          </a:ln>
                          <a:solidFill>
                            <a:schemeClr val="accent2">
                              <a:lumMod val="50000"/>
                            </a:schemeClr>
                          </a:solidFill>
                          <a:effectLst/>
                          <a:latin typeface="+mn-ea"/>
                          <a:ea typeface="+mn-ea"/>
                        </a:rPr>
                        <a:t>項</a:t>
                      </a:r>
                      <a:r>
                        <a:rPr kumimoji="1" lang="ja-JP" altLang="en-US" sz="2000" b="1" i="0" u="none" strike="noStrike" cap="none" normalizeH="0" baseline="0" dirty="0">
                          <a:ln>
                            <a:noFill/>
                          </a:ln>
                          <a:solidFill>
                            <a:schemeClr val="accent2">
                              <a:lumMod val="50000"/>
                            </a:schemeClr>
                          </a:solidFill>
                          <a:effectLst/>
                          <a:latin typeface="+mn-ea"/>
                          <a:ea typeface="+mn-ea"/>
                        </a:rPr>
                        <a:t>　</a:t>
                      </a:r>
                      <a:r>
                        <a:rPr kumimoji="1" lang="ja-JP" altLang="ja-JP" sz="2000" b="1" i="0" u="none" strike="noStrike" cap="none" normalizeH="0" baseline="0" dirty="0">
                          <a:ln>
                            <a:noFill/>
                          </a:ln>
                          <a:solidFill>
                            <a:schemeClr val="accent2">
                              <a:lumMod val="50000"/>
                            </a:schemeClr>
                          </a:solidFill>
                          <a:effectLst/>
                          <a:latin typeface="+mn-ea"/>
                          <a:ea typeface="+mn-ea"/>
                        </a:rPr>
                        <a:t>目</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7000"/>
                        </a:lnSpc>
                        <a:spcBef>
                          <a:spcPct val="0"/>
                        </a:spcBef>
                        <a:spcAft>
                          <a:spcPct val="0"/>
                        </a:spcAft>
                        <a:buClrTx/>
                        <a:buSzTx/>
                        <a:buFontTx/>
                        <a:buNone/>
                        <a:tabLst/>
                      </a:pPr>
                      <a:r>
                        <a:rPr kumimoji="1" lang="ja-JP" altLang="ja-JP" sz="2000" b="1" i="0" u="none" strike="noStrike" cap="none" normalizeH="0" baseline="0" dirty="0">
                          <a:ln>
                            <a:noFill/>
                          </a:ln>
                          <a:solidFill>
                            <a:schemeClr val="accent2">
                              <a:lumMod val="50000"/>
                            </a:schemeClr>
                          </a:solidFill>
                          <a:effectLst/>
                          <a:latin typeface="+mn-ea"/>
                          <a:ea typeface="+mn-ea"/>
                        </a:rPr>
                        <a:t>○</a:t>
                      </a:r>
                      <a:r>
                        <a:rPr kumimoji="1" lang="en-US" altLang="ja-JP" sz="2000" b="1" i="0" u="none" strike="noStrike" cap="none" normalizeH="0" baseline="0" dirty="0">
                          <a:ln>
                            <a:noFill/>
                          </a:ln>
                          <a:solidFill>
                            <a:schemeClr val="accent2">
                              <a:lumMod val="50000"/>
                            </a:schemeClr>
                          </a:solidFill>
                          <a:effectLst/>
                          <a:latin typeface="+mn-ea"/>
                          <a:ea typeface="+mn-ea"/>
                        </a:rPr>
                        <a:t>or</a:t>
                      </a:r>
                      <a:r>
                        <a:rPr kumimoji="1" lang="ja-JP" altLang="ja-JP" sz="2000" b="1" i="0" u="none" strike="noStrike" cap="none" normalizeH="0" baseline="0" dirty="0">
                          <a:ln>
                            <a:noFill/>
                          </a:ln>
                          <a:solidFill>
                            <a:schemeClr val="accent2">
                              <a:lumMod val="50000"/>
                            </a:schemeClr>
                          </a:solidFill>
                          <a:effectLst/>
                          <a:latin typeface="+mn-ea"/>
                          <a:ea typeface="+mn-ea"/>
                        </a:rPr>
                        <a: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1461">
                <a:tc>
                  <a:txBody>
                    <a:bodyPr/>
                    <a:lstStyle/>
                    <a:p>
                      <a:pPr marL="0" marR="0" indent="0" algn="l" defTabSz="1043055" rtl="0" eaLnBrk="1" fontAlgn="t" latinLnBrk="0" hangingPunct="1">
                        <a:lnSpc>
                          <a:spcPct val="100000"/>
                        </a:lnSpc>
                        <a:spcBef>
                          <a:spcPts val="0"/>
                        </a:spcBef>
                        <a:spcAft>
                          <a:spcPts val="0"/>
                        </a:spcAft>
                        <a:buClrTx/>
                        <a:buSzTx/>
                        <a:buFontTx/>
                        <a:buNone/>
                        <a:tabLst/>
                        <a:defRPr/>
                      </a:pPr>
                      <a:r>
                        <a:rPr lang="ja-JP" altLang="en-US" sz="2000" b="1" i="0" u="none" strike="noStrike" dirty="0">
                          <a:solidFill>
                            <a:schemeClr val="accent2">
                              <a:lumMod val="50000"/>
                            </a:schemeClr>
                          </a:solidFill>
                          <a:effectLst/>
                          <a:latin typeface="+mn-ea"/>
                          <a:ea typeface="+mn-ea"/>
                        </a:rPr>
                        <a:t>①各事業場（</a:t>
                      </a:r>
                      <a:r>
                        <a:rPr lang="en-US" altLang="ja-JP" sz="2000" b="1" i="0" u="none" strike="noStrike" dirty="0">
                          <a:solidFill>
                            <a:schemeClr val="accent2">
                              <a:lumMod val="50000"/>
                            </a:schemeClr>
                          </a:solidFill>
                          <a:effectLst/>
                          <a:latin typeface="+mn-ea"/>
                          <a:ea typeface="+mn-ea"/>
                        </a:rPr>
                        <a:t>10</a:t>
                      </a:r>
                      <a:r>
                        <a:rPr lang="ja-JP" altLang="en-US" sz="2000" b="1" i="0" u="none" strike="noStrike" dirty="0">
                          <a:solidFill>
                            <a:schemeClr val="accent2">
                              <a:lumMod val="50000"/>
                            </a:schemeClr>
                          </a:solidFill>
                          <a:effectLst/>
                          <a:latin typeface="+mn-ea"/>
                          <a:ea typeface="+mn-ea"/>
                        </a:rPr>
                        <a:t>人以上の事業場）に従業員の健康や安全を担当する</a:t>
                      </a:r>
                      <a:endParaRPr lang="en-US" altLang="ja-JP" sz="2000" b="1" i="0" u="none" strike="noStrike" dirty="0">
                        <a:solidFill>
                          <a:schemeClr val="accent2">
                            <a:lumMod val="50000"/>
                          </a:schemeClr>
                        </a:solidFill>
                        <a:effectLst/>
                        <a:latin typeface="+mn-ea"/>
                        <a:ea typeface="+mn-ea"/>
                      </a:endParaRPr>
                    </a:p>
                    <a:p>
                      <a:pPr marL="0" marR="0" indent="0" algn="l" defTabSz="1043055" rtl="0" eaLnBrk="1" fontAlgn="t" latinLnBrk="0" hangingPunct="1">
                        <a:lnSpc>
                          <a:spcPct val="100000"/>
                        </a:lnSpc>
                        <a:spcBef>
                          <a:spcPts val="0"/>
                        </a:spcBef>
                        <a:spcAft>
                          <a:spcPts val="0"/>
                        </a:spcAft>
                        <a:buClrTx/>
                        <a:buSzTx/>
                        <a:buFontTx/>
                        <a:buNone/>
                        <a:tabLst/>
                        <a:defRPr/>
                      </a:pPr>
                      <a:r>
                        <a:rPr lang="ja-JP" altLang="en-US" sz="2000" b="1" i="0" u="none" strike="noStrike" dirty="0">
                          <a:solidFill>
                            <a:schemeClr val="accent2">
                              <a:lumMod val="50000"/>
                            </a:schemeClr>
                          </a:solidFill>
                          <a:effectLst/>
                          <a:latin typeface="+mn-ea"/>
                          <a:ea typeface="+mn-ea"/>
                        </a:rPr>
                        <a:t>　組織があるか、又は担当者を置いているか、また、企業本社には、</a:t>
                      </a:r>
                      <a:endParaRPr lang="en-US" altLang="ja-JP" sz="2000" b="1" i="0" u="none" strike="noStrike" dirty="0">
                        <a:solidFill>
                          <a:schemeClr val="accent2">
                            <a:lumMod val="50000"/>
                          </a:schemeClr>
                        </a:solidFill>
                        <a:effectLst/>
                        <a:latin typeface="+mn-ea"/>
                        <a:ea typeface="+mn-ea"/>
                      </a:endParaRPr>
                    </a:p>
                    <a:p>
                      <a:pPr marL="0" marR="0" indent="0" algn="l" defTabSz="1043055" rtl="0" eaLnBrk="1" fontAlgn="t" latinLnBrk="0" hangingPunct="1">
                        <a:lnSpc>
                          <a:spcPct val="100000"/>
                        </a:lnSpc>
                        <a:spcBef>
                          <a:spcPts val="0"/>
                        </a:spcBef>
                        <a:spcAft>
                          <a:spcPts val="0"/>
                        </a:spcAft>
                        <a:buClrTx/>
                        <a:buSzTx/>
                        <a:buFontTx/>
                        <a:buNone/>
                        <a:tabLst/>
                        <a:defRPr/>
                      </a:pPr>
                      <a:r>
                        <a:rPr lang="ja-JP" altLang="en-US" sz="2000" b="1" i="0" u="none" strike="noStrike" dirty="0">
                          <a:solidFill>
                            <a:schemeClr val="accent2">
                              <a:lumMod val="50000"/>
                            </a:schemeClr>
                          </a:solidFill>
                          <a:effectLst/>
                          <a:latin typeface="+mn-ea"/>
                          <a:ea typeface="+mn-ea"/>
                        </a:rPr>
                        <a:t>　全社的な健康や安全を担当する組織又は担当者を置いているか。</a:t>
                      </a:r>
                    </a:p>
                    <a:p>
                      <a:pPr algn="l" fontAlgn="t"/>
                      <a:endParaRPr lang="ja-JP" altLang="en-US" sz="2000" b="1" i="0" u="none" strike="noStrike" dirty="0">
                        <a:solidFill>
                          <a:schemeClr val="accent2">
                            <a:lumMod val="50000"/>
                          </a:schemeClr>
                        </a:solidFill>
                        <a:effectLst/>
                        <a:latin typeface="+mn-ea"/>
                        <a:ea typeface="+mn-ea"/>
                      </a:endParaRPr>
                    </a:p>
                  </a:txBody>
                  <a:tcPr marL="257175" marR="9525"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7000"/>
                        </a:lnSpc>
                        <a:spcBef>
                          <a:spcPct val="0"/>
                        </a:spcBef>
                        <a:spcAft>
                          <a:spcPct val="0"/>
                        </a:spcAft>
                        <a:buClrTx/>
                        <a:buSzTx/>
                        <a:buFontTx/>
                        <a:buNone/>
                        <a:tabLst/>
                      </a:pPr>
                      <a:endParaRPr kumimoji="1" lang="ja-JP" altLang="ja-JP" sz="2000" b="0"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1"/>
                  </a:ext>
                </a:extLst>
              </a:tr>
              <a:tr h="1474537">
                <a:tc>
                  <a:txBody>
                    <a:bodyPr/>
                    <a:lstStyle/>
                    <a:p>
                      <a:pPr marL="0" marR="0" indent="0" algn="l" defTabSz="1043055" rtl="0" eaLnBrk="1" fontAlgn="t" latinLnBrk="0" hangingPunct="1">
                        <a:lnSpc>
                          <a:spcPct val="100000"/>
                        </a:lnSpc>
                        <a:spcBef>
                          <a:spcPts val="0"/>
                        </a:spcBef>
                        <a:spcAft>
                          <a:spcPts val="0"/>
                        </a:spcAft>
                        <a:buClrTx/>
                        <a:buSzTx/>
                        <a:buFontTx/>
                        <a:buNone/>
                        <a:tabLst/>
                        <a:defRPr/>
                      </a:pPr>
                      <a:r>
                        <a:rPr lang="ja-JP" altLang="en-US" sz="2000" b="1" i="0" u="none" strike="noStrike" dirty="0">
                          <a:solidFill>
                            <a:schemeClr val="accent2">
                              <a:lumMod val="50000"/>
                            </a:schemeClr>
                          </a:solidFill>
                          <a:effectLst/>
                          <a:latin typeface="+mn-ea"/>
                          <a:ea typeface="+mn-ea"/>
                        </a:rPr>
                        <a:t>②①の従業員の健康や安全を担当する組織又は担当者は、労働災害の</a:t>
                      </a:r>
                      <a:endParaRPr lang="en-US" altLang="ja-JP" sz="2000" b="1" i="0" u="none" strike="noStrike" dirty="0">
                        <a:solidFill>
                          <a:schemeClr val="accent2">
                            <a:lumMod val="50000"/>
                          </a:schemeClr>
                        </a:solidFill>
                        <a:effectLst/>
                        <a:latin typeface="+mn-ea"/>
                        <a:ea typeface="+mn-ea"/>
                      </a:endParaRPr>
                    </a:p>
                    <a:p>
                      <a:pPr marL="0" marR="0" indent="0" algn="l" defTabSz="1043055" rtl="0" eaLnBrk="1" fontAlgn="t" latinLnBrk="0" hangingPunct="1">
                        <a:lnSpc>
                          <a:spcPct val="100000"/>
                        </a:lnSpc>
                        <a:spcBef>
                          <a:spcPts val="0"/>
                        </a:spcBef>
                        <a:spcAft>
                          <a:spcPts val="0"/>
                        </a:spcAft>
                        <a:buClrTx/>
                        <a:buSzTx/>
                        <a:buFontTx/>
                        <a:buNone/>
                        <a:tabLst/>
                        <a:defRPr/>
                      </a:pPr>
                      <a:r>
                        <a:rPr lang="ja-JP" altLang="en-US" sz="2000" b="1" i="0" u="none" strike="noStrike" dirty="0">
                          <a:solidFill>
                            <a:schemeClr val="accent2">
                              <a:lumMod val="50000"/>
                            </a:schemeClr>
                          </a:solidFill>
                          <a:effectLst/>
                          <a:latin typeface="+mn-ea"/>
                          <a:ea typeface="+mn-ea"/>
                        </a:rPr>
                        <a:t>　発生状況や各種の安全衛生に関する計画の実施状況を継続的に把握</a:t>
                      </a:r>
                      <a:endParaRPr lang="en-US" altLang="ja-JP" sz="2000" b="1" i="0" u="none" strike="noStrike" dirty="0">
                        <a:solidFill>
                          <a:schemeClr val="accent2">
                            <a:lumMod val="50000"/>
                          </a:schemeClr>
                        </a:solidFill>
                        <a:effectLst/>
                        <a:latin typeface="+mn-ea"/>
                        <a:ea typeface="+mn-ea"/>
                      </a:endParaRPr>
                    </a:p>
                    <a:p>
                      <a:pPr marL="0" marR="0" indent="0" algn="l" defTabSz="1043055" rtl="0" eaLnBrk="1" fontAlgn="t" latinLnBrk="0" hangingPunct="1">
                        <a:lnSpc>
                          <a:spcPct val="100000"/>
                        </a:lnSpc>
                        <a:spcBef>
                          <a:spcPts val="0"/>
                        </a:spcBef>
                        <a:spcAft>
                          <a:spcPts val="0"/>
                        </a:spcAft>
                        <a:buClrTx/>
                        <a:buSzTx/>
                        <a:buFontTx/>
                        <a:buNone/>
                        <a:tabLst/>
                        <a:defRPr/>
                      </a:pPr>
                      <a:r>
                        <a:rPr lang="ja-JP" altLang="en-US" sz="2000" b="1" i="0" u="none" strike="noStrike" dirty="0">
                          <a:solidFill>
                            <a:schemeClr val="accent2">
                              <a:lumMod val="50000"/>
                            </a:schemeClr>
                          </a:solidFill>
                          <a:effectLst/>
                          <a:latin typeface="+mn-ea"/>
                          <a:ea typeface="+mn-ea"/>
                        </a:rPr>
                        <a:t>　し、問題点があった場合には、事業場内（企業内）で情報を共有し</a:t>
                      </a:r>
                      <a:endParaRPr lang="en-US" altLang="ja-JP" sz="2000" b="1" i="0" u="none" strike="noStrike" dirty="0">
                        <a:solidFill>
                          <a:schemeClr val="accent2">
                            <a:lumMod val="50000"/>
                          </a:schemeClr>
                        </a:solidFill>
                        <a:effectLst/>
                        <a:latin typeface="+mn-ea"/>
                        <a:ea typeface="+mn-ea"/>
                      </a:endParaRPr>
                    </a:p>
                    <a:p>
                      <a:pPr marL="0" marR="0" indent="0" algn="l" defTabSz="1043055" rtl="0" eaLnBrk="1" fontAlgn="t" latinLnBrk="0" hangingPunct="1">
                        <a:lnSpc>
                          <a:spcPct val="100000"/>
                        </a:lnSpc>
                        <a:spcBef>
                          <a:spcPts val="0"/>
                        </a:spcBef>
                        <a:spcAft>
                          <a:spcPts val="0"/>
                        </a:spcAft>
                        <a:buClrTx/>
                        <a:buSzTx/>
                        <a:buFontTx/>
                        <a:buNone/>
                        <a:tabLst/>
                        <a:defRPr/>
                      </a:pPr>
                      <a:r>
                        <a:rPr lang="ja-JP" altLang="en-US" sz="2000" b="1" i="0" u="none" strike="noStrike" dirty="0">
                          <a:solidFill>
                            <a:schemeClr val="accent2">
                              <a:lumMod val="50000"/>
                            </a:schemeClr>
                          </a:solidFill>
                          <a:effectLst/>
                          <a:latin typeface="+mn-ea"/>
                          <a:ea typeface="+mn-ea"/>
                        </a:rPr>
                        <a:t>　</a:t>
                      </a:r>
                      <a:r>
                        <a:rPr lang="ja-JP" altLang="en-US" sz="2000" b="1" i="0" u="none" strike="noStrike" dirty="0" err="1">
                          <a:solidFill>
                            <a:schemeClr val="accent2">
                              <a:lumMod val="50000"/>
                            </a:schemeClr>
                          </a:solidFill>
                          <a:effectLst/>
                          <a:latin typeface="+mn-ea"/>
                          <a:ea typeface="+mn-ea"/>
                        </a:rPr>
                        <a:t>た</a:t>
                      </a:r>
                      <a:r>
                        <a:rPr lang="ja-JP" altLang="en-US" sz="2000" b="1" i="0" u="none" strike="noStrike" dirty="0">
                          <a:solidFill>
                            <a:schemeClr val="accent2">
                              <a:lumMod val="50000"/>
                            </a:schemeClr>
                          </a:solidFill>
                          <a:effectLst/>
                          <a:latin typeface="+mn-ea"/>
                          <a:ea typeface="+mn-ea"/>
                        </a:rPr>
                        <a:t>上で、必要な対策を検討するようになっているか。</a:t>
                      </a:r>
                    </a:p>
                    <a:p>
                      <a:pPr algn="l" fontAlgn="t"/>
                      <a:endParaRPr lang="ja-JP" altLang="en-US" sz="2000" b="1" i="0" u="none" strike="noStrike" dirty="0">
                        <a:solidFill>
                          <a:schemeClr val="accent2">
                            <a:lumMod val="50000"/>
                          </a:schemeClr>
                        </a:solidFill>
                        <a:effectLst/>
                        <a:latin typeface="+mn-ea"/>
                        <a:ea typeface="+mn-ea"/>
                      </a:endParaRPr>
                    </a:p>
                  </a:txBody>
                  <a:tcPr marL="257175" marR="9525"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7000"/>
                        </a:lnSpc>
                        <a:spcBef>
                          <a:spcPct val="0"/>
                        </a:spcBef>
                        <a:spcAft>
                          <a:spcPct val="0"/>
                        </a:spcAft>
                        <a:buClrTx/>
                        <a:buSzTx/>
                        <a:buFontTx/>
                        <a:buNone/>
                        <a:tabLst/>
                      </a:pPr>
                      <a:r>
                        <a:rPr kumimoji="1" lang="en-US" altLang="ja-JP" sz="2000" b="0" i="0" u="none" strike="noStrike" cap="none" normalizeH="0" baseline="0" dirty="0">
                          <a:ln>
                            <a:noFill/>
                          </a:ln>
                          <a:solidFill>
                            <a:schemeClr val="accent2">
                              <a:lumMod val="50000"/>
                            </a:schemeClr>
                          </a:solidFill>
                          <a:effectLst/>
                          <a:latin typeface="+mn-ea"/>
                          <a:ea typeface="+mn-ea"/>
                        </a:rPr>
                        <a:t> </a:t>
                      </a:r>
                      <a:endParaRPr kumimoji="1" lang="ja-JP" altLang="ja-JP" sz="2000" b="0"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3"/>
                  </a:ext>
                </a:extLst>
              </a:tr>
              <a:tr h="760958">
                <a:tc>
                  <a:txBody>
                    <a:bodyPr/>
                    <a:lstStyle/>
                    <a:p>
                      <a:pPr algn="l" fontAlgn="t"/>
                      <a:r>
                        <a:rPr lang="ja-JP" altLang="en-US" sz="2000" b="1" i="0" u="none" strike="noStrike" dirty="0">
                          <a:solidFill>
                            <a:schemeClr val="accent2">
                              <a:lumMod val="50000"/>
                            </a:schemeClr>
                          </a:solidFill>
                          <a:effectLst/>
                          <a:latin typeface="+mn-ea"/>
                          <a:ea typeface="+mn-ea"/>
                        </a:rPr>
                        <a:t>③各事業場に健康や安全に関する責任者を任命しているか。</a:t>
                      </a:r>
                    </a:p>
                  </a:txBody>
                  <a:tcPr marL="257175" marR="9525"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p>
                      <a:pPr marL="0" marR="0" lvl="0" indent="0" algn="ctr" defTabSz="1042988" rtl="0" eaLnBrk="1" fontAlgn="base" latinLnBrk="0" hangingPunct="1">
                        <a:lnSpc>
                          <a:spcPct val="107000"/>
                        </a:lnSpc>
                        <a:spcBef>
                          <a:spcPct val="0"/>
                        </a:spcBef>
                        <a:spcAft>
                          <a:spcPct val="0"/>
                        </a:spcAft>
                        <a:buClrTx/>
                        <a:buSzTx/>
                        <a:buFontTx/>
                        <a:buNone/>
                        <a:tabLst/>
                      </a:pPr>
                      <a:endParaRPr kumimoji="1" lang="ja-JP" altLang="ja-JP" sz="2000" b="0"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118382830"/>
                  </a:ext>
                </a:extLst>
              </a:tr>
            </a:tbl>
          </a:graphicData>
        </a:graphic>
      </p:graphicFrame>
    </p:spTree>
    <p:extLst>
      <p:ext uri="{BB962C8B-B14F-4D97-AF65-F5344CB8AC3E}">
        <p14:creationId xmlns:p14="http://schemas.microsoft.com/office/powerpoint/2010/main" val="4117232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第２　企業の取組（必須項目）</a:t>
            </a:r>
          </a:p>
        </p:txBody>
      </p:sp>
      <p:sp>
        <p:nvSpPr>
          <p:cNvPr id="54275"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4359F2E3-F06E-4F03-9483-404412185971}" type="slidenum">
              <a:rPr lang="ja-JP" altLang="en-US" sz="1000">
                <a:solidFill>
                  <a:srgbClr val="000000"/>
                </a:solidFill>
                <a:latin typeface="Arial" pitchFamily="34" charset="0"/>
              </a:rPr>
              <a:pPr/>
              <a:t>22</a:t>
            </a:fld>
            <a:endParaRPr lang="ja-JP" altLang="en-US" sz="1000">
              <a:solidFill>
                <a:srgbClr val="000000"/>
              </a:solidFill>
              <a:latin typeface="Arial" pitchFamily="34" charset="0"/>
            </a:endParaRPr>
          </a:p>
        </p:txBody>
      </p:sp>
      <p:sp>
        <p:nvSpPr>
          <p:cNvPr id="54276" name="テキスト ボックス 4"/>
          <p:cNvSpPr txBox="1">
            <a:spLocks noChangeArrowheads="1"/>
          </p:cNvSpPr>
          <p:nvPr/>
        </p:nvSpPr>
        <p:spPr bwMode="auto">
          <a:xfrm>
            <a:off x="809625" y="1620838"/>
            <a:ext cx="9217025"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pPr algn="just">
              <a:lnSpc>
                <a:spcPct val="125000"/>
              </a:lnSpc>
            </a:pPr>
            <a:endParaRPr lang="ja-JP" altLang="en-US" sz="1400">
              <a:solidFill>
                <a:srgbClr val="000000"/>
              </a:solidFill>
              <a:latin typeface="ＭＳ Ｐゴシック" pitchFamily="50" charset="-128"/>
            </a:endParaRPr>
          </a:p>
        </p:txBody>
      </p:sp>
      <p:sp>
        <p:nvSpPr>
          <p:cNvPr id="54277" name="Rectangle 1"/>
          <p:cNvSpPr>
            <a:spLocks noChangeArrowheads="1"/>
          </p:cNvSpPr>
          <p:nvPr/>
        </p:nvSpPr>
        <p:spPr bwMode="auto">
          <a:xfrm>
            <a:off x="594172" y="1392574"/>
            <a:ext cx="7734810" cy="45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25392" bIns="0" anchor="ctr">
            <a:spAutoFit/>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pPr>
              <a:spcBef>
                <a:spcPts val="1200"/>
              </a:spcBef>
              <a:spcAft>
                <a:spcPts val="1200"/>
              </a:spcAft>
            </a:pPr>
            <a:r>
              <a:rPr lang="en-US" altLang="ja-JP" sz="2800" b="1" dirty="0" smtClean="0">
                <a:solidFill>
                  <a:srgbClr val="262626"/>
                </a:solidFill>
                <a:latin typeface="+mj-ea"/>
                <a:ea typeface="+mj-ea"/>
                <a:cs typeface="Times New Roman" pitchFamily="18" charset="0"/>
              </a:rPr>
              <a:t>2 </a:t>
            </a:r>
            <a:r>
              <a:rPr lang="ja-JP" altLang="en-US" sz="2800" b="1" dirty="0" smtClean="0">
                <a:solidFill>
                  <a:srgbClr val="262626"/>
                </a:solidFill>
                <a:latin typeface="+mj-ea"/>
                <a:ea typeface="+mj-ea"/>
                <a:cs typeface="Times New Roman" pitchFamily="18" charset="0"/>
              </a:rPr>
              <a:t>安全</a:t>
            </a:r>
            <a:r>
              <a:rPr lang="ja-JP" altLang="en-US" sz="2800" b="1" dirty="0">
                <a:solidFill>
                  <a:srgbClr val="262626"/>
                </a:solidFill>
                <a:latin typeface="+mj-ea"/>
                <a:ea typeface="+mj-ea"/>
                <a:cs typeface="Times New Roman" pitchFamily="18" charset="0"/>
              </a:rPr>
              <a:t>衛生全般の取組　</a:t>
            </a:r>
            <a:r>
              <a:rPr lang="en-US" altLang="ja-JP" sz="2800" b="1" dirty="0">
                <a:solidFill>
                  <a:srgbClr val="262626"/>
                </a:solidFill>
                <a:latin typeface="+mj-ea"/>
                <a:ea typeface="+mj-ea"/>
                <a:cs typeface="Times New Roman" pitchFamily="18" charset="0"/>
              </a:rPr>
              <a:t>※</a:t>
            </a:r>
            <a:r>
              <a:rPr lang="ja-JP" altLang="en-US" sz="2800" b="1" dirty="0">
                <a:solidFill>
                  <a:srgbClr val="262626"/>
                </a:solidFill>
                <a:latin typeface="+mj-ea"/>
                <a:ea typeface="+mj-ea"/>
                <a:cs typeface="Times New Roman" pitchFamily="18" charset="0"/>
              </a:rPr>
              <a:t>取組を確認する</a:t>
            </a:r>
            <a:r>
              <a:rPr lang="ja-JP" altLang="en-US" sz="2800" b="1" dirty="0" smtClean="0">
                <a:solidFill>
                  <a:srgbClr val="262626"/>
                </a:solidFill>
                <a:latin typeface="+mj-ea"/>
                <a:ea typeface="+mj-ea"/>
                <a:cs typeface="Times New Roman" pitchFamily="18" charset="0"/>
              </a:rPr>
              <a:t>もの</a:t>
            </a:r>
            <a:endParaRPr lang="ja-JP" altLang="ja-JP" sz="2800" dirty="0">
              <a:solidFill>
                <a:srgbClr val="262626"/>
              </a:solidFill>
              <a:latin typeface="+mj-ea"/>
              <a:ea typeface="+mj-ea"/>
              <a:cs typeface="Times New Roman" pitchFamily="18" charset="0"/>
            </a:endParaRPr>
          </a:p>
        </p:txBody>
      </p:sp>
      <p:graphicFrame>
        <p:nvGraphicFramePr>
          <p:cNvPr id="8" name="表 7"/>
          <p:cNvGraphicFramePr>
            <a:graphicFrameLocks noGrp="1"/>
          </p:cNvGraphicFramePr>
          <p:nvPr>
            <p:extLst>
              <p:ext uri="{D42A27DB-BD31-4B8C-83A1-F6EECF244321}">
                <p14:modId xmlns:p14="http://schemas.microsoft.com/office/powerpoint/2010/main" val="3587929731"/>
              </p:ext>
            </p:extLst>
          </p:nvPr>
        </p:nvGraphicFramePr>
        <p:xfrm>
          <a:off x="809625" y="2124075"/>
          <a:ext cx="9290050" cy="3783014"/>
        </p:xfrm>
        <a:graphic>
          <a:graphicData uri="http://schemas.openxmlformats.org/drawingml/2006/table">
            <a:tbl>
              <a:tblPr/>
              <a:tblGrid>
                <a:gridCol w="8189913">
                  <a:extLst>
                    <a:ext uri="{9D8B030D-6E8A-4147-A177-3AD203B41FA5}">
                      <a16:colId xmlns:a16="http://schemas.microsoft.com/office/drawing/2014/main" val="20000"/>
                    </a:ext>
                  </a:extLst>
                </a:gridCol>
                <a:gridCol w="1100137">
                  <a:extLst>
                    <a:ext uri="{9D8B030D-6E8A-4147-A177-3AD203B41FA5}">
                      <a16:colId xmlns:a16="http://schemas.microsoft.com/office/drawing/2014/main" val="20001"/>
                    </a:ext>
                  </a:extLst>
                </a:gridCol>
              </a:tblGrid>
              <a:tr h="384030">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7000"/>
                        </a:lnSpc>
                        <a:spcBef>
                          <a:spcPct val="0"/>
                        </a:spcBef>
                        <a:spcAft>
                          <a:spcPct val="0"/>
                        </a:spcAft>
                        <a:buClrTx/>
                        <a:buSzTx/>
                        <a:buFontTx/>
                        <a:buNone/>
                        <a:tabLst/>
                      </a:pPr>
                      <a:r>
                        <a:rPr kumimoji="1" lang="ja-JP" altLang="ja-JP" sz="2000" b="1" i="0" u="none" strike="noStrike" cap="none" normalizeH="0" baseline="0" dirty="0" smtClean="0">
                          <a:ln>
                            <a:noFill/>
                          </a:ln>
                          <a:solidFill>
                            <a:schemeClr val="accent2">
                              <a:lumMod val="50000"/>
                            </a:schemeClr>
                          </a:solidFill>
                          <a:effectLst/>
                          <a:latin typeface="+mn-ea"/>
                          <a:ea typeface="+mn-ea"/>
                        </a:rPr>
                        <a:t>項</a:t>
                      </a:r>
                      <a:r>
                        <a:rPr kumimoji="1" lang="ja-JP" altLang="en-US" sz="2000" b="1" i="0" u="none" strike="noStrike" cap="none" normalizeH="0" baseline="0" dirty="0" smtClean="0">
                          <a:ln>
                            <a:noFill/>
                          </a:ln>
                          <a:solidFill>
                            <a:schemeClr val="accent2">
                              <a:lumMod val="50000"/>
                            </a:schemeClr>
                          </a:solidFill>
                          <a:effectLst/>
                          <a:latin typeface="+mn-ea"/>
                          <a:ea typeface="+mn-ea"/>
                        </a:rPr>
                        <a:t>　</a:t>
                      </a:r>
                      <a:r>
                        <a:rPr kumimoji="1" lang="ja-JP" altLang="ja-JP" sz="2000" b="1" i="0" u="none" strike="noStrike" cap="none" normalizeH="0" baseline="0" dirty="0" smtClean="0">
                          <a:ln>
                            <a:noFill/>
                          </a:ln>
                          <a:solidFill>
                            <a:schemeClr val="accent2">
                              <a:lumMod val="50000"/>
                            </a:schemeClr>
                          </a:solidFill>
                          <a:effectLst/>
                          <a:latin typeface="+mn-ea"/>
                          <a:ea typeface="+mn-ea"/>
                        </a:rPr>
                        <a:t>目</a:t>
                      </a:r>
                      <a:endParaRPr kumimoji="1" lang="ja-JP" altLang="ja-JP" sz="2000" b="1" i="0" u="none" strike="noStrike" cap="none" normalizeH="0" baseline="0" dirty="0">
                        <a:ln>
                          <a:noFill/>
                        </a:ln>
                        <a:solidFill>
                          <a:schemeClr val="accent2">
                            <a:lumMod val="50000"/>
                          </a:schemeClr>
                        </a:solidFill>
                        <a:effectLst/>
                        <a:latin typeface="+mn-ea"/>
                        <a:ea typeface="+mn-ea"/>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7000"/>
                        </a:lnSpc>
                        <a:spcBef>
                          <a:spcPct val="0"/>
                        </a:spcBef>
                        <a:spcAft>
                          <a:spcPct val="0"/>
                        </a:spcAft>
                        <a:buClrTx/>
                        <a:buSzTx/>
                        <a:buFontTx/>
                        <a:buNone/>
                        <a:tabLst/>
                      </a:pPr>
                      <a:r>
                        <a:rPr kumimoji="1" lang="ja-JP" altLang="ja-JP" sz="2000" b="1" i="0" u="none" strike="noStrike" cap="none" normalizeH="0" baseline="0" dirty="0">
                          <a:ln>
                            <a:noFill/>
                          </a:ln>
                          <a:solidFill>
                            <a:schemeClr val="accent2">
                              <a:lumMod val="50000"/>
                            </a:schemeClr>
                          </a:solidFill>
                          <a:effectLst/>
                          <a:latin typeface="+mn-ea"/>
                          <a:ea typeface="+mn-ea"/>
                        </a:rPr>
                        <a:t>○</a:t>
                      </a:r>
                      <a:r>
                        <a:rPr kumimoji="1" lang="en-US" altLang="ja-JP" sz="2000" b="1" i="0" u="none" strike="noStrike" cap="none" normalizeH="0" baseline="0" dirty="0">
                          <a:ln>
                            <a:noFill/>
                          </a:ln>
                          <a:solidFill>
                            <a:schemeClr val="accent2">
                              <a:lumMod val="50000"/>
                            </a:schemeClr>
                          </a:solidFill>
                          <a:effectLst/>
                          <a:latin typeface="+mn-ea"/>
                          <a:ea typeface="+mn-ea"/>
                        </a:rPr>
                        <a:t>or</a:t>
                      </a:r>
                      <a:r>
                        <a:rPr kumimoji="1" lang="ja-JP" altLang="ja-JP" sz="2000" b="1" i="0" u="none" strike="noStrike" cap="none" normalizeH="0" baseline="0" dirty="0">
                          <a:ln>
                            <a:noFill/>
                          </a:ln>
                          <a:solidFill>
                            <a:schemeClr val="accent2">
                              <a:lumMod val="50000"/>
                            </a:schemeClr>
                          </a:solidFill>
                          <a:effectLst/>
                          <a:latin typeface="+mn-ea"/>
                          <a:ea typeface="+mn-ea"/>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9345">
                <a:tc>
                  <a:txBody>
                    <a:bodyPr/>
                    <a:lstStyle/>
                    <a:p>
                      <a:pPr algn="l" fontAlgn="t"/>
                      <a:r>
                        <a:rPr lang="ja-JP" altLang="en-US" sz="2000" b="1" i="0" u="none" strike="noStrike" dirty="0">
                          <a:solidFill>
                            <a:schemeClr val="accent2">
                              <a:lumMod val="50000"/>
                            </a:schemeClr>
                          </a:solidFill>
                          <a:effectLst/>
                          <a:latin typeface="+mn-ea"/>
                          <a:ea typeface="+mn-ea"/>
                        </a:rPr>
                        <a:t>①企業のトップが従業員の健康や安全の確保を重視する方針を明文化</a:t>
                      </a:r>
                      <a:endParaRPr lang="en-US" altLang="ja-JP" sz="2000" b="1" i="0" u="none" strike="noStrike" dirty="0">
                        <a:solidFill>
                          <a:schemeClr val="accent2">
                            <a:lumMod val="50000"/>
                          </a:schemeClr>
                        </a:solidFill>
                        <a:effectLst/>
                        <a:latin typeface="+mn-ea"/>
                        <a:ea typeface="+mn-ea"/>
                      </a:endParaRPr>
                    </a:p>
                    <a:p>
                      <a:pPr algn="l" fontAlgn="t"/>
                      <a:r>
                        <a:rPr lang="ja-JP" altLang="en-US" sz="2000" b="1" i="0" u="none" strike="noStrike" dirty="0">
                          <a:solidFill>
                            <a:schemeClr val="accent2">
                              <a:lumMod val="50000"/>
                            </a:schemeClr>
                          </a:solidFill>
                          <a:effectLst/>
                          <a:latin typeface="+mn-ea"/>
                          <a:ea typeface="+mn-ea"/>
                        </a:rPr>
                        <a:t>　しているか</a:t>
                      </a:r>
                    </a:p>
                  </a:txBody>
                  <a:tcPr marL="25717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7000"/>
                        </a:lnSpc>
                        <a:spcBef>
                          <a:spcPct val="0"/>
                        </a:spcBef>
                        <a:spcAft>
                          <a:spcPct val="0"/>
                        </a:spcAft>
                        <a:buClrTx/>
                        <a:buSzTx/>
                        <a:buFontTx/>
                        <a:buNone/>
                        <a:tabLst/>
                      </a:pPr>
                      <a:endParaRPr kumimoji="1" lang="ja-JP" altLang="ja-JP" sz="2000" b="0" i="0" u="none" strike="noStrike" cap="none" normalizeH="0" baseline="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1"/>
                  </a:ext>
                </a:extLst>
              </a:tr>
              <a:tr h="851265">
                <a:tc>
                  <a:txBody>
                    <a:bodyPr/>
                    <a:lstStyle/>
                    <a:p>
                      <a:pPr algn="l" fontAlgn="t"/>
                      <a:r>
                        <a:rPr lang="ja-JP" altLang="en-US" sz="2000" b="1" i="0" u="none" strike="noStrike" dirty="0">
                          <a:solidFill>
                            <a:schemeClr val="accent2">
                              <a:lumMod val="50000"/>
                            </a:schemeClr>
                          </a:solidFill>
                          <a:effectLst/>
                          <a:latin typeface="+mn-ea"/>
                          <a:ea typeface="+mn-ea"/>
                        </a:rPr>
                        <a:t>②①の明文化した従業員の健康や安全の確保を重視する方針を従業員</a:t>
                      </a:r>
                      <a:endParaRPr lang="en-US" altLang="ja-JP" sz="2000" b="1" i="0" u="none" strike="noStrike" dirty="0">
                        <a:solidFill>
                          <a:schemeClr val="accent2">
                            <a:lumMod val="50000"/>
                          </a:schemeClr>
                        </a:solidFill>
                        <a:effectLst/>
                        <a:latin typeface="+mn-ea"/>
                        <a:ea typeface="+mn-ea"/>
                      </a:endParaRPr>
                    </a:p>
                    <a:p>
                      <a:pPr algn="l" fontAlgn="t"/>
                      <a:r>
                        <a:rPr lang="ja-JP" altLang="en-US" sz="2000" b="1" i="0" u="none" strike="noStrike" dirty="0">
                          <a:solidFill>
                            <a:schemeClr val="accent2">
                              <a:lumMod val="50000"/>
                            </a:schemeClr>
                          </a:solidFill>
                          <a:effectLst/>
                          <a:latin typeface="+mn-ea"/>
                          <a:ea typeface="+mn-ea"/>
                        </a:rPr>
                        <a:t>　に周知、共有しているか</a:t>
                      </a:r>
                    </a:p>
                  </a:txBody>
                  <a:tcPr marL="25717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7000"/>
                        </a:lnSpc>
                        <a:spcBef>
                          <a:spcPct val="0"/>
                        </a:spcBef>
                        <a:spcAft>
                          <a:spcPct val="0"/>
                        </a:spcAft>
                        <a:buClrTx/>
                        <a:buSzTx/>
                        <a:buFontTx/>
                        <a:buNone/>
                        <a:tabLst/>
                      </a:pPr>
                      <a:endParaRPr kumimoji="1" lang="ja-JP" altLang="ja-JP" sz="2000" b="0" i="0" u="none" strike="noStrike" cap="none" normalizeH="0" baseline="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2"/>
                  </a:ext>
                </a:extLst>
              </a:tr>
              <a:tr h="1838374">
                <a:tc>
                  <a:txBody>
                    <a:bodyPr/>
                    <a:lstStyle/>
                    <a:p>
                      <a:pPr marL="0" marR="0" indent="0" algn="l" defTabSz="1043055" rtl="0" eaLnBrk="1" fontAlgn="t" latinLnBrk="0" hangingPunct="1">
                        <a:lnSpc>
                          <a:spcPct val="100000"/>
                        </a:lnSpc>
                        <a:spcBef>
                          <a:spcPts val="0"/>
                        </a:spcBef>
                        <a:spcAft>
                          <a:spcPts val="0"/>
                        </a:spcAft>
                        <a:buClrTx/>
                        <a:buSzTx/>
                        <a:buFontTx/>
                        <a:buNone/>
                        <a:tabLst/>
                        <a:defRPr/>
                      </a:pPr>
                      <a:r>
                        <a:rPr lang="ja-JP" altLang="en-US" sz="2000" b="1" i="0" u="none" strike="noStrike" dirty="0">
                          <a:solidFill>
                            <a:schemeClr val="accent2">
                              <a:lumMod val="50000"/>
                            </a:schemeClr>
                          </a:solidFill>
                          <a:effectLst/>
                          <a:latin typeface="+mn-ea"/>
                          <a:ea typeface="+mn-ea"/>
                        </a:rPr>
                        <a:t>　③全社的な従業員の健康や安全の取組についての計画策定や見直し</a:t>
                      </a:r>
                      <a:endParaRPr lang="en-US" altLang="ja-JP" sz="2000" b="1" i="0" u="none" strike="noStrike" dirty="0">
                        <a:solidFill>
                          <a:schemeClr val="accent2">
                            <a:lumMod val="50000"/>
                          </a:schemeClr>
                        </a:solidFill>
                        <a:effectLst/>
                        <a:latin typeface="+mn-ea"/>
                        <a:ea typeface="+mn-ea"/>
                      </a:endParaRPr>
                    </a:p>
                    <a:p>
                      <a:pPr marL="0" marR="0" indent="0" algn="l" defTabSz="1043055" rtl="0" eaLnBrk="1" fontAlgn="t" latinLnBrk="0" hangingPunct="1">
                        <a:lnSpc>
                          <a:spcPct val="100000"/>
                        </a:lnSpc>
                        <a:spcBef>
                          <a:spcPts val="0"/>
                        </a:spcBef>
                        <a:spcAft>
                          <a:spcPts val="0"/>
                        </a:spcAft>
                        <a:buClrTx/>
                        <a:buSzTx/>
                        <a:buFontTx/>
                        <a:buNone/>
                        <a:tabLst/>
                        <a:defRPr/>
                      </a:pPr>
                      <a:r>
                        <a:rPr lang="ja-JP" altLang="en-US" sz="2000" b="1" i="0" u="none" strike="noStrike" dirty="0">
                          <a:solidFill>
                            <a:schemeClr val="accent2">
                              <a:lumMod val="50000"/>
                            </a:schemeClr>
                          </a:solidFill>
                          <a:effectLst/>
                          <a:latin typeface="+mn-ea"/>
                          <a:ea typeface="+mn-ea"/>
                        </a:rPr>
                        <a:t>　　の際に従業員（従業員の過半数で組織する労働組合があるときに</a:t>
                      </a:r>
                      <a:endParaRPr lang="en-US" altLang="ja-JP" sz="2000" b="1" i="0" u="none" strike="noStrike" dirty="0">
                        <a:solidFill>
                          <a:schemeClr val="accent2">
                            <a:lumMod val="50000"/>
                          </a:schemeClr>
                        </a:solidFill>
                        <a:effectLst/>
                        <a:latin typeface="+mn-ea"/>
                        <a:ea typeface="+mn-ea"/>
                      </a:endParaRPr>
                    </a:p>
                    <a:p>
                      <a:pPr marL="0" marR="0" indent="0" algn="l" defTabSz="1043055" rtl="0" eaLnBrk="1" fontAlgn="t" latinLnBrk="0" hangingPunct="1">
                        <a:lnSpc>
                          <a:spcPct val="100000"/>
                        </a:lnSpc>
                        <a:spcBef>
                          <a:spcPts val="0"/>
                        </a:spcBef>
                        <a:spcAft>
                          <a:spcPts val="0"/>
                        </a:spcAft>
                        <a:buClrTx/>
                        <a:buSzTx/>
                        <a:buFontTx/>
                        <a:buNone/>
                        <a:tabLst/>
                        <a:defRPr/>
                      </a:pPr>
                      <a:r>
                        <a:rPr lang="ja-JP" altLang="en-US" sz="2000" b="1" i="0" u="none" strike="noStrike" dirty="0">
                          <a:solidFill>
                            <a:schemeClr val="accent2">
                              <a:lumMod val="50000"/>
                            </a:schemeClr>
                          </a:solidFill>
                          <a:effectLst/>
                          <a:latin typeface="+mn-ea"/>
                          <a:ea typeface="+mn-ea"/>
                        </a:rPr>
                        <a:t>　　おいてはその労働組合、労働者の過半数で組織する労働組合が</a:t>
                      </a:r>
                      <a:r>
                        <a:rPr lang="ja-JP" altLang="en-US" sz="2000" b="1" i="0" u="none" strike="noStrike" dirty="0" err="1">
                          <a:solidFill>
                            <a:schemeClr val="accent2">
                              <a:lumMod val="50000"/>
                            </a:schemeClr>
                          </a:solidFill>
                          <a:effectLst/>
                          <a:latin typeface="+mn-ea"/>
                          <a:ea typeface="+mn-ea"/>
                        </a:rPr>
                        <a:t>な</a:t>
                      </a:r>
                      <a:endParaRPr lang="en-US" altLang="ja-JP" sz="2000" b="1" i="0" u="none" strike="noStrike" dirty="0">
                        <a:solidFill>
                          <a:schemeClr val="accent2">
                            <a:lumMod val="50000"/>
                          </a:schemeClr>
                        </a:solidFill>
                        <a:effectLst/>
                        <a:latin typeface="+mn-ea"/>
                        <a:ea typeface="+mn-ea"/>
                      </a:endParaRPr>
                    </a:p>
                    <a:p>
                      <a:pPr marL="0" marR="0" indent="0" algn="l" defTabSz="1043055" rtl="0" eaLnBrk="1" fontAlgn="t" latinLnBrk="0" hangingPunct="1">
                        <a:lnSpc>
                          <a:spcPct val="100000"/>
                        </a:lnSpc>
                        <a:spcBef>
                          <a:spcPts val="0"/>
                        </a:spcBef>
                        <a:spcAft>
                          <a:spcPts val="0"/>
                        </a:spcAft>
                        <a:buClrTx/>
                        <a:buSzTx/>
                        <a:buFontTx/>
                        <a:buNone/>
                        <a:tabLst/>
                        <a:defRPr/>
                      </a:pPr>
                      <a:r>
                        <a:rPr lang="ja-JP" altLang="en-US" sz="2000" b="1" i="0" u="none" strike="noStrike" dirty="0">
                          <a:solidFill>
                            <a:schemeClr val="accent2">
                              <a:lumMod val="50000"/>
                            </a:schemeClr>
                          </a:solidFill>
                          <a:effectLst/>
                          <a:latin typeface="+mn-ea"/>
                          <a:ea typeface="+mn-ea"/>
                        </a:rPr>
                        <a:t>　　いときにおいては、労働者の過半数を代表する者）の意見を反映　</a:t>
                      </a:r>
                      <a:endParaRPr lang="en-US" altLang="ja-JP" sz="2000" b="1" i="0" u="none" strike="noStrike" dirty="0">
                        <a:solidFill>
                          <a:schemeClr val="accent2">
                            <a:lumMod val="50000"/>
                          </a:schemeClr>
                        </a:solidFill>
                        <a:effectLst/>
                        <a:latin typeface="+mn-ea"/>
                        <a:ea typeface="+mn-ea"/>
                      </a:endParaRPr>
                    </a:p>
                    <a:p>
                      <a:pPr marL="0" marR="0" indent="0" algn="l" defTabSz="1043055" rtl="0" eaLnBrk="1" fontAlgn="t" latinLnBrk="0" hangingPunct="1">
                        <a:lnSpc>
                          <a:spcPct val="100000"/>
                        </a:lnSpc>
                        <a:spcBef>
                          <a:spcPts val="0"/>
                        </a:spcBef>
                        <a:spcAft>
                          <a:spcPts val="0"/>
                        </a:spcAft>
                        <a:buClrTx/>
                        <a:buSzTx/>
                        <a:buFontTx/>
                        <a:buNone/>
                        <a:tabLst/>
                        <a:defRPr/>
                      </a:pPr>
                      <a:r>
                        <a:rPr lang="ja-JP" altLang="en-US" sz="2000" b="1" i="0" u="none" strike="noStrike" dirty="0">
                          <a:solidFill>
                            <a:schemeClr val="accent2">
                              <a:lumMod val="50000"/>
                            </a:schemeClr>
                          </a:solidFill>
                          <a:effectLst/>
                          <a:latin typeface="+mn-ea"/>
                          <a:ea typeface="+mn-ea"/>
                        </a:rPr>
                        <a:t>　　させているか。</a:t>
                      </a:r>
                    </a:p>
                    <a:p>
                      <a:pPr algn="l" fontAlgn="t"/>
                      <a:endParaRPr lang="ja-JP" altLang="en-US" sz="2000" b="1" i="0" u="none" strike="noStrike" dirty="0">
                        <a:solidFill>
                          <a:schemeClr val="accent2">
                            <a:lumMod val="50000"/>
                          </a:schemeClr>
                        </a:solidFill>
                        <a:effectLst/>
                        <a:latin typeface="+mn-ea"/>
                        <a:ea typeface="+mn-ea"/>
                      </a:endParaRPr>
                    </a:p>
                  </a:txBody>
                  <a:tcPr marL="9525" marR="857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7000"/>
                        </a:lnSpc>
                        <a:spcBef>
                          <a:spcPct val="0"/>
                        </a:spcBef>
                        <a:spcAft>
                          <a:spcPct val="0"/>
                        </a:spcAft>
                        <a:buClrTx/>
                        <a:buSzTx/>
                        <a:buFontTx/>
                        <a:buNone/>
                        <a:tabLst/>
                      </a:pPr>
                      <a:r>
                        <a:rPr kumimoji="1" lang="en-US" altLang="ja-JP" sz="2000" b="0" i="0" u="none" strike="noStrike" cap="none" normalizeH="0" baseline="0" dirty="0">
                          <a:ln>
                            <a:noFill/>
                          </a:ln>
                          <a:solidFill>
                            <a:schemeClr val="accent2">
                              <a:lumMod val="50000"/>
                            </a:schemeClr>
                          </a:solidFill>
                          <a:effectLst/>
                          <a:latin typeface="+mn-ea"/>
                          <a:ea typeface="+mn-ea"/>
                        </a:rPr>
                        <a:t> </a:t>
                      </a:r>
                      <a:endParaRPr kumimoji="1" lang="ja-JP" altLang="ja-JP" sz="2000" b="0"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5416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第２　企業の取組（必須項目）</a:t>
            </a:r>
          </a:p>
        </p:txBody>
      </p:sp>
      <p:sp>
        <p:nvSpPr>
          <p:cNvPr id="56323"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820B17FA-563D-42A8-9682-2EBA5FE97AF2}" type="slidenum">
              <a:rPr lang="ja-JP" altLang="en-US" sz="1000">
                <a:solidFill>
                  <a:srgbClr val="000000"/>
                </a:solidFill>
                <a:latin typeface="Arial" pitchFamily="34" charset="0"/>
              </a:rPr>
              <a:pPr/>
              <a:t>23</a:t>
            </a:fld>
            <a:endParaRPr lang="ja-JP" altLang="en-US" sz="1000">
              <a:solidFill>
                <a:srgbClr val="000000"/>
              </a:solidFill>
              <a:latin typeface="Arial" pitchFamily="34" charset="0"/>
            </a:endParaRPr>
          </a:p>
        </p:txBody>
      </p:sp>
      <p:sp>
        <p:nvSpPr>
          <p:cNvPr id="56324" name="テキスト ボックス 4"/>
          <p:cNvSpPr txBox="1">
            <a:spLocks noChangeArrowheads="1"/>
          </p:cNvSpPr>
          <p:nvPr/>
        </p:nvSpPr>
        <p:spPr bwMode="auto">
          <a:xfrm>
            <a:off x="809625" y="1620838"/>
            <a:ext cx="9217025"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pPr algn="just">
              <a:lnSpc>
                <a:spcPct val="125000"/>
              </a:lnSpc>
            </a:pPr>
            <a:endParaRPr lang="ja-JP" altLang="en-US" sz="1400">
              <a:solidFill>
                <a:srgbClr val="000000"/>
              </a:solidFill>
              <a:latin typeface="ＭＳ Ｐゴシック" pitchFamily="50" charset="-128"/>
            </a:endParaRPr>
          </a:p>
        </p:txBody>
      </p:sp>
      <p:sp>
        <p:nvSpPr>
          <p:cNvPr id="56325" name="Rectangle 1"/>
          <p:cNvSpPr>
            <a:spLocks noChangeArrowheads="1"/>
          </p:cNvSpPr>
          <p:nvPr/>
        </p:nvSpPr>
        <p:spPr bwMode="auto">
          <a:xfrm>
            <a:off x="594172" y="1307880"/>
            <a:ext cx="7734810" cy="45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25392" bIns="0" anchor="ctr">
            <a:spAutoFit/>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pPr>
              <a:spcBef>
                <a:spcPts val="1200"/>
              </a:spcBef>
              <a:spcAft>
                <a:spcPts val="1200"/>
              </a:spcAft>
            </a:pPr>
            <a:r>
              <a:rPr lang="en-US" altLang="ja-JP" sz="2800" b="1" dirty="0" smtClean="0">
                <a:solidFill>
                  <a:srgbClr val="262626"/>
                </a:solidFill>
                <a:latin typeface="+mj-ea"/>
                <a:ea typeface="+mj-ea"/>
                <a:cs typeface="Times New Roman" pitchFamily="18" charset="0"/>
              </a:rPr>
              <a:t>2 </a:t>
            </a:r>
            <a:r>
              <a:rPr lang="ja-JP" altLang="en-US" sz="2800" b="1" dirty="0" smtClean="0">
                <a:solidFill>
                  <a:srgbClr val="262626"/>
                </a:solidFill>
                <a:latin typeface="+mj-ea"/>
                <a:ea typeface="+mj-ea"/>
                <a:cs typeface="Times New Roman" pitchFamily="18" charset="0"/>
              </a:rPr>
              <a:t>安全</a:t>
            </a:r>
            <a:r>
              <a:rPr lang="ja-JP" altLang="en-US" sz="2800" b="1" dirty="0">
                <a:solidFill>
                  <a:srgbClr val="262626"/>
                </a:solidFill>
                <a:latin typeface="+mj-ea"/>
                <a:ea typeface="+mj-ea"/>
                <a:cs typeface="Times New Roman" pitchFamily="18" charset="0"/>
              </a:rPr>
              <a:t>衛生全般の取組　</a:t>
            </a:r>
            <a:r>
              <a:rPr lang="en-US" altLang="ja-JP" sz="2800" b="1" dirty="0">
                <a:solidFill>
                  <a:srgbClr val="262626"/>
                </a:solidFill>
                <a:latin typeface="+mj-ea"/>
                <a:ea typeface="+mj-ea"/>
                <a:cs typeface="Times New Roman" pitchFamily="18" charset="0"/>
              </a:rPr>
              <a:t>※</a:t>
            </a:r>
            <a:r>
              <a:rPr lang="ja-JP" altLang="en-US" sz="2800" b="1" dirty="0">
                <a:solidFill>
                  <a:srgbClr val="262626"/>
                </a:solidFill>
                <a:latin typeface="+mj-ea"/>
                <a:ea typeface="+mj-ea"/>
                <a:cs typeface="Times New Roman" pitchFamily="18" charset="0"/>
              </a:rPr>
              <a:t>取組を確認する</a:t>
            </a:r>
            <a:r>
              <a:rPr lang="ja-JP" altLang="en-US" sz="2800" b="1" dirty="0" smtClean="0">
                <a:solidFill>
                  <a:srgbClr val="262626"/>
                </a:solidFill>
                <a:latin typeface="+mj-ea"/>
                <a:ea typeface="+mj-ea"/>
                <a:cs typeface="Times New Roman" pitchFamily="18" charset="0"/>
              </a:rPr>
              <a:t>もの</a:t>
            </a:r>
            <a:endParaRPr lang="ja-JP" altLang="ja-JP" dirty="0">
              <a:latin typeface="+mj-ea"/>
              <a:ea typeface="+mj-ea"/>
            </a:endParaRPr>
          </a:p>
        </p:txBody>
      </p:sp>
      <p:graphicFrame>
        <p:nvGraphicFramePr>
          <p:cNvPr id="8" name="表 7"/>
          <p:cNvGraphicFramePr>
            <a:graphicFrameLocks noGrp="1"/>
          </p:cNvGraphicFramePr>
          <p:nvPr>
            <p:extLst>
              <p:ext uri="{D42A27DB-BD31-4B8C-83A1-F6EECF244321}">
                <p14:modId xmlns:p14="http://schemas.microsoft.com/office/powerpoint/2010/main" val="190299078"/>
              </p:ext>
            </p:extLst>
          </p:nvPr>
        </p:nvGraphicFramePr>
        <p:xfrm>
          <a:off x="809625" y="1836738"/>
          <a:ext cx="9290050" cy="5442621"/>
        </p:xfrm>
        <a:graphic>
          <a:graphicData uri="http://schemas.openxmlformats.org/drawingml/2006/table">
            <a:tbl>
              <a:tblPr/>
              <a:tblGrid>
                <a:gridCol w="8189913">
                  <a:extLst>
                    <a:ext uri="{9D8B030D-6E8A-4147-A177-3AD203B41FA5}">
                      <a16:colId xmlns:a16="http://schemas.microsoft.com/office/drawing/2014/main" val="20000"/>
                    </a:ext>
                  </a:extLst>
                </a:gridCol>
                <a:gridCol w="1100137">
                  <a:extLst>
                    <a:ext uri="{9D8B030D-6E8A-4147-A177-3AD203B41FA5}">
                      <a16:colId xmlns:a16="http://schemas.microsoft.com/office/drawing/2014/main" val="20001"/>
                    </a:ext>
                  </a:extLst>
                </a:gridCol>
              </a:tblGrid>
              <a:tr h="358944">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7000"/>
                        </a:lnSpc>
                        <a:spcBef>
                          <a:spcPct val="0"/>
                        </a:spcBef>
                        <a:spcAft>
                          <a:spcPct val="0"/>
                        </a:spcAft>
                        <a:buClrTx/>
                        <a:buSzTx/>
                        <a:buFontTx/>
                        <a:buNone/>
                        <a:tabLst/>
                      </a:pPr>
                      <a:r>
                        <a:rPr kumimoji="1" lang="ja-JP" altLang="ja-JP" sz="2000" b="1" i="0" u="none" strike="noStrike" cap="none" normalizeH="0" baseline="0" dirty="0">
                          <a:ln>
                            <a:noFill/>
                          </a:ln>
                          <a:solidFill>
                            <a:schemeClr val="accent2">
                              <a:lumMod val="50000"/>
                            </a:schemeClr>
                          </a:solidFill>
                          <a:effectLst/>
                          <a:latin typeface="+mn-ea"/>
                          <a:ea typeface="+mn-ea"/>
                        </a:rPr>
                        <a:t>項</a:t>
                      </a:r>
                      <a:r>
                        <a:rPr kumimoji="1" lang="ja-JP" altLang="en-US" sz="2000" b="1" i="0" u="none" strike="noStrike" cap="none" normalizeH="0" baseline="0" dirty="0">
                          <a:ln>
                            <a:noFill/>
                          </a:ln>
                          <a:solidFill>
                            <a:schemeClr val="accent2">
                              <a:lumMod val="50000"/>
                            </a:schemeClr>
                          </a:solidFill>
                          <a:effectLst/>
                          <a:latin typeface="+mn-ea"/>
                          <a:ea typeface="+mn-ea"/>
                        </a:rPr>
                        <a:t>　　</a:t>
                      </a:r>
                      <a:r>
                        <a:rPr kumimoji="1" lang="ja-JP" altLang="ja-JP" sz="2000" b="1" i="0" u="none" strike="noStrike" cap="none" normalizeH="0" baseline="0" dirty="0">
                          <a:ln>
                            <a:noFill/>
                          </a:ln>
                          <a:solidFill>
                            <a:schemeClr val="accent2">
                              <a:lumMod val="50000"/>
                            </a:schemeClr>
                          </a:solidFill>
                          <a:effectLst/>
                          <a:latin typeface="+mn-ea"/>
                          <a:ea typeface="+mn-ea"/>
                        </a:rPr>
                        <a:t>目</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7000"/>
                        </a:lnSpc>
                        <a:spcBef>
                          <a:spcPct val="0"/>
                        </a:spcBef>
                        <a:spcAft>
                          <a:spcPct val="0"/>
                        </a:spcAft>
                        <a:buClrTx/>
                        <a:buSzTx/>
                        <a:buFontTx/>
                        <a:buNone/>
                        <a:tabLst/>
                      </a:pPr>
                      <a:r>
                        <a:rPr kumimoji="1" lang="ja-JP" altLang="ja-JP" sz="2000" b="1" i="0" u="none" strike="noStrike" cap="none" normalizeH="0" baseline="0" dirty="0">
                          <a:ln>
                            <a:noFill/>
                          </a:ln>
                          <a:solidFill>
                            <a:schemeClr val="accent2">
                              <a:lumMod val="50000"/>
                            </a:schemeClr>
                          </a:solidFill>
                          <a:effectLst/>
                          <a:latin typeface="+mn-ea"/>
                          <a:ea typeface="+mn-ea"/>
                        </a:rPr>
                        <a:t>○</a:t>
                      </a:r>
                      <a:r>
                        <a:rPr kumimoji="1" lang="en-US" altLang="ja-JP" sz="2000" b="1" i="0" u="none" strike="noStrike" cap="none" normalizeH="0" baseline="0" dirty="0">
                          <a:ln>
                            <a:noFill/>
                          </a:ln>
                          <a:solidFill>
                            <a:schemeClr val="accent2">
                              <a:lumMod val="50000"/>
                            </a:schemeClr>
                          </a:solidFill>
                          <a:effectLst/>
                          <a:latin typeface="+mn-ea"/>
                          <a:ea typeface="+mn-ea"/>
                        </a:rPr>
                        <a:t>or</a:t>
                      </a:r>
                      <a:r>
                        <a:rPr kumimoji="1" lang="ja-JP" altLang="ja-JP" sz="2000" b="1" i="0" u="none" strike="noStrike" cap="none" normalizeH="0" baseline="0" dirty="0">
                          <a:ln>
                            <a:noFill/>
                          </a:ln>
                          <a:solidFill>
                            <a:schemeClr val="accent2">
                              <a:lumMod val="50000"/>
                            </a:schemeClr>
                          </a:solidFill>
                          <a:effectLst/>
                          <a:latin typeface="+mn-ea"/>
                          <a:ea typeface="+mn-ea"/>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33218">
                <a:tc>
                  <a:txBody>
                    <a:bodyPr/>
                    <a:lstStyle/>
                    <a:p>
                      <a:pPr algn="l" fontAlgn="t"/>
                      <a:r>
                        <a:rPr lang="ja-JP" altLang="en-US" sz="2000" b="1" i="0" u="none" strike="noStrike" dirty="0">
                          <a:solidFill>
                            <a:schemeClr val="accent2">
                              <a:lumMod val="50000"/>
                            </a:schemeClr>
                          </a:solidFill>
                          <a:effectLst/>
                          <a:latin typeface="+mn-ea"/>
                          <a:ea typeface="+mn-ea"/>
                        </a:rPr>
                        <a:t>④企業のトップ（幹部）に次の項目について報告しているか。	</a:t>
                      </a:r>
                    </a:p>
                    <a:p>
                      <a:pPr algn="l" fontAlgn="t"/>
                      <a:r>
                        <a:rPr lang="ja-JP" altLang="en-US" sz="2000" b="1" i="0" u="none" strike="noStrike" dirty="0">
                          <a:solidFill>
                            <a:schemeClr val="accent2">
                              <a:lumMod val="50000"/>
                            </a:schemeClr>
                          </a:solidFill>
                          <a:effectLst/>
                          <a:latin typeface="+mn-ea"/>
                          <a:ea typeface="+mn-ea"/>
                        </a:rPr>
                        <a:t>  </a:t>
                      </a:r>
                      <a:r>
                        <a:rPr lang="ja-JP" altLang="en-US" sz="2000" b="1" i="0" u="none" strike="noStrike" baseline="0" dirty="0">
                          <a:solidFill>
                            <a:schemeClr val="accent2">
                              <a:lumMod val="50000"/>
                            </a:schemeClr>
                          </a:solidFill>
                          <a:effectLst/>
                          <a:latin typeface="+mn-ea"/>
                          <a:ea typeface="+mn-ea"/>
                        </a:rPr>
                        <a:t> </a:t>
                      </a:r>
                      <a:r>
                        <a:rPr lang="ja-JP" altLang="en-US" sz="2000" b="1" i="0" u="none" strike="noStrike" dirty="0">
                          <a:solidFill>
                            <a:schemeClr val="accent2">
                              <a:lumMod val="50000"/>
                            </a:schemeClr>
                          </a:solidFill>
                          <a:effectLst/>
                          <a:latin typeface="+mn-ea"/>
                          <a:ea typeface="+mn-ea"/>
                        </a:rPr>
                        <a:t>ア、企業全体の労働災害の発生状況　イ、発生した労働災害の再発</a:t>
                      </a:r>
                      <a:endParaRPr lang="en-US" altLang="ja-JP" sz="2000" b="1" i="0" u="none" strike="noStrike" dirty="0">
                        <a:solidFill>
                          <a:schemeClr val="accent2">
                            <a:lumMod val="50000"/>
                          </a:schemeClr>
                        </a:solidFill>
                        <a:effectLst/>
                        <a:latin typeface="+mn-ea"/>
                        <a:ea typeface="+mn-ea"/>
                      </a:endParaRPr>
                    </a:p>
                    <a:p>
                      <a:pPr algn="l" fontAlgn="t"/>
                      <a:r>
                        <a:rPr lang="ja-JP" altLang="en-US" sz="2000" b="1" i="0" u="none" strike="noStrike" dirty="0">
                          <a:solidFill>
                            <a:schemeClr val="accent2">
                              <a:lumMod val="50000"/>
                            </a:schemeClr>
                          </a:solidFill>
                          <a:effectLst/>
                          <a:latin typeface="+mn-ea"/>
                          <a:ea typeface="+mn-ea"/>
                        </a:rPr>
                        <a:t>　防止対策　ウ、各種安全衛生に関する計画の進捗状況　エ、企業全</a:t>
                      </a:r>
                      <a:endParaRPr lang="en-US" altLang="ja-JP" sz="2000" b="1" i="0" u="none" strike="noStrike" dirty="0">
                        <a:solidFill>
                          <a:schemeClr val="accent2">
                            <a:lumMod val="50000"/>
                          </a:schemeClr>
                        </a:solidFill>
                        <a:effectLst/>
                        <a:latin typeface="+mn-ea"/>
                        <a:ea typeface="+mn-ea"/>
                      </a:endParaRPr>
                    </a:p>
                    <a:p>
                      <a:pPr algn="l" fontAlgn="t"/>
                      <a:r>
                        <a:rPr lang="ja-JP" altLang="en-US" sz="2000" b="1" i="0" u="none" strike="noStrike" dirty="0">
                          <a:solidFill>
                            <a:schemeClr val="accent2">
                              <a:lumMod val="50000"/>
                            </a:schemeClr>
                          </a:solidFill>
                          <a:effectLst/>
                          <a:latin typeface="+mn-ea"/>
                          <a:ea typeface="+mn-ea"/>
                        </a:rPr>
                        <a:t>　体の労働時間の状況　オ、企業全体の従業員の健康状況</a:t>
                      </a:r>
                      <a:endParaRPr lang="en-US" altLang="ja-JP" sz="2000" b="1" i="0" u="none" strike="noStrike" dirty="0">
                        <a:solidFill>
                          <a:schemeClr val="accent2">
                            <a:lumMod val="50000"/>
                          </a:schemeClr>
                        </a:solidFill>
                        <a:effectLst/>
                        <a:latin typeface="+mn-ea"/>
                        <a:ea typeface="+mn-ea"/>
                      </a:endParaRPr>
                    </a:p>
                    <a:p>
                      <a:pPr algn="l" fontAlgn="t"/>
                      <a:endParaRPr lang="ja-JP" altLang="en-US" sz="2000" b="1" i="0" u="none" strike="noStrike" dirty="0">
                        <a:solidFill>
                          <a:schemeClr val="accent2">
                            <a:lumMod val="50000"/>
                          </a:schemeClr>
                        </a:solidFill>
                        <a:effectLst/>
                        <a:latin typeface="+mn-ea"/>
                        <a:ea typeface="+mn-ea"/>
                      </a:endParaRPr>
                    </a:p>
                  </a:txBody>
                  <a:tcPr marL="257175" marR="9525"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7000"/>
                        </a:lnSpc>
                        <a:spcBef>
                          <a:spcPct val="0"/>
                        </a:spcBef>
                        <a:spcAft>
                          <a:spcPct val="0"/>
                        </a:spcAft>
                        <a:buClrTx/>
                        <a:buSzTx/>
                        <a:buFontTx/>
                        <a:buNone/>
                        <a:tabLst/>
                      </a:pPr>
                      <a:endParaRPr kumimoji="1" lang="ja-JP" altLang="ja-JP" sz="2000" b="0"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1"/>
                  </a:ext>
                </a:extLst>
              </a:tr>
              <a:tr h="1837957">
                <a:tc>
                  <a:txBody>
                    <a:bodyPr/>
                    <a:lstStyle/>
                    <a:p>
                      <a:pPr algn="l" fontAlgn="t"/>
                      <a:r>
                        <a:rPr lang="ja-JP" altLang="en-US" sz="2000" b="1" i="0" u="none" strike="noStrike" dirty="0">
                          <a:solidFill>
                            <a:schemeClr val="accent2">
                              <a:lumMod val="50000"/>
                            </a:schemeClr>
                          </a:solidFill>
                          <a:effectLst/>
                          <a:latin typeface="+mn-ea"/>
                          <a:ea typeface="+mn-ea"/>
                        </a:rPr>
                        <a:t>⑤次の項目について、従業員が容易に状況を知ることができるように　</a:t>
                      </a:r>
                      <a:endParaRPr lang="en-US" altLang="ja-JP" sz="2000" b="1" i="0" u="none" strike="noStrike" dirty="0">
                        <a:solidFill>
                          <a:schemeClr val="accent2">
                            <a:lumMod val="50000"/>
                          </a:schemeClr>
                        </a:solidFill>
                        <a:effectLst/>
                        <a:latin typeface="+mn-ea"/>
                        <a:ea typeface="+mn-ea"/>
                      </a:endParaRPr>
                    </a:p>
                    <a:p>
                      <a:pPr algn="l" fontAlgn="t"/>
                      <a:r>
                        <a:rPr lang="ja-JP" altLang="en-US" sz="2000" b="1" i="0" u="none" strike="noStrike" dirty="0">
                          <a:solidFill>
                            <a:schemeClr val="accent2">
                              <a:lumMod val="50000"/>
                            </a:schemeClr>
                          </a:solidFill>
                          <a:effectLst/>
                          <a:latin typeface="+mn-ea"/>
                          <a:ea typeface="+mn-ea"/>
                        </a:rPr>
                        <a:t>　なっているか。</a:t>
                      </a:r>
                    </a:p>
                    <a:p>
                      <a:pPr algn="l" fontAlgn="t"/>
                      <a:r>
                        <a:rPr lang="ja-JP" altLang="en-US" sz="2000" b="1" i="0" u="none" strike="noStrike" dirty="0">
                          <a:solidFill>
                            <a:schemeClr val="accent2">
                              <a:lumMod val="50000"/>
                            </a:schemeClr>
                          </a:solidFill>
                          <a:effectLst/>
                          <a:latin typeface="+mn-ea"/>
                          <a:ea typeface="+mn-ea"/>
                        </a:rPr>
                        <a:t>　ア、企業全体の労働災害の発生状況　イ、発生した労働災害の再発</a:t>
                      </a:r>
                      <a:endParaRPr lang="en-US" altLang="ja-JP" sz="2000" b="1" i="0" u="none" strike="noStrike" dirty="0">
                        <a:solidFill>
                          <a:schemeClr val="accent2">
                            <a:lumMod val="50000"/>
                          </a:schemeClr>
                        </a:solidFill>
                        <a:effectLst/>
                        <a:latin typeface="+mn-ea"/>
                        <a:ea typeface="+mn-ea"/>
                      </a:endParaRPr>
                    </a:p>
                    <a:p>
                      <a:pPr algn="l" fontAlgn="t"/>
                      <a:r>
                        <a:rPr lang="ja-JP" altLang="en-US" sz="2000" b="1" i="0" u="none" strike="noStrike" dirty="0">
                          <a:solidFill>
                            <a:schemeClr val="accent2">
                              <a:lumMod val="50000"/>
                            </a:schemeClr>
                          </a:solidFill>
                          <a:effectLst/>
                          <a:latin typeface="+mn-ea"/>
                          <a:ea typeface="+mn-ea"/>
                        </a:rPr>
                        <a:t>　防止対策　ウ、各種安全衛生に関する計画の進捗状況　エ、従業員</a:t>
                      </a:r>
                      <a:endParaRPr lang="en-US" altLang="ja-JP" sz="2000" b="1" i="0" u="none" strike="noStrike" dirty="0">
                        <a:solidFill>
                          <a:schemeClr val="accent2">
                            <a:lumMod val="50000"/>
                          </a:schemeClr>
                        </a:solidFill>
                        <a:effectLst/>
                        <a:latin typeface="+mn-ea"/>
                        <a:ea typeface="+mn-ea"/>
                      </a:endParaRPr>
                    </a:p>
                    <a:p>
                      <a:pPr algn="l" fontAlgn="t"/>
                      <a:r>
                        <a:rPr lang="ja-JP" altLang="en-US" sz="2000" b="1" i="0" u="none" strike="noStrike" dirty="0">
                          <a:solidFill>
                            <a:schemeClr val="accent2">
                              <a:lumMod val="50000"/>
                            </a:schemeClr>
                          </a:solidFill>
                          <a:effectLst/>
                          <a:latin typeface="+mn-ea"/>
                          <a:ea typeface="+mn-ea"/>
                        </a:rPr>
                        <a:t>　ごとの労働時間の状況　オ、従業員ごとの健康診断の結果							</a:t>
                      </a:r>
                    </a:p>
                  </a:txBody>
                  <a:tcPr marL="257175" marR="9525"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7000"/>
                        </a:lnSpc>
                        <a:spcBef>
                          <a:spcPct val="0"/>
                        </a:spcBef>
                        <a:spcAft>
                          <a:spcPct val="0"/>
                        </a:spcAft>
                        <a:buClrTx/>
                        <a:buSzTx/>
                        <a:buFontTx/>
                        <a:buNone/>
                        <a:tabLst/>
                      </a:pPr>
                      <a:endParaRPr kumimoji="1" lang="ja-JP" altLang="ja-JP" sz="2000" b="0" i="0" u="none" strike="noStrike" cap="none" normalizeH="0" baseline="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2"/>
                  </a:ext>
                </a:extLst>
              </a:tr>
              <a:tr h="797313">
                <a:tc>
                  <a:txBody>
                    <a:bodyPr/>
                    <a:lstStyle/>
                    <a:p>
                      <a:pPr marL="0" marR="0" indent="0" algn="l" defTabSz="1043055" rtl="0" eaLnBrk="1" fontAlgn="t" latinLnBrk="0" hangingPunct="1">
                        <a:lnSpc>
                          <a:spcPct val="100000"/>
                        </a:lnSpc>
                        <a:spcBef>
                          <a:spcPts val="0"/>
                        </a:spcBef>
                        <a:spcAft>
                          <a:spcPts val="0"/>
                        </a:spcAft>
                        <a:buClrTx/>
                        <a:buSzTx/>
                        <a:buFontTx/>
                        <a:buNone/>
                        <a:tabLst/>
                        <a:defRPr/>
                      </a:pPr>
                      <a:r>
                        <a:rPr lang="ja-JP" altLang="en-US" sz="2000" b="1" i="0" u="none" strike="noStrike" dirty="0">
                          <a:solidFill>
                            <a:schemeClr val="accent2">
                              <a:lumMod val="50000"/>
                            </a:schemeClr>
                          </a:solidFill>
                          <a:effectLst/>
                          <a:latin typeface="+mn-ea"/>
                          <a:ea typeface="+mn-ea"/>
                        </a:rPr>
                        <a:t>　⑥安全衛生教育に関する実施計画を策定し、実施しているか（労働</a:t>
                      </a:r>
                      <a:endParaRPr lang="en-US" altLang="ja-JP" sz="2000" b="1" i="0" u="none" strike="noStrike" dirty="0">
                        <a:solidFill>
                          <a:schemeClr val="accent2">
                            <a:lumMod val="50000"/>
                          </a:schemeClr>
                        </a:solidFill>
                        <a:effectLst/>
                        <a:latin typeface="+mn-ea"/>
                        <a:ea typeface="+mn-ea"/>
                      </a:endParaRPr>
                    </a:p>
                    <a:p>
                      <a:pPr marL="0" marR="0" indent="0" algn="l" defTabSz="1043055" rtl="0" eaLnBrk="1" fontAlgn="t" latinLnBrk="0" hangingPunct="1">
                        <a:lnSpc>
                          <a:spcPct val="100000"/>
                        </a:lnSpc>
                        <a:spcBef>
                          <a:spcPts val="0"/>
                        </a:spcBef>
                        <a:spcAft>
                          <a:spcPts val="0"/>
                        </a:spcAft>
                        <a:buClrTx/>
                        <a:buSzTx/>
                        <a:buFontTx/>
                        <a:buNone/>
                        <a:tabLst/>
                        <a:defRPr/>
                      </a:pPr>
                      <a:r>
                        <a:rPr lang="ja-JP" altLang="en-US" sz="2000" b="1" i="0" u="none" strike="noStrike" dirty="0">
                          <a:solidFill>
                            <a:schemeClr val="accent2">
                              <a:lumMod val="50000"/>
                            </a:schemeClr>
                          </a:solidFill>
                          <a:effectLst/>
                          <a:latin typeface="+mn-ea"/>
                          <a:ea typeface="+mn-ea"/>
                        </a:rPr>
                        <a:t>　　安全衛生法に定める雇入れ時教育や特別教育も含む）。</a:t>
                      </a:r>
                    </a:p>
                  </a:txBody>
                  <a:tcPr marL="9525" marR="85725"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ct val="107000"/>
                        </a:lnSpc>
                        <a:spcBef>
                          <a:spcPct val="0"/>
                        </a:spcBef>
                        <a:spcAft>
                          <a:spcPct val="0"/>
                        </a:spcAft>
                        <a:buClrTx/>
                        <a:buSzTx/>
                        <a:buFontTx/>
                        <a:buNone/>
                        <a:tabLst/>
                      </a:pPr>
                      <a:r>
                        <a:rPr kumimoji="1" lang="en-US" altLang="ja-JP" sz="2000" b="0" i="0" u="none" strike="noStrike" cap="none" normalizeH="0" baseline="0" dirty="0">
                          <a:ln>
                            <a:noFill/>
                          </a:ln>
                          <a:solidFill>
                            <a:schemeClr val="accent2">
                              <a:lumMod val="50000"/>
                            </a:schemeClr>
                          </a:solidFill>
                          <a:effectLst/>
                          <a:latin typeface="+mn-ea"/>
                          <a:ea typeface="+mn-ea"/>
                        </a:rPr>
                        <a:t> </a:t>
                      </a:r>
                      <a:endParaRPr kumimoji="1" lang="ja-JP" altLang="ja-JP" sz="2000" b="0"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3"/>
                  </a:ext>
                </a:extLst>
              </a:tr>
              <a:tr h="914518">
                <a:tc>
                  <a:txBody>
                    <a:bodyPr/>
                    <a:lstStyle/>
                    <a:p>
                      <a:pPr algn="l" fontAlgn="t"/>
                      <a:r>
                        <a:rPr lang="ja-JP" altLang="en-US" sz="2000" b="1" i="0" u="none" strike="noStrike" dirty="0">
                          <a:solidFill>
                            <a:schemeClr val="accent2">
                              <a:lumMod val="50000"/>
                            </a:schemeClr>
                          </a:solidFill>
                          <a:effectLst/>
                          <a:latin typeface="+mn-ea"/>
                          <a:ea typeface="+mn-ea"/>
                        </a:rPr>
                        <a:t>　⑦厚生労働省のあんぜんプロジェクトに参加するなど、自社の安全</a:t>
                      </a:r>
                      <a:endParaRPr lang="en-US" altLang="ja-JP" sz="2000" b="1" i="0" u="none" strike="noStrike" dirty="0">
                        <a:solidFill>
                          <a:schemeClr val="accent2">
                            <a:lumMod val="50000"/>
                          </a:schemeClr>
                        </a:solidFill>
                        <a:effectLst/>
                        <a:latin typeface="+mn-ea"/>
                        <a:ea typeface="+mn-ea"/>
                      </a:endParaRPr>
                    </a:p>
                    <a:p>
                      <a:pPr algn="l" fontAlgn="t"/>
                      <a:r>
                        <a:rPr lang="en-US" altLang="ja-JP" sz="2000" b="1" i="0" u="none" strike="noStrike" dirty="0">
                          <a:solidFill>
                            <a:schemeClr val="accent2">
                              <a:lumMod val="50000"/>
                            </a:schemeClr>
                          </a:solidFill>
                          <a:effectLst/>
                          <a:latin typeface="+mn-ea"/>
                          <a:ea typeface="+mn-ea"/>
                        </a:rPr>
                        <a:t>   </a:t>
                      </a:r>
                      <a:r>
                        <a:rPr lang="ja-JP" altLang="en-US" sz="2000" b="1" i="0" u="none" strike="noStrike" dirty="0">
                          <a:solidFill>
                            <a:schemeClr val="accent2">
                              <a:lumMod val="50000"/>
                            </a:schemeClr>
                          </a:solidFill>
                          <a:effectLst/>
                          <a:latin typeface="+mn-ea"/>
                          <a:ea typeface="+mn-ea"/>
                        </a:rPr>
                        <a:t>　衛生の取組の見える化（外部に公開）を行っているか。</a:t>
                      </a:r>
                    </a:p>
                  </a:txBody>
                  <a:tcPr marL="9525" marR="85725"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p>
                      <a:pPr marL="0" marR="0" lvl="0" indent="0" algn="ctr" defTabSz="1042988" rtl="0" eaLnBrk="1" fontAlgn="base" latinLnBrk="0" hangingPunct="1">
                        <a:lnSpc>
                          <a:spcPct val="107000"/>
                        </a:lnSpc>
                        <a:spcBef>
                          <a:spcPct val="0"/>
                        </a:spcBef>
                        <a:spcAft>
                          <a:spcPct val="0"/>
                        </a:spcAft>
                        <a:buClrTx/>
                        <a:buSzTx/>
                        <a:buFontTx/>
                        <a:buNone/>
                        <a:tabLst/>
                      </a:pPr>
                      <a:endParaRPr kumimoji="1" lang="ja-JP" altLang="ja-JP" sz="2000" b="0" i="0" u="none" strike="noStrike" cap="none" normalizeH="0" baseline="0" dirty="0">
                        <a:ln>
                          <a:noFill/>
                        </a:ln>
                        <a:solidFill>
                          <a:schemeClr val="accent2">
                            <a:lumMod val="50000"/>
                          </a:schemeClr>
                        </a:solidFill>
                        <a:effectLst/>
                        <a:latin typeface="+mn-ea"/>
                        <a:ea typeface="+mn-ea"/>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2007187934"/>
                  </a:ext>
                </a:extLst>
              </a:tr>
            </a:tbl>
          </a:graphicData>
        </a:graphic>
      </p:graphicFrame>
    </p:spTree>
    <p:extLst>
      <p:ext uri="{BB962C8B-B14F-4D97-AF65-F5344CB8AC3E}">
        <p14:creationId xmlns:p14="http://schemas.microsoft.com/office/powerpoint/2010/main" val="2282592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2"/>
          <p:cNvSpPr>
            <a:spLocks noGrp="1"/>
          </p:cNvSpPr>
          <p:nvPr>
            <p:ph type="title"/>
          </p:nvPr>
        </p:nvSpPr>
        <p:spPr>
          <a:xfrm>
            <a:off x="1674292" y="468313"/>
            <a:ext cx="8423796" cy="431800"/>
          </a:xfrm>
        </p:spPr>
        <p:txBody>
          <a:bodyPr/>
          <a:lstStyle/>
          <a:p>
            <a:pPr eaLnBrk="1" hangingPunct="1"/>
            <a:r>
              <a:rPr lang="ja-JP" altLang="en-US" dirty="0">
                <a:solidFill>
                  <a:srgbClr val="4A452A"/>
                </a:solidFill>
              </a:rPr>
              <a:t>認定の基準　</a:t>
            </a:r>
            <a:r>
              <a:rPr lang="en-US" altLang="ja-JP" dirty="0">
                <a:solidFill>
                  <a:srgbClr val="4A452A"/>
                </a:solidFill>
              </a:rPr>
              <a:t>STEP</a:t>
            </a:r>
            <a:r>
              <a:rPr lang="ja-JP" altLang="en-US" dirty="0">
                <a:solidFill>
                  <a:srgbClr val="4A452A"/>
                </a:solidFill>
              </a:rPr>
              <a:t>２</a:t>
            </a:r>
          </a:p>
        </p:txBody>
      </p:sp>
      <p:sp>
        <p:nvSpPr>
          <p:cNvPr id="3" name="スライド番号プレースホルダー 2"/>
          <p:cNvSpPr>
            <a:spLocks noGrp="1"/>
          </p:cNvSpPr>
          <p:nvPr>
            <p:ph type="sldNum" sz="quarter" idx="10"/>
          </p:nvPr>
        </p:nvSpPr>
        <p:spPr/>
        <p:txBody>
          <a:bodyPr/>
          <a:lstStyle/>
          <a:p>
            <a:pPr>
              <a:defRPr/>
            </a:pPr>
            <a:fld id="{75CDF31D-EC97-45E0-BA4A-F2073B300EF5}" type="slidenum">
              <a:rPr lang="ja-JP" altLang="en-US" smtClean="0"/>
              <a:pPr>
                <a:defRPr/>
              </a:pPr>
              <a:t>24</a:t>
            </a:fld>
            <a:endParaRPr lang="ja-JP" altLang="en-US" dirty="0"/>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292"/>
          <a:stretch/>
        </p:blipFill>
        <p:spPr bwMode="auto">
          <a:xfrm>
            <a:off x="331455" y="1768839"/>
            <a:ext cx="10343837" cy="3310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4360863" y="6137275"/>
            <a:ext cx="1943100" cy="595313"/>
          </a:xfrm>
          <a:prstGeom prst="rect">
            <a:avLst/>
          </a:prstGeom>
          <a:solidFill>
            <a:schemeClr val="accent6">
              <a:lumMod val="75000"/>
            </a:schemeClr>
          </a:solidFill>
        </p:spPr>
        <p:txBody>
          <a:bodyPr lIns="0" tIns="0" rIns="0" bIns="0" anchor="ctr"/>
          <a:lstStyle/>
          <a:p>
            <a:pPr algn="ctr">
              <a:lnSpc>
                <a:spcPct val="125000"/>
              </a:lnSpc>
              <a:defRPr/>
            </a:pPr>
            <a:r>
              <a:rPr lang="ja-JP" altLang="en-US" sz="2400" dirty="0">
                <a:solidFill>
                  <a:schemeClr val="bg1"/>
                </a:solidFill>
                <a:latin typeface="+mn-ea"/>
                <a:ea typeface="+mn-ea"/>
              </a:rPr>
              <a:t>労働局へ申請</a:t>
            </a:r>
          </a:p>
        </p:txBody>
      </p:sp>
      <p:sp>
        <p:nvSpPr>
          <p:cNvPr id="8" name="下矢印 7"/>
          <p:cNvSpPr/>
          <p:nvPr/>
        </p:nvSpPr>
        <p:spPr>
          <a:xfrm>
            <a:off x="3690938" y="5148263"/>
            <a:ext cx="3311525" cy="792162"/>
          </a:xfrm>
          <a:prstGeom prst="downArrow">
            <a:avLst/>
          </a:prstGeom>
          <a:solidFill>
            <a:schemeClr val="accent3">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25200" anchor="ctr"/>
          <a:lstStyle/>
          <a:p>
            <a:pPr algn="ctr">
              <a:defRPr/>
            </a:pPr>
            <a:endParaRPr lang="ja-JP" altLang="en-US" sz="1400" dirty="0">
              <a:solidFill>
                <a:schemeClr val="tx1"/>
              </a:solidFill>
              <a:latin typeface="HGPｺﾞｼｯｸM" panose="020B0600000000000000" pitchFamily="50" charset="-128"/>
              <a:ea typeface="HGPｺﾞｼｯｸM" panose="020B0600000000000000" pitchFamily="50" charset="-128"/>
            </a:endParaRPr>
          </a:p>
        </p:txBody>
      </p:sp>
      <p:pic>
        <p:nvPicPr>
          <p:cNvPr id="9" name="図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172" y="61405"/>
            <a:ext cx="940537" cy="91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571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en-US" altLang="ja-JP" dirty="0"/>
              <a:t>STEP</a:t>
            </a:r>
            <a:r>
              <a:rPr lang="ja-JP" altLang="en-US" dirty="0"/>
              <a:t>２の評価項目</a:t>
            </a:r>
          </a:p>
        </p:txBody>
      </p:sp>
      <p:sp>
        <p:nvSpPr>
          <p:cNvPr id="60419"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C2DC1ECE-289B-4240-A287-286BE049391C}" type="slidenum">
              <a:rPr lang="ja-JP" altLang="en-US" sz="1000">
                <a:solidFill>
                  <a:srgbClr val="000000"/>
                </a:solidFill>
                <a:latin typeface="Arial" pitchFamily="34" charset="0"/>
              </a:rPr>
              <a:pPr/>
              <a:t>25</a:t>
            </a:fld>
            <a:endParaRPr lang="ja-JP" altLang="en-US" sz="1000">
              <a:solidFill>
                <a:srgbClr val="000000"/>
              </a:solidFill>
              <a:latin typeface="Arial"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1505955311"/>
              </p:ext>
            </p:extLst>
          </p:nvPr>
        </p:nvGraphicFramePr>
        <p:xfrm>
          <a:off x="522164" y="1260351"/>
          <a:ext cx="9691879" cy="5688012"/>
        </p:xfrm>
        <a:graphic>
          <a:graphicData uri="http://schemas.openxmlformats.org/drawingml/2006/table">
            <a:tbl>
              <a:tblPr>
                <a:tableStyleId>{0505E3EF-67EA-436B-97B2-0124C06EBD24}</a:tableStyleId>
              </a:tblPr>
              <a:tblGrid>
                <a:gridCol w="1569744">
                  <a:extLst>
                    <a:ext uri="{9D8B030D-6E8A-4147-A177-3AD203B41FA5}">
                      <a16:colId xmlns:a16="http://schemas.microsoft.com/office/drawing/2014/main" val="20000"/>
                    </a:ext>
                  </a:extLst>
                </a:gridCol>
                <a:gridCol w="2838264">
                  <a:extLst>
                    <a:ext uri="{9D8B030D-6E8A-4147-A177-3AD203B41FA5}">
                      <a16:colId xmlns:a16="http://schemas.microsoft.com/office/drawing/2014/main" val="20001"/>
                    </a:ext>
                  </a:extLst>
                </a:gridCol>
                <a:gridCol w="1058488">
                  <a:extLst>
                    <a:ext uri="{9D8B030D-6E8A-4147-A177-3AD203B41FA5}">
                      <a16:colId xmlns:a16="http://schemas.microsoft.com/office/drawing/2014/main" val="20002"/>
                    </a:ext>
                  </a:extLst>
                </a:gridCol>
                <a:gridCol w="1013850">
                  <a:extLst>
                    <a:ext uri="{9D8B030D-6E8A-4147-A177-3AD203B41FA5}">
                      <a16:colId xmlns:a16="http://schemas.microsoft.com/office/drawing/2014/main" val="20003"/>
                    </a:ext>
                  </a:extLst>
                </a:gridCol>
                <a:gridCol w="3211533">
                  <a:extLst>
                    <a:ext uri="{9D8B030D-6E8A-4147-A177-3AD203B41FA5}">
                      <a16:colId xmlns:a16="http://schemas.microsoft.com/office/drawing/2014/main" val="20004"/>
                    </a:ext>
                  </a:extLst>
                </a:gridCol>
              </a:tblGrid>
              <a:tr h="609632">
                <a:tc gridSpan="2">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lgn="ctr">
                        <a:spcAft>
                          <a:spcPts val="0"/>
                        </a:spcAft>
                      </a:pPr>
                      <a:r>
                        <a:rPr lang="ja-JP" altLang="en-US" sz="2000" dirty="0">
                          <a:effectLst/>
                          <a:latin typeface="+mn-lt"/>
                        </a:rPr>
                        <a:t>評価項目 </a:t>
                      </a:r>
                      <a:endParaRPr lang="ja-JP" altLang="en-US" sz="2000" b="1" dirty="0">
                        <a:solidFill>
                          <a:schemeClr val="accent3">
                            <a:lumMod val="50000"/>
                          </a:schemeClr>
                        </a:solidFill>
                        <a:effectLst/>
                        <a:latin typeface="+mn-lt"/>
                        <a:ea typeface="+mj-ea"/>
                      </a:endParaRPr>
                    </a:p>
                  </a:txBody>
                  <a:tcPr marL="48878" marR="48878" marT="0" marB="0" anchor="ctr"/>
                </a:tc>
                <a:tc hMerge="1">
                  <a:txBody>
                    <a:bodyPr/>
                    <a:lstStyle/>
                    <a:p>
                      <a:endParaRPr kumimoji="1" lang="ja-JP" altLang="en-US"/>
                    </a:p>
                  </a:txBody>
                  <a:tcP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lgn="ctr">
                        <a:spcAft>
                          <a:spcPts val="0"/>
                        </a:spcAft>
                      </a:pPr>
                      <a:r>
                        <a:rPr lang="ja-JP" altLang="en-US" sz="2000" dirty="0" smtClean="0">
                          <a:effectLst/>
                          <a:latin typeface="+mn-lt"/>
                        </a:rPr>
                        <a:t>取組</a:t>
                      </a:r>
                      <a:endParaRPr lang="en-US" altLang="ja-JP" sz="2000" dirty="0" smtClean="0">
                        <a:effectLst/>
                        <a:latin typeface="+mn-lt"/>
                      </a:endParaRPr>
                    </a:p>
                    <a:p>
                      <a:pPr algn="ctr">
                        <a:spcAft>
                          <a:spcPts val="0"/>
                        </a:spcAft>
                      </a:pPr>
                      <a:r>
                        <a:rPr lang="ja-JP" altLang="en-US" sz="2000" dirty="0" smtClean="0">
                          <a:effectLst/>
                          <a:latin typeface="+mn-lt"/>
                        </a:rPr>
                        <a:t>評価点 </a:t>
                      </a:r>
                      <a:endParaRPr lang="ja-JP" altLang="en-US" sz="2000" b="1" dirty="0">
                        <a:solidFill>
                          <a:schemeClr val="accent3">
                            <a:lumMod val="50000"/>
                          </a:schemeClr>
                        </a:solidFill>
                        <a:effectLst/>
                        <a:latin typeface="+mn-lt"/>
                        <a:ea typeface="+mj-ea"/>
                      </a:endParaRPr>
                    </a:p>
                  </a:txBody>
                  <a:tcPr marL="48878" marR="48878" marT="0" marB="0" anchor="ct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lgn="ctr">
                        <a:spcAft>
                          <a:spcPts val="0"/>
                        </a:spcAft>
                      </a:pPr>
                      <a:r>
                        <a:rPr lang="ja-JP" altLang="en-US" sz="2000" dirty="0" smtClean="0">
                          <a:effectLst/>
                          <a:latin typeface="+mn-lt"/>
                        </a:rPr>
                        <a:t>実績</a:t>
                      </a:r>
                      <a:endParaRPr lang="en-US" altLang="ja-JP" sz="2000" dirty="0" smtClean="0">
                        <a:effectLst/>
                        <a:latin typeface="+mn-lt"/>
                      </a:endParaRPr>
                    </a:p>
                    <a:p>
                      <a:pPr algn="ctr">
                        <a:spcAft>
                          <a:spcPts val="0"/>
                        </a:spcAft>
                      </a:pPr>
                      <a:r>
                        <a:rPr lang="ja-JP" altLang="en-US" sz="2000" dirty="0" smtClean="0">
                          <a:effectLst/>
                          <a:latin typeface="+mn-lt"/>
                        </a:rPr>
                        <a:t>評価点 </a:t>
                      </a:r>
                      <a:endParaRPr lang="ja-JP" altLang="en-US" sz="2000" b="1" dirty="0">
                        <a:solidFill>
                          <a:schemeClr val="accent3">
                            <a:lumMod val="50000"/>
                          </a:schemeClr>
                        </a:solidFill>
                        <a:effectLst/>
                        <a:latin typeface="+mn-lt"/>
                        <a:ea typeface="+mj-ea"/>
                      </a:endParaRPr>
                    </a:p>
                  </a:txBody>
                  <a:tcPr marL="48878" marR="48878" marT="0" marB="0" anchor="ct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lgn="ctr">
                        <a:spcAft>
                          <a:spcPts val="0"/>
                        </a:spcAft>
                      </a:pPr>
                      <a:r>
                        <a:rPr lang="ja-JP" altLang="en-US" sz="2000" dirty="0">
                          <a:effectLst/>
                          <a:latin typeface="+mn-lt"/>
                        </a:rPr>
                        <a:t>合計 </a:t>
                      </a:r>
                      <a:endParaRPr lang="ja-JP" altLang="en-US" sz="2000" b="1" dirty="0">
                        <a:solidFill>
                          <a:schemeClr val="accent3">
                            <a:lumMod val="50000"/>
                          </a:schemeClr>
                        </a:solidFill>
                        <a:effectLst/>
                        <a:latin typeface="+mn-lt"/>
                        <a:ea typeface="+mj-ea"/>
                      </a:endParaRPr>
                    </a:p>
                  </a:txBody>
                  <a:tcPr marL="48878" marR="48878" marT="0" marB="0" anchor="ctr"/>
                </a:tc>
                <a:extLst>
                  <a:ext uri="{0D108BD9-81ED-4DB2-BD59-A6C34878D82A}">
                    <a16:rowId xmlns:a16="http://schemas.microsoft.com/office/drawing/2014/main" val="10000"/>
                  </a:ext>
                </a:extLst>
              </a:tr>
              <a:tr h="657463">
                <a:tc gridSpan="2">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marL="252000" indent="-457200">
                        <a:spcAft>
                          <a:spcPts val="0"/>
                        </a:spcAft>
                      </a:pPr>
                      <a:r>
                        <a:rPr lang="ja-JP" altLang="en-US" sz="2000" dirty="0">
                          <a:effectLst/>
                          <a:latin typeface="+mn-lt"/>
                        </a:rPr>
                        <a:t>１　安全衛生活動を推進するための取組状況 </a:t>
                      </a:r>
                      <a:endParaRPr lang="ja-JP" altLang="en-US" sz="2000" b="1" dirty="0">
                        <a:solidFill>
                          <a:schemeClr val="accent3">
                            <a:lumMod val="50000"/>
                          </a:schemeClr>
                        </a:solidFill>
                        <a:effectLst/>
                        <a:latin typeface="+mn-lt"/>
                        <a:ea typeface="+mj-ea"/>
                      </a:endParaRPr>
                    </a:p>
                  </a:txBody>
                  <a:tcPr marL="48878" marR="48878" marT="0" marB="0" anchor="ctr"/>
                </a:tc>
                <a:tc hMerge="1">
                  <a:txBody>
                    <a:bodyPr/>
                    <a:lstStyle/>
                    <a:p>
                      <a:endParaRPr kumimoji="1" lang="ja-JP" altLang="en-US"/>
                    </a:p>
                  </a:txBody>
                  <a:tcP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lgn="ctr">
                        <a:spcAft>
                          <a:spcPts val="0"/>
                        </a:spcAft>
                      </a:pPr>
                      <a:r>
                        <a:rPr lang="en-US" altLang="ja-JP" sz="2000" dirty="0">
                          <a:effectLst/>
                          <a:latin typeface="+mn-lt"/>
                        </a:rPr>
                        <a:t>5 </a:t>
                      </a:r>
                      <a:r>
                        <a:rPr lang="ja-JP" altLang="en-US" sz="2000" dirty="0">
                          <a:effectLst/>
                          <a:latin typeface="+mn-lt"/>
                        </a:rPr>
                        <a:t>点 </a:t>
                      </a:r>
                      <a:endParaRPr lang="ja-JP" altLang="en-US" sz="2000" b="1" dirty="0">
                        <a:solidFill>
                          <a:schemeClr val="accent3">
                            <a:lumMod val="50000"/>
                          </a:schemeClr>
                        </a:solidFill>
                        <a:effectLst/>
                        <a:latin typeface="+mn-lt"/>
                        <a:ea typeface="+mj-ea"/>
                      </a:endParaRPr>
                    </a:p>
                  </a:txBody>
                  <a:tcPr marL="48878" marR="48878" marT="0" marB="0" anchor="ct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lgn="ctr">
                        <a:spcAft>
                          <a:spcPts val="0"/>
                        </a:spcAft>
                      </a:pPr>
                      <a:r>
                        <a:rPr lang="en-US" altLang="ja-JP" sz="2000" dirty="0">
                          <a:effectLst/>
                          <a:latin typeface="+mn-lt"/>
                        </a:rPr>
                        <a:t>- </a:t>
                      </a:r>
                      <a:endParaRPr lang="en-US" altLang="ja-JP" sz="2000" b="1" dirty="0">
                        <a:solidFill>
                          <a:schemeClr val="accent3">
                            <a:lumMod val="50000"/>
                          </a:schemeClr>
                        </a:solidFill>
                        <a:effectLst/>
                        <a:latin typeface="+mn-lt"/>
                        <a:ea typeface="+mj-ea"/>
                      </a:endParaRPr>
                    </a:p>
                  </a:txBody>
                  <a:tcPr marL="48878" marR="48878" marT="0" marB="0" anchor="ct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spcAft>
                          <a:spcPts val="0"/>
                        </a:spcAft>
                      </a:pPr>
                      <a:r>
                        <a:rPr lang="en-US" altLang="ja-JP" sz="2000" dirty="0">
                          <a:effectLst/>
                          <a:latin typeface="+mn-lt"/>
                        </a:rPr>
                        <a:t>5</a:t>
                      </a:r>
                      <a:r>
                        <a:rPr lang="ja-JP" altLang="en-US" sz="2000" dirty="0">
                          <a:effectLst/>
                          <a:latin typeface="+mn-lt"/>
                        </a:rPr>
                        <a:t>点 </a:t>
                      </a:r>
                    </a:p>
                    <a:p>
                      <a:pPr>
                        <a:spcAft>
                          <a:spcPts val="0"/>
                        </a:spcAft>
                      </a:pPr>
                      <a:r>
                        <a:rPr lang="ja-JP" altLang="en-US" sz="2000" dirty="0">
                          <a:effectLst/>
                          <a:latin typeface="+mn-lt"/>
                        </a:rPr>
                        <a:t>（項目別基準：なし） </a:t>
                      </a:r>
                      <a:endParaRPr lang="ja-JP" altLang="en-US" sz="2000" b="1" dirty="0">
                        <a:solidFill>
                          <a:schemeClr val="accent3">
                            <a:lumMod val="50000"/>
                          </a:schemeClr>
                        </a:solidFill>
                        <a:effectLst/>
                        <a:latin typeface="+mn-lt"/>
                        <a:ea typeface="+mj-ea"/>
                      </a:endParaRPr>
                    </a:p>
                  </a:txBody>
                  <a:tcPr marL="48878" marR="48878" marT="0" marB="0" anchor="ctr"/>
                </a:tc>
                <a:extLst>
                  <a:ext uri="{0D108BD9-81ED-4DB2-BD59-A6C34878D82A}">
                    <a16:rowId xmlns:a16="http://schemas.microsoft.com/office/drawing/2014/main" val="10001"/>
                  </a:ext>
                </a:extLst>
              </a:tr>
              <a:tr h="657463">
                <a:tc gridSpan="2">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spcAft>
                          <a:spcPts val="0"/>
                        </a:spcAft>
                      </a:pPr>
                      <a:r>
                        <a:rPr lang="ja-JP" altLang="en-US" sz="2000" dirty="0">
                          <a:effectLst/>
                          <a:latin typeface="+mn-lt"/>
                        </a:rPr>
                        <a:t>２－１　健康管理の取組状況 </a:t>
                      </a:r>
                      <a:endParaRPr lang="ja-JP" altLang="en-US" sz="2000" b="1" dirty="0">
                        <a:solidFill>
                          <a:schemeClr val="accent3">
                            <a:lumMod val="50000"/>
                          </a:schemeClr>
                        </a:solidFill>
                        <a:effectLst/>
                        <a:latin typeface="+mn-lt"/>
                        <a:ea typeface="+mj-ea"/>
                      </a:endParaRPr>
                    </a:p>
                  </a:txBody>
                  <a:tcPr marL="48878" marR="48878" marT="0" marB="0" anchor="ctr"/>
                </a:tc>
                <a:tc hMerge="1">
                  <a:txBody>
                    <a:bodyPr/>
                    <a:lstStyle/>
                    <a:p>
                      <a:endParaRPr kumimoji="1" lang="ja-JP" altLang="en-US"/>
                    </a:p>
                  </a:txBody>
                  <a:tcP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lgn="ctr">
                        <a:spcAft>
                          <a:spcPts val="0"/>
                        </a:spcAft>
                      </a:pPr>
                      <a:r>
                        <a:rPr lang="en-US" altLang="ja-JP" sz="2000" dirty="0">
                          <a:effectLst/>
                          <a:latin typeface="+mn-lt"/>
                        </a:rPr>
                        <a:t>10 </a:t>
                      </a:r>
                      <a:r>
                        <a:rPr lang="ja-JP" altLang="en-US" sz="2000" dirty="0">
                          <a:effectLst/>
                          <a:latin typeface="+mn-lt"/>
                        </a:rPr>
                        <a:t>点 </a:t>
                      </a:r>
                      <a:endParaRPr lang="ja-JP" altLang="en-US" sz="2000" b="1" dirty="0">
                        <a:solidFill>
                          <a:schemeClr val="accent3">
                            <a:lumMod val="50000"/>
                          </a:schemeClr>
                        </a:solidFill>
                        <a:effectLst/>
                        <a:latin typeface="+mn-lt"/>
                        <a:ea typeface="+mj-ea"/>
                      </a:endParaRPr>
                    </a:p>
                  </a:txBody>
                  <a:tcPr marL="48878" marR="48878" marT="0" marB="0" anchor="ct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lgn="ctr">
                        <a:spcAft>
                          <a:spcPts val="0"/>
                        </a:spcAft>
                      </a:pPr>
                      <a:r>
                        <a:rPr lang="en-US" altLang="ja-JP" sz="2000" dirty="0">
                          <a:effectLst/>
                          <a:latin typeface="+mn-lt"/>
                        </a:rPr>
                        <a:t>2 </a:t>
                      </a:r>
                      <a:r>
                        <a:rPr lang="ja-JP" altLang="en-US" sz="2000" dirty="0">
                          <a:effectLst/>
                          <a:latin typeface="+mn-lt"/>
                        </a:rPr>
                        <a:t>点 </a:t>
                      </a:r>
                      <a:endParaRPr lang="ja-JP" altLang="en-US" sz="2000" b="1" dirty="0">
                        <a:solidFill>
                          <a:schemeClr val="accent3">
                            <a:lumMod val="50000"/>
                          </a:schemeClr>
                        </a:solidFill>
                        <a:effectLst/>
                        <a:latin typeface="+mn-lt"/>
                        <a:ea typeface="+mj-ea"/>
                      </a:endParaRPr>
                    </a:p>
                  </a:txBody>
                  <a:tcPr marL="48878" marR="48878" marT="0" marB="0" anchor="ct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spcAft>
                          <a:spcPts val="0"/>
                        </a:spcAft>
                      </a:pPr>
                      <a:r>
                        <a:rPr lang="en-US" altLang="ja-JP" sz="2000" dirty="0">
                          <a:effectLst/>
                          <a:latin typeface="+mn-lt"/>
                        </a:rPr>
                        <a:t>12</a:t>
                      </a:r>
                      <a:r>
                        <a:rPr lang="zh-TW" altLang="en-US" sz="2000" dirty="0">
                          <a:effectLst/>
                          <a:latin typeface="+mn-lt"/>
                        </a:rPr>
                        <a:t>点 </a:t>
                      </a:r>
                    </a:p>
                    <a:p>
                      <a:pPr>
                        <a:spcAft>
                          <a:spcPts val="0"/>
                        </a:spcAft>
                      </a:pPr>
                      <a:r>
                        <a:rPr lang="zh-TW" altLang="en-US" sz="2000" dirty="0">
                          <a:effectLst/>
                          <a:latin typeface="+mn-lt"/>
                        </a:rPr>
                        <a:t>（項目別基準：</a:t>
                      </a:r>
                      <a:r>
                        <a:rPr lang="en-US" altLang="ja-JP" sz="2000" dirty="0">
                          <a:effectLst/>
                          <a:latin typeface="+mn-lt"/>
                        </a:rPr>
                        <a:t>8</a:t>
                      </a:r>
                      <a:r>
                        <a:rPr lang="zh-TW" altLang="en-US" sz="2000" dirty="0">
                          <a:effectLst/>
                          <a:latin typeface="+mn-lt"/>
                        </a:rPr>
                        <a:t>点） </a:t>
                      </a:r>
                      <a:endParaRPr lang="zh-TW" altLang="en-US" sz="2000" b="1" dirty="0">
                        <a:solidFill>
                          <a:schemeClr val="accent3">
                            <a:lumMod val="50000"/>
                          </a:schemeClr>
                        </a:solidFill>
                        <a:effectLst/>
                        <a:latin typeface="+mn-lt"/>
                        <a:ea typeface="+mj-ea"/>
                      </a:endParaRPr>
                    </a:p>
                  </a:txBody>
                  <a:tcPr marL="48878" marR="48878" marT="0" marB="0" anchor="ctr"/>
                </a:tc>
                <a:extLst>
                  <a:ext uri="{0D108BD9-81ED-4DB2-BD59-A6C34878D82A}">
                    <a16:rowId xmlns:a16="http://schemas.microsoft.com/office/drawing/2014/main" val="10002"/>
                  </a:ext>
                </a:extLst>
              </a:tr>
              <a:tr h="657463">
                <a:tc gridSpan="2">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spcAft>
                          <a:spcPts val="0"/>
                        </a:spcAft>
                      </a:pPr>
                      <a:r>
                        <a:rPr lang="ja-JP" altLang="en-US" sz="2000" dirty="0">
                          <a:effectLst/>
                          <a:latin typeface="+mn-lt"/>
                        </a:rPr>
                        <a:t>２－２　メンタルヘルス対策への取組状況 </a:t>
                      </a:r>
                      <a:endParaRPr lang="ja-JP" altLang="en-US" sz="2000" b="1" dirty="0">
                        <a:solidFill>
                          <a:schemeClr val="accent3">
                            <a:lumMod val="50000"/>
                          </a:schemeClr>
                        </a:solidFill>
                        <a:effectLst/>
                        <a:latin typeface="+mn-lt"/>
                        <a:ea typeface="+mj-ea"/>
                      </a:endParaRPr>
                    </a:p>
                  </a:txBody>
                  <a:tcPr marL="48878" marR="48878" marT="0" marB="0" anchor="ctr"/>
                </a:tc>
                <a:tc hMerge="1">
                  <a:txBody>
                    <a:bodyPr/>
                    <a:lstStyle/>
                    <a:p>
                      <a:endParaRPr kumimoji="1" lang="ja-JP" altLang="en-US"/>
                    </a:p>
                  </a:txBody>
                  <a:tcP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lgn="ctr">
                        <a:spcAft>
                          <a:spcPts val="0"/>
                        </a:spcAft>
                      </a:pPr>
                      <a:r>
                        <a:rPr lang="en-US" altLang="ja-JP" sz="2000" dirty="0">
                          <a:effectLst/>
                          <a:latin typeface="+mn-lt"/>
                        </a:rPr>
                        <a:t>10 </a:t>
                      </a:r>
                      <a:r>
                        <a:rPr lang="ja-JP" altLang="en-US" sz="2000" dirty="0">
                          <a:effectLst/>
                          <a:latin typeface="+mn-lt"/>
                        </a:rPr>
                        <a:t>点 </a:t>
                      </a:r>
                      <a:endParaRPr lang="ja-JP" altLang="en-US" sz="2000" b="1" dirty="0">
                        <a:solidFill>
                          <a:schemeClr val="accent3">
                            <a:lumMod val="50000"/>
                          </a:schemeClr>
                        </a:solidFill>
                        <a:effectLst/>
                        <a:latin typeface="+mn-lt"/>
                        <a:ea typeface="+mj-ea"/>
                      </a:endParaRPr>
                    </a:p>
                  </a:txBody>
                  <a:tcPr marL="48878" marR="48878" marT="0" marB="0" anchor="ct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lgn="ctr">
                        <a:spcAft>
                          <a:spcPts val="0"/>
                        </a:spcAft>
                      </a:pPr>
                      <a:r>
                        <a:rPr lang="en-US" altLang="ja-JP" sz="2000" dirty="0">
                          <a:effectLst/>
                          <a:latin typeface="+mn-lt"/>
                        </a:rPr>
                        <a:t>- </a:t>
                      </a:r>
                      <a:endParaRPr lang="en-US" altLang="ja-JP" sz="2000" b="1" dirty="0">
                        <a:solidFill>
                          <a:schemeClr val="accent3">
                            <a:lumMod val="50000"/>
                          </a:schemeClr>
                        </a:solidFill>
                        <a:effectLst/>
                        <a:latin typeface="+mn-lt"/>
                        <a:ea typeface="+mj-ea"/>
                      </a:endParaRPr>
                    </a:p>
                  </a:txBody>
                  <a:tcPr marL="48878" marR="48878" marT="0" marB="0" anchor="ct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spcAft>
                          <a:spcPts val="0"/>
                        </a:spcAft>
                      </a:pPr>
                      <a:r>
                        <a:rPr lang="en-US" altLang="ja-JP" sz="2000" dirty="0">
                          <a:effectLst/>
                          <a:latin typeface="+mn-lt"/>
                        </a:rPr>
                        <a:t>10</a:t>
                      </a:r>
                      <a:r>
                        <a:rPr lang="zh-TW" altLang="en-US" sz="2000" dirty="0">
                          <a:effectLst/>
                          <a:latin typeface="+mn-lt"/>
                        </a:rPr>
                        <a:t>点 </a:t>
                      </a:r>
                    </a:p>
                    <a:p>
                      <a:pPr>
                        <a:spcAft>
                          <a:spcPts val="0"/>
                        </a:spcAft>
                      </a:pPr>
                      <a:r>
                        <a:rPr lang="zh-TW" altLang="en-US" sz="2000" dirty="0">
                          <a:effectLst/>
                          <a:latin typeface="+mn-lt"/>
                        </a:rPr>
                        <a:t>（項目別基準：</a:t>
                      </a:r>
                      <a:r>
                        <a:rPr lang="en-US" altLang="ja-JP" sz="2000" dirty="0">
                          <a:effectLst/>
                          <a:latin typeface="+mn-lt"/>
                        </a:rPr>
                        <a:t>6</a:t>
                      </a:r>
                      <a:r>
                        <a:rPr lang="zh-TW" altLang="en-US" sz="2000" dirty="0">
                          <a:effectLst/>
                          <a:latin typeface="+mn-lt"/>
                        </a:rPr>
                        <a:t>点） </a:t>
                      </a:r>
                      <a:endParaRPr lang="zh-TW" altLang="en-US" sz="2000" b="1" dirty="0">
                        <a:solidFill>
                          <a:schemeClr val="accent3">
                            <a:lumMod val="50000"/>
                          </a:schemeClr>
                        </a:solidFill>
                        <a:effectLst/>
                        <a:latin typeface="+mn-lt"/>
                        <a:ea typeface="+mj-ea"/>
                      </a:endParaRPr>
                    </a:p>
                  </a:txBody>
                  <a:tcPr marL="48878" marR="48878" marT="0" marB="0" anchor="ctr"/>
                </a:tc>
                <a:extLst>
                  <a:ext uri="{0D108BD9-81ED-4DB2-BD59-A6C34878D82A}">
                    <a16:rowId xmlns:a16="http://schemas.microsoft.com/office/drawing/2014/main" val="10003"/>
                  </a:ext>
                </a:extLst>
              </a:tr>
              <a:tr h="657463">
                <a:tc gridSpan="2">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spcAft>
                          <a:spcPts val="0"/>
                        </a:spcAft>
                      </a:pPr>
                      <a:r>
                        <a:rPr lang="ja-JP" altLang="en-US" sz="2000" dirty="0">
                          <a:effectLst/>
                          <a:latin typeface="+mn-lt"/>
                        </a:rPr>
                        <a:t>２－３　過重労働防止対策の取組状況 </a:t>
                      </a:r>
                      <a:endParaRPr lang="ja-JP" altLang="en-US" sz="2000" b="1" dirty="0">
                        <a:solidFill>
                          <a:schemeClr val="accent3">
                            <a:lumMod val="50000"/>
                          </a:schemeClr>
                        </a:solidFill>
                        <a:effectLst/>
                        <a:latin typeface="+mn-lt"/>
                        <a:ea typeface="+mj-ea"/>
                      </a:endParaRPr>
                    </a:p>
                  </a:txBody>
                  <a:tcPr marL="48878" marR="48878" marT="0" marB="0" anchor="ctr"/>
                </a:tc>
                <a:tc hMerge="1">
                  <a:txBody>
                    <a:bodyPr/>
                    <a:lstStyle/>
                    <a:p>
                      <a:endParaRPr kumimoji="1" lang="ja-JP" altLang="en-US"/>
                    </a:p>
                  </a:txBody>
                  <a:tcP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lgn="ctr">
                        <a:spcAft>
                          <a:spcPts val="0"/>
                        </a:spcAft>
                      </a:pPr>
                      <a:r>
                        <a:rPr lang="en-US" altLang="ja-JP" sz="2000" dirty="0">
                          <a:effectLst/>
                          <a:latin typeface="+mn-lt"/>
                        </a:rPr>
                        <a:t>10 </a:t>
                      </a:r>
                      <a:r>
                        <a:rPr lang="ja-JP" altLang="en-US" sz="2000" dirty="0">
                          <a:effectLst/>
                          <a:latin typeface="+mn-lt"/>
                        </a:rPr>
                        <a:t>点 </a:t>
                      </a:r>
                      <a:endParaRPr lang="ja-JP" altLang="en-US" sz="2000" b="1" dirty="0">
                        <a:solidFill>
                          <a:schemeClr val="accent3">
                            <a:lumMod val="50000"/>
                          </a:schemeClr>
                        </a:solidFill>
                        <a:effectLst/>
                        <a:latin typeface="+mn-lt"/>
                        <a:ea typeface="+mj-ea"/>
                      </a:endParaRPr>
                    </a:p>
                  </a:txBody>
                  <a:tcPr marL="48878" marR="48878" marT="0" marB="0" anchor="ct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lgn="ctr">
                        <a:spcAft>
                          <a:spcPts val="0"/>
                        </a:spcAft>
                      </a:pPr>
                      <a:r>
                        <a:rPr lang="en-US" altLang="ja-JP" sz="2000" dirty="0">
                          <a:effectLst/>
                          <a:latin typeface="+mn-lt"/>
                        </a:rPr>
                        <a:t>3 </a:t>
                      </a:r>
                      <a:r>
                        <a:rPr lang="ja-JP" altLang="en-US" sz="2000" dirty="0">
                          <a:effectLst/>
                          <a:latin typeface="+mn-lt"/>
                        </a:rPr>
                        <a:t>点 </a:t>
                      </a:r>
                      <a:endParaRPr lang="ja-JP" altLang="en-US" sz="2000" b="1" dirty="0">
                        <a:solidFill>
                          <a:schemeClr val="accent3">
                            <a:lumMod val="50000"/>
                          </a:schemeClr>
                        </a:solidFill>
                        <a:effectLst/>
                        <a:latin typeface="+mn-lt"/>
                        <a:ea typeface="+mj-ea"/>
                      </a:endParaRPr>
                    </a:p>
                  </a:txBody>
                  <a:tcPr marL="48878" marR="48878" marT="0" marB="0" anchor="ct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spcAft>
                          <a:spcPts val="0"/>
                        </a:spcAft>
                      </a:pPr>
                      <a:r>
                        <a:rPr lang="en-US" altLang="ja-JP" sz="2000" dirty="0">
                          <a:effectLst/>
                          <a:latin typeface="+mn-lt"/>
                        </a:rPr>
                        <a:t>13</a:t>
                      </a:r>
                      <a:r>
                        <a:rPr lang="zh-TW" altLang="en-US" sz="2000" dirty="0">
                          <a:effectLst/>
                          <a:latin typeface="+mn-lt"/>
                        </a:rPr>
                        <a:t>点 </a:t>
                      </a:r>
                    </a:p>
                    <a:p>
                      <a:pPr>
                        <a:spcAft>
                          <a:spcPts val="0"/>
                        </a:spcAft>
                      </a:pPr>
                      <a:r>
                        <a:rPr lang="zh-TW" altLang="en-US" sz="2000" dirty="0">
                          <a:effectLst/>
                          <a:latin typeface="+mn-lt"/>
                        </a:rPr>
                        <a:t>（項目別基準：</a:t>
                      </a:r>
                      <a:r>
                        <a:rPr lang="en-US" altLang="ja-JP" sz="2000" dirty="0">
                          <a:effectLst/>
                          <a:latin typeface="+mn-lt"/>
                        </a:rPr>
                        <a:t>8</a:t>
                      </a:r>
                      <a:r>
                        <a:rPr lang="zh-TW" altLang="en-US" sz="2000" dirty="0">
                          <a:effectLst/>
                          <a:latin typeface="+mn-lt"/>
                        </a:rPr>
                        <a:t>点） </a:t>
                      </a:r>
                      <a:endParaRPr lang="zh-TW" altLang="en-US" sz="2000" b="1" dirty="0">
                        <a:solidFill>
                          <a:schemeClr val="accent3">
                            <a:lumMod val="50000"/>
                          </a:schemeClr>
                        </a:solidFill>
                        <a:effectLst/>
                        <a:latin typeface="+mn-lt"/>
                        <a:ea typeface="+mj-ea"/>
                      </a:endParaRPr>
                    </a:p>
                  </a:txBody>
                  <a:tcPr marL="48878" marR="48878" marT="0" marB="0" anchor="ctr"/>
                </a:tc>
                <a:extLst>
                  <a:ext uri="{0D108BD9-81ED-4DB2-BD59-A6C34878D82A}">
                    <a16:rowId xmlns:a16="http://schemas.microsoft.com/office/drawing/2014/main" val="10004"/>
                  </a:ext>
                </a:extLst>
              </a:tr>
              <a:tr h="657463">
                <a:tc gridSpan="2">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spcAft>
                          <a:spcPts val="0"/>
                        </a:spcAft>
                      </a:pPr>
                      <a:r>
                        <a:rPr lang="ja-JP" altLang="en-US" sz="2000" dirty="0">
                          <a:effectLst/>
                          <a:latin typeface="+mn-lt"/>
                        </a:rPr>
                        <a:t>２－４　受動喫煙防止対策の実施状況 </a:t>
                      </a:r>
                      <a:endParaRPr lang="ja-JP" altLang="en-US" sz="2000" b="1" dirty="0">
                        <a:solidFill>
                          <a:schemeClr val="accent3">
                            <a:lumMod val="50000"/>
                          </a:schemeClr>
                        </a:solidFill>
                        <a:effectLst/>
                        <a:latin typeface="+mn-lt"/>
                        <a:ea typeface="+mj-ea"/>
                      </a:endParaRPr>
                    </a:p>
                  </a:txBody>
                  <a:tcPr marL="48878" marR="48878" marT="0" marB="0" anchor="ctr"/>
                </a:tc>
                <a:tc hMerge="1">
                  <a:txBody>
                    <a:bodyPr/>
                    <a:lstStyle/>
                    <a:p>
                      <a:endParaRPr kumimoji="1" lang="ja-JP" altLang="en-US"/>
                    </a:p>
                  </a:txBody>
                  <a:tcP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lgn="ctr">
                        <a:spcAft>
                          <a:spcPts val="0"/>
                        </a:spcAft>
                      </a:pPr>
                      <a:r>
                        <a:rPr lang="en-US" altLang="ja-JP" sz="2000" dirty="0">
                          <a:effectLst/>
                          <a:latin typeface="+mn-lt"/>
                        </a:rPr>
                        <a:t>- </a:t>
                      </a:r>
                      <a:endParaRPr lang="en-US" altLang="ja-JP" sz="2000" b="1" dirty="0">
                        <a:solidFill>
                          <a:schemeClr val="accent3">
                            <a:lumMod val="50000"/>
                          </a:schemeClr>
                        </a:solidFill>
                        <a:effectLst/>
                        <a:latin typeface="+mn-lt"/>
                        <a:ea typeface="+mj-ea"/>
                      </a:endParaRPr>
                    </a:p>
                  </a:txBody>
                  <a:tcPr marL="48878" marR="48878" marT="0" marB="0" anchor="ct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lgn="ctr">
                        <a:spcAft>
                          <a:spcPts val="0"/>
                        </a:spcAft>
                      </a:pPr>
                      <a:r>
                        <a:rPr lang="en-US" altLang="ja-JP" sz="2000" dirty="0">
                          <a:effectLst/>
                          <a:latin typeface="+mn-lt"/>
                        </a:rPr>
                        <a:t>2 </a:t>
                      </a:r>
                      <a:r>
                        <a:rPr lang="ja-JP" altLang="en-US" sz="2000" dirty="0">
                          <a:effectLst/>
                          <a:latin typeface="+mn-lt"/>
                        </a:rPr>
                        <a:t>点 </a:t>
                      </a:r>
                      <a:endParaRPr lang="ja-JP" altLang="en-US" sz="2000" b="1" dirty="0">
                        <a:solidFill>
                          <a:schemeClr val="accent3">
                            <a:lumMod val="50000"/>
                          </a:schemeClr>
                        </a:solidFill>
                        <a:effectLst/>
                        <a:latin typeface="+mn-lt"/>
                        <a:ea typeface="+mj-ea"/>
                      </a:endParaRPr>
                    </a:p>
                  </a:txBody>
                  <a:tcPr marL="48878" marR="48878" marT="0" marB="0" anchor="ct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spcAft>
                          <a:spcPts val="0"/>
                        </a:spcAft>
                      </a:pPr>
                      <a:r>
                        <a:rPr lang="en-US" altLang="ja-JP" sz="2000" dirty="0">
                          <a:effectLst/>
                          <a:latin typeface="+mn-lt"/>
                        </a:rPr>
                        <a:t>2</a:t>
                      </a:r>
                      <a:r>
                        <a:rPr lang="ja-JP" altLang="en-US" sz="2000" dirty="0">
                          <a:effectLst/>
                          <a:latin typeface="+mn-lt"/>
                        </a:rPr>
                        <a:t>点 </a:t>
                      </a:r>
                    </a:p>
                    <a:p>
                      <a:pPr>
                        <a:spcAft>
                          <a:spcPts val="0"/>
                        </a:spcAft>
                      </a:pPr>
                      <a:r>
                        <a:rPr lang="ja-JP" altLang="en-US" sz="2000" dirty="0">
                          <a:effectLst/>
                          <a:latin typeface="+mn-lt"/>
                        </a:rPr>
                        <a:t>（項目別基準：なし） </a:t>
                      </a:r>
                      <a:endParaRPr lang="ja-JP" altLang="en-US" sz="2000" b="1" dirty="0">
                        <a:solidFill>
                          <a:schemeClr val="accent3">
                            <a:lumMod val="50000"/>
                          </a:schemeClr>
                        </a:solidFill>
                        <a:effectLst/>
                        <a:latin typeface="+mn-lt"/>
                        <a:ea typeface="+mj-ea"/>
                      </a:endParaRPr>
                    </a:p>
                  </a:txBody>
                  <a:tcPr marL="48878" marR="48878" marT="0" marB="0" anchor="ctr"/>
                </a:tc>
                <a:extLst>
                  <a:ext uri="{0D108BD9-81ED-4DB2-BD59-A6C34878D82A}">
                    <a16:rowId xmlns:a16="http://schemas.microsoft.com/office/drawing/2014/main" val="10005"/>
                  </a:ext>
                </a:extLst>
              </a:tr>
              <a:tr h="914447">
                <a:tc gridSpan="2">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marL="252000" indent="-457200">
                        <a:spcAft>
                          <a:spcPts val="0"/>
                        </a:spcAft>
                      </a:pPr>
                      <a:r>
                        <a:rPr lang="ja-JP" altLang="en-US" sz="2000" dirty="0">
                          <a:effectLst/>
                          <a:latin typeface="+mn-lt"/>
                        </a:rPr>
                        <a:t>３　安全でリスクの少ない職場環境の整備の取組状況 </a:t>
                      </a:r>
                    </a:p>
                    <a:p>
                      <a:pPr marL="252000" indent="-457200">
                        <a:spcAft>
                          <a:spcPts val="0"/>
                        </a:spcAft>
                      </a:pPr>
                      <a:r>
                        <a:rPr lang="ja-JP" altLang="en-US" sz="2000" dirty="0">
                          <a:effectLst/>
                          <a:latin typeface="+mn-lt"/>
                        </a:rPr>
                        <a:t>（製造業等</a:t>
                      </a:r>
                      <a:r>
                        <a:rPr lang="en-US" altLang="ja-JP" sz="2000" dirty="0">
                          <a:effectLst/>
                          <a:latin typeface="+mn-lt"/>
                        </a:rPr>
                        <a:t>※</a:t>
                      </a:r>
                      <a:r>
                        <a:rPr lang="ja-JP" altLang="en-US" sz="2000" dirty="0">
                          <a:effectLst/>
                          <a:latin typeface="+mn-lt"/>
                        </a:rPr>
                        <a:t>） </a:t>
                      </a:r>
                      <a:endParaRPr lang="ja-JP" altLang="en-US" sz="2000" b="1" dirty="0">
                        <a:solidFill>
                          <a:schemeClr val="accent3">
                            <a:lumMod val="50000"/>
                          </a:schemeClr>
                        </a:solidFill>
                        <a:effectLst/>
                        <a:latin typeface="+mn-lt"/>
                        <a:ea typeface="+mj-ea"/>
                      </a:endParaRPr>
                    </a:p>
                  </a:txBody>
                  <a:tcPr marL="48878" marR="48878" marT="0" marB="0" anchor="ctr"/>
                </a:tc>
                <a:tc hMerge="1">
                  <a:txBody>
                    <a:bodyPr/>
                    <a:lstStyle/>
                    <a:p>
                      <a:endParaRPr kumimoji="1" lang="ja-JP" altLang="en-US"/>
                    </a:p>
                  </a:txBody>
                  <a:tcP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lgn="ctr">
                        <a:spcAft>
                          <a:spcPts val="0"/>
                        </a:spcAft>
                      </a:pPr>
                      <a:r>
                        <a:rPr lang="en-US" altLang="ja-JP" sz="2000" dirty="0">
                          <a:effectLst/>
                          <a:latin typeface="+mn-lt"/>
                        </a:rPr>
                        <a:t>10 </a:t>
                      </a:r>
                      <a:r>
                        <a:rPr lang="ja-JP" altLang="en-US" sz="2000" dirty="0">
                          <a:effectLst/>
                          <a:latin typeface="+mn-lt"/>
                        </a:rPr>
                        <a:t>点 </a:t>
                      </a:r>
                      <a:endParaRPr lang="ja-JP" altLang="en-US" sz="2000" b="1" dirty="0">
                        <a:solidFill>
                          <a:schemeClr val="accent3">
                            <a:lumMod val="50000"/>
                          </a:schemeClr>
                        </a:solidFill>
                        <a:effectLst/>
                        <a:latin typeface="+mn-lt"/>
                        <a:ea typeface="+mj-ea"/>
                      </a:endParaRPr>
                    </a:p>
                  </a:txBody>
                  <a:tcPr marL="48878" marR="48878" marT="0" marB="0" anchor="ct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lgn="ctr">
                        <a:spcAft>
                          <a:spcPts val="0"/>
                        </a:spcAft>
                      </a:pPr>
                      <a:r>
                        <a:rPr lang="en-US" altLang="ja-JP" sz="2000" dirty="0">
                          <a:effectLst/>
                          <a:latin typeface="+mn-lt"/>
                        </a:rPr>
                        <a:t>3 </a:t>
                      </a:r>
                      <a:r>
                        <a:rPr lang="ja-JP" altLang="en-US" sz="2000" dirty="0">
                          <a:effectLst/>
                          <a:latin typeface="+mn-lt"/>
                        </a:rPr>
                        <a:t>点 </a:t>
                      </a:r>
                      <a:endParaRPr lang="ja-JP" altLang="en-US" sz="2000" b="1" dirty="0">
                        <a:solidFill>
                          <a:schemeClr val="accent3">
                            <a:lumMod val="50000"/>
                          </a:schemeClr>
                        </a:solidFill>
                        <a:effectLst/>
                        <a:latin typeface="+mn-lt"/>
                        <a:ea typeface="+mj-ea"/>
                      </a:endParaRPr>
                    </a:p>
                  </a:txBody>
                  <a:tcPr marL="48878" marR="48878" marT="0" marB="0" anchor="ct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spcAft>
                          <a:spcPts val="0"/>
                        </a:spcAft>
                      </a:pPr>
                      <a:r>
                        <a:rPr lang="en-US" altLang="ja-JP" sz="2000" dirty="0">
                          <a:effectLst/>
                          <a:latin typeface="+mn-lt"/>
                        </a:rPr>
                        <a:t>13</a:t>
                      </a:r>
                      <a:r>
                        <a:rPr lang="zh-TW" altLang="en-US" sz="2000" dirty="0">
                          <a:effectLst/>
                          <a:latin typeface="+mn-lt"/>
                        </a:rPr>
                        <a:t>点 </a:t>
                      </a:r>
                    </a:p>
                    <a:p>
                      <a:pPr>
                        <a:spcAft>
                          <a:spcPts val="0"/>
                        </a:spcAft>
                      </a:pPr>
                      <a:r>
                        <a:rPr lang="zh-TW" altLang="en-US" sz="2000" dirty="0">
                          <a:effectLst/>
                          <a:latin typeface="+mn-lt"/>
                        </a:rPr>
                        <a:t>（項目別基準：</a:t>
                      </a:r>
                      <a:r>
                        <a:rPr lang="en-US" altLang="ja-JP" sz="2000" dirty="0">
                          <a:effectLst/>
                          <a:latin typeface="+mn-lt"/>
                        </a:rPr>
                        <a:t>8</a:t>
                      </a:r>
                      <a:r>
                        <a:rPr lang="zh-TW" altLang="en-US" sz="2000" dirty="0">
                          <a:effectLst/>
                          <a:latin typeface="+mn-lt"/>
                        </a:rPr>
                        <a:t>点） </a:t>
                      </a:r>
                      <a:endParaRPr lang="zh-TW" altLang="en-US" sz="2000" b="1" dirty="0">
                        <a:solidFill>
                          <a:schemeClr val="accent3">
                            <a:lumMod val="50000"/>
                          </a:schemeClr>
                        </a:solidFill>
                        <a:effectLst/>
                        <a:latin typeface="+mn-lt"/>
                        <a:ea typeface="+mj-ea"/>
                      </a:endParaRPr>
                    </a:p>
                  </a:txBody>
                  <a:tcPr marL="48878" marR="48878" marT="0" marB="0" anchor="ctr"/>
                </a:tc>
                <a:extLst>
                  <a:ext uri="{0D108BD9-81ED-4DB2-BD59-A6C34878D82A}">
                    <a16:rowId xmlns:a16="http://schemas.microsoft.com/office/drawing/2014/main" val="10006"/>
                  </a:ext>
                </a:extLst>
              </a:tr>
              <a:tr h="438309">
                <a:tc rowSpan="2">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lgn="ctr">
                        <a:spcAft>
                          <a:spcPts val="0"/>
                        </a:spcAft>
                      </a:pPr>
                      <a:r>
                        <a:rPr lang="ja-JP" altLang="en-US" sz="2800" b="1" dirty="0">
                          <a:effectLst/>
                        </a:rPr>
                        <a:t>合計</a:t>
                      </a:r>
                      <a:r>
                        <a:rPr lang="ja-JP" altLang="en-US" sz="2000" dirty="0">
                          <a:effectLst/>
                        </a:rPr>
                        <a:t> </a:t>
                      </a:r>
                      <a:endParaRPr lang="ja-JP" altLang="en-US" sz="2000" b="1" dirty="0">
                        <a:solidFill>
                          <a:schemeClr val="accent3">
                            <a:lumMod val="50000"/>
                          </a:schemeClr>
                        </a:solidFill>
                        <a:effectLst/>
                      </a:endParaRPr>
                    </a:p>
                  </a:txBody>
                  <a:tcPr marL="48878" marR="48878" marT="0" marB="0" anchor="ct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spcAft>
                          <a:spcPts val="0"/>
                        </a:spcAft>
                      </a:pPr>
                      <a:r>
                        <a:rPr lang="ja-JP" altLang="en-US" sz="2000" dirty="0">
                          <a:effectLst/>
                          <a:latin typeface="+mn-lt"/>
                        </a:rPr>
                        <a:t>製造業等</a:t>
                      </a:r>
                      <a:r>
                        <a:rPr lang="en-US" altLang="ja-JP" sz="2000" dirty="0">
                          <a:effectLst/>
                          <a:latin typeface="+mn-lt"/>
                        </a:rPr>
                        <a:t>※ </a:t>
                      </a:r>
                      <a:endParaRPr lang="en-US" altLang="ja-JP" sz="2000" b="1" dirty="0">
                        <a:solidFill>
                          <a:schemeClr val="accent3">
                            <a:lumMod val="50000"/>
                          </a:schemeClr>
                        </a:solidFill>
                        <a:effectLst/>
                        <a:latin typeface="+mn-lt"/>
                        <a:ea typeface="+mj-ea"/>
                      </a:endParaRPr>
                    </a:p>
                  </a:txBody>
                  <a:tcPr marL="48878" marR="48878" marT="0" marB="0" anchor="ct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lgn="ctr">
                        <a:spcAft>
                          <a:spcPts val="0"/>
                        </a:spcAft>
                      </a:pPr>
                      <a:r>
                        <a:rPr lang="en-US" altLang="ja-JP" sz="2000" dirty="0">
                          <a:effectLst/>
                          <a:latin typeface="+mn-lt"/>
                          <a:ea typeface="+mn-ea"/>
                        </a:rPr>
                        <a:t>45 </a:t>
                      </a:r>
                      <a:r>
                        <a:rPr lang="ja-JP" altLang="en-US" sz="2000" dirty="0">
                          <a:effectLst/>
                          <a:latin typeface="+mn-lt"/>
                          <a:ea typeface="+mn-ea"/>
                        </a:rPr>
                        <a:t>点 </a:t>
                      </a:r>
                      <a:endParaRPr lang="ja-JP" altLang="en-US" sz="2000" b="1" dirty="0">
                        <a:solidFill>
                          <a:schemeClr val="accent3">
                            <a:lumMod val="50000"/>
                          </a:schemeClr>
                        </a:solidFill>
                        <a:effectLst/>
                        <a:latin typeface="+mn-lt"/>
                        <a:ea typeface="+mn-ea"/>
                      </a:endParaRPr>
                    </a:p>
                  </a:txBody>
                  <a:tcPr marL="48878" marR="48878" marT="0" marB="0" anchor="ct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lgn="ctr">
                        <a:spcAft>
                          <a:spcPts val="0"/>
                        </a:spcAft>
                      </a:pPr>
                      <a:r>
                        <a:rPr lang="en-US" altLang="ja-JP" sz="2000" dirty="0">
                          <a:effectLst/>
                          <a:latin typeface="+mn-lt"/>
                          <a:ea typeface="+mn-ea"/>
                        </a:rPr>
                        <a:t>10 </a:t>
                      </a:r>
                      <a:r>
                        <a:rPr lang="ja-JP" altLang="en-US" sz="2000" dirty="0">
                          <a:effectLst/>
                          <a:latin typeface="+mn-lt"/>
                          <a:ea typeface="+mn-ea"/>
                        </a:rPr>
                        <a:t>点 </a:t>
                      </a:r>
                      <a:endParaRPr lang="ja-JP" altLang="en-US" sz="2000" b="1" dirty="0">
                        <a:solidFill>
                          <a:schemeClr val="accent3">
                            <a:lumMod val="50000"/>
                          </a:schemeClr>
                        </a:solidFill>
                        <a:effectLst/>
                        <a:latin typeface="+mn-lt"/>
                        <a:ea typeface="+mn-ea"/>
                      </a:endParaRPr>
                    </a:p>
                  </a:txBody>
                  <a:tcPr marL="48878" marR="48878" marT="0" marB="0" anchor="ct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spcAft>
                          <a:spcPts val="0"/>
                        </a:spcAft>
                      </a:pPr>
                      <a:r>
                        <a:rPr lang="en-US" altLang="ja-JP" sz="2400" b="1" dirty="0">
                          <a:effectLst/>
                          <a:latin typeface="+mn-lt"/>
                          <a:ea typeface="+mn-ea"/>
                        </a:rPr>
                        <a:t>55</a:t>
                      </a:r>
                      <a:r>
                        <a:rPr lang="en-US" altLang="zh-CN" sz="2400" b="1" dirty="0">
                          <a:effectLst/>
                          <a:latin typeface="+mn-lt"/>
                          <a:ea typeface="+mn-ea"/>
                        </a:rPr>
                        <a:t> </a:t>
                      </a:r>
                      <a:r>
                        <a:rPr lang="zh-CN" altLang="en-US" sz="2000" dirty="0">
                          <a:effectLst/>
                          <a:latin typeface="+mn-lt"/>
                          <a:ea typeface="+mn-ea"/>
                        </a:rPr>
                        <a:t>点（総合点基準：</a:t>
                      </a:r>
                      <a:r>
                        <a:rPr lang="en-US" altLang="ja-JP" sz="2000" dirty="0">
                          <a:effectLst/>
                          <a:latin typeface="+mn-lt"/>
                          <a:ea typeface="+mn-ea"/>
                        </a:rPr>
                        <a:t>44</a:t>
                      </a:r>
                      <a:r>
                        <a:rPr lang="zh-CN" altLang="en-US" sz="2000" dirty="0">
                          <a:effectLst/>
                          <a:latin typeface="+mn-lt"/>
                          <a:ea typeface="+mn-ea"/>
                        </a:rPr>
                        <a:t>点） </a:t>
                      </a:r>
                      <a:endParaRPr lang="zh-CN" altLang="en-US" sz="2000" b="1" dirty="0">
                        <a:solidFill>
                          <a:schemeClr val="accent3">
                            <a:lumMod val="50000"/>
                          </a:schemeClr>
                        </a:solidFill>
                        <a:effectLst/>
                        <a:latin typeface="+mn-lt"/>
                        <a:ea typeface="+mn-ea"/>
                      </a:endParaRPr>
                    </a:p>
                  </a:txBody>
                  <a:tcPr marL="48878" marR="48878" marT="0" marB="0" anchor="ctr"/>
                </a:tc>
                <a:extLst>
                  <a:ext uri="{0D108BD9-81ED-4DB2-BD59-A6C34878D82A}">
                    <a16:rowId xmlns:a16="http://schemas.microsoft.com/office/drawing/2014/main" val="10007"/>
                  </a:ext>
                </a:extLst>
              </a:tr>
              <a:tr h="438309">
                <a:tc vMerge="1">
                  <a:txBody>
                    <a:bodyPr/>
                    <a:lstStyle/>
                    <a:p>
                      <a:endParaRPr kumimoji="1" lang="ja-JP" altLang="en-US"/>
                    </a:p>
                  </a:txBody>
                  <a:tcP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spcAft>
                          <a:spcPts val="0"/>
                        </a:spcAft>
                      </a:pPr>
                      <a:r>
                        <a:rPr lang="zh-TW" altLang="en-US" sz="2000" dirty="0">
                          <a:effectLst/>
                          <a:latin typeface="+mn-lt"/>
                        </a:rPr>
                        <a:t>製造業等以外</a:t>
                      </a:r>
                      <a:r>
                        <a:rPr lang="en-US" altLang="zh-TW" sz="2000" dirty="0">
                          <a:effectLst/>
                          <a:latin typeface="+mn-lt"/>
                        </a:rPr>
                        <a:t>※ </a:t>
                      </a:r>
                      <a:endParaRPr lang="en-US" altLang="zh-TW" sz="2000" b="1" dirty="0">
                        <a:solidFill>
                          <a:schemeClr val="accent3">
                            <a:lumMod val="50000"/>
                          </a:schemeClr>
                        </a:solidFill>
                        <a:effectLst/>
                        <a:latin typeface="+mn-lt"/>
                        <a:ea typeface="+mj-ea"/>
                      </a:endParaRPr>
                    </a:p>
                  </a:txBody>
                  <a:tcPr marL="48878" marR="48878" marT="0" marB="0" anchor="ct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lgn="ctr">
                        <a:spcAft>
                          <a:spcPts val="0"/>
                        </a:spcAft>
                      </a:pPr>
                      <a:r>
                        <a:rPr lang="en-US" altLang="ja-JP" sz="2000" dirty="0">
                          <a:effectLst/>
                          <a:latin typeface="+mn-lt"/>
                          <a:ea typeface="+mn-ea"/>
                        </a:rPr>
                        <a:t>35 </a:t>
                      </a:r>
                      <a:r>
                        <a:rPr lang="ja-JP" altLang="en-US" sz="2000" dirty="0">
                          <a:effectLst/>
                          <a:latin typeface="+mn-lt"/>
                          <a:ea typeface="+mn-ea"/>
                        </a:rPr>
                        <a:t>点 </a:t>
                      </a:r>
                      <a:endParaRPr lang="ja-JP" altLang="en-US" sz="2000" b="1" dirty="0">
                        <a:solidFill>
                          <a:schemeClr val="accent3">
                            <a:lumMod val="50000"/>
                          </a:schemeClr>
                        </a:solidFill>
                        <a:effectLst/>
                        <a:latin typeface="+mn-lt"/>
                        <a:ea typeface="+mn-ea"/>
                      </a:endParaRPr>
                    </a:p>
                  </a:txBody>
                  <a:tcPr marL="48878" marR="48878" marT="0" marB="0" anchor="ct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lgn="ctr">
                        <a:spcAft>
                          <a:spcPts val="0"/>
                        </a:spcAft>
                      </a:pPr>
                      <a:r>
                        <a:rPr lang="en-US" altLang="ja-JP" sz="2000" dirty="0">
                          <a:effectLst/>
                          <a:latin typeface="+mn-lt"/>
                          <a:ea typeface="+mn-ea"/>
                        </a:rPr>
                        <a:t>7 </a:t>
                      </a:r>
                      <a:r>
                        <a:rPr lang="ja-JP" altLang="en-US" sz="2000" dirty="0">
                          <a:effectLst/>
                          <a:latin typeface="+mn-lt"/>
                          <a:ea typeface="+mn-ea"/>
                        </a:rPr>
                        <a:t>点 </a:t>
                      </a:r>
                      <a:endParaRPr lang="ja-JP" altLang="en-US" sz="2000" b="1" dirty="0">
                        <a:solidFill>
                          <a:schemeClr val="accent3">
                            <a:lumMod val="50000"/>
                          </a:schemeClr>
                        </a:solidFill>
                        <a:effectLst/>
                        <a:latin typeface="+mn-lt"/>
                        <a:ea typeface="+mn-ea"/>
                      </a:endParaRPr>
                    </a:p>
                  </a:txBody>
                  <a:tcPr marL="48878" marR="48878" marT="0" marB="0" anchor="ctr"/>
                </a:tc>
                <a:tc>
                  <a:txBody>
                    <a:bodyPr/>
                    <a:lstStyle>
                      <a:lvl1pPr marL="0" algn="l" defTabSz="1043055" rtl="0" eaLnBrk="1" latinLnBrk="0" hangingPunct="1">
                        <a:defRPr kumimoji="1" sz="2000" kern="1200">
                          <a:solidFill>
                            <a:schemeClr val="tx1"/>
                          </a:solidFill>
                          <a:latin typeface="Palatino Linotype"/>
                          <a:ea typeface="Meiryo UI"/>
                        </a:defRPr>
                      </a:lvl1pPr>
                      <a:lvl2pPr marL="521527" algn="l" defTabSz="1043055" rtl="0" eaLnBrk="1" latinLnBrk="0" hangingPunct="1">
                        <a:defRPr kumimoji="1" sz="2000" kern="1200">
                          <a:solidFill>
                            <a:schemeClr val="tx1"/>
                          </a:solidFill>
                          <a:latin typeface="Palatino Linotype"/>
                          <a:ea typeface="Meiryo UI"/>
                        </a:defRPr>
                      </a:lvl2pPr>
                      <a:lvl3pPr marL="1043055" algn="l" defTabSz="1043055" rtl="0" eaLnBrk="1" latinLnBrk="0" hangingPunct="1">
                        <a:defRPr kumimoji="1" sz="2000" kern="1200">
                          <a:solidFill>
                            <a:schemeClr val="tx1"/>
                          </a:solidFill>
                          <a:latin typeface="Palatino Linotype"/>
                          <a:ea typeface="Meiryo UI"/>
                        </a:defRPr>
                      </a:lvl3pPr>
                      <a:lvl4pPr marL="1564582" algn="l" defTabSz="1043055" rtl="0" eaLnBrk="1" latinLnBrk="0" hangingPunct="1">
                        <a:defRPr kumimoji="1" sz="2000" kern="1200">
                          <a:solidFill>
                            <a:schemeClr val="tx1"/>
                          </a:solidFill>
                          <a:latin typeface="Palatino Linotype"/>
                          <a:ea typeface="Meiryo UI"/>
                        </a:defRPr>
                      </a:lvl4pPr>
                      <a:lvl5pPr marL="2086109" algn="l" defTabSz="1043055" rtl="0" eaLnBrk="1" latinLnBrk="0" hangingPunct="1">
                        <a:defRPr kumimoji="1" sz="2000" kern="1200">
                          <a:solidFill>
                            <a:schemeClr val="tx1"/>
                          </a:solidFill>
                          <a:latin typeface="Palatino Linotype"/>
                          <a:ea typeface="Meiryo UI"/>
                        </a:defRPr>
                      </a:lvl5pPr>
                      <a:lvl6pPr marL="2607636" algn="l" defTabSz="1043055" rtl="0" eaLnBrk="1" latinLnBrk="0" hangingPunct="1">
                        <a:defRPr kumimoji="1" sz="2000" kern="1200">
                          <a:solidFill>
                            <a:schemeClr val="tx1"/>
                          </a:solidFill>
                          <a:latin typeface="Palatino Linotype"/>
                          <a:ea typeface="Meiryo UI"/>
                        </a:defRPr>
                      </a:lvl6pPr>
                      <a:lvl7pPr marL="3129164" algn="l" defTabSz="1043055" rtl="0" eaLnBrk="1" latinLnBrk="0" hangingPunct="1">
                        <a:defRPr kumimoji="1" sz="2000" kern="1200">
                          <a:solidFill>
                            <a:schemeClr val="tx1"/>
                          </a:solidFill>
                          <a:latin typeface="Palatino Linotype"/>
                          <a:ea typeface="Meiryo UI"/>
                        </a:defRPr>
                      </a:lvl7pPr>
                      <a:lvl8pPr marL="3650691" algn="l" defTabSz="1043055" rtl="0" eaLnBrk="1" latinLnBrk="0" hangingPunct="1">
                        <a:defRPr kumimoji="1" sz="2000" kern="1200">
                          <a:solidFill>
                            <a:schemeClr val="tx1"/>
                          </a:solidFill>
                          <a:latin typeface="Palatino Linotype"/>
                          <a:ea typeface="Meiryo UI"/>
                        </a:defRPr>
                      </a:lvl8pPr>
                      <a:lvl9pPr marL="4172218" algn="l" defTabSz="1043055" rtl="0" eaLnBrk="1" latinLnBrk="0" hangingPunct="1">
                        <a:defRPr kumimoji="1" sz="2000" kern="1200">
                          <a:solidFill>
                            <a:schemeClr val="tx1"/>
                          </a:solidFill>
                          <a:latin typeface="Palatino Linotype"/>
                          <a:ea typeface="Meiryo UI"/>
                        </a:defRPr>
                      </a:lvl9pPr>
                    </a:lstStyle>
                    <a:p>
                      <a:pPr>
                        <a:spcAft>
                          <a:spcPts val="0"/>
                        </a:spcAft>
                      </a:pPr>
                      <a:r>
                        <a:rPr lang="en-US" altLang="ja-JP" sz="2400" b="1" dirty="0">
                          <a:effectLst/>
                          <a:latin typeface="+mn-lt"/>
                          <a:ea typeface="+mn-ea"/>
                        </a:rPr>
                        <a:t>42</a:t>
                      </a:r>
                      <a:r>
                        <a:rPr lang="en-US" altLang="zh-CN" sz="2000" dirty="0">
                          <a:effectLst/>
                          <a:latin typeface="+mn-lt"/>
                          <a:ea typeface="+mn-ea"/>
                        </a:rPr>
                        <a:t> </a:t>
                      </a:r>
                      <a:r>
                        <a:rPr lang="zh-CN" altLang="en-US" sz="2000" dirty="0">
                          <a:effectLst/>
                          <a:latin typeface="+mn-lt"/>
                          <a:ea typeface="+mn-ea"/>
                        </a:rPr>
                        <a:t>点（総合点基準：</a:t>
                      </a:r>
                      <a:r>
                        <a:rPr lang="en-US" altLang="ja-JP" sz="2000" dirty="0">
                          <a:effectLst/>
                          <a:latin typeface="+mn-lt"/>
                          <a:ea typeface="+mn-ea"/>
                        </a:rPr>
                        <a:t>34</a:t>
                      </a:r>
                      <a:r>
                        <a:rPr lang="zh-CN" altLang="en-US" sz="2000" dirty="0">
                          <a:effectLst/>
                          <a:latin typeface="+mn-lt"/>
                          <a:ea typeface="+mn-ea"/>
                        </a:rPr>
                        <a:t>点） </a:t>
                      </a:r>
                      <a:endParaRPr lang="zh-CN" altLang="en-US" sz="2000" b="1" dirty="0">
                        <a:solidFill>
                          <a:schemeClr val="accent3">
                            <a:lumMod val="50000"/>
                          </a:schemeClr>
                        </a:solidFill>
                        <a:effectLst/>
                        <a:latin typeface="+mn-lt"/>
                        <a:ea typeface="+mn-ea"/>
                      </a:endParaRPr>
                    </a:p>
                  </a:txBody>
                  <a:tcPr marL="48878" marR="48878" marT="0" marB="0" anchor="ctr"/>
                </a:tc>
                <a:extLst>
                  <a:ext uri="{0D108BD9-81ED-4DB2-BD59-A6C34878D82A}">
                    <a16:rowId xmlns:a16="http://schemas.microsoft.com/office/drawing/2014/main" val="10008"/>
                  </a:ext>
                </a:extLst>
              </a:tr>
            </a:tbl>
          </a:graphicData>
        </a:graphic>
      </p:graphicFrame>
      <p:sp>
        <p:nvSpPr>
          <p:cNvPr id="3" name="正方形/長方形 2"/>
          <p:cNvSpPr/>
          <p:nvPr/>
        </p:nvSpPr>
        <p:spPr>
          <a:xfrm>
            <a:off x="593725" y="7101129"/>
            <a:ext cx="7920880" cy="338554"/>
          </a:xfrm>
          <a:prstGeom prst="rect">
            <a:avLst/>
          </a:prstGeom>
        </p:spPr>
        <p:txBody>
          <a:bodyPr wrap="square">
            <a:spAutoFit/>
          </a:bodyPr>
          <a:lstStyle/>
          <a:p>
            <a:r>
              <a:rPr lang="en-US" altLang="ja-JP" sz="1600" dirty="0" smtClean="0"/>
              <a:t>※</a:t>
            </a:r>
            <a:r>
              <a:rPr lang="ja-JP" altLang="en-US" sz="1600" dirty="0" smtClean="0"/>
              <a:t>製造業</a:t>
            </a:r>
            <a:r>
              <a:rPr lang="ja-JP" altLang="en-US" sz="1600" dirty="0"/>
              <a:t>等と</a:t>
            </a:r>
            <a:r>
              <a:rPr lang="ja-JP" altLang="en-US" sz="1600" dirty="0" smtClean="0"/>
              <a:t>は、労働</a:t>
            </a:r>
            <a:r>
              <a:rPr lang="ja-JP" altLang="en-US" sz="1600" dirty="0"/>
              <a:t>安全衛生施行令第２条第１号および同条第２号に掲げる業種</a:t>
            </a:r>
          </a:p>
        </p:txBody>
      </p:sp>
    </p:spTree>
    <p:extLst>
      <p:ext uri="{BB962C8B-B14F-4D97-AF65-F5344CB8AC3E}">
        <p14:creationId xmlns:p14="http://schemas.microsoft.com/office/powerpoint/2010/main" val="4142328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177741167"/>
              </p:ext>
            </p:extLst>
          </p:nvPr>
        </p:nvGraphicFramePr>
        <p:xfrm>
          <a:off x="567832" y="2569765"/>
          <a:ext cx="9649643" cy="4667250"/>
        </p:xfrm>
        <a:graphic>
          <a:graphicData uri="http://schemas.openxmlformats.org/drawingml/2006/table">
            <a:tbl>
              <a:tblPr/>
              <a:tblGrid>
                <a:gridCol w="8342028">
                  <a:extLst>
                    <a:ext uri="{9D8B030D-6E8A-4147-A177-3AD203B41FA5}">
                      <a16:colId xmlns:a16="http://schemas.microsoft.com/office/drawing/2014/main" val="20000"/>
                    </a:ext>
                  </a:extLst>
                </a:gridCol>
                <a:gridCol w="1307615">
                  <a:extLst>
                    <a:ext uri="{9D8B030D-6E8A-4147-A177-3AD203B41FA5}">
                      <a16:colId xmlns:a16="http://schemas.microsoft.com/office/drawing/2014/main" val="20001"/>
                    </a:ext>
                  </a:extLst>
                </a:gridCol>
              </a:tblGrid>
              <a:tr h="552450">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smtClean="0">
                        <a:ln>
                          <a:noFill/>
                        </a:ln>
                        <a:solidFill>
                          <a:srgbClr val="595959"/>
                        </a:solidFill>
                        <a:effectLst/>
                        <a:latin typeface="+mn-ea"/>
                        <a:ea typeface="+mn-ea"/>
                      </a:endParaRPr>
                    </a:p>
                    <a:p>
                      <a:pPr marL="65088" marR="0" lvl="0" indent="0" algn="ctr"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smtClean="0">
                          <a:ln>
                            <a:noFill/>
                          </a:ln>
                          <a:solidFill>
                            <a:srgbClr val="595959"/>
                          </a:solidFill>
                          <a:effectLst/>
                          <a:latin typeface="+mn-ea"/>
                          <a:ea typeface="+mn-ea"/>
                        </a:rPr>
                        <a:t>項目</a:t>
                      </a: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ja-JP" altLang="en-US" sz="2000" b="1" i="0" u="none" strike="noStrike" cap="none" normalizeH="0" baseline="0" dirty="0" smtClean="0">
                          <a:ln>
                            <a:noFill/>
                          </a:ln>
                          <a:solidFill>
                            <a:srgbClr val="595959"/>
                          </a:solidFill>
                          <a:effectLst/>
                          <a:latin typeface="Segoe UI" panose="020B0502040204020203" pitchFamily="34" charset="0"/>
                          <a:ea typeface="メイリオ" panose="020B0604030504040204" pitchFamily="50" charset="-128"/>
                        </a:rPr>
                        <a:t>評価点</a:t>
                      </a:r>
                      <a:endParaRPr kumimoji="1" lang="ja-JP" altLang="ja-JP" sz="20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1500">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①主要な事業場ごとに安全衛生に関して従業員が主体となって行う取</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　組を支援しているか</a:t>
                      </a:r>
                      <a:r>
                        <a:rPr kumimoji="1" lang="ja-JP" altLang="en-US" sz="2000" b="1" i="0" u="none" strike="noStrike" cap="none" normalizeH="0" baseline="0" dirty="0" smtClean="0">
                          <a:ln>
                            <a:noFill/>
                          </a:ln>
                          <a:solidFill>
                            <a:srgbClr val="595959"/>
                          </a:solidFill>
                          <a:effectLst/>
                          <a:latin typeface="+mn-ea"/>
                          <a:ea typeface="+mn-ea"/>
                        </a:rPr>
                        <a:t>。</a:t>
                      </a:r>
                      <a:endParaRPr kumimoji="1" lang="en-US" altLang="ja-JP" sz="2000" b="1" i="0" u="none" strike="noStrike" cap="none" normalizeH="0" baseline="0" dirty="0" smtClean="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1.5点</a:t>
                      </a:r>
                      <a:endParaRPr kumimoji="1" lang="ja-JP" altLang="ja-JP" sz="20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1"/>
                  </a:ext>
                </a:extLst>
              </a:tr>
              <a:tr h="571500">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②従業員の健康や安全に関する計画策定や見直しにあたり、企業本社</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　及び全ての関連事業場において、広く従業員の意見を求め、その</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　意見を反映できる仕組みを設けているか</a:t>
                      </a:r>
                      <a:r>
                        <a:rPr kumimoji="1" lang="ja-JP" altLang="en-US" sz="2000" b="1" i="0" u="none" strike="noStrike" cap="none" normalizeH="0" baseline="0" dirty="0" smtClean="0">
                          <a:ln>
                            <a:noFill/>
                          </a:ln>
                          <a:solidFill>
                            <a:srgbClr val="595959"/>
                          </a:solidFill>
                          <a:effectLst/>
                          <a:latin typeface="+mn-ea"/>
                          <a:ea typeface="+mn-ea"/>
                        </a:rPr>
                        <a:t>。</a:t>
                      </a:r>
                      <a:endParaRPr kumimoji="1" lang="en-US" altLang="ja-JP" sz="2000" b="1" i="0" u="none" strike="noStrike" cap="none" normalizeH="0" baseline="0" dirty="0" smtClean="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1.5点</a:t>
                      </a:r>
                      <a:endParaRPr kumimoji="1" lang="ja-JP" altLang="ja-JP" sz="20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3196500704"/>
                  </a:ext>
                </a:extLst>
              </a:tr>
              <a:tr h="822325">
                <a:tc>
                  <a:txBody>
                    <a:bodyPr/>
                    <a:lstStyle>
                      <a:lvl1pPr marL="293688" indent="-228600">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93688" marR="0" lvl="0" indent="-22860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293688" marR="0" lvl="0" indent="-22860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③各事業場の安全衛生組織・担当者の活動が効果的に機能できるよう、継続的に本社からの支援が実施されているか。</a:t>
                      </a:r>
                      <a:endParaRPr kumimoji="1" lang="en-US" altLang="ja-JP" sz="2000" b="1" i="0" u="none" strike="noStrike" cap="none" normalizeH="0" baseline="0" dirty="0">
                        <a:ln>
                          <a:noFill/>
                        </a:ln>
                        <a:solidFill>
                          <a:srgbClr val="595959"/>
                        </a:solidFill>
                        <a:effectLst/>
                        <a:latin typeface="+mn-ea"/>
                        <a:ea typeface="+mn-ea"/>
                      </a:endParaRPr>
                    </a:p>
                    <a:p>
                      <a:pPr marL="293688" marR="0" lvl="0" indent="-228600" algn="l" defTabSz="1042988" rtl="0" eaLnBrk="1" fontAlgn="base" latinLnBrk="0" hangingPunct="1">
                        <a:lnSpc>
                          <a:spcPts val="1800"/>
                        </a:lnSpc>
                        <a:spcBef>
                          <a:spcPct val="0"/>
                        </a:spcBef>
                        <a:spcAft>
                          <a:spcPct val="0"/>
                        </a:spcAft>
                        <a:buClrTx/>
                        <a:buSzTx/>
                        <a:buFontTx/>
                        <a:buNone/>
                        <a:tabLst/>
                      </a:pP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１点</a:t>
                      </a:r>
                      <a:endParaRPr kumimoji="1" lang="ja-JP" altLang="ja-JP" sz="20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2"/>
                  </a:ext>
                </a:extLst>
              </a:tr>
              <a:tr h="552450">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④国、地方自治体又は労働災害防止団体による安全衛生に関する優良</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　とされる表彰（過去</a:t>
                      </a:r>
                      <a:r>
                        <a:rPr kumimoji="1" lang="en-US" altLang="ja-JP" sz="2000" b="1" i="0" u="none" strike="noStrike" cap="none" normalizeH="0" baseline="0" dirty="0">
                          <a:ln>
                            <a:noFill/>
                          </a:ln>
                          <a:solidFill>
                            <a:srgbClr val="595959"/>
                          </a:solidFill>
                          <a:effectLst/>
                          <a:latin typeface="+mn-ea"/>
                          <a:ea typeface="+mn-ea"/>
                        </a:rPr>
                        <a:t>3</a:t>
                      </a:r>
                      <a:r>
                        <a:rPr kumimoji="1" lang="ja-JP" altLang="en-US" sz="2000" b="1" i="0" u="none" strike="noStrike" cap="none" normalizeH="0" baseline="0" dirty="0">
                          <a:ln>
                            <a:noFill/>
                          </a:ln>
                          <a:solidFill>
                            <a:srgbClr val="595959"/>
                          </a:solidFill>
                          <a:effectLst/>
                          <a:latin typeface="+mn-ea"/>
                          <a:ea typeface="+mn-ea"/>
                        </a:rPr>
                        <a:t>年以内のものに限る）や認証を取得している</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　か。</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各</a:t>
                      </a:r>
                      <a:r>
                        <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0.5</a:t>
                      </a:r>
                      <a:r>
                        <a:rPr kumimoji="1" lang="ja-JP" altLang="en-US"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点</a:t>
                      </a: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上限１</a:t>
                      </a:r>
                      <a:r>
                        <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点</a:t>
                      </a:r>
                      <a:endParaRPr kumimoji="1" lang="ja-JP" altLang="ja-JP" sz="20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3"/>
                  </a:ext>
                </a:extLst>
              </a:tr>
            </a:tbl>
          </a:graphicData>
        </a:graphic>
      </p:graphicFrame>
      <p:sp>
        <p:nvSpPr>
          <p:cNvPr id="9" name="タイトル 1"/>
          <p:cNvSpPr>
            <a:spLocks noGrp="1"/>
          </p:cNvSpPr>
          <p:nvPr>
            <p:ph type="title"/>
          </p:nvPr>
        </p:nvSpPr>
        <p:spPr/>
        <p:txBody>
          <a:bodyPr/>
          <a:lstStyle/>
          <a:p>
            <a:pPr>
              <a:defRPr/>
            </a:pPr>
            <a:r>
              <a:rPr lang="ja-JP" altLang="en-US" dirty="0"/>
              <a:t>第３　企業の積極的な取組を評価する項目（加点項目）</a:t>
            </a:r>
          </a:p>
        </p:txBody>
      </p:sp>
      <p:sp>
        <p:nvSpPr>
          <p:cNvPr id="62466" name="スライド番号プレースホルダー 3"/>
          <p:cNvSpPr>
            <a:spLocks noGrp="1"/>
          </p:cNvSpPr>
          <p:nvPr>
            <p:ph type="sldNum" sz="quarter" idx="10"/>
          </p:nvPr>
        </p:nvSpPr>
        <p:spPr bwMode="auto">
          <a:xfrm>
            <a:off x="10244638" y="7237015"/>
            <a:ext cx="314325" cy="21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4DD2C6A5-85F4-4376-9636-74C77BFEE9C3}" type="slidenum">
              <a:rPr lang="ja-JP" altLang="en-US" sz="1000">
                <a:solidFill>
                  <a:srgbClr val="000000"/>
                </a:solidFill>
                <a:latin typeface="Arial" pitchFamily="34" charset="0"/>
              </a:rPr>
              <a:pPr/>
              <a:t>26</a:t>
            </a:fld>
            <a:endParaRPr lang="ja-JP" altLang="en-US" sz="1000" dirty="0">
              <a:solidFill>
                <a:srgbClr val="000000"/>
              </a:solidFill>
              <a:latin typeface="Arial" pitchFamily="34" charset="0"/>
            </a:endParaRPr>
          </a:p>
        </p:txBody>
      </p:sp>
      <p:sp>
        <p:nvSpPr>
          <p:cNvPr id="2" name="正方形/長方形 1"/>
          <p:cNvSpPr/>
          <p:nvPr/>
        </p:nvSpPr>
        <p:spPr>
          <a:xfrm>
            <a:off x="594172" y="1466202"/>
            <a:ext cx="9577064" cy="954107"/>
          </a:xfrm>
          <a:prstGeom prst="rect">
            <a:avLst/>
          </a:prstGeom>
        </p:spPr>
        <p:txBody>
          <a:bodyPr wrap="square">
            <a:spAutoFit/>
          </a:bodyPr>
          <a:lstStyle/>
          <a:p>
            <a:pPr marL="180000" indent="-457200"/>
            <a:r>
              <a:rPr lang="ja-JP" altLang="en-US" sz="2800" b="1" dirty="0" smtClean="0">
                <a:latin typeface="+mj-ea"/>
                <a:ea typeface="+mj-ea"/>
              </a:rPr>
              <a:t>１</a:t>
            </a:r>
            <a:r>
              <a:rPr lang="en-US" altLang="ja-JP" sz="2800" b="1" dirty="0">
                <a:latin typeface="+mj-ea"/>
                <a:ea typeface="+mj-ea"/>
              </a:rPr>
              <a:t> </a:t>
            </a:r>
            <a:r>
              <a:rPr lang="ja-JP" altLang="en-US" sz="2800" b="1" dirty="0" smtClean="0">
                <a:latin typeface="+mj-ea"/>
                <a:ea typeface="+mj-ea"/>
              </a:rPr>
              <a:t>安全</a:t>
            </a:r>
            <a:r>
              <a:rPr lang="ja-JP" altLang="en-US" sz="2800" b="1" dirty="0">
                <a:latin typeface="+mj-ea"/>
                <a:ea typeface="+mj-ea"/>
              </a:rPr>
              <a:t>衛生活動を推進するための取組</a:t>
            </a:r>
            <a:r>
              <a:rPr lang="ja-JP" altLang="en-US" sz="2800" b="1" dirty="0" smtClean="0">
                <a:latin typeface="+mj-ea"/>
                <a:ea typeface="+mj-ea"/>
              </a:rPr>
              <a:t>状況</a:t>
            </a:r>
            <a:endParaRPr lang="en-US" altLang="ja-JP" sz="2800" b="1" dirty="0" smtClean="0">
              <a:latin typeface="+mj-ea"/>
              <a:ea typeface="+mj-ea"/>
            </a:endParaRPr>
          </a:p>
          <a:p>
            <a:pPr marL="180000" indent="-457200"/>
            <a:r>
              <a:rPr lang="ja-JP" altLang="en-US" sz="2800" dirty="0" smtClean="0">
                <a:latin typeface="+mj-ea"/>
                <a:ea typeface="+mj-ea"/>
              </a:rPr>
              <a:t>　　</a:t>
            </a:r>
            <a:r>
              <a:rPr lang="en-US" altLang="ja-JP" sz="2800" dirty="0" smtClean="0">
                <a:latin typeface="+mj-ea"/>
                <a:ea typeface="+mj-ea"/>
              </a:rPr>
              <a:t>※</a:t>
            </a:r>
            <a:r>
              <a:rPr lang="ja-JP" altLang="en-US" sz="2800" dirty="0" smtClean="0">
                <a:latin typeface="+mj-ea"/>
                <a:ea typeface="+mj-ea"/>
              </a:rPr>
              <a:t>取組を確認するもの（計</a:t>
            </a:r>
            <a:r>
              <a:rPr lang="en-US" altLang="ja-JP" sz="2800" dirty="0" smtClean="0">
                <a:latin typeface="+mj-ea"/>
                <a:ea typeface="+mj-ea"/>
              </a:rPr>
              <a:t>5</a:t>
            </a:r>
            <a:r>
              <a:rPr lang="ja-JP" altLang="en-US" sz="2800" dirty="0" smtClean="0">
                <a:latin typeface="+mj-ea"/>
                <a:ea typeface="+mj-ea"/>
              </a:rPr>
              <a:t>点）</a:t>
            </a:r>
            <a:endParaRPr lang="en-US" altLang="ja-JP" sz="2800" dirty="0">
              <a:latin typeface="+mj-ea"/>
              <a:ea typeface="+mj-ea"/>
            </a:endParaRPr>
          </a:p>
        </p:txBody>
      </p:sp>
    </p:spTree>
    <p:extLst>
      <p:ext uri="{BB962C8B-B14F-4D97-AF65-F5344CB8AC3E}">
        <p14:creationId xmlns:p14="http://schemas.microsoft.com/office/powerpoint/2010/main" val="26644822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231F5AF0-C78C-49FE-8F87-F90E74AB43CE}" type="slidenum">
              <a:rPr lang="ja-JP" altLang="en-US" sz="1000">
                <a:solidFill>
                  <a:srgbClr val="000000"/>
                </a:solidFill>
                <a:latin typeface="Arial" pitchFamily="34" charset="0"/>
              </a:rPr>
              <a:pPr/>
              <a:t>27</a:t>
            </a:fld>
            <a:endParaRPr lang="ja-JP" altLang="en-US" sz="1000">
              <a:solidFill>
                <a:srgbClr val="000000"/>
              </a:solidFill>
              <a:latin typeface="Arial" pitchFamily="34" charset="0"/>
            </a:endParaRPr>
          </a:p>
        </p:txBody>
      </p:sp>
      <p:sp>
        <p:nvSpPr>
          <p:cNvPr id="64515" name="テキスト ボックス 4"/>
          <p:cNvSpPr txBox="1">
            <a:spLocks noChangeArrowheads="1"/>
          </p:cNvSpPr>
          <p:nvPr/>
        </p:nvSpPr>
        <p:spPr bwMode="auto">
          <a:xfrm>
            <a:off x="809625" y="1620838"/>
            <a:ext cx="9145588"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pPr algn="just">
              <a:lnSpc>
                <a:spcPct val="125000"/>
              </a:lnSpc>
            </a:pPr>
            <a:endParaRPr lang="ja-JP" altLang="en-US" sz="1400">
              <a:solidFill>
                <a:srgbClr val="000000"/>
              </a:solidFill>
              <a:latin typeface="ＭＳ Ｐゴシック" pitchFamily="50" charset="-128"/>
            </a:endParaRPr>
          </a:p>
        </p:txBody>
      </p:sp>
      <p:graphicFrame>
        <p:nvGraphicFramePr>
          <p:cNvPr id="6" name="表 5"/>
          <p:cNvGraphicFramePr>
            <a:graphicFrameLocks noGrp="1"/>
          </p:cNvGraphicFramePr>
          <p:nvPr/>
        </p:nvGraphicFramePr>
        <p:xfrm>
          <a:off x="2589213" y="4048125"/>
          <a:ext cx="5975350" cy="204788"/>
        </p:xfrm>
        <a:graphic>
          <a:graphicData uri="http://schemas.openxmlformats.org/drawingml/2006/table">
            <a:tbl>
              <a:tblPr/>
              <a:tblGrid>
                <a:gridCol w="5165725">
                  <a:extLst>
                    <a:ext uri="{9D8B030D-6E8A-4147-A177-3AD203B41FA5}">
                      <a16:colId xmlns:a16="http://schemas.microsoft.com/office/drawing/2014/main" val="20000"/>
                    </a:ext>
                  </a:extLst>
                </a:gridCol>
                <a:gridCol w="809625">
                  <a:extLst>
                    <a:ext uri="{9D8B030D-6E8A-4147-A177-3AD203B41FA5}">
                      <a16:colId xmlns:a16="http://schemas.microsoft.com/office/drawing/2014/main" val="20001"/>
                    </a:ext>
                  </a:extLst>
                </a:gridCol>
              </a:tblGrid>
              <a:tr h="204788">
                <a:tc>
                  <a:txBody>
                    <a:bodyPr/>
                    <a:lstStyle>
                      <a:lvl1pPr>
                        <a:spcBef>
                          <a:spcPct val="20000"/>
                        </a:spcBef>
                        <a:tabLst>
                          <a:tab pos="311150" algn="l"/>
                        </a:tabLst>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tabLst>
                          <a:tab pos="311150" algn="l"/>
                        </a:tabLst>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tabLst>
                          <a:tab pos="311150" algn="l"/>
                        </a:tabLst>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tabLst>
                          <a:tab pos="311150" algn="l"/>
                        </a:tabLst>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tabLst>
                          <a:tab pos="311150" algn="l"/>
                        </a:tabLst>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tabLst>
                          <a:tab pos="311150" algn="l"/>
                        </a:tabLs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tabLst>
                          <a:tab pos="311150" algn="l"/>
                        </a:tabLs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tabLst>
                          <a:tab pos="311150" algn="l"/>
                        </a:tabLs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tabLst>
                          <a:tab pos="311150" algn="l"/>
                        </a:tabLs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ts val="1375"/>
                        </a:lnSpc>
                        <a:spcBef>
                          <a:spcPct val="0"/>
                        </a:spcBef>
                        <a:spcAft>
                          <a:spcPct val="0"/>
                        </a:spcAft>
                        <a:buClrTx/>
                        <a:buSzTx/>
                        <a:buFontTx/>
                        <a:buNone/>
                        <a:tabLst>
                          <a:tab pos="311150" algn="l"/>
                        </a:tabLst>
                      </a:pPr>
                      <a:r>
                        <a:rPr kumimoji="1" lang="en-US" altLang="ja-JP" sz="1200" b="1" i="0" u="none" strike="noStrike" cap="none" normalizeH="0" baseline="0">
                          <a:ln>
                            <a:noFill/>
                          </a:ln>
                          <a:solidFill>
                            <a:srgbClr val="FFFFFF"/>
                          </a:solidFill>
                          <a:effectLst/>
                          <a:latin typeface="Segoe UI" panose="020B0502040204020203" pitchFamily="34" charset="0"/>
                          <a:ea typeface="メイリオ" panose="020B0604030504040204" pitchFamily="50" charset="-128"/>
                        </a:rPr>
                        <a:t>項	目</a:t>
                      </a:r>
                      <a:endParaRPr kumimoji="1" lang="ja-JP" altLang="ja-JP" sz="1100" b="1" i="0" u="none" strike="noStrike" cap="none" normalizeH="0" baseline="0">
                        <a:ln>
                          <a:noFill/>
                        </a:ln>
                        <a:solidFill>
                          <a:srgbClr val="FFFFFF"/>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666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166688" marR="0" lvl="0" indent="0" algn="l" defTabSz="1042988" rtl="0" eaLnBrk="1" fontAlgn="base" latinLnBrk="0" hangingPunct="1">
                        <a:lnSpc>
                          <a:spcPts val="1375"/>
                        </a:lnSpc>
                        <a:spcBef>
                          <a:spcPct val="0"/>
                        </a:spcBef>
                        <a:spcAft>
                          <a:spcPct val="0"/>
                        </a:spcAft>
                        <a:buClrTx/>
                        <a:buSzTx/>
                        <a:buFontTx/>
                        <a:buNone/>
                        <a:tabLst/>
                      </a:pPr>
                      <a:r>
                        <a:rPr kumimoji="1" lang="en-US" altLang="ja-JP" sz="1200" b="1" i="0" u="none" strike="noStrike" cap="none" normalizeH="0" baseline="0" dirty="0" err="1">
                          <a:ln>
                            <a:noFill/>
                          </a:ln>
                          <a:solidFill>
                            <a:srgbClr val="FFFFFF"/>
                          </a:solidFill>
                          <a:effectLst/>
                          <a:latin typeface="Segoe UI" panose="020B0502040204020203" pitchFamily="34" charset="0"/>
                          <a:ea typeface="メイリオ" panose="020B0604030504040204" pitchFamily="50" charset="-128"/>
                        </a:rPr>
                        <a:t>評価点</a:t>
                      </a:r>
                      <a:endParaRPr kumimoji="1" lang="ja-JP" altLang="ja-JP" sz="1100" b="1" i="0" u="none" strike="noStrike" cap="none" normalizeH="0" baseline="0" dirty="0">
                        <a:ln>
                          <a:noFill/>
                        </a:ln>
                        <a:solidFill>
                          <a:srgbClr val="FFFFFF"/>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283268093"/>
              </p:ext>
            </p:extLst>
          </p:nvPr>
        </p:nvGraphicFramePr>
        <p:xfrm>
          <a:off x="737394" y="3067235"/>
          <a:ext cx="9290050" cy="4210050"/>
        </p:xfrm>
        <a:graphic>
          <a:graphicData uri="http://schemas.openxmlformats.org/drawingml/2006/table">
            <a:tbl>
              <a:tblPr/>
              <a:tblGrid>
                <a:gridCol w="8031163">
                  <a:extLst>
                    <a:ext uri="{9D8B030D-6E8A-4147-A177-3AD203B41FA5}">
                      <a16:colId xmlns:a16="http://schemas.microsoft.com/office/drawing/2014/main" val="20000"/>
                    </a:ext>
                  </a:extLst>
                </a:gridCol>
                <a:gridCol w="1258887">
                  <a:extLst>
                    <a:ext uri="{9D8B030D-6E8A-4147-A177-3AD203B41FA5}">
                      <a16:colId xmlns:a16="http://schemas.microsoft.com/office/drawing/2014/main" val="20001"/>
                    </a:ext>
                  </a:extLst>
                </a:gridCol>
              </a:tblGrid>
              <a:tr h="552450">
                <a:tc>
                  <a:txBody>
                    <a:bodyPr/>
                    <a:lstStyle/>
                    <a:p>
                      <a:pPr marL="65088" marR="0" lvl="0" indent="0" algn="ctr"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smtClean="0">
                          <a:ln>
                            <a:noFill/>
                          </a:ln>
                          <a:solidFill>
                            <a:srgbClr val="595959"/>
                          </a:solidFill>
                          <a:effectLst/>
                          <a:latin typeface="+mn-ea"/>
                          <a:ea typeface="+mn-ea"/>
                        </a:rPr>
                        <a:t>項目</a:t>
                      </a:r>
                      <a:endParaRPr kumimoji="1" lang="ja-JP" altLang="ja-JP" sz="2000" b="1" i="0" u="none" strike="noStrike" cap="none" normalizeH="0" baseline="0" dirty="0">
                        <a:ln>
                          <a:noFill/>
                        </a:ln>
                        <a:solidFill>
                          <a:srgbClr val="595959"/>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44475" marR="0" lvl="0" indent="0" algn="l" defTabSz="1042988" rtl="0" eaLnBrk="1" fontAlgn="base" latinLnBrk="0" hangingPunct="1">
                        <a:lnSpc>
                          <a:spcPts val="1375"/>
                        </a:lnSpc>
                        <a:spcBef>
                          <a:spcPct val="0"/>
                        </a:spcBef>
                        <a:spcAft>
                          <a:spcPct val="0"/>
                        </a:spcAft>
                        <a:buClrTx/>
                        <a:buSzTx/>
                        <a:buFontTx/>
                        <a:buNone/>
                        <a:tabLst/>
                      </a:pPr>
                      <a:r>
                        <a:rPr kumimoji="1" lang="ja-JP" altLang="en-US" sz="2000" b="1" i="0" u="none" strike="noStrike" cap="none" normalizeH="0" baseline="0" dirty="0" smtClean="0">
                          <a:ln>
                            <a:noFill/>
                          </a:ln>
                          <a:solidFill>
                            <a:srgbClr val="595959"/>
                          </a:solidFill>
                          <a:effectLst/>
                          <a:latin typeface="+mn-ea"/>
                          <a:ea typeface="+mn-ea"/>
                        </a:rPr>
                        <a:t>評価点</a:t>
                      </a:r>
                      <a:endParaRPr kumimoji="1" lang="ja-JP" altLang="ja-JP" sz="2000" b="1" i="0" u="none" strike="noStrike" cap="none" normalizeH="0" baseline="0" dirty="0">
                        <a:ln>
                          <a:noFill/>
                        </a:ln>
                        <a:solidFill>
                          <a:srgbClr val="595959"/>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2407675"/>
                  </a:ext>
                </a:extLst>
              </a:tr>
              <a:tr h="552450">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①企業全体としての従業員の健康の保持・増進に関する計画（年間ス</a:t>
                      </a: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　ケジュール表を含む）を策定し、着実に実施しているか。</a:t>
                      </a: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65088" marR="0" lvl="0" indent="0" algn="l" defTabSz="1042988" rtl="0" eaLnBrk="1" fontAlgn="base" latinLnBrk="0" hangingPunct="1">
                        <a:lnSpc>
                          <a:spcPts val="1800"/>
                        </a:lnSpc>
                        <a:spcBef>
                          <a:spcPct val="0"/>
                        </a:spcBef>
                        <a:spcAft>
                          <a:spcPct val="0"/>
                        </a:spcAft>
                        <a:buClrTx/>
                        <a:buSzTx/>
                        <a:buFontTx/>
                        <a:buNone/>
                        <a:tabLst/>
                      </a:pPr>
                      <a:endParaRPr kumimoji="1" lang="ja-JP" altLang="ja-JP" sz="20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２</a:t>
                      </a:r>
                      <a:r>
                        <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点</a:t>
                      </a:r>
                      <a:endParaRPr kumimoji="1" lang="ja-JP" altLang="ja-JP" sz="20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0"/>
                  </a:ext>
                </a:extLst>
              </a:tr>
              <a:tr h="549275">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②①の健康の保持・増進に関する計画を従業員と共有しているか。</a:t>
                      </a: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65088" marR="0" lvl="0" indent="0" algn="l" defTabSz="1042988" rtl="0" eaLnBrk="1" fontAlgn="base" latinLnBrk="0" hangingPunct="1">
                        <a:lnSpc>
                          <a:spcPts val="1800"/>
                        </a:lnSpc>
                        <a:spcBef>
                          <a:spcPct val="0"/>
                        </a:spcBef>
                        <a:spcAft>
                          <a:spcPct val="0"/>
                        </a:spcAft>
                        <a:buClrTx/>
                        <a:buSzTx/>
                        <a:buFontTx/>
                        <a:buNone/>
                        <a:tabLst/>
                      </a:pPr>
                      <a:endParaRPr kumimoji="1" lang="ja-JP" altLang="ja-JP" sz="20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２</a:t>
                      </a:r>
                      <a:r>
                        <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点</a:t>
                      </a:r>
                      <a:endParaRPr kumimoji="1" lang="ja-JP" altLang="ja-JP" sz="20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1"/>
                  </a:ext>
                </a:extLst>
              </a:tr>
              <a:tr h="822325">
                <a:tc>
                  <a:txBody>
                    <a:bodyPr/>
                    <a:lstStyle>
                      <a:lvl1pPr marL="293688" indent="-228600">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93688" marR="0" lvl="0" indent="-22860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293688" marR="0" lvl="0" indent="-22860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③計画の進捗や企業全体の健康の保持・増進に係る状況の分析を継続的に実施できる体制が整っており、当該分析結果の関係者への共有、分析結果に基づく次期計画への反映が実施されているか。</a:t>
                      </a: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293688" marR="0" lvl="0" indent="-228600" algn="l" defTabSz="1042988" rtl="0" eaLnBrk="1" fontAlgn="base" latinLnBrk="0" hangingPunct="1">
                        <a:lnSpc>
                          <a:spcPts val="1800"/>
                        </a:lnSpc>
                        <a:spcBef>
                          <a:spcPct val="0"/>
                        </a:spcBef>
                        <a:spcAft>
                          <a:spcPct val="0"/>
                        </a:spcAft>
                        <a:buClrTx/>
                        <a:buSzTx/>
                        <a:buFontTx/>
                        <a:buNone/>
                        <a:tabLst/>
                      </a:pPr>
                      <a:endParaRPr kumimoji="1" lang="ja-JP" altLang="ja-JP" sz="20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１点</a:t>
                      </a:r>
                      <a:endParaRPr kumimoji="1" lang="ja-JP" altLang="ja-JP" sz="20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2"/>
                  </a:ext>
                </a:extLst>
              </a:tr>
              <a:tr h="552450">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④健康測定の結果を踏まえた健康教育や健康相談などの健康保持増進</a:t>
                      </a: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　措置を全社的に行っているか。</a:t>
                      </a: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65088" marR="0" lvl="0" indent="0" algn="l" defTabSz="1042988" rtl="0" eaLnBrk="1" fontAlgn="base" latinLnBrk="0" hangingPunct="1">
                        <a:lnSpc>
                          <a:spcPts val="1800"/>
                        </a:lnSpc>
                        <a:spcBef>
                          <a:spcPct val="0"/>
                        </a:spcBef>
                        <a:spcAft>
                          <a:spcPct val="0"/>
                        </a:spcAft>
                        <a:buClrTx/>
                        <a:buSzTx/>
                        <a:buFontTx/>
                        <a:buNone/>
                        <a:tabLst/>
                      </a:pPr>
                      <a:endParaRPr kumimoji="1" lang="ja-JP" altLang="ja-JP" sz="20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１</a:t>
                      </a:r>
                      <a:r>
                        <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点</a:t>
                      </a:r>
                      <a:endParaRPr kumimoji="1" lang="ja-JP" altLang="ja-JP" sz="20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3"/>
                  </a:ext>
                </a:extLst>
              </a:tr>
            </a:tbl>
          </a:graphicData>
        </a:graphic>
      </p:graphicFrame>
      <p:sp>
        <p:nvSpPr>
          <p:cNvPr id="9" name="タイトル 1"/>
          <p:cNvSpPr>
            <a:spLocks noGrp="1"/>
          </p:cNvSpPr>
          <p:nvPr>
            <p:ph type="title"/>
          </p:nvPr>
        </p:nvSpPr>
        <p:spPr/>
        <p:txBody>
          <a:bodyPr/>
          <a:lstStyle/>
          <a:p>
            <a:pPr>
              <a:defRPr/>
            </a:pPr>
            <a:r>
              <a:rPr lang="ja-JP" altLang="en-US" dirty="0"/>
              <a:t>第３　企業の積極的な取組を評価する項目（加点項目）</a:t>
            </a:r>
          </a:p>
        </p:txBody>
      </p:sp>
      <p:sp>
        <p:nvSpPr>
          <p:cNvPr id="3" name="正方形/長方形 2"/>
          <p:cNvSpPr/>
          <p:nvPr/>
        </p:nvSpPr>
        <p:spPr>
          <a:xfrm>
            <a:off x="569505" y="1291136"/>
            <a:ext cx="9190336" cy="1754326"/>
          </a:xfrm>
          <a:prstGeom prst="rect">
            <a:avLst/>
          </a:prstGeom>
        </p:spPr>
        <p:txBody>
          <a:bodyPr wrap="none">
            <a:spAutoFit/>
          </a:bodyPr>
          <a:lstStyle/>
          <a:p>
            <a:r>
              <a:rPr lang="ja-JP" altLang="en-US" sz="2800" b="1" dirty="0">
                <a:latin typeface="+mn-ea"/>
                <a:ea typeface="+mn-ea"/>
              </a:rPr>
              <a:t>２ 健康で働きやすい職場環境の</a:t>
            </a:r>
            <a:r>
              <a:rPr lang="ja-JP" altLang="en-US" sz="2800" b="1" dirty="0" smtClean="0">
                <a:latin typeface="+mn-ea"/>
                <a:ea typeface="+mn-ea"/>
              </a:rPr>
              <a:t>整備</a:t>
            </a:r>
            <a:endParaRPr lang="en-US" altLang="ja-JP" sz="2800" b="1" dirty="0" smtClean="0">
              <a:latin typeface="+mn-ea"/>
              <a:ea typeface="+mn-ea"/>
            </a:endParaRPr>
          </a:p>
          <a:p>
            <a:endParaRPr lang="en-US" altLang="ja-JP" sz="1200" b="1" dirty="0" smtClean="0">
              <a:latin typeface="+mn-ea"/>
              <a:ea typeface="+mn-ea"/>
            </a:endParaRPr>
          </a:p>
          <a:p>
            <a:r>
              <a:rPr lang="en-US" altLang="ja-JP" sz="2800" b="1" dirty="0" smtClean="0">
                <a:latin typeface="+mn-ea"/>
                <a:ea typeface="+mn-ea"/>
              </a:rPr>
              <a:t>2-1</a:t>
            </a:r>
            <a:r>
              <a:rPr lang="en-US" altLang="ja-JP" sz="2800" b="1" dirty="0">
                <a:latin typeface="+mn-ea"/>
                <a:ea typeface="+mn-ea"/>
              </a:rPr>
              <a:t> </a:t>
            </a:r>
            <a:r>
              <a:rPr lang="ja-JP" altLang="en-US" sz="2800" b="1" dirty="0" smtClean="0">
                <a:latin typeface="+mn-ea"/>
                <a:ea typeface="+mn-ea"/>
              </a:rPr>
              <a:t>健康</a:t>
            </a:r>
            <a:r>
              <a:rPr lang="ja-JP" altLang="en-US" sz="2800" b="1" dirty="0">
                <a:latin typeface="+mn-ea"/>
                <a:ea typeface="+mn-ea"/>
              </a:rPr>
              <a:t>管理の取組</a:t>
            </a:r>
            <a:r>
              <a:rPr lang="ja-JP" altLang="en-US" sz="2800" b="1" dirty="0" smtClean="0">
                <a:latin typeface="+mn-ea"/>
                <a:ea typeface="+mn-ea"/>
              </a:rPr>
              <a:t>状況</a:t>
            </a:r>
            <a:r>
              <a:rPr lang="ja-JP" altLang="en-US" sz="2800" dirty="0" smtClean="0">
                <a:latin typeface="+mn-ea"/>
                <a:ea typeface="+mn-ea"/>
              </a:rPr>
              <a:t>（計</a:t>
            </a:r>
            <a:r>
              <a:rPr lang="en-US" altLang="ja-JP" sz="2800" dirty="0" smtClean="0">
                <a:latin typeface="+mn-ea"/>
                <a:ea typeface="+mn-ea"/>
              </a:rPr>
              <a:t>12</a:t>
            </a:r>
            <a:r>
              <a:rPr lang="ja-JP" altLang="en-US" sz="2800" dirty="0" smtClean="0">
                <a:latin typeface="+mn-ea"/>
                <a:ea typeface="+mn-ea"/>
              </a:rPr>
              <a:t>点）①</a:t>
            </a:r>
            <a:endParaRPr lang="en-US" altLang="ja-JP" sz="2800" dirty="0" smtClean="0">
              <a:latin typeface="+mn-ea"/>
              <a:ea typeface="+mn-ea"/>
            </a:endParaRPr>
          </a:p>
          <a:p>
            <a:endParaRPr lang="en-US" altLang="ja-JP" sz="1200" b="1" dirty="0" smtClean="0">
              <a:latin typeface="+mn-ea"/>
              <a:ea typeface="+mn-ea"/>
            </a:endParaRPr>
          </a:p>
          <a:p>
            <a:r>
              <a:rPr lang="en-US" altLang="ja-JP" sz="2800" b="1" dirty="0" smtClean="0">
                <a:latin typeface="+mn-ea"/>
                <a:ea typeface="+mn-ea"/>
              </a:rPr>
              <a:t>2-1-1 </a:t>
            </a:r>
            <a:r>
              <a:rPr lang="ja-JP" altLang="en-US" sz="2800" b="1" dirty="0" smtClean="0">
                <a:latin typeface="+mn-ea"/>
                <a:ea typeface="+mn-ea"/>
              </a:rPr>
              <a:t>健康</a:t>
            </a:r>
            <a:r>
              <a:rPr lang="ja-JP" altLang="en-US" sz="2800" b="1" dirty="0">
                <a:latin typeface="+mn-ea"/>
                <a:ea typeface="+mn-ea"/>
              </a:rPr>
              <a:t>管理</a:t>
            </a:r>
            <a:r>
              <a:rPr lang="ja-JP" altLang="en-US" sz="2800" b="1" dirty="0" smtClean="0">
                <a:latin typeface="+mn-ea"/>
                <a:ea typeface="+mn-ea"/>
              </a:rPr>
              <a:t>の取組</a:t>
            </a:r>
            <a:r>
              <a:rPr lang="ja-JP" altLang="en-US" sz="2400" dirty="0">
                <a:latin typeface="+mn-ea"/>
                <a:ea typeface="+mn-ea"/>
              </a:rPr>
              <a:t>　</a:t>
            </a:r>
            <a:r>
              <a:rPr lang="en-US" altLang="ja-JP" sz="2600" dirty="0">
                <a:latin typeface="+mn-ea"/>
                <a:ea typeface="+mn-ea"/>
              </a:rPr>
              <a:t>※</a:t>
            </a:r>
            <a:r>
              <a:rPr lang="ja-JP" altLang="en-US" sz="2600" dirty="0">
                <a:latin typeface="+mn-ea"/>
                <a:ea typeface="+mn-ea"/>
              </a:rPr>
              <a:t>取組を評価するもの</a:t>
            </a:r>
            <a:r>
              <a:rPr lang="ja-JP" altLang="en-US" sz="2600" dirty="0" smtClean="0">
                <a:latin typeface="+mn-ea"/>
                <a:ea typeface="+mn-ea"/>
              </a:rPr>
              <a:t>（計</a:t>
            </a:r>
            <a:r>
              <a:rPr lang="en-US" altLang="ja-JP" sz="2600" dirty="0" smtClean="0">
                <a:latin typeface="+mn-ea"/>
                <a:ea typeface="+mn-ea"/>
              </a:rPr>
              <a:t>10</a:t>
            </a:r>
            <a:r>
              <a:rPr lang="ja-JP" altLang="en-US" sz="2600" dirty="0">
                <a:latin typeface="+mn-ea"/>
                <a:ea typeface="+mn-ea"/>
              </a:rPr>
              <a:t>点</a:t>
            </a:r>
            <a:r>
              <a:rPr lang="ja-JP" altLang="en-US" sz="2600" dirty="0" smtClean="0">
                <a:latin typeface="+mn-ea"/>
                <a:ea typeface="+mn-ea"/>
              </a:rPr>
              <a:t>）</a:t>
            </a:r>
            <a:endParaRPr lang="ja-JP" altLang="ja-JP" sz="2600" dirty="0">
              <a:latin typeface="+mn-ea"/>
              <a:ea typeface="+mn-ea"/>
            </a:endParaRPr>
          </a:p>
        </p:txBody>
      </p:sp>
    </p:spTree>
    <p:extLst>
      <p:ext uri="{BB962C8B-B14F-4D97-AF65-F5344CB8AC3E}">
        <p14:creationId xmlns:p14="http://schemas.microsoft.com/office/powerpoint/2010/main" val="35028821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3DB2554E-C50B-4172-B143-3D520727A833}" type="slidenum">
              <a:rPr lang="ja-JP" altLang="en-US" sz="1000">
                <a:solidFill>
                  <a:srgbClr val="000000"/>
                </a:solidFill>
                <a:latin typeface="Arial" pitchFamily="34" charset="0"/>
              </a:rPr>
              <a:pPr/>
              <a:t>28</a:t>
            </a:fld>
            <a:endParaRPr lang="ja-JP" altLang="en-US" sz="1000">
              <a:solidFill>
                <a:srgbClr val="000000"/>
              </a:solidFill>
              <a:latin typeface="Arial" pitchFamily="34" charset="0"/>
            </a:endParaRPr>
          </a:p>
        </p:txBody>
      </p:sp>
      <p:graphicFrame>
        <p:nvGraphicFramePr>
          <p:cNvPr id="6" name="表 5"/>
          <p:cNvGraphicFramePr>
            <a:graphicFrameLocks noGrp="1"/>
          </p:cNvGraphicFramePr>
          <p:nvPr/>
        </p:nvGraphicFramePr>
        <p:xfrm>
          <a:off x="2589213" y="4048125"/>
          <a:ext cx="5975350" cy="204788"/>
        </p:xfrm>
        <a:graphic>
          <a:graphicData uri="http://schemas.openxmlformats.org/drawingml/2006/table">
            <a:tbl>
              <a:tblPr/>
              <a:tblGrid>
                <a:gridCol w="5165725">
                  <a:extLst>
                    <a:ext uri="{9D8B030D-6E8A-4147-A177-3AD203B41FA5}">
                      <a16:colId xmlns:a16="http://schemas.microsoft.com/office/drawing/2014/main" val="20000"/>
                    </a:ext>
                  </a:extLst>
                </a:gridCol>
                <a:gridCol w="809625">
                  <a:extLst>
                    <a:ext uri="{9D8B030D-6E8A-4147-A177-3AD203B41FA5}">
                      <a16:colId xmlns:a16="http://schemas.microsoft.com/office/drawing/2014/main" val="20001"/>
                    </a:ext>
                  </a:extLst>
                </a:gridCol>
              </a:tblGrid>
              <a:tr h="204788">
                <a:tc>
                  <a:txBody>
                    <a:bodyPr/>
                    <a:lstStyle>
                      <a:lvl1pPr>
                        <a:spcBef>
                          <a:spcPct val="20000"/>
                        </a:spcBef>
                        <a:tabLst>
                          <a:tab pos="311150" algn="l"/>
                        </a:tabLst>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tabLst>
                          <a:tab pos="311150" algn="l"/>
                        </a:tabLst>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tabLst>
                          <a:tab pos="311150" algn="l"/>
                        </a:tabLst>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tabLst>
                          <a:tab pos="311150" algn="l"/>
                        </a:tabLst>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tabLst>
                          <a:tab pos="311150" algn="l"/>
                        </a:tabLst>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tabLst>
                          <a:tab pos="311150" algn="l"/>
                        </a:tabLs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tabLst>
                          <a:tab pos="311150" algn="l"/>
                        </a:tabLs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tabLst>
                          <a:tab pos="311150" algn="l"/>
                        </a:tabLs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tabLst>
                          <a:tab pos="311150" algn="l"/>
                        </a:tabLs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ts val="1375"/>
                        </a:lnSpc>
                        <a:spcBef>
                          <a:spcPct val="0"/>
                        </a:spcBef>
                        <a:spcAft>
                          <a:spcPct val="0"/>
                        </a:spcAft>
                        <a:buClrTx/>
                        <a:buSzTx/>
                        <a:buFontTx/>
                        <a:buNone/>
                        <a:tabLst>
                          <a:tab pos="311150" algn="l"/>
                        </a:tabLst>
                      </a:pPr>
                      <a:r>
                        <a:rPr kumimoji="1" lang="en-US" altLang="ja-JP" sz="1200" b="1" i="0" u="none" strike="noStrike" cap="none" normalizeH="0" baseline="0">
                          <a:ln>
                            <a:noFill/>
                          </a:ln>
                          <a:solidFill>
                            <a:srgbClr val="FFFFFF"/>
                          </a:solidFill>
                          <a:effectLst/>
                          <a:latin typeface="Segoe UI" panose="020B0502040204020203" pitchFamily="34" charset="0"/>
                          <a:ea typeface="メイリオ" panose="020B0604030504040204" pitchFamily="50" charset="-128"/>
                        </a:rPr>
                        <a:t>項	目</a:t>
                      </a:r>
                      <a:endParaRPr kumimoji="1" lang="ja-JP" altLang="ja-JP" sz="1100" b="1" i="0" u="none" strike="noStrike" cap="none" normalizeH="0" baseline="0">
                        <a:ln>
                          <a:noFill/>
                        </a:ln>
                        <a:solidFill>
                          <a:srgbClr val="FFFFFF"/>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666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166688" marR="0" lvl="0" indent="0" algn="l" defTabSz="1042988" rtl="0" eaLnBrk="1" fontAlgn="base" latinLnBrk="0" hangingPunct="1">
                        <a:lnSpc>
                          <a:spcPts val="1375"/>
                        </a:lnSpc>
                        <a:spcBef>
                          <a:spcPct val="0"/>
                        </a:spcBef>
                        <a:spcAft>
                          <a:spcPct val="0"/>
                        </a:spcAft>
                        <a:buClrTx/>
                        <a:buSzTx/>
                        <a:buFontTx/>
                        <a:buNone/>
                        <a:tabLst/>
                      </a:pPr>
                      <a:r>
                        <a:rPr kumimoji="1" lang="en-US" altLang="ja-JP" sz="1200" b="1" i="0" u="none" strike="noStrike" cap="none" normalizeH="0" baseline="0" dirty="0" err="1">
                          <a:ln>
                            <a:noFill/>
                          </a:ln>
                          <a:solidFill>
                            <a:srgbClr val="FFFFFF"/>
                          </a:solidFill>
                          <a:effectLst/>
                          <a:latin typeface="Segoe UI" panose="020B0502040204020203" pitchFamily="34" charset="0"/>
                          <a:ea typeface="メイリオ" panose="020B0604030504040204" pitchFamily="50" charset="-128"/>
                        </a:rPr>
                        <a:t>評価点</a:t>
                      </a:r>
                      <a:endParaRPr kumimoji="1" lang="ja-JP" altLang="ja-JP" sz="1100" b="1" i="0" u="none" strike="noStrike" cap="none" normalizeH="0" baseline="0" dirty="0">
                        <a:ln>
                          <a:noFill/>
                        </a:ln>
                        <a:solidFill>
                          <a:srgbClr val="FFFFFF"/>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286424524"/>
              </p:ext>
            </p:extLst>
          </p:nvPr>
        </p:nvGraphicFramePr>
        <p:xfrm>
          <a:off x="738188" y="2844527"/>
          <a:ext cx="9290050" cy="3295650"/>
        </p:xfrm>
        <a:graphic>
          <a:graphicData uri="http://schemas.openxmlformats.org/drawingml/2006/table">
            <a:tbl>
              <a:tblPr/>
              <a:tblGrid>
                <a:gridCol w="8031163">
                  <a:extLst>
                    <a:ext uri="{9D8B030D-6E8A-4147-A177-3AD203B41FA5}">
                      <a16:colId xmlns:a16="http://schemas.microsoft.com/office/drawing/2014/main" val="20000"/>
                    </a:ext>
                  </a:extLst>
                </a:gridCol>
                <a:gridCol w="1258887">
                  <a:extLst>
                    <a:ext uri="{9D8B030D-6E8A-4147-A177-3AD203B41FA5}">
                      <a16:colId xmlns:a16="http://schemas.microsoft.com/office/drawing/2014/main" val="20001"/>
                    </a:ext>
                  </a:extLst>
                </a:gridCol>
              </a:tblGrid>
              <a:tr h="552450">
                <a:tc>
                  <a:txBody>
                    <a:bodyPr/>
                    <a:lstStyle/>
                    <a:p>
                      <a:pPr marL="65088" marR="0" lvl="0" indent="0" algn="ctr"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smtClean="0">
                          <a:ln>
                            <a:noFill/>
                          </a:ln>
                          <a:solidFill>
                            <a:srgbClr val="595959"/>
                          </a:solidFill>
                          <a:effectLst/>
                          <a:latin typeface="+mn-ea"/>
                          <a:ea typeface="+mn-ea"/>
                        </a:rPr>
                        <a:t>項目</a:t>
                      </a:r>
                      <a:endParaRPr kumimoji="1" lang="ja-JP" altLang="ja-JP" sz="2000" b="1" i="0" u="none" strike="noStrike" cap="none" normalizeH="0" baseline="0" dirty="0">
                        <a:ln>
                          <a:noFill/>
                        </a:ln>
                        <a:solidFill>
                          <a:srgbClr val="595959"/>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ts val="1375"/>
                        </a:lnSpc>
                        <a:spcBef>
                          <a:spcPct val="0"/>
                        </a:spcBef>
                        <a:spcAft>
                          <a:spcPct val="0"/>
                        </a:spcAft>
                        <a:buClrTx/>
                        <a:buSzTx/>
                        <a:buFontTx/>
                        <a:buNone/>
                        <a:tabLst/>
                      </a:pPr>
                      <a:r>
                        <a:rPr kumimoji="1" lang="ja-JP" altLang="en-US" sz="2000" b="1" i="0" u="none" strike="noStrike" cap="none" normalizeH="0" baseline="0" dirty="0" smtClean="0">
                          <a:ln>
                            <a:noFill/>
                          </a:ln>
                          <a:solidFill>
                            <a:srgbClr val="595959"/>
                          </a:solidFill>
                          <a:effectLst/>
                          <a:latin typeface="+mn-ea"/>
                          <a:ea typeface="+mn-ea"/>
                        </a:rPr>
                        <a:t>評価点</a:t>
                      </a:r>
                      <a:endParaRPr kumimoji="1" lang="ja-JP" altLang="ja-JP" sz="2000" b="1" i="0" u="none" strike="noStrike" cap="none" normalizeH="0" baseline="0" dirty="0">
                        <a:ln>
                          <a:noFill/>
                        </a:ln>
                        <a:solidFill>
                          <a:srgbClr val="595959"/>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2407675"/>
                  </a:ext>
                </a:extLst>
              </a:tr>
              <a:tr h="552450">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⑤従業員の健康保持増進の取り組みに関して、医療保険者（健保組合</a:t>
                      </a: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　など）の保健事業との連携が図られているか。</a:t>
                      </a: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65088" marR="0" lvl="0" indent="0" algn="l" defTabSz="1042988" rtl="0" eaLnBrk="1" fontAlgn="base" latinLnBrk="0" hangingPunct="1">
                        <a:lnSpc>
                          <a:spcPts val="1800"/>
                        </a:lnSpc>
                        <a:spcBef>
                          <a:spcPct val="0"/>
                        </a:spcBef>
                        <a:spcAft>
                          <a:spcPct val="0"/>
                        </a:spcAft>
                        <a:buClrTx/>
                        <a:buSzTx/>
                        <a:buFontTx/>
                        <a:buNone/>
                        <a:tabLst/>
                      </a:pPr>
                      <a:endParaRPr kumimoji="1" lang="ja-JP" altLang="ja-JP" sz="20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１</a:t>
                      </a:r>
                      <a:r>
                        <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点</a:t>
                      </a:r>
                      <a:endParaRPr kumimoji="1" lang="ja-JP" altLang="ja-JP" sz="20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0"/>
                  </a:ext>
                </a:extLst>
              </a:tr>
              <a:tr h="549275">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⑥従業員の保健指導の実施等の医療保険者が行う保健事業について、</a:t>
                      </a: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　従業員が参加しやすいよう協力を行っているか。</a:t>
                      </a: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65088" marR="0" lvl="0" indent="0" algn="l" defTabSz="1042988" rtl="0" eaLnBrk="1" fontAlgn="base" latinLnBrk="0" hangingPunct="1">
                        <a:lnSpc>
                          <a:spcPts val="1800"/>
                        </a:lnSpc>
                        <a:spcBef>
                          <a:spcPct val="0"/>
                        </a:spcBef>
                        <a:spcAft>
                          <a:spcPct val="0"/>
                        </a:spcAft>
                        <a:buClrTx/>
                        <a:buSzTx/>
                        <a:buFontTx/>
                        <a:buNone/>
                        <a:tabLst/>
                      </a:pPr>
                      <a:endParaRPr kumimoji="1" lang="ja-JP" altLang="ja-JP" sz="20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１</a:t>
                      </a:r>
                      <a:r>
                        <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点</a:t>
                      </a:r>
                      <a:endParaRPr kumimoji="1" lang="ja-JP" altLang="ja-JP" sz="20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1"/>
                  </a:ext>
                </a:extLst>
              </a:tr>
              <a:tr h="822325">
                <a:tc>
                  <a:txBody>
                    <a:bodyPr/>
                    <a:lstStyle>
                      <a:lvl1pPr marL="293688" indent="-228600">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93688" marR="0" lvl="0" indent="-22860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293688" marR="0" lvl="0" indent="-22860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⑦疾病を有する従業員が、治療しながら仕事を続けられるように社内の仕組みを構築し、対象従業員への支援を行っているか。</a:t>
                      </a: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293688" marR="0" lvl="0" indent="-228600" algn="l" defTabSz="1042988" rtl="0" eaLnBrk="1" fontAlgn="base" latinLnBrk="0" hangingPunct="1">
                        <a:lnSpc>
                          <a:spcPts val="1800"/>
                        </a:lnSpc>
                        <a:spcBef>
                          <a:spcPct val="0"/>
                        </a:spcBef>
                        <a:spcAft>
                          <a:spcPct val="0"/>
                        </a:spcAft>
                        <a:buClrTx/>
                        <a:buSzTx/>
                        <a:buFontTx/>
                        <a:buNone/>
                        <a:tabLst/>
                      </a:pPr>
                      <a:endParaRPr kumimoji="1" lang="ja-JP" altLang="ja-JP" sz="20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２</a:t>
                      </a:r>
                      <a:r>
                        <a:rPr kumimoji="1" lang="en-US" altLang="ja-JP" sz="20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点</a:t>
                      </a:r>
                      <a:endParaRPr kumimoji="1" lang="ja-JP" altLang="ja-JP" sz="20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2"/>
                  </a:ext>
                </a:extLst>
              </a:tr>
            </a:tbl>
          </a:graphicData>
        </a:graphic>
      </p:graphicFrame>
      <p:sp>
        <p:nvSpPr>
          <p:cNvPr id="9" name="タイトル 1"/>
          <p:cNvSpPr>
            <a:spLocks noGrp="1"/>
          </p:cNvSpPr>
          <p:nvPr>
            <p:ph type="title"/>
          </p:nvPr>
        </p:nvSpPr>
        <p:spPr/>
        <p:txBody>
          <a:bodyPr/>
          <a:lstStyle/>
          <a:p>
            <a:pPr>
              <a:defRPr/>
            </a:pPr>
            <a:r>
              <a:rPr lang="ja-JP" altLang="en-US" dirty="0"/>
              <a:t>第３　企業の積極的な取組を評価する項目（加点項目）</a:t>
            </a:r>
          </a:p>
        </p:txBody>
      </p:sp>
      <p:sp>
        <p:nvSpPr>
          <p:cNvPr id="8" name="正方形/長方形 7"/>
          <p:cNvSpPr/>
          <p:nvPr/>
        </p:nvSpPr>
        <p:spPr>
          <a:xfrm>
            <a:off x="640604" y="1480738"/>
            <a:ext cx="9273693" cy="1138773"/>
          </a:xfrm>
          <a:prstGeom prst="rect">
            <a:avLst/>
          </a:prstGeom>
        </p:spPr>
        <p:txBody>
          <a:bodyPr wrap="none">
            <a:spAutoFit/>
          </a:bodyPr>
          <a:lstStyle/>
          <a:p>
            <a:r>
              <a:rPr lang="en-US" altLang="ja-JP" sz="2800" b="1" dirty="0" smtClean="0">
                <a:latin typeface="+mn-ea"/>
                <a:ea typeface="+mn-ea"/>
              </a:rPr>
              <a:t>2-1</a:t>
            </a:r>
            <a:r>
              <a:rPr lang="en-US" altLang="ja-JP" sz="2800" b="1" dirty="0">
                <a:latin typeface="+mn-ea"/>
                <a:ea typeface="+mn-ea"/>
              </a:rPr>
              <a:t> </a:t>
            </a:r>
            <a:r>
              <a:rPr lang="ja-JP" altLang="en-US" sz="2800" b="1" dirty="0" smtClean="0">
                <a:latin typeface="+mn-ea"/>
                <a:ea typeface="+mn-ea"/>
              </a:rPr>
              <a:t>健康</a:t>
            </a:r>
            <a:r>
              <a:rPr lang="ja-JP" altLang="en-US" sz="2800" b="1" dirty="0">
                <a:latin typeface="+mn-ea"/>
                <a:ea typeface="+mn-ea"/>
              </a:rPr>
              <a:t>管理の取組</a:t>
            </a:r>
            <a:r>
              <a:rPr lang="ja-JP" altLang="en-US" sz="2800" b="1" dirty="0" smtClean="0">
                <a:latin typeface="+mn-ea"/>
                <a:ea typeface="+mn-ea"/>
              </a:rPr>
              <a:t>状況</a:t>
            </a:r>
            <a:r>
              <a:rPr lang="ja-JP" altLang="en-US" sz="2800" dirty="0" smtClean="0">
                <a:latin typeface="+mn-ea"/>
                <a:ea typeface="+mn-ea"/>
              </a:rPr>
              <a:t>（計</a:t>
            </a:r>
            <a:r>
              <a:rPr lang="en-US" altLang="ja-JP" sz="2800" dirty="0" smtClean="0">
                <a:latin typeface="+mn-ea"/>
                <a:ea typeface="+mn-ea"/>
              </a:rPr>
              <a:t>12</a:t>
            </a:r>
            <a:r>
              <a:rPr lang="ja-JP" altLang="en-US" sz="2800" dirty="0" smtClean="0">
                <a:latin typeface="+mn-ea"/>
                <a:ea typeface="+mn-ea"/>
              </a:rPr>
              <a:t>点）②</a:t>
            </a:r>
            <a:endParaRPr lang="en-US" altLang="ja-JP" sz="2800" dirty="0">
              <a:latin typeface="+mn-ea"/>
              <a:ea typeface="+mn-ea"/>
            </a:endParaRPr>
          </a:p>
          <a:p>
            <a:endParaRPr lang="en-US" altLang="ja-JP" sz="1200" dirty="0" smtClean="0">
              <a:latin typeface="+mn-ea"/>
              <a:ea typeface="+mn-ea"/>
            </a:endParaRPr>
          </a:p>
          <a:p>
            <a:r>
              <a:rPr lang="en-US" altLang="ja-JP" sz="2800" b="1" dirty="0" smtClean="0">
                <a:latin typeface="+mn-ea"/>
                <a:ea typeface="+mn-ea"/>
              </a:rPr>
              <a:t>2-1-1 </a:t>
            </a:r>
            <a:r>
              <a:rPr lang="ja-JP" altLang="en-US" sz="2800" b="1" dirty="0" smtClean="0">
                <a:latin typeface="+mn-ea"/>
                <a:ea typeface="+mn-ea"/>
              </a:rPr>
              <a:t>健康</a:t>
            </a:r>
            <a:r>
              <a:rPr lang="ja-JP" altLang="en-US" sz="2800" b="1" dirty="0">
                <a:latin typeface="+mn-ea"/>
                <a:ea typeface="+mn-ea"/>
              </a:rPr>
              <a:t>管理</a:t>
            </a:r>
            <a:r>
              <a:rPr lang="ja-JP" altLang="en-US" sz="2800" b="1" dirty="0" smtClean="0">
                <a:latin typeface="+mn-ea"/>
                <a:ea typeface="+mn-ea"/>
              </a:rPr>
              <a:t>の取組</a:t>
            </a:r>
            <a:r>
              <a:rPr lang="ja-JP" altLang="en-US" sz="2400" dirty="0">
                <a:latin typeface="+mn-ea"/>
                <a:ea typeface="+mn-ea"/>
              </a:rPr>
              <a:t>　</a:t>
            </a:r>
            <a:r>
              <a:rPr lang="en-US" altLang="ja-JP" sz="2600" dirty="0">
                <a:latin typeface="+mn-ea"/>
                <a:ea typeface="+mn-ea"/>
              </a:rPr>
              <a:t>※</a:t>
            </a:r>
            <a:r>
              <a:rPr lang="ja-JP" altLang="en-US" sz="2600" dirty="0">
                <a:latin typeface="+mn-ea"/>
                <a:ea typeface="+mn-ea"/>
              </a:rPr>
              <a:t>取組を評価するもの</a:t>
            </a:r>
            <a:r>
              <a:rPr lang="ja-JP" altLang="en-US" sz="2600" dirty="0" smtClean="0">
                <a:latin typeface="+mn-ea"/>
                <a:ea typeface="+mn-ea"/>
              </a:rPr>
              <a:t>（計</a:t>
            </a:r>
            <a:r>
              <a:rPr lang="en-US" altLang="ja-JP" sz="2600" dirty="0" smtClean="0">
                <a:latin typeface="+mn-ea"/>
                <a:ea typeface="+mn-ea"/>
              </a:rPr>
              <a:t>10</a:t>
            </a:r>
            <a:r>
              <a:rPr lang="ja-JP" altLang="en-US" sz="2600" dirty="0">
                <a:latin typeface="+mn-ea"/>
                <a:ea typeface="+mn-ea"/>
              </a:rPr>
              <a:t>点</a:t>
            </a:r>
            <a:r>
              <a:rPr lang="ja-JP" altLang="en-US" sz="2600" dirty="0" smtClean="0">
                <a:latin typeface="+mn-ea"/>
                <a:ea typeface="+mn-ea"/>
              </a:rPr>
              <a:t>）</a:t>
            </a:r>
            <a:endParaRPr lang="ja-JP" altLang="ja-JP" sz="2600" dirty="0">
              <a:latin typeface="+mn-ea"/>
              <a:ea typeface="+mn-ea"/>
            </a:endParaRPr>
          </a:p>
        </p:txBody>
      </p:sp>
    </p:spTree>
    <p:extLst>
      <p:ext uri="{BB962C8B-B14F-4D97-AF65-F5344CB8AC3E}">
        <p14:creationId xmlns:p14="http://schemas.microsoft.com/office/powerpoint/2010/main" val="23495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38188" y="2052439"/>
            <a:ext cx="8856984" cy="720080"/>
          </a:xfrm>
          <a:prstGeom prst="rect">
            <a:avLst/>
          </a:prstGeom>
          <a:solidFill>
            <a:schemeClr val="accent3">
              <a:lumMod val="60000"/>
              <a:lumOff val="40000"/>
            </a:schemeClr>
          </a:solidFill>
        </p:spPr>
        <p:txBody>
          <a:bodyPr wrap="square" lIns="0" tIns="0" rIns="0" bIns="0" rtlCol="0" anchor="t">
            <a:noAutofit/>
          </a:bodyPr>
          <a:lstStyle/>
          <a:p>
            <a:pPr algn="just" rtl="0" fontAlgn="base">
              <a:lnSpc>
                <a:spcPct val="125000"/>
              </a:lnSpc>
              <a:spcBef>
                <a:spcPct val="0"/>
              </a:spcBef>
              <a:spcAft>
                <a:spcPct val="0"/>
              </a:spcAft>
            </a:pPr>
            <a:endParaRPr kumimoji="1" lang="ja-JP" altLang="en-US" sz="1400" kern="1200" dirty="0">
              <a:solidFill>
                <a:srgbClr val="000000"/>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738188" y="2124447"/>
            <a:ext cx="8856984" cy="4320480"/>
          </a:xfrm>
          <a:prstGeom prst="rect">
            <a:avLst/>
          </a:prstGeom>
          <a:solidFill>
            <a:schemeClr val="accent3">
              <a:lumMod val="20000"/>
              <a:lumOff val="80000"/>
            </a:schemeClr>
          </a:solidFill>
        </p:spPr>
        <p:txBody>
          <a:bodyPr wrap="square" lIns="0" tIns="0" rIns="0" bIns="0" rtlCol="0" anchor="t">
            <a:noAutofit/>
          </a:bodyPr>
          <a:lstStyle/>
          <a:p>
            <a:pPr algn="just" rtl="0" fontAlgn="base">
              <a:lnSpc>
                <a:spcPct val="125000"/>
              </a:lnSpc>
              <a:spcBef>
                <a:spcPct val="0"/>
              </a:spcBef>
              <a:spcAft>
                <a:spcPct val="0"/>
              </a:spcAft>
            </a:pPr>
            <a:endParaRPr kumimoji="1" lang="ja-JP" altLang="en-US" sz="1400" kern="1200" dirty="0">
              <a:solidFill>
                <a:srgbClr val="000000"/>
              </a:solidFill>
              <a:latin typeface="ＭＳ Ｐゴシック" panose="020B0600070205080204" pitchFamily="50" charset="-128"/>
              <a:ea typeface="ＭＳ Ｐゴシック" panose="020B0600070205080204" pitchFamily="50" charset="-128"/>
            </a:endParaRPr>
          </a:p>
        </p:txBody>
      </p:sp>
      <p:sp>
        <p:nvSpPr>
          <p:cNvPr id="2" name="タイトル 1"/>
          <p:cNvSpPr>
            <a:spLocks noGrp="1"/>
          </p:cNvSpPr>
          <p:nvPr>
            <p:ph type="title"/>
          </p:nvPr>
        </p:nvSpPr>
        <p:spPr/>
        <p:txBody>
          <a:bodyPr/>
          <a:lstStyle/>
          <a:p>
            <a:r>
              <a:rPr kumimoji="1" lang="ja-JP" altLang="en-US" dirty="0" smtClean="0"/>
              <a:t>１．労働</a:t>
            </a:r>
            <a:r>
              <a:rPr kumimoji="1" lang="ja-JP" altLang="en-US" dirty="0"/>
              <a:t>安全</a:t>
            </a:r>
            <a:r>
              <a:rPr kumimoji="1" lang="ja-JP" altLang="en-US" dirty="0" smtClean="0"/>
              <a:t>衛生法（</a:t>
            </a:r>
            <a:r>
              <a:rPr kumimoji="1" lang="en-US" altLang="ja-JP" dirty="0" smtClean="0"/>
              <a:t>S47</a:t>
            </a:r>
            <a:r>
              <a:rPr kumimoji="1" lang="ja-JP" altLang="en-US" dirty="0" smtClean="0"/>
              <a:t>～）とは</a:t>
            </a:r>
            <a:endParaRPr kumimoji="1" lang="ja-JP" altLang="en-US" dirty="0"/>
          </a:p>
        </p:txBody>
      </p:sp>
      <p:sp>
        <p:nvSpPr>
          <p:cNvPr id="3" name="コンテンツ プレースホルダー 2"/>
          <p:cNvSpPr>
            <a:spLocks noGrp="1"/>
          </p:cNvSpPr>
          <p:nvPr>
            <p:ph idx="1"/>
          </p:nvPr>
        </p:nvSpPr>
        <p:spPr>
          <a:xfrm>
            <a:off x="763965" y="2412479"/>
            <a:ext cx="8946541" cy="3475401"/>
          </a:xfrm>
        </p:spPr>
        <p:txBody>
          <a:bodyPr>
            <a:noAutofit/>
          </a:bodyPr>
          <a:lstStyle/>
          <a:p>
            <a:pPr>
              <a:lnSpc>
                <a:spcPct val="150000"/>
              </a:lnSpc>
            </a:pPr>
            <a:r>
              <a:rPr lang="ja-JP" altLang="en-US" sz="2400" b="0" dirty="0" smtClean="0"/>
              <a:t>職場</a:t>
            </a:r>
            <a:r>
              <a:rPr lang="ja-JP" altLang="en-US" sz="2400" b="0" dirty="0"/>
              <a:t>における</a:t>
            </a:r>
            <a:r>
              <a:rPr lang="ja-JP" altLang="en-US" sz="2400" dirty="0">
                <a:solidFill>
                  <a:srgbClr val="FF0000"/>
                </a:solidFill>
              </a:rPr>
              <a:t>労働者の安全と健康を確保する</a:t>
            </a:r>
            <a:r>
              <a:rPr lang="ja-JP" altLang="en-US" sz="2400" b="0" dirty="0"/>
              <a:t>とともに、</a:t>
            </a:r>
            <a:r>
              <a:rPr lang="ja-JP" altLang="en-US" sz="2400" dirty="0">
                <a:solidFill>
                  <a:srgbClr val="FF0000"/>
                </a:solidFill>
              </a:rPr>
              <a:t>快適な職場環境の形成を促進する</a:t>
            </a:r>
            <a:r>
              <a:rPr lang="ja-JP" altLang="en-US" sz="2400" b="0" dirty="0"/>
              <a:t>ことを目的とする法律です</a:t>
            </a:r>
            <a:r>
              <a:rPr lang="ja-JP" altLang="en-US" sz="2400" b="0" dirty="0" smtClean="0"/>
              <a:t>。</a:t>
            </a:r>
            <a:endParaRPr lang="en-US" altLang="ja-JP" sz="2400" b="0" dirty="0" smtClean="0"/>
          </a:p>
          <a:p>
            <a:pPr>
              <a:lnSpc>
                <a:spcPct val="150000"/>
              </a:lnSpc>
            </a:pPr>
            <a:r>
              <a:rPr lang="ja-JP" altLang="en-US" sz="2400" u="sng" dirty="0" smtClean="0"/>
              <a:t>安全</a:t>
            </a:r>
            <a:r>
              <a:rPr lang="ja-JP" altLang="en-US" sz="2400" u="sng" dirty="0"/>
              <a:t>衛生管理体制</a:t>
            </a:r>
            <a:r>
              <a:rPr lang="ja-JP" altLang="en-US" sz="2400" dirty="0"/>
              <a:t>、</a:t>
            </a:r>
            <a:r>
              <a:rPr lang="ja-JP" altLang="en-US" sz="2400" u="sng" dirty="0"/>
              <a:t>労働者を危険や健康障害から守るための措置</a:t>
            </a:r>
            <a:r>
              <a:rPr lang="ja-JP" altLang="en-US" sz="2400" dirty="0"/>
              <a:t>、</a:t>
            </a:r>
            <a:r>
              <a:rPr lang="ja-JP" altLang="en-US" sz="2400" u="sng" dirty="0"/>
              <a:t>機械や危険物・有害物に関する規制</a:t>
            </a:r>
            <a:r>
              <a:rPr lang="ja-JP" altLang="en-US" sz="2400" dirty="0"/>
              <a:t>、</a:t>
            </a:r>
            <a:r>
              <a:rPr lang="ja-JP" altLang="en-US" sz="2400" u="sng" dirty="0"/>
              <a:t>労働者に対する安全衛生教育</a:t>
            </a:r>
            <a:r>
              <a:rPr lang="ja-JP" altLang="en-US" sz="2400" dirty="0"/>
              <a:t>、</a:t>
            </a:r>
            <a:r>
              <a:rPr lang="ja-JP" altLang="en-US" sz="2400" u="sng" dirty="0"/>
              <a:t>労働者の健康を保持増進するための措置</a:t>
            </a:r>
            <a:r>
              <a:rPr lang="ja-JP" altLang="en-US" sz="2400" b="0" dirty="0"/>
              <a:t>などについて</a:t>
            </a:r>
            <a:r>
              <a:rPr lang="ja-JP" altLang="en-US" sz="2400" b="0" dirty="0" smtClean="0"/>
              <a:t>定めて</a:t>
            </a:r>
            <a:r>
              <a:rPr lang="ja-JP" altLang="en-US" sz="2400" b="0" dirty="0"/>
              <a:t>います。</a:t>
            </a:r>
            <a:endParaRPr kumimoji="1" lang="ja-JP" altLang="en-US" sz="2400" dirty="0"/>
          </a:p>
        </p:txBody>
      </p:sp>
      <p:sp>
        <p:nvSpPr>
          <p:cNvPr id="5" name="スライド番号プレースホルダー 4"/>
          <p:cNvSpPr>
            <a:spLocks noGrp="1"/>
          </p:cNvSpPr>
          <p:nvPr>
            <p:ph type="sldNum" sz="quarter" idx="10"/>
          </p:nvPr>
        </p:nvSpPr>
        <p:spPr/>
        <p:txBody>
          <a:bodyPr/>
          <a:lstStyle/>
          <a:p>
            <a:pPr>
              <a:defRPr/>
            </a:pPr>
            <a:fld id="{75CDF31D-EC97-45E0-BA4A-F2073B300EF5}" type="slidenum">
              <a:rPr lang="ja-JP" altLang="en-US" smtClean="0"/>
              <a:pPr>
                <a:defRPr/>
              </a:pPr>
              <a:t>2</a:t>
            </a:fld>
            <a:endParaRPr lang="ja-JP" altLang="en-US" dirty="0"/>
          </a:p>
        </p:txBody>
      </p:sp>
      <p:sp>
        <p:nvSpPr>
          <p:cNvPr id="10" name="正方形/長方形 9"/>
          <p:cNvSpPr/>
          <p:nvPr/>
        </p:nvSpPr>
        <p:spPr>
          <a:xfrm>
            <a:off x="620141" y="1265382"/>
            <a:ext cx="5689378" cy="553998"/>
          </a:xfrm>
          <a:prstGeom prst="rect">
            <a:avLst/>
          </a:prstGeom>
        </p:spPr>
        <p:txBody>
          <a:bodyPr wrap="none">
            <a:spAutoFit/>
          </a:bodyPr>
          <a:lstStyle/>
          <a:p>
            <a:pPr marL="269875" indent="-269875">
              <a:lnSpc>
                <a:spcPct val="125000"/>
              </a:lnSpc>
              <a:spcBef>
                <a:spcPts val="1200"/>
              </a:spcBef>
              <a:buClr>
                <a:srgbClr val="36984D"/>
              </a:buClr>
              <a:buFont typeface="Wingdings" panose="05000000000000000000" pitchFamily="2" charset="2"/>
              <a:buChar char="l"/>
              <a:defRPr/>
            </a:pPr>
            <a:r>
              <a:rPr lang="ja-JP" altLang="en-US" sz="2400" dirty="0">
                <a:latin typeface="+mj-ea"/>
                <a:ea typeface="+mj-ea"/>
              </a:rPr>
              <a:t>労働安全</a:t>
            </a:r>
            <a:r>
              <a:rPr lang="ja-JP" altLang="en-US" sz="2400" dirty="0" smtClean="0">
                <a:latin typeface="+mj-ea"/>
                <a:ea typeface="+mj-ea"/>
              </a:rPr>
              <a:t>衛生法（安衛法）と</a:t>
            </a:r>
            <a:r>
              <a:rPr lang="ja-JP" altLang="en-US" sz="2400" dirty="0">
                <a:latin typeface="+mj-ea"/>
                <a:ea typeface="+mj-ea"/>
              </a:rPr>
              <a:t>は・・・</a:t>
            </a:r>
            <a:endParaRPr lang="en-US" altLang="ja-JP" sz="2400" dirty="0">
              <a:latin typeface="+mj-ea"/>
              <a:ea typeface="+mj-ea"/>
            </a:endParaRPr>
          </a:p>
        </p:txBody>
      </p:sp>
    </p:spTree>
    <p:extLst>
      <p:ext uri="{BB962C8B-B14F-4D97-AF65-F5344CB8AC3E}">
        <p14:creationId xmlns:p14="http://schemas.microsoft.com/office/powerpoint/2010/main" val="29262876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AB0FE806-06D5-4F43-B080-988E29D09002}" type="slidenum">
              <a:rPr lang="ja-JP" altLang="en-US" sz="1000">
                <a:solidFill>
                  <a:srgbClr val="000000"/>
                </a:solidFill>
                <a:latin typeface="Arial" pitchFamily="34" charset="0"/>
              </a:rPr>
              <a:pPr/>
              <a:t>29</a:t>
            </a:fld>
            <a:endParaRPr lang="ja-JP" altLang="en-US" sz="1000">
              <a:solidFill>
                <a:srgbClr val="000000"/>
              </a:solidFill>
              <a:latin typeface="Arial"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44549264"/>
              </p:ext>
            </p:extLst>
          </p:nvPr>
        </p:nvGraphicFramePr>
        <p:xfrm>
          <a:off x="738188" y="2844527"/>
          <a:ext cx="9290050" cy="1466850"/>
        </p:xfrm>
        <a:graphic>
          <a:graphicData uri="http://schemas.openxmlformats.org/drawingml/2006/table">
            <a:tbl>
              <a:tblPr/>
              <a:tblGrid>
                <a:gridCol w="8031163">
                  <a:extLst>
                    <a:ext uri="{9D8B030D-6E8A-4147-A177-3AD203B41FA5}">
                      <a16:colId xmlns:a16="http://schemas.microsoft.com/office/drawing/2014/main" val="20000"/>
                    </a:ext>
                  </a:extLst>
                </a:gridCol>
                <a:gridCol w="1258887">
                  <a:extLst>
                    <a:ext uri="{9D8B030D-6E8A-4147-A177-3AD203B41FA5}">
                      <a16:colId xmlns:a16="http://schemas.microsoft.com/office/drawing/2014/main" val="20001"/>
                    </a:ext>
                  </a:extLst>
                </a:gridCol>
              </a:tblGrid>
              <a:tr h="552450">
                <a:tc>
                  <a:txBody>
                    <a:bodyPr/>
                    <a:lstStyle/>
                    <a:p>
                      <a:pPr marL="65088" marR="0" lvl="0" indent="0" algn="ctr"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smtClean="0">
                          <a:ln>
                            <a:noFill/>
                          </a:ln>
                          <a:solidFill>
                            <a:srgbClr val="595959"/>
                          </a:solidFill>
                          <a:effectLst/>
                          <a:latin typeface="+mn-ea"/>
                          <a:ea typeface="+mn-ea"/>
                        </a:rPr>
                        <a:t>項目</a:t>
                      </a:r>
                      <a:endParaRPr kumimoji="1" lang="ja-JP" altLang="ja-JP" sz="2000" b="1" i="0" u="none" strike="noStrike" cap="none" normalizeH="0" baseline="0" dirty="0">
                        <a:ln>
                          <a:noFill/>
                        </a:ln>
                        <a:solidFill>
                          <a:srgbClr val="595959"/>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ts val="1375"/>
                        </a:lnSpc>
                        <a:spcBef>
                          <a:spcPct val="0"/>
                        </a:spcBef>
                        <a:spcAft>
                          <a:spcPct val="0"/>
                        </a:spcAft>
                        <a:buClrTx/>
                        <a:buSzTx/>
                        <a:buFontTx/>
                        <a:buNone/>
                        <a:tabLst/>
                      </a:pPr>
                      <a:r>
                        <a:rPr kumimoji="1" lang="ja-JP" altLang="en-US" sz="2000" b="1" i="0" u="none" strike="noStrike" cap="none" normalizeH="0" baseline="0" dirty="0" smtClean="0">
                          <a:ln>
                            <a:noFill/>
                          </a:ln>
                          <a:solidFill>
                            <a:srgbClr val="595959"/>
                          </a:solidFill>
                          <a:effectLst/>
                          <a:latin typeface="+mn-ea"/>
                          <a:ea typeface="+mn-ea"/>
                        </a:rPr>
                        <a:t>評価点</a:t>
                      </a:r>
                      <a:endParaRPr kumimoji="1" lang="ja-JP" altLang="ja-JP" sz="2000" b="1" i="0" u="none" strike="noStrike" cap="none" normalizeH="0" baseline="0" dirty="0">
                        <a:ln>
                          <a:noFill/>
                        </a:ln>
                        <a:solidFill>
                          <a:srgbClr val="595959"/>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2407675"/>
                  </a:ext>
                </a:extLst>
              </a:tr>
              <a:tr h="552450">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①過去</a:t>
                      </a:r>
                      <a:r>
                        <a:rPr kumimoji="1" lang="en-US" altLang="ja-JP" sz="2000" b="1" i="0" u="none" strike="noStrike" cap="none" normalizeH="0" baseline="0" dirty="0">
                          <a:ln>
                            <a:noFill/>
                          </a:ln>
                          <a:solidFill>
                            <a:srgbClr val="595959"/>
                          </a:solidFill>
                          <a:effectLst/>
                          <a:latin typeface="+mn-ea"/>
                          <a:ea typeface="+mn-ea"/>
                        </a:rPr>
                        <a:t>3</a:t>
                      </a:r>
                      <a:r>
                        <a:rPr kumimoji="1" lang="ja-JP" altLang="en-US" sz="2000" b="1" i="0" u="none" strike="noStrike" cap="none" normalizeH="0" baseline="0" dirty="0">
                          <a:ln>
                            <a:noFill/>
                          </a:ln>
                          <a:solidFill>
                            <a:srgbClr val="595959"/>
                          </a:solidFill>
                          <a:effectLst/>
                          <a:latin typeface="+mn-ea"/>
                          <a:ea typeface="+mn-ea"/>
                        </a:rPr>
                        <a:t>年間の各年で定期健康診断の有所見率が前年より改善して</a:t>
                      </a:r>
                      <a:r>
                        <a:rPr kumimoji="1" lang="ja-JP" altLang="en-US" sz="2000" b="1" i="0" u="none" strike="noStrike" cap="none" normalizeH="0" baseline="0" dirty="0" err="1">
                          <a:ln>
                            <a:noFill/>
                          </a:ln>
                          <a:solidFill>
                            <a:srgbClr val="595959"/>
                          </a:solidFill>
                          <a:effectLst/>
                          <a:latin typeface="+mn-ea"/>
                          <a:ea typeface="+mn-ea"/>
                        </a:rPr>
                        <a:t>い</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　るか。</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２</a:t>
                      </a:r>
                      <a:r>
                        <a:rPr kumimoji="1" lang="en-US" altLang="ja-JP" sz="2000" b="1" i="0" u="none" strike="noStrike" cap="none" normalizeH="0" baseline="0" dirty="0">
                          <a:ln>
                            <a:noFill/>
                          </a:ln>
                          <a:solidFill>
                            <a:srgbClr val="595959"/>
                          </a:solidFill>
                          <a:effectLst/>
                          <a:latin typeface="+mn-ea"/>
                          <a:ea typeface="+mn-ea"/>
                        </a:rPr>
                        <a:t>点</a:t>
                      </a: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0"/>
                  </a:ext>
                </a:extLst>
              </a:tr>
            </a:tbl>
          </a:graphicData>
        </a:graphic>
      </p:graphicFrame>
      <p:sp>
        <p:nvSpPr>
          <p:cNvPr id="9" name="タイトル 1"/>
          <p:cNvSpPr>
            <a:spLocks noGrp="1"/>
          </p:cNvSpPr>
          <p:nvPr>
            <p:ph type="title"/>
          </p:nvPr>
        </p:nvSpPr>
        <p:spPr/>
        <p:txBody>
          <a:bodyPr/>
          <a:lstStyle/>
          <a:p>
            <a:pPr>
              <a:defRPr/>
            </a:pPr>
            <a:r>
              <a:rPr lang="ja-JP" altLang="en-US" dirty="0"/>
              <a:t>第３　企業の積極的な取組を評価する項目（加点項目）</a:t>
            </a:r>
          </a:p>
        </p:txBody>
      </p:sp>
      <p:sp>
        <p:nvSpPr>
          <p:cNvPr id="8" name="正方形/長方形 7"/>
          <p:cNvSpPr/>
          <p:nvPr/>
        </p:nvSpPr>
        <p:spPr>
          <a:xfrm>
            <a:off x="666180" y="1480738"/>
            <a:ext cx="9118202" cy="1138773"/>
          </a:xfrm>
          <a:prstGeom prst="rect">
            <a:avLst/>
          </a:prstGeom>
        </p:spPr>
        <p:txBody>
          <a:bodyPr wrap="none">
            <a:spAutoFit/>
          </a:bodyPr>
          <a:lstStyle/>
          <a:p>
            <a:r>
              <a:rPr lang="en-US" altLang="ja-JP" sz="2800" b="1" dirty="0" smtClean="0">
                <a:latin typeface="+mn-ea"/>
              </a:rPr>
              <a:t>2-1 </a:t>
            </a:r>
            <a:r>
              <a:rPr lang="ja-JP" altLang="en-US" sz="2800" b="1" dirty="0" smtClean="0">
                <a:latin typeface="+mn-ea"/>
                <a:ea typeface="+mn-ea"/>
              </a:rPr>
              <a:t>健康</a:t>
            </a:r>
            <a:r>
              <a:rPr lang="ja-JP" altLang="en-US" sz="2800" b="1" dirty="0">
                <a:latin typeface="+mn-ea"/>
                <a:ea typeface="+mn-ea"/>
              </a:rPr>
              <a:t>管理の取組</a:t>
            </a:r>
            <a:r>
              <a:rPr lang="ja-JP" altLang="en-US" sz="2800" b="1" dirty="0" smtClean="0">
                <a:latin typeface="+mn-ea"/>
                <a:ea typeface="+mn-ea"/>
              </a:rPr>
              <a:t>状況</a:t>
            </a:r>
            <a:r>
              <a:rPr lang="ja-JP" altLang="en-US" sz="2800" dirty="0" smtClean="0">
                <a:latin typeface="+mn-ea"/>
                <a:ea typeface="+mn-ea"/>
              </a:rPr>
              <a:t>（計</a:t>
            </a:r>
            <a:r>
              <a:rPr lang="en-US" altLang="ja-JP" sz="2800" dirty="0" smtClean="0">
                <a:latin typeface="+mn-ea"/>
                <a:ea typeface="+mn-ea"/>
              </a:rPr>
              <a:t>12</a:t>
            </a:r>
            <a:r>
              <a:rPr lang="ja-JP" altLang="en-US" sz="2800" dirty="0" smtClean="0">
                <a:latin typeface="+mn-ea"/>
                <a:ea typeface="+mn-ea"/>
              </a:rPr>
              <a:t>点）③</a:t>
            </a:r>
            <a:endParaRPr lang="en-US" altLang="ja-JP" sz="2800" dirty="0" smtClean="0">
              <a:latin typeface="+mn-ea"/>
              <a:ea typeface="+mn-ea"/>
            </a:endParaRPr>
          </a:p>
          <a:p>
            <a:endParaRPr lang="en-US" altLang="ja-JP" sz="1200" dirty="0" smtClean="0">
              <a:latin typeface="+mn-ea"/>
              <a:ea typeface="+mn-ea"/>
            </a:endParaRPr>
          </a:p>
          <a:p>
            <a:r>
              <a:rPr lang="en-US" altLang="ja-JP" sz="2800" b="1" dirty="0" smtClean="0">
                <a:latin typeface="+mn-ea"/>
              </a:rPr>
              <a:t>2-1</a:t>
            </a:r>
            <a:r>
              <a:rPr lang="en-US" altLang="ja-JP" sz="2800" b="1" dirty="0" smtClean="0">
                <a:latin typeface="+mn-ea"/>
                <a:ea typeface="+mn-ea"/>
              </a:rPr>
              <a:t>-2</a:t>
            </a:r>
            <a:r>
              <a:rPr lang="ja-JP" altLang="en-US" sz="2800" b="1" dirty="0" smtClean="0">
                <a:latin typeface="+mn-ea"/>
                <a:ea typeface="+mn-ea"/>
              </a:rPr>
              <a:t> 健康管理の状況　</a:t>
            </a:r>
            <a:r>
              <a:rPr lang="en-US" altLang="ja-JP" sz="2600" dirty="0" smtClean="0">
                <a:latin typeface="+mn-ea"/>
                <a:ea typeface="+mn-ea"/>
              </a:rPr>
              <a:t>※</a:t>
            </a:r>
            <a:r>
              <a:rPr lang="ja-JP" altLang="en-US" sz="2600" dirty="0" smtClean="0">
                <a:latin typeface="+mn-ea"/>
                <a:ea typeface="+mn-ea"/>
              </a:rPr>
              <a:t>実績を評価するもの（計</a:t>
            </a:r>
            <a:r>
              <a:rPr lang="en-US" altLang="ja-JP" sz="2600" dirty="0" smtClean="0">
                <a:latin typeface="+mn-ea"/>
                <a:ea typeface="+mn-ea"/>
              </a:rPr>
              <a:t>2</a:t>
            </a:r>
            <a:r>
              <a:rPr lang="ja-JP" altLang="en-US" sz="2600" dirty="0" smtClean="0">
                <a:latin typeface="+mn-ea"/>
                <a:ea typeface="+mn-ea"/>
              </a:rPr>
              <a:t>点）</a:t>
            </a:r>
            <a:endParaRPr lang="ja-JP" altLang="ja-JP" sz="2600" dirty="0">
              <a:latin typeface="+mn-ea"/>
              <a:ea typeface="+mn-ea"/>
            </a:endParaRPr>
          </a:p>
        </p:txBody>
      </p:sp>
    </p:spTree>
    <p:extLst>
      <p:ext uri="{BB962C8B-B14F-4D97-AF65-F5344CB8AC3E}">
        <p14:creationId xmlns:p14="http://schemas.microsoft.com/office/powerpoint/2010/main" val="8710846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4260503361"/>
              </p:ext>
            </p:extLst>
          </p:nvPr>
        </p:nvGraphicFramePr>
        <p:xfrm>
          <a:off x="746125" y="1712198"/>
          <a:ext cx="9290050" cy="5813569"/>
        </p:xfrm>
        <a:graphic>
          <a:graphicData uri="http://schemas.openxmlformats.org/drawingml/2006/table">
            <a:tbl>
              <a:tblPr/>
              <a:tblGrid>
                <a:gridCol w="8031163">
                  <a:extLst>
                    <a:ext uri="{9D8B030D-6E8A-4147-A177-3AD203B41FA5}">
                      <a16:colId xmlns:a16="http://schemas.microsoft.com/office/drawing/2014/main" val="20000"/>
                    </a:ext>
                  </a:extLst>
                </a:gridCol>
                <a:gridCol w="1258887">
                  <a:extLst>
                    <a:ext uri="{9D8B030D-6E8A-4147-A177-3AD203B41FA5}">
                      <a16:colId xmlns:a16="http://schemas.microsoft.com/office/drawing/2014/main" val="20001"/>
                    </a:ext>
                  </a:extLst>
                </a:gridCol>
              </a:tblGrid>
              <a:tr h="447859">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ctr" defTabSz="1042988" rtl="0" eaLnBrk="1" fontAlgn="base" latinLnBrk="0" hangingPunct="1">
                        <a:lnSpc>
                          <a:spcPts val="1800"/>
                        </a:lnSpc>
                        <a:spcBef>
                          <a:spcPct val="0"/>
                        </a:spcBef>
                        <a:spcAft>
                          <a:spcPct val="0"/>
                        </a:spcAft>
                        <a:buClrTx/>
                        <a:buSzTx/>
                        <a:buFontTx/>
                        <a:buNone/>
                        <a:tabLst/>
                      </a:pPr>
                      <a:r>
                        <a:rPr kumimoji="1" lang="ja-JP" altLang="en-US" sz="1800" b="1" i="0" u="none" strike="noStrike" cap="none" normalizeH="0" baseline="0" dirty="0" smtClean="0">
                          <a:ln>
                            <a:noFill/>
                          </a:ln>
                          <a:solidFill>
                            <a:srgbClr val="595959"/>
                          </a:solidFill>
                          <a:effectLst/>
                          <a:latin typeface="+mn-ea"/>
                          <a:ea typeface="+mn-ea"/>
                        </a:rPr>
                        <a:t>項目</a:t>
                      </a:r>
                      <a:endParaRPr kumimoji="1" lang="en-US" altLang="ja-JP" sz="1800" b="1" i="0" u="none" strike="noStrike" cap="none" normalizeH="0" baseline="0" dirty="0" smtClean="0">
                        <a:ln>
                          <a:noFill/>
                        </a:ln>
                        <a:solidFill>
                          <a:srgbClr val="595959"/>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r>
                        <a:rPr kumimoji="1" lang="ja-JP" altLang="en-US" sz="1800" b="1" i="0" u="none" strike="noStrike" cap="none" normalizeH="0" baseline="0" dirty="0" smtClean="0">
                          <a:ln>
                            <a:noFill/>
                          </a:ln>
                          <a:solidFill>
                            <a:srgbClr val="595959"/>
                          </a:solidFill>
                          <a:effectLst/>
                          <a:latin typeface="+mn-ea"/>
                          <a:ea typeface="+mn-ea"/>
                        </a:rPr>
                        <a:t>評価点</a:t>
                      </a:r>
                      <a:endParaRPr kumimoji="1" lang="ja-JP" altLang="ja-JP" sz="1800" b="1" i="0" u="none" strike="noStrike" cap="none" normalizeH="0" baseline="0" dirty="0">
                        <a:ln>
                          <a:noFill/>
                        </a:ln>
                        <a:solidFill>
                          <a:srgbClr val="595959"/>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8604">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rgbClr val="595959"/>
                          </a:solidFill>
                          <a:effectLst/>
                          <a:latin typeface="Segoe UI" panose="020B0502040204020203" pitchFamily="34" charset="0"/>
                          <a:ea typeface="メイリオ" panose="020B0604030504040204" pitchFamily="50" charset="-128"/>
                        </a:rPr>
                        <a:t>①</a:t>
                      </a:r>
                      <a:r>
                        <a:rPr kumimoji="1" lang="ja-JP"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企業全体としてのメンタルヘルス対策を推進するための計画を策定</a:t>
                      </a: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し、実</a:t>
                      </a:r>
                    </a:p>
                    <a:p>
                      <a:pPr marL="65088" marR="0" lvl="0" indent="0" algn="l" defTabSz="1042988"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　</a:t>
                      </a: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施しているか</a:t>
                      </a:r>
                      <a:r>
                        <a:rPr kumimoji="1" lang="ja-JP" altLang="en-US"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1800" b="1" i="0" u="none" strike="noStrike" cap="none" normalizeH="0" baseline="0" dirty="0" smtClean="0">
                          <a:ln>
                            <a:noFill/>
                          </a:ln>
                          <a:solidFill>
                            <a:srgbClr val="595959"/>
                          </a:solidFill>
                          <a:effectLst/>
                          <a:latin typeface="Segoe UI" panose="020B0502040204020203" pitchFamily="34" charset="0"/>
                          <a:ea typeface="メイリオ" panose="020B0604030504040204" pitchFamily="50" charset="-128"/>
                        </a:rPr>
                        <a:t>２</a:t>
                      </a: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点</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1"/>
                  </a:ext>
                </a:extLst>
              </a:tr>
              <a:tr h="377500">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rgbClr val="595959"/>
                          </a:solidFill>
                          <a:effectLst/>
                          <a:latin typeface="Segoe UI" panose="020B0502040204020203" pitchFamily="34" charset="0"/>
                          <a:ea typeface="メイリオ" panose="020B0604030504040204" pitchFamily="50" charset="-128"/>
                        </a:rPr>
                        <a:t>②</a:t>
                      </a:r>
                      <a:r>
                        <a:rPr kumimoji="1" lang="ja-JP"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メンタルヘルス対策を推進するための計画を従業員と共有している</a:t>
                      </a: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か</a:t>
                      </a:r>
                      <a:r>
                        <a:rPr kumimoji="1" lang="ja-JP" altLang="en-US"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1800" b="1" i="0" u="none" strike="noStrike" cap="none" normalizeH="0" baseline="0" dirty="0" smtClean="0">
                          <a:ln>
                            <a:noFill/>
                          </a:ln>
                          <a:solidFill>
                            <a:srgbClr val="595959"/>
                          </a:solidFill>
                          <a:effectLst/>
                          <a:latin typeface="Segoe UI" panose="020B0502040204020203" pitchFamily="34" charset="0"/>
                          <a:ea typeface="メイリオ" panose="020B0604030504040204" pitchFamily="50" charset="-128"/>
                        </a:rPr>
                        <a:t>２</a:t>
                      </a: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点</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2807867904"/>
                  </a:ext>
                </a:extLst>
              </a:tr>
              <a:tr h="883739">
                <a:tc>
                  <a:txBody>
                    <a:bodyPr/>
                    <a:lstStyle>
                      <a:lvl1pPr marL="293688" indent="-228600">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93688" marR="0" lvl="0" indent="-228600" algn="l" defTabSz="1042988"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rgbClr val="595959"/>
                          </a:solidFill>
                          <a:effectLst/>
                          <a:latin typeface="Segoe UI" panose="020B0502040204020203" pitchFamily="34" charset="0"/>
                          <a:ea typeface="メイリオ" panose="020B0604030504040204" pitchFamily="50" charset="-128"/>
                        </a:rPr>
                        <a:t>③</a:t>
                      </a:r>
                      <a:r>
                        <a:rPr kumimoji="1" lang="ja-JP"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計画の進捗や企業全体のメンタルヘルス対策に係る状況の分析を継続的に実施できる体制が整っており、当該分析結果の関係者への共有、分析結果に基づく次期計画への反映が実施されているか</a:t>
                      </a:r>
                      <a:r>
                        <a:rPr kumimoji="1" lang="ja-JP" altLang="en-US"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1800" b="1" i="0" u="none" strike="noStrike" cap="none" normalizeH="0" baseline="0" dirty="0" smtClean="0">
                          <a:ln>
                            <a:noFill/>
                          </a:ln>
                          <a:solidFill>
                            <a:srgbClr val="595959"/>
                          </a:solidFill>
                          <a:effectLst/>
                          <a:latin typeface="Segoe UI" panose="020B0502040204020203" pitchFamily="34" charset="0"/>
                          <a:ea typeface="メイリオ" panose="020B0604030504040204" pitchFamily="50" charset="-128"/>
                        </a:rPr>
                        <a:t>１</a:t>
                      </a: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点</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2"/>
                  </a:ext>
                </a:extLst>
              </a:tr>
              <a:tr h="665532">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rgbClr val="595959"/>
                          </a:solidFill>
                          <a:effectLst/>
                          <a:latin typeface="Segoe UI" panose="020B0502040204020203" pitchFamily="34" charset="0"/>
                          <a:ea typeface="メイリオ" panose="020B0604030504040204" pitchFamily="50" charset="-128"/>
                        </a:rPr>
                        <a:t>④</a:t>
                      </a:r>
                      <a:r>
                        <a:rPr kumimoji="1" lang="ja-JP"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従業員に対しストレスチェックを実施し、その結果に基づき自社の傾向の</a:t>
                      </a:r>
                      <a:endPar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65088" marR="0" lvl="0" indent="0" algn="l" defTabSz="1042988"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　</a:t>
                      </a:r>
                      <a:r>
                        <a:rPr kumimoji="1" lang="ja-JP"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把握や職場改善を行っているか</a:t>
                      </a:r>
                      <a:r>
                        <a:rPr kumimoji="1" lang="ja-JP" altLang="en-US"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1800" b="1" i="0" u="none" strike="noStrike" cap="none" normalizeH="0" baseline="0" dirty="0" smtClean="0">
                          <a:ln>
                            <a:noFill/>
                          </a:ln>
                          <a:solidFill>
                            <a:srgbClr val="595959"/>
                          </a:solidFill>
                          <a:effectLst/>
                          <a:latin typeface="Segoe UI" panose="020B0502040204020203" pitchFamily="34" charset="0"/>
                          <a:ea typeface="メイリオ" panose="020B0604030504040204" pitchFamily="50" charset="-128"/>
                        </a:rPr>
                        <a:t>１</a:t>
                      </a: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点</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3"/>
                  </a:ext>
                </a:extLst>
              </a:tr>
              <a:tr h="883739">
                <a:tc>
                  <a:txBody>
                    <a:bodyPr/>
                    <a:lstStyle>
                      <a:lvl1pPr marL="293688" indent="-228600">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93688" marR="0" lvl="0" indent="-228600" algn="l" defTabSz="1042988"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rgbClr val="595959"/>
                          </a:solidFill>
                          <a:effectLst/>
                          <a:latin typeface="Segoe UI" panose="020B0502040204020203" pitchFamily="34" charset="0"/>
                          <a:ea typeface="メイリオ" panose="020B0604030504040204" pitchFamily="50" charset="-128"/>
                        </a:rPr>
                        <a:t>⑤</a:t>
                      </a:r>
                      <a:r>
                        <a:rPr kumimoji="1" lang="ja-JP"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従業員が利用可能なメンタルヘルスの相談窓口を設け、従業員に周知するなどの活用の促進を図っているか（又は利用可能な外部の相談</a:t>
                      </a:r>
                      <a:r>
                        <a:rPr kumimoji="1" lang="ja-JP" altLang="ja-JP" sz="1800" b="1" i="0" u="none" strike="noStrike" cap="none" normalizeH="0" baseline="0" dirty="0" smtClean="0">
                          <a:ln>
                            <a:noFill/>
                          </a:ln>
                          <a:solidFill>
                            <a:srgbClr val="595959"/>
                          </a:solidFill>
                          <a:effectLst/>
                          <a:latin typeface="Segoe UI" panose="020B0502040204020203" pitchFamily="34" charset="0"/>
                          <a:ea typeface="メイリオ" panose="020B0604030504040204" pitchFamily="50" charset="-128"/>
                        </a:rPr>
                        <a:t>窓口</a:t>
                      </a:r>
                      <a:r>
                        <a:rPr kumimoji="1" lang="ja-JP"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を従業員に案内しているか）</a:t>
                      </a:r>
                      <a:r>
                        <a:rPr kumimoji="1" lang="ja-JP" altLang="en-US"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1800" b="1" i="0" u="none" strike="noStrike" cap="none" normalizeH="0" baseline="0" dirty="0" smtClean="0">
                          <a:ln>
                            <a:noFill/>
                          </a:ln>
                          <a:solidFill>
                            <a:srgbClr val="595959"/>
                          </a:solidFill>
                          <a:effectLst/>
                          <a:latin typeface="Segoe UI" panose="020B0502040204020203" pitchFamily="34" charset="0"/>
                          <a:ea typeface="メイリオ" panose="020B0604030504040204" pitchFamily="50" charset="-128"/>
                        </a:rPr>
                        <a:t>１</a:t>
                      </a: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点</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4"/>
                  </a:ext>
                </a:extLst>
              </a:tr>
              <a:tr h="665532">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rgbClr val="595959"/>
                          </a:solidFill>
                          <a:effectLst/>
                          <a:latin typeface="Segoe UI" panose="020B0502040204020203" pitchFamily="34" charset="0"/>
                          <a:ea typeface="メイリオ" panose="020B0604030504040204" pitchFamily="50" charset="-128"/>
                        </a:rPr>
                        <a:t>⑥</a:t>
                      </a:r>
                      <a:r>
                        <a:rPr kumimoji="1" lang="ja-JP"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管理者も含む従業員に対し、メンタルヘルスに関する情報提供、教育</a:t>
                      </a: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研修</a:t>
                      </a:r>
                    </a:p>
                    <a:p>
                      <a:pPr marL="65088" marR="0" lvl="0" indent="0" algn="l" defTabSz="1042988"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　</a:t>
                      </a: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を行っているか</a:t>
                      </a:r>
                      <a:r>
                        <a:rPr kumimoji="1" lang="ja-JP" altLang="en-US"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1800" b="1" i="0" u="none" strike="noStrike" cap="none" normalizeH="0" baseline="0" dirty="0" smtClean="0">
                          <a:ln>
                            <a:noFill/>
                          </a:ln>
                          <a:solidFill>
                            <a:srgbClr val="595959"/>
                          </a:solidFill>
                          <a:effectLst/>
                          <a:latin typeface="Segoe UI" panose="020B0502040204020203" pitchFamily="34" charset="0"/>
                          <a:ea typeface="メイリオ" panose="020B0604030504040204" pitchFamily="50" charset="-128"/>
                        </a:rPr>
                        <a:t>１</a:t>
                      </a: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点</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5"/>
                  </a:ext>
                </a:extLst>
              </a:tr>
              <a:tr h="665532">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rgbClr val="595959"/>
                          </a:solidFill>
                          <a:effectLst/>
                          <a:latin typeface="Segoe UI" panose="020B0502040204020203" pitchFamily="34" charset="0"/>
                          <a:ea typeface="メイリオ" panose="020B0604030504040204" pitchFamily="50" charset="-128"/>
                        </a:rPr>
                        <a:t>⑦</a:t>
                      </a:r>
                      <a:r>
                        <a:rPr kumimoji="1" lang="ja-JP"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メンタルヘルス不調者に関する対応について、社内での対応方針を定</a:t>
                      </a: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めて</a:t>
                      </a:r>
                    </a:p>
                    <a:p>
                      <a:pPr marL="65088" marR="0" lvl="0" indent="0" algn="l" defTabSz="1042988"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　</a:t>
                      </a: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運用しているか</a:t>
                      </a:r>
                      <a:r>
                        <a:rPr kumimoji="1" lang="ja-JP" altLang="en-US"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1800" b="1" i="0" u="none" strike="noStrike" cap="none" normalizeH="0" baseline="0" dirty="0" smtClean="0">
                          <a:ln>
                            <a:noFill/>
                          </a:ln>
                          <a:solidFill>
                            <a:srgbClr val="595959"/>
                          </a:solidFill>
                          <a:effectLst/>
                          <a:latin typeface="Segoe UI" panose="020B0502040204020203" pitchFamily="34" charset="0"/>
                          <a:ea typeface="メイリオ" panose="020B0604030504040204" pitchFamily="50" charset="-128"/>
                        </a:rPr>
                        <a:t>１</a:t>
                      </a: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点</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6"/>
                  </a:ext>
                </a:extLst>
              </a:tr>
              <a:tr h="665532">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rgbClr val="595959"/>
                          </a:solidFill>
                          <a:effectLst/>
                          <a:latin typeface="Segoe UI" panose="020B0502040204020203" pitchFamily="34" charset="0"/>
                          <a:ea typeface="メイリオ" panose="020B0604030504040204" pitchFamily="50" charset="-128"/>
                        </a:rPr>
                        <a:t>⑧</a:t>
                      </a:r>
                      <a:r>
                        <a:rPr kumimoji="1" lang="ja-JP"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メンタルヘルス不調により休職した従業員に対する職場復帰を支援するた</a:t>
                      </a:r>
                      <a:endPar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65088" marR="0" lvl="0" indent="0" algn="l" defTabSz="1042988"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　</a:t>
                      </a:r>
                      <a:r>
                        <a:rPr kumimoji="1" lang="ja-JP"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めのルールを策定しているか</a:t>
                      </a:r>
                      <a:r>
                        <a:rPr kumimoji="1" lang="ja-JP" altLang="en-US"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1800" b="1" i="0" u="none" strike="noStrike" cap="none" normalizeH="0" baseline="0" dirty="0" smtClean="0">
                          <a:ln>
                            <a:noFill/>
                          </a:ln>
                          <a:solidFill>
                            <a:srgbClr val="595959"/>
                          </a:solidFill>
                          <a:effectLst/>
                          <a:latin typeface="Segoe UI" panose="020B0502040204020203" pitchFamily="34" charset="0"/>
                          <a:ea typeface="メイリオ" panose="020B0604030504040204" pitchFamily="50" charset="-128"/>
                        </a:rPr>
                        <a:t>１</a:t>
                      </a: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点</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7"/>
                  </a:ext>
                </a:extLst>
              </a:tr>
            </a:tbl>
          </a:graphicData>
        </a:graphic>
      </p:graphicFrame>
      <p:sp>
        <p:nvSpPr>
          <p:cNvPr id="26667" name="タイトル 1"/>
          <p:cNvSpPr txBox="1">
            <a:spLocks/>
          </p:cNvSpPr>
          <p:nvPr/>
        </p:nvSpPr>
        <p:spPr bwMode="auto">
          <a:xfrm>
            <a:off x="594172" y="468313"/>
            <a:ext cx="9504363" cy="431800"/>
          </a:xfrm>
          <a:prstGeom prst="rect">
            <a:avLst/>
          </a:prstGeom>
          <a:noFill/>
          <a:ln w="9525">
            <a:noFill/>
            <a:miter lim="800000"/>
            <a:headEnd/>
            <a:tailEnd/>
          </a:ln>
        </p:spPr>
        <p:txBody>
          <a:bodyPr lIns="0" tIns="0" rIns="0" bIns="0" anchor="b"/>
          <a:lstStyle/>
          <a:p>
            <a:r>
              <a:rPr lang="ja-JP" altLang="en-US" sz="2400" b="1" dirty="0">
                <a:solidFill>
                  <a:srgbClr val="4A452A"/>
                </a:solidFill>
                <a:latin typeface="HG創英角ｺﾞｼｯｸUB" pitchFamily="49" charset="-128"/>
                <a:ea typeface="HG創英角ｺﾞｼｯｸUB" pitchFamily="49" charset="-128"/>
              </a:rPr>
              <a:t>第３　企業の積極的な取組を評価する項目（加点項目）</a:t>
            </a:r>
          </a:p>
        </p:txBody>
      </p:sp>
      <p:sp>
        <p:nvSpPr>
          <p:cNvPr id="3" name="スライド番号プレースホルダー 2"/>
          <p:cNvSpPr>
            <a:spLocks noGrp="1"/>
          </p:cNvSpPr>
          <p:nvPr>
            <p:ph type="sldNum" sz="quarter" idx="10"/>
          </p:nvPr>
        </p:nvSpPr>
        <p:spPr/>
        <p:txBody>
          <a:bodyPr/>
          <a:lstStyle/>
          <a:p>
            <a:pPr>
              <a:defRPr/>
            </a:pPr>
            <a:fld id="{75CDF31D-EC97-45E0-BA4A-F2073B300EF5}" type="slidenum">
              <a:rPr lang="ja-JP" altLang="en-US" smtClean="0"/>
              <a:pPr>
                <a:defRPr/>
              </a:pPr>
              <a:t>30</a:t>
            </a:fld>
            <a:endParaRPr lang="ja-JP" altLang="en-US" dirty="0"/>
          </a:p>
        </p:txBody>
      </p:sp>
      <p:sp>
        <p:nvSpPr>
          <p:cNvPr id="2" name="正方形/長方形 1"/>
          <p:cNvSpPr/>
          <p:nvPr/>
        </p:nvSpPr>
        <p:spPr>
          <a:xfrm>
            <a:off x="677596" y="1158726"/>
            <a:ext cx="10213720" cy="461665"/>
          </a:xfrm>
          <a:prstGeom prst="rect">
            <a:avLst/>
          </a:prstGeom>
        </p:spPr>
        <p:txBody>
          <a:bodyPr wrap="square">
            <a:spAutoFit/>
          </a:bodyPr>
          <a:lstStyle/>
          <a:p>
            <a:pPr>
              <a:tabLst>
                <a:tab pos="311150" algn="l"/>
              </a:tabLst>
            </a:pPr>
            <a:r>
              <a:rPr lang="en-US" altLang="ja-JP" sz="2400" b="1" dirty="0" smtClean="0">
                <a:latin typeface="+mn-ea"/>
                <a:ea typeface="+mn-ea"/>
              </a:rPr>
              <a:t>2-2 </a:t>
            </a:r>
            <a:r>
              <a:rPr lang="ja-JP" altLang="en-US" sz="2400" b="1" dirty="0" smtClean="0">
                <a:latin typeface="+mn-ea"/>
                <a:ea typeface="+mn-ea"/>
              </a:rPr>
              <a:t>メンタルヘルス</a:t>
            </a:r>
            <a:r>
              <a:rPr lang="ja-JP" altLang="en-US" sz="2400" b="1" dirty="0">
                <a:latin typeface="+mn-ea"/>
                <a:ea typeface="+mn-ea"/>
              </a:rPr>
              <a:t>対策の取組</a:t>
            </a:r>
            <a:r>
              <a:rPr lang="ja-JP" altLang="en-US" sz="2400" b="1" dirty="0" smtClean="0">
                <a:latin typeface="+mn-ea"/>
                <a:ea typeface="+mn-ea"/>
              </a:rPr>
              <a:t>状況　</a:t>
            </a:r>
            <a:r>
              <a:rPr lang="en-US" altLang="ja-JP" sz="2400" dirty="0" smtClean="0">
                <a:latin typeface="+mn-ea"/>
                <a:ea typeface="+mn-ea"/>
              </a:rPr>
              <a:t>※</a:t>
            </a:r>
            <a:r>
              <a:rPr lang="ja-JP" altLang="en-US" sz="2400" dirty="0">
                <a:latin typeface="+mn-ea"/>
                <a:ea typeface="+mn-ea"/>
              </a:rPr>
              <a:t>取組を評価する</a:t>
            </a:r>
            <a:r>
              <a:rPr lang="ja-JP" altLang="en-US" sz="2400" dirty="0" smtClean="0">
                <a:latin typeface="+mn-ea"/>
                <a:ea typeface="+mn-ea"/>
              </a:rPr>
              <a:t>もの（計</a:t>
            </a:r>
            <a:r>
              <a:rPr lang="en-US" altLang="ja-JP" sz="2400" dirty="0" smtClean="0">
                <a:latin typeface="+mn-ea"/>
                <a:ea typeface="+mn-ea"/>
              </a:rPr>
              <a:t>10</a:t>
            </a:r>
            <a:r>
              <a:rPr lang="ja-JP" altLang="en-US" sz="2400" dirty="0" smtClean="0">
                <a:latin typeface="+mn-ea"/>
                <a:ea typeface="+mn-ea"/>
              </a:rPr>
              <a:t>点）</a:t>
            </a:r>
            <a:endParaRPr lang="en-US" altLang="ja-JP" sz="2400" dirty="0">
              <a:latin typeface="+mn-ea"/>
              <a:ea typeface="+mn-e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103366F1-0EF4-4D21-A3B4-426D99071A89}" type="slidenum">
              <a:rPr lang="ja-JP" altLang="en-US" sz="1000">
                <a:solidFill>
                  <a:srgbClr val="000000"/>
                </a:solidFill>
                <a:latin typeface="Arial" pitchFamily="34" charset="0"/>
              </a:rPr>
              <a:pPr/>
              <a:t>31</a:t>
            </a:fld>
            <a:endParaRPr lang="ja-JP" altLang="en-US" sz="1000" dirty="0">
              <a:solidFill>
                <a:srgbClr val="000000"/>
              </a:solidFill>
              <a:latin typeface="Arial"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3795405697"/>
              </p:ext>
            </p:extLst>
          </p:nvPr>
        </p:nvGraphicFramePr>
        <p:xfrm>
          <a:off x="810196" y="2216322"/>
          <a:ext cx="9290050" cy="5092701"/>
        </p:xfrm>
        <a:graphic>
          <a:graphicData uri="http://schemas.openxmlformats.org/drawingml/2006/table">
            <a:tbl>
              <a:tblPr/>
              <a:tblGrid>
                <a:gridCol w="8031163">
                  <a:extLst>
                    <a:ext uri="{9D8B030D-6E8A-4147-A177-3AD203B41FA5}">
                      <a16:colId xmlns:a16="http://schemas.microsoft.com/office/drawing/2014/main" val="20000"/>
                    </a:ext>
                  </a:extLst>
                </a:gridCol>
                <a:gridCol w="1258887">
                  <a:extLst>
                    <a:ext uri="{9D8B030D-6E8A-4147-A177-3AD203B41FA5}">
                      <a16:colId xmlns:a16="http://schemas.microsoft.com/office/drawing/2014/main" val="20001"/>
                    </a:ext>
                  </a:extLst>
                </a:gridCol>
              </a:tblGrid>
              <a:tr h="355600">
                <a:tc>
                  <a:txBody>
                    <a:bodyPr/>
                    <a:lstStyle>
                      <a:lvl1pPr>
                        <a:spcBef>
                          <a:spcPct val="20000"/>
                        </a:spcBef>
                        <a:tabLst>
                          <a:tab pos="311150" algn="l"/>
                        </a:tabLst>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tabLst>
                          <a:tab pos="311150" algn="l"/>
                        </a:tabLst>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tabLst>
                          <a:tab pos="311150" algn="l"/>
                        </a:tabLst>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tabLst>
                          <a:tab pos="311150" algn="l"/>
                        </a:tabLst>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tabLst>
                          <a:tab pos="311150" algn="l"/>
                        </a:tabLst>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tabLst>
                          <a:tab pos="311150" algn="l"/>
                        </a:tabLs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tabLst>
                          <a:tab pos="311150" algn="l"/>
                        </a:tabLs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tabLst>
                          <a:tab pos="311150" algn="l"/>
                        </a:tabLs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tabLst>
                          <a:tab pos="311150" algn="l"/>
                        </a:tabLs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ts val="1375"/>
                        </a:lnSpc>
                        <a:spcBef>
                          <a:spcPct val="0"/>
                        </a:spcBef>
                        <a:spcAft>
                          <a:spcPct val="0"/>
                        </a:spcAft>
                        <a:buClrTx/>
                        <a:buSzTx/>
                        <a:buFontTx/>
                        <a:buNone/>
                        <a:tabLst>
                          <a:tab pos="311150" algn="l"/>
                        </a:tabLst>
                      </a:pPr>
                      <a:r>
                        <a:rPr kumimoji="1" lang="ja-JP" altLang="en-US" sz="1800" b="1" i="0" u="none" strike="noStrike" cap="none" normalizeH="0" baseline="0" dirty="0" smtClean="0">
                          <a:ln>
                            <a:noFill/>
                          </a:ln>
                          <a:solidFill>
                            <a:srgbClr val="595959"/>
                          </a:solidFill>
                          <a:effectLst/>
                          <a:latin typeface="+mn-ea"/>
                          <a:ea typeface="+mn-ea"/>
                        </a:rPr>
                        <a:t>項目</a:t>
                      </a:r>
                      <a:endParaRPr kumimoji="1" lang="ja-JP" altLang="ja-JP" sz="1800" b="1" i="0" u="none" strike="noStrike" cap="none" normalizeH="0" baseline="0" dirty="0">
                        <a:ln>
                          <a:noFill/>
                        </a:ln>
                        <a:solidFill>
                          <a:srgbClr val="595959"/>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ts val="1375"/>
                        </a:lnSpc>
                        <a:spcBef>
                          <a:spcPct val="0"/>
                        </a:spcBef>
                        <a:spcAft>
                          <a:spcPct val="0"/>
                        </a:spcAft>
                        <a:buClrTx/>
                        <a:buSzTx/>
                        <a:buFontTx/>
                        <a:buNone/>
                        <a:tabLst/>
                      </a:pPr>
                      <a:r>
                        <a:rPr kumimoji="1" lang="ja-JP" altLang="en-US" sz="1800" b="1" i="0" u="none" strike="noStrike" cap="none" normalizeH="0" baseline="0" dirty="0" smtClean="0">
                          <a:ln>
                            <a:noFill/>
                          </a:ln>
                          <a:solidFill>
                            <a:srgbClr val="595959"/>
                          </a:solidFill>
                          <a:effectLst/>
                          <a:latin typeface="+mn-ea"/>
                          <a:ea typeface="+mn-ea"/>
                        </a:rPr>
                        <a:t>評価点</a:t>
                      </a:r>
                      <a:endParaRPr kumimoji="1" lang="ja-JP" altLang="ja-JP" sz="1800" b="1" i="0" u="none" strike="noStrike" cap="none" normalizeH="0" baseline="0" dirty="0">
                        <a:ln>
                          <a:noFill/>
                        </a:ln>
                        <a:solidFill>
                          <a:srgbClr val="595959"/>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400">
                <a:tc>
                  <a:txBody>
                    <a:bodyPr/>
                    <a:lstStyle>
                      <a:lvl1pPr marL="293688" indent="-228600">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93688" marR="0" lvl="0" indent="-228600" algn="l" defTabSz="1042988" rtl="0" eaLnBrk="1" fontAlgn="base" latinLnBrk="0" hangingPunct="1">
                        <a:lnSpc>
                          <a:spcPts val="1800"/>
                        </a:lnSpc>
                        <a:spcBef>
                          <a:spcPct val="0"/>
                        </a:spcBef>
                        <a:spcAft>
                          <a:spcPct val="0"/>
                        </a:spcAft>
                        <a:buClrTx/>
                        <a:buSzTx/>
                        <a:buFontTx/>
                        <a:buNone/>
                        <a:tabLst/>
                      </a:pPr>
                      <a:endPar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293688" marR="0" lvl="0" indent="-228600" algn="l" defTabSz="1042988" rtl="0" eaLnBrk="1" fontAlgn="base" latinLnBrk="0" hangingPunct="1">
                        <a:lnSpc>
                          <a:spcPts val="1800"/>
                        </a:lnSpc>
                        <a:spcBef>
                          <a:spcPct val="0"/>
                        </a:spcBef>
                        <a:spcAft>
                          <a:spcPct val="0"/>
                        </a:spcAft>
                        <a:buClrTx/>
                        <a:buSzTx/>
                        <a:buFontTx/>
                        <a:buNone/>
                        <a:tabLst/>
                      </a:pP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①</a:t>
                      </a:r>
                      <a:r>
                        <a:rPr kumimoji="1" lang="ja-JP"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過重労働防止対策として、企業全体の労働の負荷を軽減するための計画（具体的な取組の方針など明文化されたものを含む）を策定し、実 施しているか</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ts val="1375"/>
                        </a:lnSpc>
                        <a:spcBef>
                          <a:spcPct val="0"/>
                        </a:spcBef>
                        <a:spcAft>
                          <a:spcPct val="0"/>
                        </a:spcAft>
                        <a:buClrTx/>
                        <a:buSzTx/>
                        <a:buFontTx/>
                        <a:buNone/>
                        <a:tabLst/>
                      </a:pPr>
                      <a:endPar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0" marR="0" lvl="0" indent="0" algn="ctr" defTabSz="1042988" rtl="0" eaLnBrk="1" fontAlgn="base" latinLnBrk="0" hangingPunct="1">
                        <a:lnSpc>
                          <a:spcPts val="1375"/>
                        </a:lnSpc>
                        <a:spcBef>
                          <a:spcPct val="0"/>
                        </a:spcBef>
                        <a:spcAft>
                          <a:spcPct val="0"/>
                        </a:spcAft>
                        <a:buClrTx/>
                        <a:buSzTx/>
                        <a:buFontTx/>
                        <a:buNone/>
                        <a:tabLst/>
                      </a:pP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２点</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1"/>
                  </a:ext>
                </a:extLst>
              </a:tr>
              <a:tr h="457200">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②</a:t>
                      </a:r>
                      <a:r>
                        <a:rPr kumimoji="1" lang="ja-JP"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過重労働防止対策の計画を従業員と共有しているか</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ts val="1375"/>
                        </a:lnSpc>
                        <a:spcBef>
                          <a:spcPct val="0"/>
                        </a:spcBef>
                        <a:spcAft>
                          <a:spcPct val="0"/>
                        </a:spcAft>
                        <a:buClrTx/>
                        <a:buSzTx/>
                        <a:buFontTx/>
                        <a:buNone/>
                        <a:tabLst/>
                      </a:pPr>
                      <a:endPar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0" marR="0" lvl="0" indent="0" algn="ctr" defTabSz="1042988" rtl="0" eaLnBrk="1" fontAlgn="base" latinLnBrk="0" hangingPunct="1">
                        <a:lnSpc>
                          <a:spcPts val="1375"/>
                        </a:lnSpc>
                        <a:spcBef>
                          <a:spcPct val="0"/>
                        </a:spcBef>
                        <a:spcAft>
                          <a:spcPct val="0"/>
                        </a:spcAft>
                        <a:buClrTx/>
                        <a:buSzTx/>
                        <a:buFontTx/>
                        <a:buNone/>
                        <a:tabLst/>
                      </a:pP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２点</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2"/>
                  </a:ext>
                </a:extLst>
              </a:tr>
              <a:tr h="914400">
                <a:tc>
                  <a:txBody>
                    <a:bodyPr/>
                    <a:lstStyle>
                      <a:lvl1pPr marL="293688" indent="-228600">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93688" marR="0" lvl="0" indent="-228600" algn="l" defTabSz="1042988" rtl="0" eaLnBrk="1" fontAlgn="base" latinLnBrk="0" hangingPunct="1">
                        <a:lnSpc>
                          <a:spcPts val="1800"/>
                        </a:lnSpc>
                        <a:spcBef>
                          <a:spcPct val="0"/>
                        </a:spcBef>
                        <a:spcAft>
                          <a:spcPct val="0"/>
                        </a:spcAft>
                        <a:buClrTx/>
                        <a:buSzTx/>
                        <a:buFontTx/>
                        <a:buNone/>
                        <a:tabLst/>
                      </a:pPr>
                      <a:endPar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293688" marR="0" lvl="0" indent="-228600" algn="l" defTabSz="1042988" rtl="0" eaLnBrk="1" fontAlgn="base" latinLnBrk="0" hangingPunct="1">
                        <a:lnSpc>
                          <a:spcPts val="1800"/>
                        </a:lnSpc>
                        <a:spcBef>
                          <a:spcPct val="0"/>
                        </a:spcBef>
                        <a:spcAft>
                          <a:spcPct val="0"/>
                        </a:spcAft>
                        <a:buClrTx/>
                        <a:buSzTx/>
                        <a:buFontTx/>
                        <a:buNone/>
                        <a:tabLst/>
                      </a:pP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③</a:t>
                      </a:r>
                      <a:r>
                        <a:rPr kumimoji="1" lang="ja-JP"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計画の進捗や企業全体の過重労働防止対策に係る状況の分析を継続的に実施できる体制が整っており、当該分析結果の関係者への共有、 分析結果に基づく次期計画への反映が実施されているか</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ts val="1375"/>
                        </a:lnSpc>
                        <a:spcBef>
                          <a:spcPct val="0"/>
                        </a:spcBef>
                        <a:spcAft>
                          <a:spcPct val="0"/>
                        </a:spcAft>
                        <a:buClrTx/>
                        <a:buSzTx/>
                        <a:buFontTx/>
                        <a:buNone/>
                        <a:tabLst/>
                      </a:pPr>
                      <a:endPar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0" marR="0" lvl="0" indent="0" algn="ctr" defTabSz="1042988" rtl="0" eaLnBrk="1" fontAlgn="base" latinLnBrk="0" hangingPunct="1">
                        <a:lnSpc>
                          <a:spcPts val="1375"/>
                        </a:lnSpc>
                        <a:spcBef>
                          <a:spcPct val="0"/>
                        </a:spcBef>
                        <a:spcAft>
                          <a:spcPct val="0"/>
                        </a:spcAft>
                        <a:buClrTx/>
                        <a:buSzTx/>
                        <a:buFontTx/>
                        <a:buNone/>
                        <a:tabLst/>
                      </a:pP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１点</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3"/>
                  </a:ext>
                </a:extLst>
              </a:tr>
              <a:tr h="973138">
                <a:tc>
                  <a:txBody>
                    <a:bodyPr/>
                    <a:lstStyle>
                      <a:lvl1pPr marL="293688" indent="-228600">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93688" marR="0" lvl="0" indent="-228600" algn="l" defTabSz="1042988" rtl="0" eaLnBrk="1" fontAlgn="base" latinLnBrk="0" hangingPunct="1">
                        <a:lnSpc>
                          <a:spcPts val="1800"/>
                        </a:lnSpc>
                        <a:spcBef>
                          <a:spcPct val="0"/>
                        </a:spcBef>
                        <a:spcAft>
                          <a:spcPct val="0"/>
                        </a:spcAft>
                        <a:buClrTx/>
                        <a:buSzTx/>
                        <a:buFontTx/>
                        <a:buNone/>
                        <a:tabLst/>
                      </a:pPr>
                      <a:endPar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293688" marR="0" lvl="0" indent="-228600" algn="l" defTabSz="1042988" rtl="0" eaLnBrk="1" fontAlgn="base" latinLnBrk="0" hangingPunct="1">
                        <a:lnSpc>
                          <a:spcPts val="1800"/>
                        </a:lnSpc>
                        <a:spcBef>
                          <a:spcPct val="0"/>
                        </a:spcBef>
                        <a:spcAft>
                          <a:spcPct val="0"/>
                        </a:spcAft>
                        <a:buClrTx/>
                        <a:buSzTx/>
                        <a:buFontTx/>
                        <a:buNone/>
                        <a:tabLst/>
                      </a:pP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④</a:t>
                      </a:r>
                      <a:r>
                        <a:rPr kumimoji="1" lang="ja-JP"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従業員の労働時間をタイムカード等により適正に把握した上で、所定労働時間を超えて労働させた時間について、該当する従業員の管理者 にその情報を提供し、社内基準に抵触する場合には、改善の取組を促 しているか</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ts val="1375"/>
                        </a:lnSpc>
                        <a:spcBef>
                          <a:spcPct val="0"/>
                        </a:spcBef>
                        <a:spcAft>
                          <a:spcPct val="0"/>
                        </a:spcAft>
                        <a:buClrTx/>
                        <a:buSzTx/>
                        <a:buFontTx/>
                        <a:buNone/>
                        <a:tabLst/>
                      </a:pPr>
                      <a:endPar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0" marR="0" lvl="0" indent="0" algn="ctr" defTabSz="1042988" rtl="0" eaLnBrk="1" fontAlgn="base" latinLnBrk="0" hangingPunct="1">
                        <a:lnSpc>
                          <a:spcPts val="1375"/>
                        </a:lnSpc>
                        <a:spcBef>
                          <a:spcPct val="0"/>
                        </a:spcBef>
                        <a:spcAft>
                          <a:spcPct val="0"/>
                        </a:spcAft>
                        <a:buClrTx/>
                        <a:buSzTx/>
                        <a:buFontTx/>
                        <a:buNone/>
                        <a:tabLst/>
                      </a:pP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１点</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4"/>
                  </a:ext>
                </a:extLst>
              </a:tr>
              <a:tr h="792163">
                <a:tc>
                  <a:txBody>
                    <a:bodyPr/>
                    <a:lstStyle>
                      <a:lvl1pPr marL="293688" indent="-228600">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93688" marR="0" lvl="0" indent="-228600" algn="l" defTabSz="1042988" rtl="0" eaLnBrk="1" fontAlgn="base" latinLnBrk="0" hangingPunct="1">
                        <a:lnSpc>
                          <a:spcPts val="1800"/>
                        </a:lnSpc>
                        <a:spcBef>
                          <a:spcPct val="0"/>
                        </a:spcBef>
                        <a:spcAft>
                          <a:spcPct val="0"/>
                        </a:spcAft>
                        <a:buClrTx/>
                        <a:buSzTx/>
                        <a:buFontTx/>
                        <a:buNone/>
                        <a:tabLst/>
                      </a:pPr>
                      <a:endPar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293688" marR="0" lvl="0" indent="-228600" algn="l" defTabSz="1042988" rtl="0" eaLnBrk="1" fontAlgn="base" latinLnBrk="0" hangingPunct="1">
                        <a:lnSpc>
                          <a:spcPts val="1800"/>
                        </a:lnSpc>
                        <a:spcBef>
                          <a:spcPct val="0"/>
                        </a:spcBef>
                        <a:spcAft>
                          <a:spcPct val="0"/>
                        </a:spcAft>
                        <a:buClrTx/>
                        <a:buSzTx/>
                        <a:buFontTx/>
                        <a:buNone/>
                        <a:tabLst/>
                      </a:pP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⑤</a:t>
                      </a:r>
                      <a:r>
                        <a:rPr kumimoji="1" lang="ja-JP"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１ヶ月あたりの時間外・休日労働が </a:t>
                      </a: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80 </a:t>
                      </a:r>
                      <a:r>
                        <a:rPr kumimoji="1" lang="ja-JP"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時間を超える従業員に対し、医師による面接指導を従業員が受けやすいよう取組・工夫を実施して いるか</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ts val="1375"/>
                        </a:lnSpc>
                        <a:spcBef>
                          <a:spcPct val="0"/>
                        </a:spcBef>
                        <a:spcAft>
                          <a:spcPct val="0"/>
                        </a:spcAft>
                        <a:buClrTx/>
                        <a:buSzTx/>
                        <a:buFontTx/>
                        <a:buNone/>
                        <a:tabLst/>
                      </a:pPr>
                      <a:endPar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0" marR="0" lvl="0" indent="0" algn="ctr" defTabSz="1042988" rtl="0" eaLnBrk="1" fontAlgn="base" latinLnBrk="0" hangingPunct="1">
                        <a:lnSpc>
                          <a:spcPts val="1375"/>
                        </a:lnSpc>
                        <a:spcBef>
                          <a:spcPct val="0"/>
                        </a:spcBef>
                        <a:spcAft>
                          <a:spcPct val="0"/>
                        </a:spcAft>
                        <a:buClrTx/>
                        <a:buSzTx/>
                        <a:buFontTx/>
                        <a:buNone/>
                        <a:tabLst/>
                      </a:pP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２点</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5"/>
                  </a:ext>
                </a:extLst>
              </a:tr>
              <a:tr h="685800">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⑥</a:t>
                      </a:r>
                      <a:r>
                        <a:rPr kumimoji="1" lang="ja-JP"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全社的な年次有給休暇の取得促進のための具体的なルールを設け、実</a:t>
                      </a: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施し</a:t>
                      </a:r>
                    </a:p>
                    <a:p>
                      <a:pPr marL="65088" marR="0" lvl="0" indent="0" algn="l" defTabSz="1042988" rtl="0" eaLnBrk="1" fontAlgn="base" latinLnBrk="0" hangingPunct="1">
                        <a:lnSpc>
                          <a:spcPts val="1800"/>
                        </a:lnSpc>
                        <a:spcBef>
                          <a:spcPct val="0"/>
                        </a:spcBef>
                        <a:spcAft>
                          <a:spcPct val="0"/>
                        </a:spcAft>
                        <a:buClrTx/>
                        <a:buSzTx/>
                        <a:buFontTx/>
                        <a:buNone/>
                        <a:tabLst/>
                      </a:pP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    </a:t>
                      </a:r>
                      <a:r>
                        <a:rPr kumimoji="1" lang="en-US" altLang="ja-JP" sz="1800" b="1" i="0" u="none" strike="noStrike" cap="none" normalizeH="0" baseline="0" dirty="0" err="1">
                          <a:ln>
                            <a:noFill/>
                          </a:ln>
                          <a:solidFill>
                            <a:srgbClr val="595959"/>
                          </a:solidFill>
                          <a:effectLst/>
                          <a:latin typeface="Segoe UI" panose="020B0502040204020203" pitchFamily="34" charset="0"/>
                          <a:ea typeface="メイリオ" panose="020B0604030504040204" pitchFamily="50" charset="-128"/>
                        </a:rPr>
                        <a:t>ているか</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0" marR="0" lvl="0" indent="0" algn="ctr" defTabSz="1042988" rtl="0" eaLnBrk="1" fontAlgn="base" latinLnBrk="0" hangingPunct="1">
                        <a:lnSpc>
                          <a:spcPts val="1375"/>
                        </a:lnSpc>
                        <a:spcBef>
                          <a:spcPct val="0"/>
                        </a:spcBef>
                        <a:spcAft>
                          <a:spcPct val="0"/>
                        </a:spcAft>
                        <a:buClrTx/>
                        <a:buSzTx/>
                        <a:buFontTx/>
                        <a:buNone/>
                        <a:tabLst/>
                      </a:pPr>
                      <a:endPar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endParaRPr>
                    </a:p>
                    <a:p>
                      <a:pPr marL="0" marR="0" lvl="0" indent="0" algn="ctr" defTabSz="1042988" rtl="0" eaLnBrk="1" fontAlgn="base" latinLnBrk="0" hangingPunct="1">
                        <a:lnSpc>
                          <a:spcPts val="1375"/>
                        </a:lnSpc>
                        <a:spcBef>
                          <a:spcPct val="0"/>
                        </a:spcBef>
                        <a:spcAft>
                          <a:spcPct val="0"/>
                        </a:spcAft>
                        <a:buClrTx/>
                        <a:buSzTx/>
                        <a:buFontTx/>
                        <a:buNone/>
                        <a:tabLst/>
                      </a:pPr>
                      <a:r>
                        <a:rPr kumimoji="1" lang="en-US" altLang="ja-JP" sz="1800" b="1" i="0" u="none" strike="noStrike" cap="none" normalizeH="0" baseline="0" dirty="0">
                          <a:ln>
                            <a:noFill/>
                          </a:ln>
                          <a:solidFill>
                            <a:srgbClr val="595959"/>
                          </a:solidFill>
                          <a:effectLst/>
                          <a:latin typeface="Segoe UI" panose="020B0502040204020203" pitchFamily="34" charset="0"/>
                          <a:ea typeface="メイリオ" panose="020B0604030504040204" pitchFamily="50" charset="-128"/>
                        </a:rPr>
                        <a:t>２点</a:t>
                      </a:r>
                      <a:endParaRPr kumimoji="1" lang="ja-JP" altLang="ja-JP" sz="1800" b="1" i="0" u="none" strike="noStrike" cap="none" normalizeH="0" baseline="0" dirty="0">
                        <a:ln>
                          <a:noFill/>
                        </a:ln>
                        <a:solidFill>
                          <a:srgbClr val="595959"/>
                        </a:solidFill>
                        <a:effectLst/>
                        <a:latin typeface="Calibri" panose="020F0502020204030204" pitchFamily="34" charset="0"/>
                        <a:ea typeface="ＭＳ 明朝" panose="02020609040205080304" pitchFamily="17"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6"/>
                  </a:ext>
                </a:extLst>
              </a:tr>
            </a:tbl>
          </a:graphicData>
        </a:graphic>
      </p:graphicFrame>
      <p:sp>
        <p:nvSpPr>
          <p:cNvPr id="72734" name="Rectangle 5"/>
          <p:cNvSpPr>
            <a:spLocks noChangeArrowheads="1"/>
          </p:cNvSpPr>
          <p:nvPr/>
        </p:nvSpPr>
        <p:spPr bwMode="auto">
          <a:xfrm>
            <a:off x="666180" y="1108641"/>
            <a:ext cx="10080004"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311150" algn="l"/>
              </a:tabLst>
              <a:defRPr kumimoji="1" sz="2000">
                <a:solidFill>
                  <a:schemeClr val="tx1"/>
                </a:solidFill>
                <a:latin typeface="Calibri" pitchFamily="34" charset="0"/>
                <a:ea typeface="ＭＳ Ｐゴシック" pitchFamily="50" charset="-128"/>
              </a:defRPr>
            </a:lvl1pPr>
            <a:lvl2pPr marL="742950" indent="-285750">
              <a:tabLst>
                <a:tab pos="311150" algn="l"/>
              </a:tabLst>
              <a:defRPr kumimoji="1" sz="2000">
                <a:solidFill>
                  <a:schemeClr val="tx1"/>
                </a:solidFill>
                <a:latin typeface="Calibri" pitchFamily="34" charset="0"/>
                <a:ea typeface="ＭＳ Ｐゴシック" pitchFamily="50" charset="-128"/>
              </a:defRPr>
            </a:lvl2pPr>
            <a:lvl3pPr marL="1143000" indent="-228600">
              <a:tabLst>
                <a:tab pos="311150" algn="l"/>
              </a:tabLst>
              <a:defRPr kumimoji="1" sz="2000">
                <a:solidFill>
                  <a:schemeClr val="tx1"/>
                </a:solidFill>
                <a:latin typeface="Calibri" pitchFamily="34" charset="0"/>
                <a:ea typeface="ＭＳ Ｐゴシック" pitchFamily="50" charset="-128"/>
              </a:defRPr>
            </a:lvl3pPr>
            <a:lvl4pPr marL="1600200" indent="-228600">
              <a:tabLst>
                <a:tab pos="311150" algn="l"/>
              </a:tabLst>
              <a:defRPr kumimoji="1" sz="2000">
                <a:solidFill>
                  <a:schemeClr val="tx1"/>
                </a:solidFill>
                <a:latin typeface="Calibri" pitchFamily="34" charset="0"/>
                <a:ea typeface="ＭＳ Ｐゴシック" pitchFamily="50" charset="-128"/>
              </a:defRPr>
            </a:lvl4pPr>
            <a:lvl5pPr marL="2057400" indent="-228600">
              <a:tabLst>
                <a:tab pos="311150" algn="l"/>
              </a:tabLst>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tabLst>
                <a:tab pos="311150" algn="l"/>
              </a:tabLs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tabLst>
                <a:tab pos="311150" algn="l"/>
              </a:tabLs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tabLst>
                <a:tab pos="311150" algn="l"/>
              </a:tabLs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tabLst>
                <a:tab pos="311150" algn="l"/>
              </a:tabLst>
              <a:defRPr kumimoji="1" sz="2000">
                <a:solidFill>
                  <a:schemeClr val="tx1"/>
                </a:solidFill>
                <a:latin typeface="Calibri" pitchFamily="34" charset="0"/>
                <a:ea typeface="ＭＳ Ｐゴシック" pitchFamily="50" charset="-128"/>
              </a:defRPr>
            </a:lvl9pPr>
          </a:lstStyle>
          <a:p>
            <a:r>
              <a:rPr lang="en-US" altLang="ja-JP" sz="2800" b="1" dirty="0" smtClean="0">
                <a:latin typeface="+mn-ea"/>
                <a:ea typeface="+mn-ea"/>
              </a:rPr>
              <a:t>2-3</a:t>
            </a:r>
            <a:r>
              <a:rPr lang="en-US" altLang="ja-JP" sz="2800" b="1" dirty="0">
                <a:latin typeface="+mn-ea"/>
                <a:ea typeface="+mn-ea"/>
              </a:rPr>
              <a:t> </a:t>
            </a:r>
            <a:r>
              <a:rPr lang="ja-JP" altLang="en-US" sz="2800" b="1" dirty="0" smtClean="0">
                <a:latin typeface="+mn-ea"/>
                <a:ea typeface="+mn-ea"/>
              </a:rPr>
              <a:t>過重労働防止対策の取組状況</a:t>
            </a:r>
            <a:r>
              <a:rPr lang="ja-JP" altLang="en-US" sz="2800" dirty="0" smtClean="0">
                <a:latin typeface="+mn-ea"/>
                <a:ea typeface="+mn-ea"/>
              </a:rPr>
              <a:t>（計</a:t>
            </a:r>
            <a:r>
              <a:rPr lang="en-US" altLang="ja-JP" sz="2800" dirty="0" smtClean="0">
                <a:latin typeface="+mn-ea"/>
                <a:ea typeface="+mn-ea"/>
              </a:rPr>
              <a:t>13</a:t>
            </a:r>
            <a:r>
              <a:rPr lang="ja-JP" altLang="en-US" sz="2800" dirty="0" smtClean="0">
                <a:latin typeface="+mn-ea"/>
                <a:ea typeface="+mn-ea"/>
              </a:rPr>
              <a:t>点）①</a:t>
            </a:r>
            <a:endParaRPr lang="en-US" altLang="ja-JP" sz="2800" dirty="0">
              <a:latin typeface="+mn-ea"/>
              <a:ea typeface="+mn-ea"/>
            </a:endParaRPr>
          </a:p>
          <a:p>
            <a:endParaRPr lang="en-US" altLang="ja-JP" sz="1200" b="1" dirty="0" smtClean="0">
              <a:latin typeface="+mn-ea"/>
              <a:ea typeface="+mn-ea"/>
            </a:endParaRPr>
          </a:p>
          <a:p>
            <a:r>
              <a:rPr lang="en-US" altLang="ja-JP" sz="2500" b="1" dirty="0" smtClean="0">
                <a:latin typeface="+mn-ea"/>
                <a:ea typeface="+mn-ea"/>
              </a:rPr>
              <a:t>2-3-1</a:t>
            </a:r>
            <a:r>
              <a:rPr lang="ja-JP" altLang="en-US" sz="2500" b="1" dirty="0" smtClean="0">
                <a:latin typeface="+mn-ea"/>
                <a:ea typeface="+mn-ea"/>
              </a:rPr>
              <a:t>  </a:t>
            </a:r>
            <a:r>
              <a:rPr lang="ja-JP" altLang="en-US" sz="2500" b="1" dirty="0">
                <a:latin typeface="+mn-ea"/>
                <a:ea typeface="+mn-ea"/>
              </a:rPr>
              <a:t>過重労働防止対策の</a:t>
            </a:r>
            <a:r>
              <a:rPr lang="ja-JP" altLang="en-US" sz="2500" b="1" dirty="0" smtClean="0">
                <a:latin typeface="+mn-ea"/>
                <a:ea typeface="+mn-ea"/>
              </a:rPr>
              <a:t>取組</a:t>
            </a:r>
            <a:r>
              <a:rPr lang="ja-JP" altLang="en-US" sz="2500" dirty="0" smtClean="0">
                <a:latin typeface="+mn-ea"/>
                <a:ea typeface="+mn-ea"/>
              </a:rPr>
              <a:t>　</a:t>
            </a:r>
            <a:r>
              <a:rPr lang="en-US" altLang="ja-JP" sz="2500" dirty="0" smtClean="0">
                <a:latin typeface="+mn-ea"/>
                <a:ea typeface="+mn-ea"/>
              </a:rPr>
              <a:t>※</a:t>
            </a:r>
            <a:r>
              <a:rPr lang="ja-JP" altLang="en-US" sz="2500" dirty="0" smtClean="0">
                <a:latin typeface="+mn-ea"/>
                <a:ea typeface="+mn-ea"/>
              </a:rPr>
              <a:t>取組を評価するもの（計</a:t>
            </a:r>
            <a:r>
              <a:rPr lang="en-US" altLang="ja-JP" sz="2500" dirty="0" smtClean="0">
                <a:latin typeface="+mn-ea"/>
                <a:ea typeface="+mn-ea"/>
              </a:rPr>
              <a:t>10</a:t>
            </a:r>
            <a:r>
              <a:rPr lang="ja-JP" altLang="en-US" sz="2500" dirty="0" smtClean="0">
                <a:latin typeface="+mn-ea"/>
                <a:ea typeface="+mn-ea"/>
              </a:rPr>
              <a:t>点）</a:t>
            </a:r>
            <a:endParaRPr lang="en-US" altLang="ja-JP" sz="2500" dirty="0">
              <a:latin typeface="+mn-ea"/>
              <a:ea typeface="+mn-ea"/>
            </a:endParaRPr>
          </a:p>
        </p:txBody>
      </p:sp>
      <p:sp>
        <p:nvSpPr>
          <p:cNvPr id="72736" name="タイトル 1"/>
          <p:cNvSpPr txBox="1">
            <a:spLocks/>
          </p:cNvSpPr>
          <p:nvPr/>
        </p:nvSpPr>
        <p:spPr bwMode="auto">
          <a:xfrm>
            <a:off x="594172" y="468313"/>
            <a:ext cx="95043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har char="•"/>
              <a:defRPr kumimoji="1" sz="2100" b="1">
                <a:solidFill>
                  <a:srgbClr val="000000"/>
                </a:solidFill>
                <a:latin typeface="メイリオ" pitchFamily="50" charset="-128"/>
                <a:ea typeface="メイリオ" pitchFamily="50" charset="-128"/>
              </a:defRPr>
            </a:lvl1pPr>
            <a:lvl2pPr marL="742950" indent="-285750">
              <a:spcBef>
                <a:spcPct val="20000"/>
              </a:spcBef>
              <a:buChar char="–"/>
              <a:defRPr kumimoji="1" sz="1900">
                <a:solidFill>
                  <a:srgbClr val="000000"/>
                </a:solidFill>
                <a:latin typeface="メイリオ" pitchFamily="50" charset="-128"/>
                <a:ea typeface="メイリオ" pitchFamily="50" charset="-128"/>
              </a:defRPr>
            </a:lvl2pPr>
            <a:lvl3pPr marL="282575" indent="631825">
              <a:spcBef>
                <a:spcPct val="20000"/>
              </a:spcBef>
              <a:buChar char="•"/>
              <a:defRPr kumimoji="1" sz="1700">
                <a:solidFill>
                  <a:srgbClr val="000000"/>
                </a:solidFill>
                <a:latin typeface="メイリオ" pitchFamily="50" charset="-128"/>
                <a:ea typeface="メイリオ" pitchFamily="50" charset="-128"/>
              </a:defRPr>
            </a:lvl3pPr>
            <a:lvl4pPr marL="471488" indent="900113">
              <a:spcBef>
                <a:spcPct val="20000"/>
              </a:spcBef>
              <a:buChar char="–"/>
              <a:defRPr kumimoji="1" sz="1500">
                <a:solidFill>
                  <a:srgbClr val="000000"/>
                </a:solidFill>
                <a:latin typeface="メイリオ" pitchFamily="50" charset="-128"/>
                <a:ea typeface="メイリオ" pitchFamily="50" charset="-128"/>
              </a:defRPr>
            </a:lvl4pPr>
            <a:lvl5pPr marL="660400" indent="1168400">
              <a:spcBef>
                <a:spcPct val="20000"/>
              </a:spcBef>
              <a:buChar char="»"/>
              <a:defRPr kumimoji="1" sz="1500">
                <a:solidFill>
                  <a:srgbClr val="000000"/>
                </a:solidFill>
                <a:latin typeface="メイリオ" pitchFamily="50" charset="-128"/>
                <a:ea typeface="メイリオ" pitchFamily="50" charset="-128"/>
              </a:defRPr>
            </a:lvl5pPr>
            <a:lvl6pPr marL="1117600" indent="1168400" defTabSz="1042988" eaLnBrk="0" fontAlgn="base" hangingPunct="0">
              <a:spcBef>
                <a:spcPct val="20000"/>
              </a:spcBef>
              <a:spcAft>
                <a:spcPct val="0"/>
              </a:spcAft>
              <a:buChar char="»"/>
              <a:defRPr kumimoji="1" sz="1500">
                <a:solidFill>
                  <a:srgbClr val="000000"/>
                </a:solidFill>
                <a:latin typeface="メイリオ" pitchFamily="50" charset="-128"/>
                <a:ea typeface="メイリオ" pitchFamily="50" charset="-128"/>
              </a:defRPr>
            </a:lvl6pPr>
            <a:lvl7pPr marL="1574800" indent="1168400" defTabSz="1042988" eaLnBrk="0" fontAlgn="base" hangingPunct="0">
              <a:spcBef>
                <a:spcPct val="20000"/>
              </a:spcBef>
              <a:spcAft>
                <a:spcPct val="0"/>
              </a:spcAft>
              <a:buChar char="»"/>
              <a:defRPr kumimoji="1" sz="1500">
                <a:solidFill>
                  <a:srgbClr val="000000"/>
                </a:solidFill>
                <a:latin typeface="メイリオ" pitchFamily="50" charset="-128"/>
                <a:ea typeface="メイリオ" pitchFamily="50" charset="-128"/>
              </a:defRPr>
            </a:lvl7pPr>
            <a:lvl8pPr marL="2032000" indent="1168400" defTabSz="1042988" eaLnBrk="0" fontAlgn="base" hangingPunct="0">
              <a:spcBef>
                <a:spcPct val="20000"/>
              </a:spcBef>
              <a:spcAft>
                <a:spcPct val="0"/>
              </a:spcAft>
              <a:buChar char="»"/>
              <a:defRPr kumimoji="1" sz="1500">
                <a:solidFill>
                  <a:srgbClr val="000000"/>
                </a:solidFill>
                <a:latin typeface="メイリオ" pitchFamily="50" charset="-128"/>
                <a:ea typeface="メイリオ" pitchFamily="50" charset="-128"/>
              </a:defRPr>
            </a:lvl8pPr>
            <a:lvl9pPr marL="2489200" indent="1168400" defTabSz="1042988" eaLnBrk="0" fontAlgn="base" hangingPunct="0">
              <a:spcBef>
                <a:spcPct val="20000"/>
              </a:spcBef>
              <a:spcAft>
                <a:spcPct val="0"/>
              </a:spcAft>
              <a:buChar char="»"/>
              <a:defRPr kumimoji="1" sz="1500">
                <a:solidFill>
                  <a:srgbClr val="000000"/>
                </a:solidFill>
                <a:latin typeface="メイリオ" pitchFamily="50" charset="-128"/>
                <a:ea typeface="メイリオ" pitchFamily="50" charset="-128"/>
              </a:defRPr>
            </a:lvl9pPr>
          </a:lstStyle>
          <a:p>
            <a:pPr>
              <a:spcBef>
                <a:spcPct val="0"/>
              </a:spcBef>
              <a:buFontTx/>
              <a:buNone/>
            </a:pPr>
            <a:r>
              <a:rPr lang="ja-JP" altLang="en-US" sz="2400" dirty="0">
                <a:solidFill>
                  <a:srgbClr val="4A452A"/>
                </a:solidFill>
                <a:latin typeface="HG創英角ｺﾞｼｯｸUB" pitchFamily="49" charset="-128"/>
                <a:ea typeface="HG創英角ｺﾞｼｯｸUB" pitchFamily="49" charset="-128"/>
              </a:rPr>
              <a:t>第３　企業の積極的な取組を評価する項目（加点項目）</a:t>
            </a:r>
          </a:p>
        </p:txBody>
      </p:sp>
    </p:spTree>
    <p:extLst>
      <p:ext uri="{BB962C8B-B14F-4D97-AF65-F5344CB8AC3E}">
        <p14:creationId xmlns:p14="http://schemas.microsoft.com/office/powerpoint/2010/main" val="1601842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02A78A0C-1B8B-46CB-B0BC-55A632429480}" type="slidenum">
              <a:rPr lang="ja-JP" altLang="en-US" sz="1000">
                <a:solidFill>
                  <a:srgbClr val="000000"/>
                </a:solidFill>
                <a:latin typeface="Arial" pitchFamily="34" charset="0"/>
              </a:rPr>
              <a:pPr/>
              <a:t>32</a:t>
            </a:fld>
            <a:endParaRPr lang="ja-JP" altLang="en-US" sz="1000">
              <a:solidFill>
                <a:srgbClr val="000000"/>
              </a:solidFill>
              <a:latin typeface="Arial"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115675112"/>
              </p:ext>
            </p:extLst>
          </p:nvPr>
        </p:nvGraphicFramePr>
        <p:xfrm>
          <a:off x="809178" y="2268463"/>
          <a:ext cx="9290050" cy="2609850"/>
        </p:xfrm>
        <a:graphic>
          <a:graphicData uri="http://schemas.openxmlformats.org/drawingml/2006/table">
            <a:tbl>
              <a:tblPr/>
              <a:tblGrid>
                <a:gridCol w="8031163">
                  <a:extLst>
                    <a:ext uri="{9D8B030D-6E8A-4147-A177-3AD203B41FA5}">
                      <a16:colId xmlns:a16="http://schemas.microsoft.com/office/drawing/2014/main" val="20000"/>
                    </a:ext>
                  </a:extLst>
                </a:gridCol>
                <a:gridCol w="1258887">
                  <a:extLst>
                    <a:ext uri="{9D8B030D-6E8A-4147-A177-3AD203B41FA5}">
                      <a16:colId xmlns:a16="http://schemas.microsoft.com/office/drawing/2014/main" val="20001"/>
                    </a:ext>
                  </a:extLst>
                </a:gridCol>
              </a:tblGrid>
              <a:tr h="552450">
                <a:tc>
                  <a:txBody>
                    <a:bodyPr/>
                    <a:lstStyle/>
                    <a:p>
                      <a:pPr marL="65088" marR="0" lvl="0" indent="0" algn="ctr"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smtClean="0">
                          <a:ln>
                            <a:noFill/>
                          </a:ln>
                          <a:solidFill>
                            <a:srgbClr val="595959"/>
                          </a:solidFill>
                          <a:effectLst/>
                          <a:latin typeface="+mn-ea"/>
                          <a:ea typeface="+mn-ea"/>
                        </a:rPr>
                        <a:t>項目</a:t>
                      </a:r>
                      <a:endParaRPr kumimoji="1" lang="en-US" altLang="ja-JP" sz="2000" b="1" i="0" u="none" strike="noStrike" cap="none" normalizeH="0" baseline="0" dirty="0" smtClean="0">
                        <a:ln>
                          <a:noFill/>
                        </a:ln>
                        <a:solidFill>
                          <a:srgbClr val="595959"/>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44475" marR="0" lvl="0" indent="0" algn="l" defTabSz="1042988" rtl="0" eaLnBrk="1" fontAlgn="base" latinLnBrk="0" hangingPunct="1">
                        <a:lnSpc>
                          <a:spcPts val="1375"/>
                        </a:lnSpc>
                        <a:spcBef>
                          <a:spcPct val="0"/>
                        </a:spcBef>
                        <a:spcAft>
                          <a:spcPct val="0"/>
                        </a:spcAft>
                        <a:buClrTx/>
                        <a:buSzTx/>
                        <a:buFontTx/>
                        <a:buNone/>
                        <a:tabLst/>
                      </a:pPr>
                      <a:r>
                        <a:rPr kumimoji="1" lang="ja-JP" altLang="en-US" sz="2000" b="1" i="0" u="none" strike="noStrike" cap="none" normalizeH="0" baseline="0" dirty="0" smtClean="0">
                          <a:ln>
                            <a:noFill/>
                          </a:ln>
                          <a:solidFill>
                            <a:srgbClr val="595959"/>
                          </a:solidFill>
                          <a:effectLst/>
                          <a:latin typeface="+mn-ea"/>
                          <a:ea typeface="+mn-ea"/>
                        </a:rPr>
                        <a:t>評価点</a:t>
                      </a:r>
                      <a:endParaRPr kumimoji="1" lang="ja-JP" altLang="ja-JP" sz="2000" b="1" i="0" u="none" strike="noStrike" cap="none" normalizeH="0" baseline="0" dirty="0">
                        <a:ln>
                          <a:noFill/>
                        </a:ln>
                        <a:solidFill>
                          <a:srgbClr val="595959"/>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2407675"/>
                  </a:ext>
                </a:extLst>
              </a:tr>
              <a:tr h="552450">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①過去</a:t>
                      </a:r>
                      <a:r>
                        <a:rPr kumimoji="1" lang="en-US" altLang="ja-JP" sz="2000" b="1" i="0" u="none" strike="noStrike" cap="none" normalizeH="0" baseline="0" dirty="0">
                          <a:ln>
                            <a:noFill/>
                          </a:ln>
                          <a:solidFill>
                            <a:srgbClr val="595959"/>
                          </a:solidFill>
                          <a:effectLst/>
                          <a:latin typeface="+mn-ea"/>
                          <a:ea typeface="+mn-ea"/>
                        </a:rPr>
                        <a:t>3</a:t>
                      </a:r>
                      <a:r>
                        <a:rPr kumimoji="1" lang="ja-JP" altLang="en-US" sz="2000" b="1" i="0" u="none" strike="noStrike" cap="none" normalizeH="0" baseline="0" dirty="0">
                          <a:ln>
                            <a:noFill/>
                          </a:ln>
                          <a:solidFill>
                            <a:srgbClr val="595959"/>
                          </a:solidFill>
                          <a:effectLst/>
                          <a:latin typeface="+mn-ea"/>
                          <a:ea typeface="+mn-ea"/>
                        </a:rPr>
                        <a:t>年間の全ての年において年次有給休暇の取得率が</a:t>
                      </a:r>
                      <a:r>
                        <a:rPr kumimoji="1" lang="en-US" altLang="ja-JP" sz="2000" b="1" i="0" u="none" strike="noStrike" cap="none" normalizeH="0" baseline="0" dirty="0">
                          <a:ln>
                            <a:noFill/>
                          </a:ln>
                          <a:solidFill>
                            <a:srgbClr val="595959"/>
                          </a:solidFill>
                          <a:effectLst/>
                          <a:latin typeface="+mn-ea"/>
                          <a:ea typeface="+mn-ea"/>
                        </a:rPr>
                        <a:t>70</a:t>
                      </a:r>
                      <a:r>
                        <a:rPr kumimoji="1" lang="ja-JP" altLang="en-US" sz="2000" b="1" i="0" u="none" strike="noStrike" cap="none" normalizeH="0" baseline="0" dirty="0">
                          <a:ln>
                            <a:noFill/>
                          </a:ln>
                          <a:solidFill>
                            <a:srgbClr val="595959"/>
                          </a:solidFill>
                          <a:effectLst/>
                          <a:latin typeface="+mn-ea"/>
                          <a:ea typeface="+mn-ea"/>
                        </a:rPr>
                        <a:t>％以上</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　であるか。</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2000" b="1" i="0" u="none" strike="noStrike" cap="none" normalizeH="0" baseline="0" dirty="0">
                          <a:ln>
                            <a:noFill/>
                          </a:ln>
                          <a:solidFill>
                            <a:srgbClr val="595959"/>
                          </a:solidFill>
                          <a:effectLst/>
                          <a:latin typeface="+mn-ea"/>
                          <a:ea typeface="+mn-ea"/>
                        </a:rPr>
                        <a:t>1.5点</a:t>
                      </a: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0"/>
                  </a:ext>
                </a:extLst>
              </a:tr>
              <a:tr h="552450">
                <a:tc>
                  <a:txBody>
                    <a:body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②過去</a:t>
                      </a:r>
                      <a:r>
                        <a:rPr kumimoji="1" lang="en-US" altLang="ja-JP" sz="2000" b="1" i="0" u="none" strike="noStrike" cap="none" normalizeH="0" baseline="0" dirty="0">
                          <a:ln>
                            <a:noFill/>
                          </a:ln>
                          <a:solidFill>
                            <a:srgbClr val="595959"/>
                          </a:solidFill>
                          <a:effectLst/>
                          <a:latin typeface="+mn-ea"/>
                          <a:ea typeface="+mn-ea"/>
                        </a:rPr>
                        <a:t>3</a:t>
                      </a:r>
                      <a:r>
                        <a:rPr kumimoji="1" lang="ja-JP" altLang="en-US" sz="2000" b="1" i="0" u="none" strike="noStrike" cap="none" normalizeH="0" baseline="0" dirty="0">
                          <a:ln>
                            <a:noFill/>
                          </a:ln>
                          <a:solidFill>
                            <a:srgbClr val="595959"/>
                          </a:solidFill>
                          <a:effectLst/>
                          <a:latin typeface="+mn-ea"/>
                          <a:ea typeface="+mn-ea"/>
                        </a:rPr>
                        <a:t>年間の全ての年において</a:t>
                      </a:r>
                      <a:r>
                        <a:rPr kumimoji="1" lang="en-US" altLang="ja-JP" sz="2000" b="1" i="0" u="none" strike="noStrike" cap="none" normalizeH="0" baseline="0" dirty="0">
                          <a:ln>
                            <a:noFill/>
                          </a:ln>
                          <a:solidFill>
                            <a:srgbClr val="595959"/>
                          </a:solidFill>
                          <a:effectLst/>
                          <a:latin typeface="+mn-ea"/>
                          <a:ea typeface="+mn-ea"/>
                        </a:rPr>
                        <a:t>1</a:t>
                      </a:r>
                      <a:r>
                        <a:rPr kumimoji="1" lang="ja-JP" altLang="en-US" sz="2000" b="1" i="0" u="none" strike="noStrike" cap="none" normalizeH="0" baseline="0" dirty="0">
                          <a:ln>
                            <a:noFill/>
                          </a:ln>
                          <a:solidFill>
                            <a:srgbClr val="595959"/>
                          </a:solidFill>
                          <a:effectLst/>
                          <a:latin typeface="+mn-ea"/>
                          <a:ea typeface="+mn-ea"/>
                        </a:rPr>
                        <a:t>週間当たり</a:t>
                      </a:r>
                      <a:r>
                        <a:rPr kumimoji="1" lang="en-US" altLang="ja-JP" sz="2000" b="1" i="0" u="none" strike="noStrike" cap="none" normalizeH="0" baseline="0" dirty="0">
                          <a:ln>
                            <a:noFill/>
                          </a:ln>
                          <a:solidFill>
                            <a:srgbClr val="595959"/>
                          </a:solidFill>
                          <a:effectLst/>
                          <a:latin typeface="+mn-ea"/>
                          <a:ea typeface="+mn-ea"/>
                        </a:rPr>
                        <a:t>40</a:t>
                      </a:r>
                      <a:r>
                        <a:rPr kumimoji="1" lang="ja-JP" altLang="en-US" sz="2000" b="1" i="0" u="none" strike="noStrike" cap="none" normalizeH="0" baseline="0" dirty="0">
                          <a:ln>
                            <a:noFill/>
                          </a:ln>
                          <a:solidFill>
                            <a:srgbClr val="595959"/>
                          </a:solidFill>
                          <a:effectLst/>
                          <a:latin typeface="+mn-ea"/>
                          <a:ea typeface="+mn-ea"/>
                        </a:rPr>
                        <a:t>時間を超えて労働</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　させた時間（いわゆる残業時間）が</a:t>
                      </a:r>
                      <a:r>
                        <a:rPr kumimoji="1" lang="en-US" altLang="ja-JP" sz="2000" b="1" i="0" u="none" strike="noStrike" cap="none" normalizeH="0" baseline="0" dirty="0">
                          <a:ln>
                            <a:noFill/>
                          </a:ln>
                          <a:solidFill>
                            <a:srgbClr val="595959"/>
                          </a:solidFill>
                          <a:effectLst/>
                          <a:latin typeface="+mn-ea"/>
                          <a:ea typeface="+mn-ea"/>
                        </a:rPr>
                        <a:t>2</a:t>
                      </a:r>
                      <a:r>
                        <a:rPr kumimoji="1" lang="ja-JP" altLang="en-US" sz="2000" b="1" i="0" u="none" strike="noStrike" cap="none" normalizeH="0" baseline="0" dirty="0">
                          <a:ln>
                            <a:noFill/>
                          </a:ln>
                          <a:solidFill>
                            <a:srgbClr val="595959"/>
                          </a:solidFill>
                          <a:effectLst/>
                          <a:latin typeface="+mn-ea"/>
                          <a:ea typeface="+mn-ea"/>
                        </a:rPr>
                        <a:t>ヶ月以上連続して月</a:t>
                      </a:r>
                      <a:r>
                        <a:rPr kumimoji="1" lang="en-US" altLang="ja-JP" sz="2000" b="1" i="0" u="none" strike="noStrike" cap="none" normalizeH="0" baseline="0" dirty="0">
                          <a:ln>
                            <a:noFill/>
                          </a:ln>
                          <a:solidFill>
                            <a:srgbClr val="595959"/>
                          </a:solidFill>
                          <a:effectLst/>
                          <a:latin typeface="+mn-ea"/>
                          <a:ea typeface="+mn-ea"/>
                        </a:rPr>
                        <a:t>80</a:t>
                      </a:r>
                      <a:r>
                        <a:rPr kumimoji="1" lang="ja-JP" altLang="en-US" sz="2000" b="1" i="0" u="none" strike="noStrike" cap="none" normalizeH="0" baseline="0" dirty="0">
                          <a:ln>
                            <a:noFill/>
                          </a:ln>
                          <a:solidFill>
                            <a:srgbClr val="595959"/>
                          </a:solidFill>
                          <a:effectLst/>
                          <a:latin typeface="+mn-ea"/>
                          <a:ea typeface="+mn-ea"/>
                        </a:rPr>
                        <a:t>時間を</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　超えた従業員がいない状況であるか。</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2000" b="1" i="0" u="none" strike="noStrike" cap="none" normalizeH="0" baseline="0" dirty="0">
                          <a:ln>
                            <a:noFill/>
                          </a:ln>
                          <a:solidFill>
                            <a:srgbClr val="595959"/>
                          </a:solidFill>
                          <a:effectLst/>
                          <a:latin typeface="+mn-ea"/>
                          <a:ea typeface="+mn-ea"/>
                        </a:rPr>
                        <a:t>1.5</a:t>
                      </a:r>
                      <a:r>
                        <a:rPr kumimoji="1" lang="ja-JP" altLang="en-US" sz="2000" b="1" i="0" u="none" strike="noStrike" cap="none" normalizeH="0" baseline="0" dirty="0">
                          <a:ln>
                            <a:noFill/>
                          </a:ln>
                          <a:solidFill>
                            <a:srgbClr val="595959"/>
                          </a:solidFill>
                          <a:effectLst/>
                          <a:latin typeface="+mn-ea"/>
                          <a:ea typeface="+mn-ea"/>
                        </a:rPr>
                        <a:t>点</a:t>
                      </a:r>
                      <a:endParaRPr kumimoji="1" lang="ja-JP" altLang="ja-JP" sz="2000" b="1" i="0" u="none" strike="noStrike" cap="none" normalizeH="0" baseline="0" dirty="0">
                        <a:ln>
                          <a:noFill/>
                        </a:ln>
                        <a:solidFill>
                          <a:srgbClr val="595959"/>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2357081777"/>
                  </a:ext>
                </a:extLst>
              </a:tr>
            </a:tbl>
          </a:graphicData>
        </a:graphic>
      </p:graphicFrame>
      <p:sp>
        <p:nvSpPr>
          <p:cNvPr id="9" name="タイトル 1"/>
          <p:cNvSpPr>
            <a:spLocks noGrp="1"/>
          </p:cNvSpPr>
          <p:nvPr>
            <p:ph type="title"/>
          </p:nvPr>
        </p:nvSpPr>
        <p:spPr/>
        <p:txBody>
          <a:bodyPr/>
          <a:lstStyle/>
          <a:p>
            <a:pPr>
              <a:defRPr/>
            </a:pPr>
            <a:r>
              <a:rPr lang="ja-JP" altLang="en-US" dirty="0" smtClean="0"/>
              <a:t>第３</a:t>
            </a:r>
            <a:r>
              <a:rPr lang="ja-JP" altLang="en-US" dirty="0"/>
              <a:t>　企業の積極的な取組を評価する項目（加点項目）</a:t>
            </a:r>
          </a:p>
        </p:txBody>
      </p:sp>
      <p:sp>
        <p:nvSpPr>
          <p:cNvPr id="2" name="正方形/長方形 1"/>
          <p:cNvSpPr/>
          <p:nvPr/>
        </p:nvSpPr>
        <p:spPr>
          <a:xfrm>
            <a:off x="683034" y="1116335"/>
            <a:ext cx="9632218" cy="1092607"/>
          </a:xfrm>
          <a:prstGeom prst="rect">
            <a:avLst/>
          </a:prstGeom>
        </p:spPr>
        <p:txBody>
          <a:bodyPr wrap="square">
            <a:spAutoFit/>
          </a:bodyPr>
          <a:lstStyle/>
          <a:p>
            <a:r>
              <a:rPr lang="en-US" altLang="ja-JP" sz="2800" b="1" dirty="0" smtClean="0">
                <a:latin typeface="+mn-ea"/>
                <a:ea typeface="+mn-ea"/>
              </a:rPr>
              <a:t>2-3</a:t>
            </a:r>
            <a:r>
              <a:rPr lang="en-US" altLang="ja-JP" sz="2800" b="1" dirty="0">
                <a:latin typeface="+mn-ea"/>
                <a:ea typeface="+mn-ea"/>
              </a:rPr>
              <a:t> </a:t>
            </a:r>
            <a:r>
              <a:rPr lang="ja-JP" altLang="en-US" sz="2800" b="1" dirty="0" smtClean="0">
                <a:latin typeface="+mn-ea"/>
                <a:ea typeface="+mn-ea"/>
              </a:rPr>
              <a:t>過重</a:t>
            </a:r>
            <a:r>
              <a:rPr lang="ja-JP" altLang="en-US" sz="2800" b="1" dirty="0">
                <a:latin typeface="+mn-ea"/>
                <a:ea typeface="+mn-ea"/>
              </a:rPr>
              <a:t>労働防止対策の取組状況</a:t>
            </a:r>
            <a:r>
              <a:rPr lang="ja-JP" altLang="en-US" sz="2800" dirty="0" smtClean="0">
                <a:latin typeface="+mn-ea"/>
                <a:ea typeface="+mn-ea"/>
              </a:rPr>
              <a:t>（計</a:t>
            </a:r>
            <a:r>
              <a:rPr lang="en-US" altLang="ja-JP" sz="2800" dirty="0" smtClean="0">
                <a:latin typeface="+mn-ea"/>
                <a:ea typeface="+mn-ea"/>
              </a:rPr>
              <a:t>13</a:t>
            </a:r>
            <a:r>
              <a:rPr lang="ja-JP" altLang="en-US" sz="2800" dirty="0">
                <a:latin typeface="+mn-ea"/>
                <a:ea typeface="+mn-ea"/>
              </a:rPr>
              <a:t>点</a:t>
            </a:r>
            <a:r>
              <a:rPr lang="ja-JP" altLang="en-US" sz="2800" dirty="0" smtClean="0">
                <a:latin typeface="+mn-ea"/>
                <a:ea typeface="+mn-ea"/>
              </a:rPr>
              <a:t>）②</a:t>
            </a:r>
            <a:endParaRPr lang="en-US" altLang="ja-JP" sz="2800" dirty="0">
              <a:latin typeface="+mn-ea"/>
              <a:ea typeface="+mn-ea"/>
            </a:endParaRPr>
          </a:p>
          <a:p>
            <a:endParaRPr lang="en-US" altLang="ja-JP" sz="1200" b="1" dirty="0" smtClean="0">
              <a:latin typeface="+mn-ea"/>
              <a:ea typeface="+mn-ea"/>
            </a:endParaRPr>
          </a:p>
          <a:p>
            <a:r>
              <a:rPr lang="en-US" altLang="ja-JP" sz="2500" b="1" dirty="0" smtClean="0">
                <a:latin typeface="+mn-ea"/>
                <a:ea typeface="+mn-ea"/>
              </a:rPr>
              <a:t>2-3-2</a:t>
            </a:r>
            <a:r>
              <a:rPr lang="ja-JP" altLang="en-US" sz="2500" b="1" dirty="0">
                <a:latin typeface="+mn-ea"/>
                <a:ea typeface="+mn-ea"/>
              </a:rPr>
              <a:t> </a:t>
            </a:r>
            <a:r>
              <a:rPr lang="ja-JP" altLang="en-US" sz="2500" b="1" dirty="0" smtClean="0">
                <a:latin typeface="+mn-ea"/>
                <a:ea typeface="+mn-ea"/>
              </a:rPr>
              <a:t>過重</a:t>
            </a:r>
            <a:r>
              <a:rPr lang="ja-JP" altLang="en-US" sz="2500" b="1" dirty="0">
                <a:latin typeface="+mn-ea"/>
                <a:ea typeface="+mn-ea"/>
              </a:rPr>
              <a:t>労働防止対策</a:t>
            </a:r>
            <a:r>
              <a:rPr lang="ja-JP" altLang="en-US" sz="2500" b="1" dirty="0" smtClean="0">
                <a:latin typeface="+mn-ea"/>
                <a:ea typeface="+mn-ea"/>
              </a:rPr>
              <a:t>の状況</a:t>
            </a:r>
            <a:r>
              <a:rPr lang="ja-JP" altLang="en-US" sz="2400" b="1" dirty="0">
                <a:latin typeface="+mn-ea"/>
                <a:ea typeface="+mn-ea"/>
              </a:rPr>
              <a:t>　</a:t>
            </a:r>
            <a:r>
              <a:rPr lang="en-US" altLang="ja-JP" sz="2400" dirty="0" smtClean="0">
                <a:latin typeface="+mn-ea"/>
                <a:ea typeface="+mn-ea"/>
              </a:rPr>
              <a:t>※</a:t>
            </a:r>
            <a:r>
              <a:rPr lang="ja-JP" altLang="en-US" sz="2400" dirty="0" smtClean="0">
                <a:latin typeface="+mn-ea"/>
                <a:ea typeface="+mn-ea"/>
              </a:rPr>
              <a:t>実績を</a:t>
            </a:r>
            <a:r>
              <a:rPr lang="ja-JP" altLang="en-US" sz="2400" dirty="0">
                <a:latin typeface="+mn-ea"/>
                <a:ea typeface="+mn-ea"/>
              </a:rPr>
              <a:t>評価するもの</a:t>
            </a:r>
            <a:r>
              <a:rPr lang="ja-JP" altLang="en-US" sz="2400" dirty="0" smtClean="0">
                <a:latin typeface="+mn-ea"/>
                <a:ea typeface="+mn-ea"/>
              </a:rPr>
              <a:t>（計</a:t>
            </a:r>
            <a:r>
              <a:rPr lang="en-US" altLang="ja-JP" sz="2400" dirty="0" smtClean="0">
                <a:latin typeface="+mn-ea"/>
                <a:ea typeface="+mn-ea"/>
              </a:rPr>
              <a:t>3</a:t>
            </a:r>
            <a:r>
              <a:rPr lang="ja-JP" altLang="en-US" sz="2400" dirty="0" smtClean="0">
                <a:latin typeface="+mn-ea"/>
                <a:ea typeface="+mn-ea"/>
              </a:rPr>
              <a:t>点）</a:t>
            </a:r>
            <a:endParaRPr lang="en-US" altLang="ja-JP" sz="2400" dirty="0">
              <a:latin typeface="+mn-ea"/>
              <a:ea typeface="+mn-ea"/>
            </a:endParaRPr>
          </a:p>
        </p:txBody>
      </p:sp>
    </p:spTree>
    <p:extLst>
      <p:ext uri="{BB962C8B-B14F-4D97-AF65-F5344CB8AC3E}">
        <p14:creationId xmlns:p14="http://schemas.microsoft.com/office/powerpoint/2010/main" val="30855372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803E141C-5895-4F25-9428-5DB668CE22F5}" type="slidenum">
              <a:rPr lang="ja-JP" altLang="en-US" sz="1000">
                <a:solidFill>
                  <a:srgbClr val="000000"/>
                </a:solidFill>
                <a:latin typeface="Arial" pitchFamily="34" charset="0"/>
              </a:rPr>
              <a:pPr/>
              <a:t>33</a:t>
            </a:fld>
            <a:endParaRPr lang="ja-JP" altLang="en-US" sz="1000">
              <a:solidFill>
                <a:srgbClr val="000000"/>
              </a:solidFill>
              <a:latin typeface="Arial"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2516749081"/>
              </p:ext>
            </p:extLst>
          </p:nvPr>
        </p:nvGraphicFramePr>
        <p:xfrm>
          <a:off x="808038" y="2052439"/>
          <a:ext cx="9290050" cy="1466850"/>
        </p:xfrm>
        <a:graphic>
          <a:graphicData uri="http://schemas.openxmlformats.org/drawingml/2006/table">
            <a:tbl>
              <a:tblPr/>
              <a:tblGrid>
                <a:gridCol w="8031163">
                  <a:extLst>
                    <a:ext uri="{9D8B030D-6E8A-4147-A177-3AD203B41FA5}">
                      <a16:colId xmlns:a16="http://schemas.microsoft.com/office/drawing/2014/main" val="20000"/>
                    </a:ext>
                  </a:extLst>
                </a:gridCol>
                <a:gridCol w="1258887">
                  <a:extLst>
                    <a:ext uri="{9D8B030D-6E8A-4147-A177-3AD203B41FA5}">
                      <a16:colId xmlns:a16="http://schemas.microsoft.com/office/drawing/2014/main" val="20001"/>
                    </a:ext>
                  </a:extLst>
                </a:gridCol>
              </a:tblGrid>
              <a:tr h="552450">
                <a:tc>
                  <a:txBody>
                    <a:bodyPr/>
                    <a:lstStyle/>
                    <a:p>
                      <a:pPr marL="65088" marR="0" lvl="0" indent="0" algn="ctr"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smtClean="0">
                          <a:ln>
                            <a:noFill/>
                          </a:ln>
                          <a:solidFill>
                            <a:srgbClr val="595959"/>
                          </a:solidFill>
                          <a:effectLst/>
                          <a:latin typeface="+mn-ea"/>
                          <a:ea typeface="+mn-ea"/>
                        </a:rPr>
                        <a:t>項目</a:t>
                      </a:r>
                      <a:endParaRPr kumimoji="1" lang="ja-JP" altLang="ja-JP" sz="2000" b="1" i="0" u="none" strike="noStrike" cap="none" normalizeH="0" baseline="0" dirty="0">
                        <a:ln>
                          <a:noFill/>
                        </a:ln>
                        <a:solidFill>
                          <a:srgbClr val="595959"/>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44475" marR="0" lvl="0" indent="0" algn="l" defTabSz="1042988" rtl="0" eaLnBrk="1" fontAlgn="base" latinLnBrk="0" hangingPunct="1">
                        <a:lnSpc>
                          <a:spcPts val="1375"/>
                        </a:lnSpc>
                        <a:spcBef>
                          <a:spcPct val="0"/>
                        </a:spcBef>
                        <a:spcAft>
                          <a:spcPct val="0"/>
                        </a:spcAft>
                        <a:buClrTx/>
                        <a:buSzTx/>
                        <a:buFontTx/>
                        <a:buNone/>
                        <a:tabLst/>
                      </a:pPr>
                      <a:r>
                        <a:rPr kumimoji="1" lang="ja-JP" altLang="en-US" sz="2000" b="1" i="0" u="none" strike="noStrike" cap="none" normalizeH="0" baseline="0" dirty="0" smtClean="0">
                          <a:ln>
                            <a:noFill/>
                          </a:ln>
                          <a:solidFill>
                            <a:srgbClr val="595959"/>
                          </a:solidFill>
                          <a:effectLst/>
                          <a:latin typeface="+mn-ea"/>
                          <a:ea typeface="+mn-ea"/>
                        </a:rPr>
                        <a:t>評価点</a:t>
                      </a:r>
                      <a:endParaRPr kumimoji="1" lang="ja-JP" altLang="ja-JP" sz="2000" b="1" i="0" u="none" strike="noStrike" cap="none" normalizeH="0" baseline="0" dirty="0">
                        <a:ln>
                          <a:noFill/>
                        </a:ln>
                        <a:solidFill>
                          <a:srgbClr val="595959"/>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2407675"/>
                  </a:ext>
                </a:extLst>
              </a:tr>
              <a:tr h="552450">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①企業の全ての屋内の環境において、受動喫煙防止対策（全面禁煙</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　または空間分煙）を実施しているか。</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2000" b="1" i="0" u="none" strike="noStrike" cap="none" normalizeH="0" baseline="0" dirty="0">
                          <a:ln>
                            <a:noFill/>
                          </a:ln>
                          <a:solidFill>
                            <a:schemeClr val="tx1">
                              <a:lumMod val="65000"/>
                              <a:lumOff val="35000"/>
                            </a:schemeClr>
                          </a:solidFill>
                          <a:effectLst/>
                          <a:latin typeface="+mn-ea"/>
                          <a:ea typeface="+mn-ea"/>
                        </a:rPr>
                        <a:t>2点</a:t>
                      </a:r>
                      <a:endParaRPr kumimoji="1" lang="ja-JP" altLang="ja-JP" sz="2000" b="1" i="0" u="none" strike="noStrike" cap="none" normalizeH="0" baseline="0" dirty="0">
                        <a:ln>
                          <a:noFill/>
                        </a:ln>
                        <a:solidFill>
                          <a:schemeClr val="tx1">
                            <a:lumMod val="65000"/>
                            <a:lumOff val="35000"/>
                          </a:schemeClr>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0"/>
                  </a:ext>
                </a:extLst>
              </a:tr>
            </a:tbl>
          </a:graphicData>
        </a:graphic>
      </p:graphicFrame>
      <p:sp>
        <p:nvSpPr>
          <p:cNvPr id="9" name="タイトル 1"/>
          <p:cNvSpPr>
            <a:spLocks noGrp="1"/>
          </p:cNvSpPr>
          <p:nvPr>
            <p:ph type="title"/>
          </p:nvPr>
        </p:nvSpPr>
        <p:spPr/>
        <p:txBody>
          <a:bodyPr/>
          <a:lstStyle/>
          <a:p>
            <a:pPr>
              <a:defRPr/>
            </a:pPr>
            <a:r>
              <a:rPr lang="ja-JP" altLang="en-US" dirty="0" smtClean="0"/>
              <a:t>第３</a:t>
            </a:r>
            <a:r>
              <a:rPr lang="ja-JP" altLang="en-US" dirty="0"/>
              <a:t>　企業の積極的な取組を評価する項目（加点項目）</a:t>
            </a:r>
          </a:p>
        </p:txBody>
      </p:sp>
      <p:sp>
        <p:nvSpPr>
          <p:cNvPr id="2" name="正方形/長方形 1"/>
          <p:cNvSpPr/>
          <p:nvPr/>
        </p:nvSpPr>
        <p:spPr>
          <a:xfrm>
            <a:off x="689246" y="1116335"/>
            <a:ext cx="9986046" cy="892552"/>
          </a:xfrm>
          <a:prstGeom prst="rect">
            <a:avLst/>
          </a:prstGeom>
        </p:spPr>
        <p:txBody>
          <a:bodyPr wrap="square">
            <a:spAutoFit/>
          </a:bodyPr>
          <a:lstStyle/>
          <a:p>
            <a:r>
              <a:rPr lang="en-US" altLang="ja-JP" sz="2800" b="1" dirty="0" smtClean="0">
                <a:latin typeface="+mn-ea"/>
                <a:ea typeface="+mn-ea"/>
              </a:rPr>
              <a:t>2-4</a:t>
            </a:r>
            <a:r>
              <a:rPr lang="ja-JP" altLang="en-US" sz="2800" b="1" dirty="0">
                <a:latin typeface="+mn-ea"/>
                <a:ea typeface="+mn-ea"/>
              </a:rPr>
              <a:t> </a:t>
            </a:r>
            <a:r>
              <a:rPr lang="ja-JP" altLang="en-US" sz="2800" b="1" dirty="0" smtClean="0">
                <a:latin typeface="+mn-ea"/>
                <a:ea typeface="+mn-ea"/>
              </a:rPr>
              <a:t>受動</a:t>
            </a:r>
            <a:r>
              <a:rPr lang="ja-JP" altLang="en-US" sz="2800" b="1" dirty="0">
                <a:latin typeface="+mn-ea"/>
                <a:ea typeface="+mn-ea"/>
              </a:rPr>
              <a:t>喫煙防止</a:t>
            </a:r>
            <a:r>
              <a:rPr lang="ja-JP" altLang="en-US" sz="2800" b="1" dirty="0" smtClean="0">
                <a:latin typeface="+mn-ea"/>
                <a:ea typeface="+mn-ea"/>
              </a:rPr>
              <a:t>対策の取組状況</a:t>
            </a:r>
            <a:endParaRPr lang="en-US" altLang="ja-JP" sz="2800" b="1" dirty="0" smtClean="0">
              <a:latin typeface="+mn-ea"/>
              <a:ea typeface="+mn-ea"/>
            </a:endParaRPr>
          </a:p>
          <a:p>
            <a:r>
              <a:rPr lang="ja-JP" altLang="en-US" sz="2400" dirty="0" smtClean="0">
                <a:latin typeface="+mn-ea"/>
                <a:ea typeface="+mn-ea"/>
              </a:rPr>
              <a:t>　　</a:t>
            </a:r>
            <a:r>
              <a:rPr lang="en-US" altLang="ja-JP" sz="2400" dirty="0" smtClean="0">
                <a:latin typeface="+mn-ea"/>
                <a:ea typeface="+mn-ea"/>
              </a:rPr>
              <a:t>※</a:t>
            </a:r>
            <a:r>
              <a:rPr lang="ja-JP" altLang="en-US" sz="2400" dirty="0">
                <a:latin typeface="+mn-ea"/>
                <a:ea typeface="+mn-ea"/>
              </a:rPr>
              <a:t>実績を評価する</a:t>
            </a:r>
            <a:r>
              <a:rPr lang="ja-JP" altLang="en-US" sz="2400" dirty="0" smtClean="0">
                <a:latin typeface="+mn-ea"/>
                <a:ea typeface="+mn-ea"/>
              </a:rPr>
              <a:t>もの（計２点）</a:t>
            </a:r>
            <a:endParaRPr lang="en-US" altLang="ja-JP" sz="2400" dirty="0">
              <a:latin typeface="+mn-ea"/>
              <a:ea typeface="+mn-ea"/>
            </a:endParaRPr>
          </a:p>
        </p:txBody>
      </p:sp>
    </p:spTree>
    <p:extLst>
      <p:ext uri="{BB962C8B-B14F-4D97-AF65-F5344CB8AC3E}">
        <p14:creationId xmlns:p14="http://schemas.microsoft.com/office/powerpoint/2010/main" val="237933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4147EC8B-7B79-40CD-829D-2D9CA648AB76}" type="slidenum">
              <a:rPr lang="ja-JP" altLang="en-US" sz="1000">
                <a:solidFill>
                  <a:srgbClr val="000000"/>
                </a:solidFill>
                <a:latin typeface="Arial" pitchFamily="34" charset="0"/>
              </a:rPr>
              <a:pPr/>
              <a:t>34</a:t>
            </a:fld>
            <a:endParaRPr lang="ja-JP" altLang="en-US" sz="1000">
              <a:solidFill>
                <a:srgbClr val="000000"/>
              </a:solidFill>
              <a:latin typeface="Arial"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4219407266"/>
              </p:ext>
            </p:extLst>
          </p:nvPr>
        </p:nvGraphicFramePr>
        <p:xfrm>
          <a:off x="809625" y="2621706"/>
          <a:ext cx="9290050" cy="4759325"/>
        </p:xfrm>
        <a:graphic>
          <a:graphicData uri="http://schemas.openxmlformats.org/drawingml/2006/table">
            <a:tbl>
              <a:tblPr/>
              <a:tblGrid>
                <a:gridCol w="8031163">
                  <a:extLst>
                    <a:ext uri="{9D8B030D-6E8A-4147-A177-3AD203B41FA5}">
                      <a16:colId xmlns:a16="http://schemas.microsoft.com/office/drawing/2014/main" val="20000"/>
                    </a:ext>
                  </a:extLst>
                </a:gridCol>
                <a:gridCol w="1258887">
                  <a:extLst>
                    <a:ext uri="{9D8B030D-6E8A-4147-A177-3AD203B41FA5}">
                      <a16:colId xmlns:a16="http://schemas.microsoft.com/office/drawing/2014/main" val="20001"/>
                    </a:ext>
                  </a:extLst>
                </a:gridCol>
              </a:tblGrid>
              <a:tr h="552450">
                <a:tc>
                  <a:txBody>
                    <a:bodyPr/>
                    <a:lstStyle/>
                    <a:p>
                      <a:pPr marL="65088" marR="0" lvl="0" indent="0" algn="ctr"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smtClean="0">
                          <a:ln>
                            <a:noFill/>
                          </a:ln>
                          <a:solidFill>
                            <a:srgbClr val="595959"/>
                          </a:solidFill>
                          <a:effectLst/>
                          <a:latin typeface="+mn-ea"/>
                          <a:ea typeface="+mn-ea"/>
                        </a:rPr>
                        <a:t>項目</a:t>
                      </a:r>
                      <a:endParaRPr kumimoji="1" lang="en-US" altLang="ja-JP" sz="2000" b="1" i="0" u="none" strike="noStrike" cap="none" normalizeH="0" baseline="0" dirty="0">
                        <a:ln>
                          <a:noFill/>
                        </a:ln>
                        <a:solidFill>
                          <a:srgbClr val="595959"/>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44475" marR="0" lvl="0" indent="0" algn="l" defTabSz="1042988" rtl="0" eaLnBrk="1" fontAlgn="base" latinLnBrk="0" hangingPunct="1">
                        <a:lnSpc>
                          <a:spcPts val="1375"/>
                        </a:lnSpc>
                        <a:spcBef>
                          <a:spcPct val="0"/>
                        </a:spcBef>
                        <a:spcAft>
                          <a:spcPct val="0"/>
                        </a:spcAft>
                        <a:buClrTx/>
                        <a:buSzTx/>
                        <a:buFontTx/>
                        <a:buNone/>
                        <a:tabLst/>
                      </a:pPr>
                      <a:r>
                        <a:rPr kumimoji="1" lang="ja-JP" altLang="en-US" sz="2000" b="1" i="0" u="none" strike="noStrike" cap="none" normalizeH="0" baseline="0" dirty="0" smtClean="0">
                          <a:ln>
                            <a:noFill/>
                          </a:ln>
                          <a:solidFill>
                            <a:srgbClr val="595959"/>
                          </a:solidFill>
                          <a:effectLst/>
                          <a:latin typeface="+mn-ea"/>
                          <a:ea typeface="+mn-ea"/>
                        </a:rPr>
                        <a:t>評価点</a:t>
                      </a:r>
                      <a:endParaRPr kumimoji="1" lang="ja-JP" altLang="ja-JP" sz="2000" b="1" i="0" u="none" strike="noStrike" cap="none" normalizeH="0" baseline="0" dirty="0">
                        <a:ln>
                          <a:noFill/>
                        </a:ln>
                        <a:solidFill>
                          <a:srgbClr val="595959"/>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2407675"/>
                  </a:ext>
                </a:extLst>
              </a:tr>
              <a:tr h="552450">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①安全活動のための計画（全社的又は事業場ごと）を策定し、着実に</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　実施しているか。</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2000" b="1" i="0" u="none" strike="noStrike" cap="none" normalizeH="0" baseline="0" dirty="0">
                          <a:ln>
                            <a:noFill/>
                          </a:ln>
                          <a:solidFill>
                            <a:srgbClr val="595959"/>
                          </a:solidFill>
                          <a:effectLst/>
                          <a:latin typeface="+mn-ea"/>
                          <a:ea typeface="+mn-ea"/>
                        </a:rPr>
                        <a:t>1.5点</a:t>
                      </a: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0"/>
                  </a:ext>
                </a:extLst>
              </a:tr>
              <a:tr h="549275">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②安全活動のための計画を従業員と共有しているか。</a:t>
                      </a: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2000" b="1" i="0" u="none" strike="noStrike" cap="none" normalizeH="0" baseline="0" dirty="0">
                          <a:ln>
                            <a:noFill/>
                          </a:ln>
                          <a:solidFill>
                            <a:srgbClr val="595959"/>
                          </a:solidFill>
                          <a:effectLst/>
                          <a:latin typeface="+mn-ea"/>
                          <a:ea typeface="+mn-ea"/>
                        </a:rPr>
                        <a:t>1.5点</a:t>
                      </a: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1"/>
                  </a:ext>
                </a:extLst>
              </a:tr>
              <a:tr h="822325">
                <a:tc>
                  <a:txBody>
                    <a:bodyPr/>
                    <a:lstStyle>
                      <a:lvl1pPr marL="293688" indent="-228600">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93688" marR="0" lvl="0" indent="-22860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293688" marR="0" lvl="0" indent="-22860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③全社的に</a:t>
                      </a:r>
                      <a:r>
                        <a:rPr kumimoji="1" lang="en-US" altLang="ja-JP" sz="2000" b="1" i="0" u="none" strike="noStrike" cap="none" normalizeH="0" baseline="0" dirty="0">
                          <a:ln>
                            <a:noFill/>
                          </a:ln>
                          <a:solidFill>
                            <a:srgbClr val="595959"/>
                          </a:solidFill>
                          <a:effectLst/>
                          <a:latin typeface="+mn-ea"/>
                          <a:ea typeface="+mn-ea"/>
                        </a:rPr>
                        <a:t>4S</a:t>
                      </a:r>
                      <a:r>
                        <a:rPr kumimoji="1" lang="ja-JP" altLang="en-US" sz="2000" b="1" i="0" u="none" strike="noStrike" cap="none" normalizeH="0" baseline="0" dirty="0">
                          <a:ln>
                            <a:noFill/>
                          </a:ln>
                          <a:solidFill>
                            <a:srgbClr val="595959"/>
                          </a:solidFill>
                          <a:effectLst/>
                          <a:latin typeface="+mn-ea"/>
                          <a:ea typeface="+mn-ea"/>
                        </a:rPr>
                        <a:t>（整理、整頓、清掃、清潔）活動を継続的に実施するための具体的な方法を定め、実施体制を整えており、着実に実施されているか。</a:t>
                      </a:r>
                      <a:endParaRPr kumimoji="1" lang="en-US" altLang="ja-JP" sz="2000" b="1" i="0" u="none" strike="noStrike" cap="none" normalizeH="0" baseline="0" dirty="0">
                        <a:ln>
                          <a:noFill/>
                        </a:ln>
                        <a:solidFill>
                          <a:srgbClr val="595959"/>
                        </a:solidFill>
                        <a:effectLst/>
                        <a:latin typeface="+mn-ea"/>
                        <a:ea typeface="+mn-ea"/>
                      </a:endParaRPr>
                    </a:p>
                    <a:p>
                      <a:pPr marL="293688" marR="0" lvl="0" indent="-228600" algn="l" defTabSz="1042988" rtl="0" eaLnBrk="1" fontAlgn="base" latinLnBrk="0" hangingPunct="1">
                        <a:lnSpc>
                          <a:spcPts val="1800"/>
                        </a:lnSpc>
                        <a:spcBef>
                          <a:spcPct val="0"/>
                        </a:spcBef>
                        <a:spcAft>
                          <a:spcPct val="0"/>
                        </a:spcAft>
                        <a:buClrTx/>
                        <a:buSzTx/>
                        <a:buFontTx/>
                        <a:buNone/>
                        <a:tabLst/>
                      </a:pP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2000" b="1" i="0" u="none" strike="noStrike" cap="none" normalizeH="0" baseline="0" dirty="0">
                          <a:ln>
                            <a:noFill/>
                          </a:ln>
                          <a:solidFill>
                            <a:srgbClr val="595959"/>
                          </a:solidFill>
                          <a:effectLst/>
                          <a:latin typeface="+mn-ea"/>
                          <a:ea typeface="+mn-ea"/>
                        </a:rPr>
                        <a:t>0.5点</a:t>
                      </a: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2"/>
                  </a:ext>
                </a:extLst>
              </a:tr>
              <a:tr h="552450">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④ヒヤリ・ハット活動を継続的に実施するための具体的な方法を定め、</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　実施体制を整えており、着実に実施されているか。</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2000" b="1" i="0" u="none" strike="noStrike" cap="none" normalizeH="0" baseline="0" dirty="0">
                          <a:ln>
                            <a:noFill/>
                          </a:ln>
                          <a:solidFill>
                            <a:srgbClr val="595959"/>
                          </a:solidFill>
                          <a:effectLst/>
                          <a:latin typeface="+mn-ea"/>
                          <a:ea typeface="+mn-ea"/>
                        </a:rPr>
                        <a:t>0.5点</a:t>
                      </a: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3"/>
                  </a:ext>
                </a:extLst>
              </a:tr>
              <a:tr h="552450">
                <a:tc>
                  <a:txBody>
                    <a:body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⑤危険予知（</a:t>
                      </a:r>
                      <a:r>
                        <a:rPr kumimoji="1" lang="en-US" altLang="ja-JP" sz="2000" b="1" i="0" u="none" strike="noStrike" cap="none" normalizeH="0" baseline="0" dirty="0">
                          <a:ln>
                            <a:noFill/>
                          </a:ln>
                          <a:solidFill>
                            <a:srgbClr val="595959"/>
                          </a:solidFill>
                          <a:effectLst/>
                          <a:latin typeface="+mn-ea"/>
                          <a:ea typeface="+mn-ea"/>
                        </a:rPr>
                        <a:t>KY</a:t>
                      </a:r>
                      <a:r>
                        <a:rPr kumimoji="1" lang="ja-JP" altLang="en-US" sz="2000" b="1" i="0" u="none" strike="noStrike" cap="none" normalizeH="0" baseline="0" dirty="0">
                          <a:ln>
                            <a:noFill/>
                          </a:ln>
                          <a:solidFill>
                            <a:srgbClr val="595959"/>
                          </a:solidFill>
                          <a:effectLst/>
                          <a:latin typeface="+mn-ea"/>
                          <a:ea typeface="+mn-ea"/>
                        </a:rPr>
                        <a:t>）活動を継続的に実施できる体制が整っており、実</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　施しているか。</a:t>
                      </a: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2000" b="1" i="0" u="none" strike="noStrike" cap="none" normalizeH="0" baseline="0" dirty="0">
                          <a:ln>
                            <a:noFill/>
                          </a:ln>
                          <a:solidFill>
                            <a:srgbClr val="595959"/>
                          </a:solidFill>
                          <a:effectLst/>
                          <a:latin typeface="+mn-ea"/>
                          <a:ea typeface="+mn-ea"/>
                        </a:rPr>
                        <a:t>0.5</a:t>
                      </a:r>
                      <a:r>
                        <a:rPr kumimoji="1" lang="ja-JP" altLang="en-US" sz="2000" b="1" i="0" u="none" strike="noStrike" cap="none" normalizeH="0" baseline="0" dirty="0">
                          <a:ln>
                            <a:noFill/>
                          </a:ln>
                          <a:solidFill>
                            <a:srgbClr val="595959"/>
                          </a:solidFill>
                          <a:effectLst/>
                          <a:latin typeface="+mn-ea"/>
                          <a:ea typeface="+mn-ea"/>
                        </a:rPr>
                        <a:t>点</a:t>
                      </a: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450190912"/>
                  </a:ext>
                </a:extLst>
              </a:tr>
            </a:tbl>
          </a:graphicData>
        </a:graphic>
      </p:graphicFrame>
      <p:sp>
        <p:nvSpPr>
          <p:cNvPr id="9" name="タイトル 1"/>
          <p:cNvSpPr>
            <a:spLocks noGrp="1"/>
          </p:cNvSpPr>
          <p:nvPr>
            <p:ph type="title"/>
          </p:nvPr>
        </p:nvSpPr>
        <p:spPr/>
        <p:txBody>
          <a:bodyPr/>
          <a:lstStyle/>
          <a:p>
            <a:pPr>
              <a:defRPr/>
            </a:pPr>
            <a:r>
              <a:rPr lang="ja-JP" altLang="en-US" dirty="0" smtClean="0"/>
              <a:t>第３</a:t>
            </a:r>
            <a:r>
              <a:rPr lang="ja-JP" altLang="en-US" dirty="0"/>
              <a:t>　企業の積極的な取組を評価する項目（加点項目）</a:t>
            </a:r>
          </a:p>
        </p:txBody>
      </p:sp>
      <p:sp>
        <p:nvSpPr>
          <p:cNvPr id="2" name="正方形/長方形 1"/>
          <p:cNvSpPr/>
          <p:nvPr/>
        </p:nvSpPr>
        <p:spPr>
          <a:xfrm>
            <a:off x="593724" y="1175156"/>
            <a:ext cx="9721851" cy="1446550"/>
          </a:xfrm>
          <a:prstGeom prst="rect">
            <a:avLst/>
          </a:prstGeom>
        </p:spPr>
        <p:txBody>
          <a:bodyPr wrap="square">
            <a:spAutoFit/>
          </a:bodyPr>
          <a:lstStyle/>
          <a:p>
            <a:r>
              <a:rPr lang="ja-JP" altLang="en-US" sz="2800" b="1" dirty="0" smtClean="0">
                <a:latin typeface="+mn-ea"/>
                <a:ea typeface="+mn-ea"/>
              </a:rPr>
              <a:t>３ 安全</a:t>
            </a:r>
            <a:r>
              <a:rPr lang="ja-JP" altLang="en-US" sz="2800" b="1" dirty="0">
                <a:latin typeface="+mn-ea"/>
                <a:ea typeface="+mn-ea"/>
              </a:rPr>
              <a:t>でリスクの少ない職場環境の</a:t>
            </a:r>
            <a:r>
              <a:rPr lang="ja-JP" altLang="en-US" sz="2800" b="1" dirty="0" smtClean="0">
                <a:latin typeface="+mn-ea"/>
                <a:ea typeface="+mn-ea"/>
              </a:rPr>
              <a:t>整備</a:t>
            </a:r>
            <a:r>
              <a:rPr lang="ja-JP" altLang="en-US" sz="2800" dirty="0" smtClean="0">
                <a:latin typeface="+mn-ea"/>
                <a:ea typeface="+mn-ea"/>
              </a:rPr>
              <a:t>（計</a:t>
            </a:r>
            <a:r>
              <a:rPr lang="en-US" altLang="ja-JP" sz="2800" dirty="0" smtClean="0">
                <a:latin typeface="+mn-ea"/>
                <a:ea typeface="+mn-ea"/>
              </a:rPr>
              <a:t>13</a:t>
            </a:r>
            <a:r>
              <a:rPr lang="ja-JP" altLang="en-US" sz="2800" dirty="0" smtClean="0">
                <a:latin typeface="+mn-ea"/>
                <a:ea typeface="+mn-ea"/>
              </a:rPr>
              <a:t>点）①</a:t>
            </a:r>
            <a:endParaRPr lang="en-US" altLang="ja-JP" sz="2800" dirty="0" smtClean="0">
              <a:latin typeface="+mn-ea"/>
              <a:ea typeface="+mn-ea"/>
            </a:endParaRPr>
          </a:p>
          <a:p>
            <a:endParaRPr lang="en-US" altLang="ja-JP" sz="1200" dirty="0">
              <a:latin typeface="+mn-ea"/>
              <a:ea typeface="+mn-ea"/>
            </a:endParaRPr>
          </a:p>
          <a:p>
            <a:pPr marL="396000" indent="-457200"/>
            <a:r>
              <a:rPr lang="en-US" altLang="ja-JP" sz="2400" b="1" dirty="0" smtClean="0">
                <a:latin typeface="+mn-ea"/>
                <a:ea typeface="+mn-ea"/>
              </a:rPr>
              <a:t>3-1</a:t>
            </a:r>
            <a:r>
              <a:rPr lang="ja-JP" altLang="en-US" sz="2400" b="1" dirty="0" smtClean="0">
                <a:latin typeface="+mn-ea"/>
                <a:ea typeface="+mn-ea"/>
              </a:rPr>
              <a:t>　安全でリスクの少ない職場環境の整備の取組（リスクアセスメント</a:t>
            </a:r>
            <a:r>
              <a:rPr lang="ja-JP" altLang="en-US" sz="2400" b="1" dirty="0">
                <a:latin typeface="+mn-ea"/>
                <a:ea typeface="+mn-ea"/>
              </a:rPr>
              <a:t>の実施</a:t>
            </a:r>
            <a:r>
              <a:rPr lang="ja-JP" altLang="en-US" sz="2400" b="1" dirty="0" smtClean="0">
                <a:latin typeface="+mn-ea"/>
                <a:ea typeface="+mn-ea"/>
              </a:rPr>
              <a:t>状況等）</a:t>
            </a:r>
            <a:r>
              <a:rPr lang="ja-JP" altLang="en-US" dirty="0">
                <a:latin typeface="+mn-ea"/>
                <a:ea typeface="+mn-ea"/>
              </a:rPr>
              <a:t>　</a:t>
            </a:r>
            <a:r>
              <a:rPr lang="en-US" altLang="ja-JP" dirty="0">
                <a:latin typeface="+mn-ea"/>
                <a:ea typeface="+mn-ea"/>
              </a:rPr>
              <a:t>※</a:t>
            </a:r>
            <a:r>
              <a:rPr lang="ja-JP" altLang="en-US" dirty="0">
                <a:latin typeface="+mn-ea"/>
                <a:ea typeface="+mn-ea"/>
              </a:rPr>
              <a:t>取組を評価するもの</a:t>
            </a:r>
            <a:r>
              <a:rPr lang="ja-JP" altLang="en-US" dirty="0" smtClean="0">
                <a:latin typeface="+mn-ea"/>
                <a:ea typeface="+mn-ea"/>
              </a:rPr>
              <a:t>（計</a:t>
            </a:r>
            <a:r>
              <a:rPr lang="en-US" altLang="ja-JP" dirty="0" smtClean="0">
                <a:latin typeface="+mn-ea"/>
                <a:ea typeface="+mn-ea"/>
              </a:rPr>
              <a:t>10</a:t>
            </a:r>
            <a:r>
              <a:rPr lang="ja-JP" altLang="en-US" dirty="0">
                <a:latin typeface="+mn-ea"/>
                <a:ea typeface="+mn-ea"/>
              </a:rPr>
              <a:t>点）</a:t>
            </a:r>
            <a:endParaRPr lang="en-US" altLang="ja-JP" sz="2400" dirty="0">
              <a:latin typeface="+mn-ea"/>
              <a:ea typeface="+mn-ea"/>
            </a:endParaRPr>
          </a:p>
        </p:txBody>
      </p:sp>
    </p:spTree>
    <p:extLst>
      <p:ext uri="{BB962C8B-B14F-4D97-AF65-F5344CB8AC3E}">
        <p14:creationId xmlns:p14="http://schemas.microsoft.com/office/powerpoint/2010/main" val="2353531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1A5B5191-F631-4789-BA0E-16775F3AD462}" type="slidenum">
              <a:rPr lang="ja-JP" altLang="en-US" sz="1000">
                <a:solidFill>
                  <a:srgbClr val="000000"/>
                </a:solidFill>
                <a:latin typeface="Arial" pitchFamily="34" charset="0"/>
              </a:rPr>
              <a:pPr/>
              <a:t>35</a:t>
            </a:fld>
            <a:endParaRPr lang="ja-JP" altLang="en-US" sz="1000">
              <a:solidFill>
                <a:srgbClr val="000000"/>
              </a:solidFill>
              <a:latin typeface="Arial"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590822886"/>
              </p:ext>
            </p:extLst>
          </p:nvPr>
        </p:nvGraphicFramePr>
        <p:xfrm>
          <a:off x="810196" y="2602408"/>
          <a:ext cx="9290050" cy="4346575"/>
        </p:xfrm>
        <a:graphic>
          <a:graphicData uri="http://schemas.openxmlformats.org/drawingml/2006/table">
            <a:tbl>
              <a:tblPr/>
              <a:tblGrid>
                <a:gridCol w="8031163">
                  <a:extLst>
                    <a:ext uri="{9D8B030D-6E8A-4147-A177-3AD203B41FA5}">
                      <a16:colId xmlns:a16="http://schemas.microsoft.com/office/drawing/2014/main" val="20000"/>
                    </a:ext>
                  </a:extLst>
                </a:gridCol>
                <a:gridCol w="1258887">
                  <a:extLst>
                    <a:ext uri="{9D8B030D-6E8A-4147-A177-3AD203B41FA5}">
                      <a16:colId xmlns:a16="http://schemas.microsoft.com/office/drawing/2014/main" val="20001"/>
                    </a:ext>
                  </a:extLst>
                </a:gridCol>
              </a:tblGrid>
              <a:tr h="552450">
                <a:tc>
                  <a:txBody>
                    <a:bodyPr/>
                    <a:lstStyle/>
                    <a:p>
                      <a:pPr marL="65088" marR="0" lvl="0" indent="0" algn="ctr"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smtClean="0">
                          <a:ln>
                            <a:noFill/>
                          </a:ln>
                          <a:solidFill>
                            <a:srgbClr val="595959"/>
                          </a:solidFill>
                          <a:effectLst/>
                          <a:latin typeface="+mn-ea"/>
                          <a:ea typeface="+mn-ea"/>
                        </a:rPr>
                        <a:t>項目</a:t>
                      </a:r>
                      <a:endParaRPr kumimoji="1" lang="en-US" altLang="ja-JP" sz="2000" b="1" i="0" u="none" strike="noStrike" cap="none" normalizeH="0" baseline="0" dirty="0">
                        <a:ln>
                          <a:noFill/>
                        </a:ln>
                        <a:solidFill>
                          <a:srgbClr val="595959"/>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44475" marR="0" lvl="0" indent="0" algn="l" defTabSz="1042988" rtl="0" eaLnBrk="1" fontAlgn="base" latinLnBrk="0" hangingPunct="1">
                        <a:lnSpc>
                          <a:spcPts val="1375"/>
                        </a:lnSpc>
                        <a:spcBef>
                          <a:spcPct val="0"/>
                        </a:spcBef>
                        <a:spcAft>
                          <a:spcPct val="0"/>
                        </a:spcAft>
                        <a:buClrTx/>
                        <a:buSzTx/>
                        <a:buFontTx/>
                        <a:buNone/>
                        <a:tabLst/>
                      </a:pPr>
                      <a:r>
                        <a:rPr kumimoji="1" lang="ja-JP" altLang="en-US" sz="2000" b="1" i="0" u="none" strike="noStrike" cap="none" normalizeH="0" baseline="0" dirty="0" smtClean="0">
                          <a:ln>
                            <a:noFill/>
                          </a:ln>
                          <a:solidFill>
                            <a:srgbClr val="595959"/>
                          </a:solidFill>
                          <a:effectLst/>
                          <a:latin typeface="+mn-ea"/>
                          <a:ea typeface="+mn-ea"/>
                        </a:rPr>
                        <a:t>評価点</a:t>
                      </a:r>
                      <a:endParaRPr kumimoji="1" lang="ja-JP" altLang="ja-JP" sz="2000" b="1" i="0" u="none" strike="noStrike" cap="none" normalizeH="0" baseline="0" dirty="0">
                        <a:ln>
                          <a:noFill/>
                        </a:ln>
                        <a:solidFill>
                          <a:srgbClr val="595959"/>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2407675"/>
                  </a:ext>
                </a:extLst>
              </a:tr>
              <a:tr h="552450">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⑥全社的に過去の労働災害の事例の分析を継続的に実施できる体制が</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　整っており、当該分析結果の関係者への共有、分析結果に基づく再</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　発防止対策が実施されているか。</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2000" b="1" i="0" u="none" strike="noStrike" cap="none" normalizeH="0" baseline="0" dirty="0">
                          <a:ln>
                            <a:noFill/>
                          </a:ln>
                          <a:solidFill>
                            <a:schemeClr val="tx1">
                              <a:lumMod val="65000"/>
                              <a:lumOff val="35000"/>
                            </a:schemeClr>
                          </a:solidFill>
                          <a:effectLst/>
                          <a:latin typeface="+mn-ea"/>
                          <a:ea typeface="+mn-ea"/>
                        </a:rPr>
                        <a:t>1点</a:t>
                      </a:r>
                      <a:endParaRPr kumimoji="1" lang="ja-JP" altLang="ja-JP" sz="2000" b="1" i="0" u="none" strike="noStrike" cap="none" normalizeH="0" baseline="0" dirty="0">
                        <a:ln>
                          <a:noFill/>
                        </a:ln>
                        <a:solidFill>
                          <a:schemeClr val="tx1">
                            <a:lumMod val="65000"/>
                            <a:lumOff val="35000"/>
                          </a:schemeClr>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0"/>
                  </a:ext>
                </a:extLst>
              </a:tr>
              <a:tr h="549275">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⑦リスクアセスメントの実施のための社内ルール（実施時期、実施体</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　制、実施責任者、実施手順、実施後の対応方法等）を定めているか。</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chemeClr val="tx1">
                            <a:lumMod val="65000"/>
                            <a:lumOff val="35000"/>
                          </a:schemeClr>
                        </a:solidFill>
                        <a:effectLst/>
                        <a:latin typeface="+mn-ea"/>
                        <a:ea typeface="+mn-ea"/>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2000" b="1" i="0" u="none" strike="noStrike" cap="none" normalizeH="0" baseline="0" dirty="0">
                          <a:ln>
                            <a:noFill/>
                          </a:ln>
                          <a:solidFill>
                            <a:schemeClr val="tx1">
                              <a:lumMod val="65000"/>
                              <a:lumOff val="35000"/>
                            </a:schemeClr>
                          </a:solidFill>
                          <a:effectLst/>
                          <a:latin typeface="+mn-ea"/>
                          <a:ea typeface="+mn-ea"/>
                        </a:rPr>
                        <a:t>0.5点</a:t>
                      </a:r>
                      <a:endParaRPr kumimoji="1" lang="ja-JP" altLang="ja-JP" sz="2000" b="1" i="0" u="none" strike="noStrike" cap="none" normalizeH="0" baseline="0" dirty="0">
                        <a:ln>
                          <a:noFill/>
                        </a:ln>
                        <a:solidFill>
                          <a:schemeClr val="tx1">
                            <a:lumMod val="65000"/>
                            <a:lumOff val="35000"/>
                          </a:schemeClr>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1"/>
                  </a:ext>
                </a:extLst>
              </a:tr>
              <a:tr h="822325">
                <a:tc>
                  <a:txBody>
                    <a:bodyPr/>
                    <a:lstStyle>
                      <a:lvl1pPr marL="293688" indent="-228600">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93688" marR="0" lvl="0" indent="-22860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293688" marR="0" lvl="0" indent="-22860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⑧社内ルールに基づいてリスクアセスメントが実施され、その結果が適切に記録されているか。</a:t>
                      </a: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2000" b="1" i="0" u="none" strike="noStrike" cap="none" normalizeH="0" baseline="0" dirty="0">
                          <a:ln>
                            <a:noFill/>
                          </a:ln>
                          <a:solidFill>
                            <a:srgbClr val="595959"/>
                          </a:solidFill>
                          <a:effectLst/>
                          <a:latin typeface="+mn-ea"/>
                          <a:ea typeface="+mn-ea"/>
                        </a:rPr>
                        <a:t>0.5点</a:t>
                      </a: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2"/>
                  </a:ext>
                </a:extLst>
              </a:tr>
              <a:tr h="552450">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⑨リスクアセスメントの実施結果に基づき、必要な改善措置を実施す</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　</a:t>
                      </a:r>
                      <a:r>
                        <a:rPr kumimoji="1" lang="ja-JP" altLang="en-US" sz="2000" b="1" i="0" u="none" strike="noStrike" cap="none" normalizeH="0" baseline="0" dirty="0" err="1">
                          <a:ln>
                            <a:noFill/>
                          </a:ln>
                          <a:solidFill>
                            <a:srgbClr val="595959"/>
                          </a:solidFill>
                          <a:effectLst/>
                          <a:latin typeface="+mn-ea"/>
                          <a:ea typeface="+mn-ea"/>
                        </a:rPr>
                        <a:t>る</a:t>
                      </a:r>
                      <a:r>
                        <a:rPr kumimoji="1" lang="ja-JP" altLang="en-US" sz="2000" b="1" i="0" u="none" strike="noStrike" cap="none" normalizeH="0" baseline="0" dirty="0">
                          <a:ln>
                            <a:noFill/>
                          </a:ln>
                          <a:solidFill>
                            <a:srgbClr val="595959"/>
                          </a:solidFill>
                          <a:effectLst/>
                          <a:latin typeface="+mn-ea"/>
                          <a:ea typeface="+mn-ea"/>
                        </a:rPr>
                        <a:t>手順が定められているか。</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2000" b="1" i="0" u="none" strike="noStrike" cap="none" normalizeH="0" baseline="0" dirty="0">
                          <a:ln>
                            <a:noFill/>
                          </a:ln>
                          <a:solidFill>
                            <a:srgbClr val="595959"/>
                          </a:solidFill>
                          <a:effectLst/>
                          <a:latin typeface="+mn-ea"/>
                          <a:ea typeface="+mn-ea"/>
                        </a:rPr>
                        <a:t>0.5点</a:t>
                      </a: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3"/>
                  </a:ext>
                </a:extLst>
              </a:tr>
            </a:tbl>
          </a:graphicData>
        </a:graphic>
      </p:graphicFrame>
      <p:sp>
        <p:nvSpPr>
          <p:cNvPr id="9" name="タイトル 1"/>
          <p:cNvSpPr>
            <a:spLocks noGrp="1"/>
          </p:cNvSpPr>
          <p:nvPr>
            <p:ph type="title"/>
          </p:nvPr>
        </p:nvSpPr>
        <p:spPr/>
        <p:txBody>
          <a:bodyPr/>
          <a:lstStyle/>
          <a:p>
            <a:pPr>
              <a:defRPr/>
            </a:pPr>
            <a:r>
              <a:rPr lang="ja-JP" altLang="en-US" dirty="0" smtClean="0"/>
              <a:t>第３</a:t>
            </a:r>
            <a:r>
              <a:rPr lang="ja-JP" altLang="en-US" dirty="0"/>
              <a:t>　企業の積極的な取組を評価する項目（加点項目）</a:t>
            </a:r>
          </a:p>
        </p:txBody>
      </p:sp>
      <p:sp>
        <p:nvSpPr>
          <p:cNvPr id="6" name="正方形/長方形 5"/>
          <p:cNvSpPr/>
          <p:nvPr/>
        </p:nvSpPr>
        <p:spPr>
          <a:xfrm>
            <a:off x="593725" y="1188343"/>
            <a:ext cx="9721851" cy="1077218"/>
          </a:xfrm>
          <a:prstGeom prst="rect">
            <a:avLst/>
          </a:prstGeom>
        </p:spPr>
        <p:txBody>
          <a:bodyPr wrap="square">
            <a:spAutoFit/>
          </a:bodyPr>
          <a:lstStyle/>
          <a:p>
            <a:r>
              <a:rPr lang="ja-JP" altLang="en-US" sz="2800" b="1" dirty="0" smtClean="0">
                <a:latin typeface="+mn-ea"/>
                <a:ea typeface="+mn-ea"/>
              </a:rPr>
              <a:t>３</a:t>
            </a:r>
            <a:r>
              <a:rPr lang="en-US" altLang="ja-JP" sz="2800" b="1" dirty="0">
                <a:latin typeface="+mn-ea"/>
                <a:ea typeface="+mn-ea"/>
              </a:rPr>
              <a:t> </a:t>
            </a:r>
            <a:r>
              <a:rPr lang="ja-JP" altLang="en-US" sz="2800" b="1" dirty="0" smtClean="0">
                <a:latin typeface="+mn-ea"/>
                <a:ea typeface="+mn-ea"/>
              </a:rPr>
              <a:t>安全</a:t>
            </a:r>
            <a:r>
              <a:rPr lang="ja-JP" altLang="en-US" sz="2800" b="1" dirty="0">
                <a:latin typeface="+mn-ea"/>
                <a:ea typeface="+mn-ea"/>
              </a:rPr>
              <a:t>でリスクの少ない職場環境の</a:t>
            </a:r>
            <a:r>
              <a:rPr lang="ja-JP" altLang="en-US" sz="2800" b="1" dirty="0" smtClean="0">
                <a:latin typeface="+mn-ea"/>
                <a:ea typeface="+mn-ea"/>
              </a:rPr>
              <a:t>整備</a:t>
            </a:r>
            <a:r>
              <a:rPr lang="ja-JP" altLang="en-US" sz="2800" dirty="0" smtClean="0">
                <a:latin typeface="+mn-ea"/>
                <a:ea typeface="+mn-ea"/>
              </a:rPr>
              <a:t>（計</a:t>
            </a:r>
            <a:r>
              <a:rPr lang="en-US" altLang="ja-JP" sz="2800" dirty="0" smtClean="0">
                <a:latin typeface="+mn-ea"/>
                <a:ea typeface="+mn-ea"/>
              </a:rPr>
              <a:t>13</a:t>
            </a:r>
            <a:r>
              <a:rPr lang="ja-JP" altLang="en-US" sz="2800" dirty="0" smtClean="0">
                <a:latin typeface="+mn-ea"/>
                <a:ea typeface="+mn-ea"/>
              </a:rPr>
              <a:t>点）②</a:t>
            </a:r>
            <a:endParaRPr lang="en-US" altLang="ja-JP" sz="2800" dirty="0" smtClean="0">
              <a:latin typeface="+mn-ea"/>
              <a:ea typeface="+mn-ea"/>
            </a:endParaRPr>
          </a:p>
          <a:p>
            <a:endParaRPr lang="en-US" altLang="ja-JP" sz="1200" dirty="0">
              <a:latin typeface="+mn-ea"/>
              <a:ea typeface="+mn-ea"/>
            </a:endParaRPr>
          </a:p>
          <a:p>
            <a:pPr marL="396000" indent="-457200"/>
            <a:r>
              <a:rPr lang="en-US" altLang="ja-JP" sz="2400" b="1" dirty="0" smtClean="0">
                <a:latin typeface="+mn-ea"/>
                <a:ea typeface="+mn-ea"/>
              </a:rPr>
              <a:t>3-1</a:t>
            </a:r>
            <a:r>
              <a:rPr lang="ja-JP" altLang="en-US" sz="2400" b="1" dirty="0" smtClean="0">
                <a:latin typeface="+mn-ea"/>
                <a:ea typeface="+mn-ea"/>
              </a:rPr>
              <a:t>　（続き）</a:t>
            </a:r>
            <a:endParaRPr lang="en-US" altLang="ja-JP" sz="2400" dirty="0">
              <a:latin typeface="+mn-ea"/>
              <a:ea typeface="+mn-ea"/>
            </a:endParaRPr>
          </a:p>
        </p:txBody>
      </p:sp>
    </p:spTree>
    <p:extLst>
      <p:ext uri="{BB962C8B-B14F-4D97-AF65-F5344CB8AC3E}">
        <p14:creationId xmlns:p14="http://schemas.microsoft.com/office/powerpoint/2010/main" val="2539433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03C04A75-B6FC-474F-B963-F712CDAB50C1}" type="slidenum">
              <a:rPr lang="ja-JP" altLang="en-US" sz="1000">
                <a:solidFill>
                  <a:srgbClr val="000000"/>
                </a:solidFill>
                <a:latin typeface="Arial" pitchFamily="34" charset="0"/>
              </a:rPr>
              <a:pPr/>
              <a:t>36</a:t>
            </a:fld>
            <a:endParaRPr lang="ja-JP" altLang="en-US" sz="1000">
              <a:solidFill>
                <a:srgbClr val="000000"/>
              </a:solidFill>
              <a:latin typeface="Arial"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3061106969"/>
              </p:ext>
            </p:extLst>
          </p:nvPr>
        </p:nvGraphicFramePr>
        <p:xfrm>
          <a:off x="809625" y="2605088"/>
          <a:ext cx="9290050" cy="4667250"/>
        </p:xfrm>
        <a:graphic>
          <a:graphicData uri="http://schemas.openxmlformats.org/drawingml/2006/table">
            <a:tbl>
              <a:tblPr/>
              <a:tblGrid>
                <a:gridCol w="8031163">
                  <a:extLst>
                    <a:ext uri="{9D8B030D-6E8A-4147-A177-3AD203B41FA5}">
                      <a16:colId xmlns:a16="http://schemas.microsoft.com/office/drawing/2014/main" val="20000"/>
                    </a:ext>
                  </a:extLst>
                </a:gridCol>
                <a:gridCol w="1258887">
                  <a:extLst>
                    <a:ext uri="{9D8B030D-6E8A-4147-A177-3AD203B41FA5}">
                      <a16:colId xmlns:a16="http://schemas.microsoft.com/office/drawing/2014/main" val="20001"/>
                    </a:ext>
                  </a:extLst>
                </a:gridCol>
              </a:tblGrid>
              <a:tr h="552450">
                <a:tc>
                  <a:txBody>
                    <a:bodyPr/>
                    <a:lstStyle/>
                    <a:p>
                      <a:pPr marL="65088" marR="0" lvl="0" indent="0" algn="ctr"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smtClean="0">
                          <a:ln>
                            <a:noFill/>
                          </a:ln>
                          <a:solidFill>
                            <a:srgbClr val="595959"/>
                          </a:solidFill>
                          <a:effectLst/>
                          <a:latin typeface="+mn-ea"/>
                          <a:ea typeface="+mn-ea"/>
                        </a:rPr>
                        <a:t>項目</a:t>
                      </a:r>
                      <a:endParaRPr kumimoji="1" lang="ja-JP" altLang="ja-JP" sz="2000" b="1" i="0" u="none" strike="noStrike" cap="none" normalizeH="0" baseline="0" dirty="0">
                        <a:ln>
                          <a:noFill/>
                        </a:ln>
                        <a:solidFill>
                          <a:srgbClr val="595959"/>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44475" marR="0" lvl="0" indent="0" algn="l" defTabSz="1042988" rtl="0" eaLnBrk="1" fontAlgn="base" latinLnBrk="0" hangingPunct="1">
                        <a:lnSpc>
                          <a:spcPts val="1375"/>
                        </a:lnSpc>
                        <a:spcBef>
                          <a:spcPct val="0"/>
                        </a:spcBef>
                        <a:spcAft>
                          <a:spcPct val="0"/>
                        </a:spcAft>
                        <a:buClrTx/>
                        <a:buSzTx/>
                        <a:buFontTx/>
                        <a:buNone/>
                        <a:tabLst/>
                      </a:pPr>
                      <a:r>
                        <a:rPr kumimoji="1" lang="ja-JP" altLang="en-US" sz="2000" b="1" i="0" u="none" strike="noStrike" cap="none" normalizeH="0" baseline="0" dirty="0" smtClean="0">
                          <a:ln>
                            <a:noFill/>
                          </a:ln>
                          <a:solidFill>
                            <a:srgbClr val="595959"/>
                          </a:solidFill>
                          <a:effectLst/>
                          <a:latin typeface="+mn-ea"/>
                          <a:ea typeface="+mn-ea"/>
                        </a:rPr>
                        <a:t>評価点</a:t>
                      </a:r>
                      <a:endParaRPr kumimoji="1" lang="ja-JP" altLang="ja-JP" sz="2000" b="1" i="0" u="none" strike="noStrike" cap="none" normalizeH="0" baseline="0" dirty="0">
                        <a:ln>
                          <a:noFill/>
                        </a:ln>
                        <a:solidFill>
                          <a:srgbClr val="595959"/>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2407675"/>
                  </a:ext>
                </a:extLst>
              </a:tr>
              <a:tr h="552450">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⑩リスクアセスメントの実施結果、講じた改善措置については、関係</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　する従業員に情報提供しているか。</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2000" b="1" i="0" u="none" strike="noStrike" cap="none" normalizeH="0" baseline="0" dirty="0">
                          <a:ln>
                            <a:noFill/>
                          </a:ln>
                          <a:solidFill>
                            <a:srgbClr val="595959"/>
                          </a:solidFill>
                          <a:effectLst/>
                          <a:latin typeface="+mn-ea"/>
                          <a:ea typeface="+mn-ea"/>
                        </a:rPr>
                        <a:t>0.5点</a:t>
                      </a: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0"/>
                  </a:ext>
                </a:extLst>
              </a:tr>
              <a:tr h="549275">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⑪安全活動（③から⑩までの活動を含む）の実施において、現場の従</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　業員や労働組合など広く従業員の意見を求め、その意見を反映でき</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　</a:t>
                      </a:r>
                      <a:r>
                        <a:rPr kumimoji="1" lang="ja-JP" altLang="en-US" sz="2000" b="1" i="0" u="none" strike="noStrike" cap="none" normalizeH="0" baseline="0" dirty="0" err="1">
                          <a:ln>
                            <a:noFill/>
                          </a:ln>
                          <a:solidFill>
                            <a:srgbClr val="595959"/>
                          </a:solidFill>
                          <a:effectLst/>
                          <a:latin typeface="+mn-ea"/>
                          <a:ea typeface="+mn-ea"/>
                        </a:rPr>
                        <a:t>る</a:t>
                      </a:r>
                      <a:r>
                        <a:rPr kumimoji="1" lang="ja-JP" altLang="en-US" sz="2000" b="1" i="0" u="none" strike="noStrike" cap="none" normalizeH="0" baseline="0" dirty="0">
                          <a:ln>
                            <a:noFill/>
                          </a:ln>
                          <a:solidFill>
                            <a:srgbClr val="595959"/>
                          </a:solidFill>
                          <a:effectLst/>
                          <a:latin typeface="+mn-ea"/>
                          <a:ea typeface="+mn-ea"/>
                        </a:rPr>
                        <a:t>仕組みを設けているか。</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１</a:t>
                      </a:r>
                      <a:r>
                        <a:rPr kumimoji="1" lang="en-US" altLang="ja-JP" sz="2000" b="1" i="0" u="none" strike="noStrike" cap="none" normalizeH="0" baseline="0" dirty="0">
                          <a:ln>
                            <a:noFill/>
                          </a:ln>
                          <a:solidFill>
                            <a:srgbClr val="595959"/>
                          </a:solidFill>
                          <a:effectLst/>
                          <a:latin typeface="+mn-ea"/>
                          <a:ea typeface="+mn-ea"/>
                        </a:rPr>
                        <a:t>点</a:t>
                      </a: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1"/>
                  </a:ext>
                </a:extLst>
              </a:tr>
              <a:tr h="822325">
                <a:tc>
                  <a:txBody>
                    <a:bodyPr/>
                    <a:lstStyle>
                      <a:lvl1pPr marL="293688" indent="-228600">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93688" marR="0" lvl="0" indent="-22860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293688" marR="0" lvl="0" indent="-22860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⑫構内下請事業場がある事業場（建設業であれば現場の関係下請事業者）においては、上記③から⑩の事項について、関係請負人と一体的に取り組み、指導支援を行っているか。</a:t>
                      </a:r>
                      <a:endParaRPr kumimoji="1" lang="en-US" altLang="ja-JP" sz="2000" b="1" i="0" u="none" strike="noStrike" cap="none" normalizeH="0" baseline="0" dirty="0">
                        <a:ln>
                          <a:noFill/>
                        </a:ln>
                        <a:solidFill>
                          <a:srgbClr val="595959"/>
                        </a:solidFill>
                        <a:effectLst/>
                        <a:latin typeface="+mn-ea"/>
                        <a:ea typeface="+mn-ea"/>
                      </a:endParaRPr>
                    </a:p>
                    <a:p>
                      <a:pPr marL="293688" marR="0" lvl="0" indent="-228600" algn="l" defTabSz="1042988" rtl="0" eaLnBrk="1" fontAlgn="base" latinLnBrk="0" hangingPunct="1">
                        <a:lnSpc>
                          <a:spcPts val="1800"/>
                        </a:lnSpc>
                        <a:spcBef>
                          <a:spcPct val="0"/>
                        </a:spcBef>
                        <a:spcAft>
                          <a:spcPct val="0"/>
                        </a:spcAft>
                        <a:buClrTx/>
                        <a:buSzTx/>
                        <a:buFontTx/>
                        <a:buNone/>
                        <a:tabLst/>
                      </a:pPr>
                      <a:endParaRPr kumimoji="1" lang="ja-JP" altLang="en-US"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１</a:t>
                      </a:r>
                      <a:r>
                        <a:rPr kumimoji="1" lang="en-US" altLang="ja-JP" sz="2000" b="1" i="0" u="none" strike="noStrike" cap="none" normalizeH="0" baseline="0" dirty="0">
                          <a:ln>
                            <a:noFill/>
                          </a:ln>
                          <a:solidFill>
                            <a:srgbClr val="595959"/>
                          </a:solidFill>
                          <a:effectLst/>
                          <a:latin typeface="+mn-ea"/>
                          <a:ea typeface="+mn-ea"/>
                        </a:rPr>
                        <a:t>点</a:t>
                      </a: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2"/>
                  </a:ext>
                </a:extLst>
              </a:tr>
              <a:tr h="552450">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⑬事業場で想定される労働災害、事故時の緊急時対応が手順化され、</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　関係者への教育訓練がなされているか。</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2000" b="1" i="0" u="none" strike="noStrike" cap="none" normalizeH="0" baseline="0" dirty="0">
                          <a:ln>
                            <a:noFill/>
                          </a:ln>
                          <a:solidFill>
                            <a:srgbClr val="595959"/>
                          </a:solidFill>
                          <a:effectLst/>
                          <a:latin typeface="+mn-ea"/>
                          <a:ea typeface="+mn-ea"/>
                        </a:rPr>
                        <a:t>0.5点</a:t>
                      </a: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3"/>
                  </a:ext>
                </a:extLst>
              </a:tr>
            </a:tbl>
          </a:graphicData>
        </a:graphic>
      </p:graphicFrame>
      <p:sp>
        <p:nvSpPr>
          <p:cNvPr id="9" name="タイトル 1"/>
          <p:cNvSpPr>
            <a:spLocks noGrp="1"/>
          </p:cNvSpPr>
          <p:nvPr>
            <p:ph type="title"/>
          </p:nvPr>
        </p:nvSpPr>
        <p:spPr/>
        <p:txBody>
          <a:bodyPr/>
          <a:lstStyle/>
          <a:p>
            <a:pPr>
              <a:defRPr/>
            </a:pPr>
            <a:r>
              <a:rPr lang="ja-JP" altLang="en-US" dirty="0" smtClean="0"/>
              <a:t>第３</a:t>
            </a:r>
            <a:r>
              <a:rPr lang="ja-JP" altLang="en-US" dirty="0"/>
              <a:t>　企業の積極的な取組を評価する項目（加点項目）</a:t>
            </a:r>
          </a:p>
        </p:txBody>
      </p:sp>
      <p:sp>
        <p:nvSpPr>
          <p:cNvPr id="6" name="正方形/長方形 5"/>
          <p:cNvSpPr/>
          <p:nvPr/>
        </p:nvSpPr>
        <p:spPr>
          <a:xfrm>
            <a:off x="593725" y="1188343"/>
            <a:ext cx="9721851" cy="1077218"/>
          </a:xfrm>
          <a:prstGeom prst="rect">
            <a:avLst/>
          </a:prstGeom>
        </p:spPr>
        <p:txBody>
          <a:bodyPr wrap="square">
            <a:spAutoFit/>
          </a:bodyPr>
          <a:lstStyle/>
          <a:p>
            <a:r>
              <a:rPr lang="ja-JP" altLang="en-US" sz="2800" b="1" dirty="0" smtClean="0">
                <a:latin typeface="+mn-ea"/>
                <a:ea typeface="+mn-ea"/>
              </a:rPr>
              <a:t>３</a:t>
            </a:r>
            <a:r>
              <a:rPr lang="en-US" altLang="ja-JP" sz="2800" b="1" dirty="0">
                <a:latin typeface="+mn-ea"/>
                <a:ea typeface="+mn-ea"/>
              </a:rPr>
              <a:t> </a:t>
            </a:r>
            <a:r>
              <a:rPr lang="ja-JP" altLang="en-US" sz="2800" b="1" dirty="0" smtClean="0">
                <a:latin typeface="+mn-ea"/>
                <a:ea typeface="+mn-ea"/>
              </a:rPr>
              <a:t>安全</a:t>
            </a:r>
            <a:r>
              <a:rPr lang="ja-JP" altLang="en-US" sz="2800" b="1" dirty="0">
                <a:latin typeface="+mn-ea"/>
                <a:ea typeface="+mn-ea"/>
              </a:rPr>
              <a:t>でリスクの少ない職場環境の</a:t>
            </a:r>
            <a:r>
              <a:rPr lang="ja-JP" altLang="en-US" sz="2800" b="1" dirty="0" smtClean="0">
                <a:latin typeface="+mn-ea"/>
                <a:ea typeface="+mn-ea"/>
              </a:rPr>
              <a:t>整備</a:t>
            </a:r>
            <a:r>
              <a:rPr lang="ja-JP" altLang="en-US" sz="2800" dirty="0" smtClean="0">
                <a:latin typeface="+mn-ea"/>
                <a:ea typeface="+mn-ea"/>
              </a:rPr>
              <a:t>（計</a:t>
            </a:r>
            <a:r>
              <a:rPr lang="en-US" altLang="ja-JP" sz="2800" dirty="0" smtClean="0">
                <a:latin typeface="+mn-ea"/>
                <a:ea typeface="+mn-ea"/>
              </a:rPr>
              <a:t>13</a:t>
            </a:r>
            <a:r>
              <a:rPr lang="ja-JP" altLang="en-US" sz="2800" dirty="0" smtClean="0">
                <a:latin typeface="+mn-ea"/>
                <a:ea typeface="+mn-ea"/>
              </a:rPr>
              <a:t>点）③</a:t>
            </a:r>
            <a:endParaRPr lang="en-US" altLang="ja-JP" sz="2800" dirty="0" smtClean="0">
              <a:latin typeface="+mn-ea"/>
              <a:ea typeface="+mn-ea"/>
            </a:endParaRPr>
          </a:p>
          <a:p>
            <a:endParaRPr lang="en-US" altLang="ja-JP" sz="1200" dirty="0">
              <a:latin typeface="+mn-ea"/>
              <a:ea typeface="+mn-ea"/>
            </a:endParaRPr>
          </a:p>
          <a:p>
            <a:pPr marL="396000" indent="-457200"/>
            <a:r>
              <a:rPr lang="en-US" altLang="ja-JP" sz="2400" b="1" dirty="0" smtClean="0">
                <a:latin typeface="+mn-ea"/>
                <a:ea typeface="+mn-ea"/>
              </a:rPr>
              <a:t>3-1</a:t>
            </a:r>
            <a:r>
              <a:rPr lang="ja-JP" altLang="en-US" sz="2400" b="1" dirty="0" smtClean="0">
                <a:latin typeface="+mn-ea"/>
                <a:ea typeface="+mn-ea"/>
              </a:rPr>
              <a:t>　（続き）</a:t>
            </a:r>
            <a:endParaRPr lang="en-US" altLang="ja-JP" sz="2400" dirty="0">
              <a:latin typeface="+mn-ea"/>
              <a:ea typeface="+mn-ea"/>
            </a:endParaRPr>
          </a:p>
        </p:txBody>
      </p:sp>
    </p:spTree>
    <p:extLst>
      <p:ext uri="{BB962C8B-B14F-4D97-AF65-F5344CB8AC3E}">
        <p14:creationId xmlns:p14="http://schemas.microsoft.com/office/powerpoint/2010/main" val="18082108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2988"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F9B33C80-7FB4-48B9-84BF-DA614B800127}" type="slidenum">
              <a:rPr lang="ja-JP" altLang="en-US" sz="1000">
                <a:solidFill>
                  <a:srgbClr val="000000"/>
                </a:solidFill>
                <a:latin typeface="Arial" pitchFamily="34" charset="0"/>
              </a:rPr>
              <a:pPr/>
              <a:t>37</a:t>
            </a:fld>
            <a:endParaRPr lang="ja-JP" altLang="en-US" sz="1000" dirty="0">
              <a:solidFill>
                <a:srgbClr val="000000"/>
              </a:solidFill>
              <a:latin typeface="Arial"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3078245897"/>
              </p:ext>
            </p:extLst>
          </p:nvPr>
        </p:nvGraphicFramePr>
        <p:xfrm>
          <a:off x="809625" y="2844527"/>
          <a:ext cx="9290050" cy="3244850"/>
        </p:xfrm>
        <a:graphic>
          <a:graphicData uri="http://schemas.openxmlformats.org/drawingml/2006/table">
            <a:tbl>
              <a:tblPr/>
              <a:tblGrid>
                <a:gridCol w="8031163">
                  <a:extLst>
                    <a:ext uri="{9D8B030D-6E8A-4147-A177-3AD203B41FA5}">
                      <a16:colId xmlns:a16="http://schemas.microsoft.com/office/drawing/2014/main" val="20000"/>
                    </a:ext>
                  </a:extLst>
                </a:gridCol>
                <a:gridCol w="1258887">
                  <a:extLst>
                    <a:ext uri="{9D8B030D-6E8A-4147-A177-3AD203B41FA5}">
                      <a16:colId xmlns:a16="http://schemas.microsoft.com/office/drawing/2014/main" val="20001"/>
                    </a:ext>
                  </a:extLst>
                </a:gridCol>
              </a:tblGrid>
              <a:tr h="552450">
                <a:tc>
                  <a:txBody>
                    <a:bodyPr/>
                    <a:lstStyle/>
                    <a:p>
                      <a:pPr marL="65088" marR="0" lvl="0" indent="0" algn="ctr" defTabSz="1042988" rtl="0" eaLnBrk="1" fontAlgn="base" latinLnBrk="0" hangingPunct="1">
                        <a:lnSpc>
                          <a:spcPts val="1800"/>
                        </a:lnSpc>
                        <a:spcBef>
                          <a:spcPct val="0"/>
                        </a:spcBef>
                        <a:spcAft>
                          <a:spcPct val="0"/>
                        </a:spcAft>
                        <a:buClrTx/>
                        <a:buSzTx/>
                        <a:buFontTx/>
                        <a:buNone/>
                        <a:tabLst/>
                      </a:pPr>
                      <a:r>
                        <a:rPr kumimoji="1" lang="ja-JP" altLang="en-US" sz="2000" b="1" i="0" u="none" strike="noStrike" cap="none" normalizeH="0" baseline="0" dirty="0" smtClean="0">
                          <a:ln>
                            <a:noFill/>
                          </a:ln>
                          <a:solidFill>
                            <a:srgbClr val="595959"/>
                          </a:solidFill>
                          <a:effectLst/>
                          <a:latin typeface="+mn-ea"/>
                          <a:ea typeface="+mn-ea"/>
                        </a:rPr>
                        <a:t>項目</a:t>
                      </a:r>
                      <a:endParaRPr kumimoji="1" lang="ja-JP" altLang="ja-JP" sz="2000" b="1" i="0" u="none" strike="noStrike" cap="none" normalizeH="0" baseline="0" dirty="0">
                        <a:ln>
                          <a:noFill/>
                        </a:ln>
                        <a:solidFill>
                          <a:srgbClr val="595959"/>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44475" marR="0" lvl="0" indent="0" algn="l" defTabSz="1042988" rtl="0" eaLnBrk="1" fontAlgn="base" latinLnBrk="0" hangingPunct="1">
                        <a:lnSpc>
                          <a:spcPts val="1375"/>
                        </a:lnSpc>
                        <a:spcBef>
                          <a:spcPct val="0"/>
                        </a:spcBef>
                        <a:spcAft>
                          <a:spcPct val="0"/>
                        </a:spcAft>
                        <a:buClrTx/>
                        <a:buSzTx/>
                        <a:buFontTx/>
                        <a:buNone/>
                        <a:tabLst/>
                      </a:pPr>
                      <a:r>
                        <a:rPr kumimoji="1" lang="ja-JP" altLang="en-US" sz="2000" b="1" i="0" u="none" strike="noStrike" cap="none" normalizeH="0" baseline="0" dirty="0" smtClean="0">
                          <a:ln>
                            <a:noFill/>
                          </a:ln>
                          <a:solidFill>
                            <a:srgbClr val="595959"/>
                          </a:solidFill>
                          <a:effectLst/>
                          <a:latin typeface="+mn-ea"/>
                          <a:ea typeface="+mn-ea"/>
                        </a:rPr>
                        <a:t>評価点</a:t>
                      </a:r>
                      <a:endParaRPr kumimoji="1" lang="ja-JP" altLang="ja-JP" sz="2000" b="1" i="0" u="none" strike="noStrike" cap="none" normalizeH="0" baseline="0" dirty="0">
                        <a:ln>
                          <a:noFill/>
                        </a:ln>
                        <a:solidFill>
                          <a:srgbClr val="595959"/>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2407675"/>
                  </a:ext>
                </a:extLst>
              </a:tr>
              <a:tr h="552450">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288000" marR="0" lvl="0" indent="-457200" algn="l" defTabSz="1042988" rtl="0" eaLnBrk="1" fontAlgn="base" latinLnBrk="0" hangingPunct="1">
                        <a:lnSpc>
                          <a:spcPts val="20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①過去</a:t>
                      </a:r>
                      <a:r>
                        <a:rPr kumimoji="1" lang="en-US" altLang="ja-JP" sz="2000" b="1" i="0" u="none" strike="noStrike" cap="none" normalizeH="0" baseline="0" dirty="0">
                          <a:ln>
                            <a:noFill/>
                          </a:ln>
                          <a:solidFill>
                            <a:srgbClr val="595959"/>
                          </a:solidFill>
                          <a:effectLst/>
                          <a:latin typeface="+mn-ea"/>
                          <a:ea typeface="+mn-ea"/>
                        </a:rPr>
                        <a:t>3</a:t>
                      </a:r>
                      <a:r>
                        <a:rPr kumimoji="1" lang="ja-JP" altLang="en-US" sz="2000" b="1" i="0" u="none" strike="noStrike" cap="none" normalizeH="0" baseline="0" dirty="0">
                          <a:ln>
                            <a:noFill/>
                          </a:ln>
                          <a:solidFill>
                            <a:srgbClr val="595959"/>
                          </a:solidFill>
                          <a:effectLst/>
                          <a:latin typeface="+mn-ea"/>
                          <a:ea typeface="+mn-ea"/>
                        </a:rPr>
                        <a:t>年間の全ての年において企業の製造業等の業種の事業場</a:t>
                      </a:r>
                      <a:r>
                        <a:rPr kumimoji="1" lang="ja-JP" altLang="en-US" sz="2000" b="1" i="0" u="none" strike="noStrike" cap="none" normalizeH="0" baseline="0" dirty="0" smtClean="0">
                          <a:ln>
                            <a:noFill/>
                          </a:ln>
                          <a:solidFill>
                            <a:srgbClr val="595959"/>
                          </a:solidFill>
                          <a:effectLst/>
                          <a:latin typeface="+mn-ea"/>
                          <a:ea typeface="+mn-ea"/>
                        </a:rPr>
                        <a:t>の休業</a:t>
                      </a:r>
                      <a:r>
                        <a:rPr kumimoji="1" lang="en-US" altLang="ja-JP" sz="2000" b="1" i="0" u="none" strike="noStrike" cap="none" normalizeH="0" baseline="0" dirty="0">
                          <a:ln>
                            <a:noFill/>
                          </a:ln>
                          <a:solidFill>
                            <a:srgbClr val="595959"/>
                          </a:solidFill>
                          <a:effectLst/>
                          <a:latin typeface="+mn-ea"/>
                          <a:ea typeface="+mn-ea"/>
                        </a:rPr>
                        <a:t>1 </a:t>
                      </a:r>
                      <a:r>
                        <a:rPr kumimoji="1" lang="ja-JP" altLang="en-US" sz="2000" b="1" i="0" u="none" strike="noStrike" cap="none" normalizeH="0" baseline="0" dirty="0">
                          <a:ln>
                            <a:noFill/>
                          </a:ln>
                          <a:solidFill>
                            <a:srgbClr val="595959"/>
                          </a:solidFill>
                          <a:effectLst/>
                          <a:latin typeface="+mn-ea"/>
                          <a:ea typeface="+mn-ea"/>
                        </a:rPr>
                        <a:t>日以上の労働災害の発生率が、同業種の平均発生率（</a:t>
                      </a:r>
                      <a:r>
                        <a:rPr kumimoji="1" lang="ja-JP" altLang="en-US" sz="2000" b="1" i="0" u="none" strike="noStrike" cap="none" normalizeH="0" baseline="0" dirty="0" smtClean="0">
                          <a:ln>
                            <a:noFill/>
                          </a:ln>
                          <a:solidFill>
                            <a:srgbClr val="595959"/>
                          </a:solidFill>
                          <a:effectLst/>
                          <a:latin typeface="+mn-ea"/>
                          <a:ea typeface="+mn-ea"/>
                        </a:rPr>
                        <a:t>度数率</a:t>
                      </a:r>
                      <a:r>
                        <a:rPr kumimoji="1" lang="ja-JP" altLang="en-US" sz="2000" b="1" i="0" u="none" strike="noStrike" cap="none" normalizeH="0" baseline="0" dirty="0">
                          <a:ln>
                            <a:noFill/>
                          </a:ln>
                          <a:solidFill>
                            <a:srgbClr val="595959"/>
                          </a:solidFill>
                          <a:effectLst/>
                          <a:latin typeface="+mn-ea"/>
                          <a:ea typeface="+mn-ea"/>
                        </a:rPr>
                        <a:t>）に比べ</a:t>
                      </a:r>
                      <a:r>
                        <a:rPr kumimoji="1" lang="en-US" altLang="ja-JP" sz="2000" b="1" i="0" u="none" strike="noStrike" cap="none" normalizeH="0" baseline="0" dirty="0">
                          <a:ln>
                            <a:noFill/>
                          </a:ln>
                          <a:solidFill>
                            <a:srgbClr val="595959"/>
                          </a:solidFill>
                          <a:effectLst/>
                          <a:latin typeface="+mn-ea"/>
                          <a:ea typeface="+mn-ea"/>
                        </a:rPr>
                        <a:t>1</a:t>
                      </a:r>
                      <a:r>
                        <a:rPr kumimoji="1" lang="ja-JP" altLang="en-US" sz="2000" b="1" i="0" u="none" strike="noStrike" cap="none" normalizeH="0" baseline="0" dirty="0">
                          <a:ln>
                            <a:noFill/>
                          </a:ln>
                          <a:solidFill>
                            <a:srgbClr val="595959"/>
                          </a:solidFill>
                          <a:effectLst/>
                          <a:latin typeface="+mn-ea"/>
                          <a:ea typeface="+mn-ea"/>
                        </a:rPr>
                        <a:t>／</a:t>
                      </a:r>
                      <a:r>
                        <a:rPr kumimoji="1" lang="en-US" altLang="ja-JP" sz="2000" b="1" i="0" u="none" strike="noStrike" cap="none" normalizeH="0" baseline="0" dirty="0">
                          <a:ln>
                            <a:noFill/>
                          </a:ln>
                          <a:solidFill>
                            <a:srgbClr val="595959"/>
                          </a:solidFill>
                          <a:effectLst/>
                          <a:latin typeface="+mn-ea"/>
                          <a:ea typeface="+mn-ea"/>
                        </a:rPr>
                        <a:t>2</a:t>
                      </a:r>
                      <a:r>
                        <a:rPr kumimoji="1" lang="ja-JP" altLang="en-US" sz="2000" b="1" i="0" u="none" strike="noStrike" cap="none" normalizeH="0" baseline="0" dirty="0">
                          <a:ln>
                            <a:noFill/>
                          </a:ln>
                          <a:solidFill>
                            <a:srgbClr val="595959"/>
                          </a:solidFill>
                          <a:effectLst/>
                          <a:latin typeface="+mn-ea"/>
                          <a:ea typeface="+mn-ea"/>
                        </a:rPr>
                        <a:t>未満であるか。</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endParaRPr kumimoji="1" lang="ja-JP" altLang="ja-JP" sz="2000" b="1" i="0" u="none" strike="noStrike" cap="none" normalizeH="0" baseline="0" dirty="0">
                        <a:ln>
                          <a:noFill/>
                        </a:ln>
                        <a:solidFill>
                          <a:srgbClr val="595959"/>
                        </a:solidFill>
                        <a:effectLst/>
                        <a:latin typeface="+mn-ea"/>
                        <a:ea typeface="+mn-ea"/>
                      </a:endParaRPr>
                    </a:p>
                  </a:txBody>
                  <a:tcPr marL="10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２</a:t>
                      </a:r>
                      <a:r>
                        <a:rPr kumimoji="1" lang="en-US" altLang="ja-JP" sz="2000" b="1" i="0" u="none" strike="noStrike" cap="none" normalizeH="0" baseline="0" dirty="0">
                          <a:ln>
                            <a:noFill/>
                          </a:ln>
                          <a:solidFill>
                            <a:srgbClr val="595959"/>
                          </a:solidFill>
                          <a:effectLst/>
                          <a:latin typeface="+mn-ea"/>
                          <a:ea typeface="+mn-ea"/>
                        </a:rPr>
                        <a:t>点</a:t>
                      </a: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0"/>
                  </a:ext>
                </a:extLst>
              </a:tr>
              <a:tr h="549275">
                <a:tc>
                  <a:txBody>
                    <a:bodyPr/>
                    <a:lstStyle>
                      <a:lvl1pPr marL="65088">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65088" marR="0" lvl="0" indent="0" algn="l" defTabSz="1042988" rtl="0" eaLnBrk="1" fontAlgn="base" latinLnBrk="0" hangingPunct="1">
                        <a:lnSpc>
                          <a:spcPts val="1800"/>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252000" marR="0" lvl="0" indent="-457200" algn="l" defTabSz="1042988" rtl="0" eaLnBrk="1" fontAlgn="base" latinLnBrk="0" hangingPunct="1">
                        <a:lnSpc>
                          <a:spcPts val="2000"/>
                        </a:lnSpc>
                        <a:spcBef>
                          <a:spcPct val="0"/>
                        </a:spcBef>
                        <a:spcAft>
                          <a:spcPct val="0"/>
                        </a:spcAft>
                        <a:buClrTx/>
                        <a:buSzTx/>
                        <a:buFontTx/>
                        <a:buNone/>
                        <a:tabLst/>
                      </a:pPr>
                      <a:r>
                        <a:rPr kumimoji="1" lang="ja-JP" altLang="en-US" sz="2000" b="1" i="0" u="none" strike="noStrike" cap="none" normalizeH="0" baseline="0" dirty="0">
                          <a:ln>
                            <a:noFill/>
                          </a:ln>
                          <a:solidFill>
                            <a:srgbClr val="595959"/>
                          </a:solidFill>
                          <a:effectLst/>
                          <a:latin typeface="+mn-ea"/>
                          <a:ea typeface="+mn-ea"/>
                        </a:rPr>
                        <a:t>②過去</a:t>
                      </a:r>
                      <a:r>
                        <a:rPr kumimoji="1" lang="en-US" altLang="ja-JP" sz="2000" b="1" i="0" u="none" strike="noStrike" cap="none" normalizeH="0" baseline="0" dirty="0">
                          <a:ln>
                            <a:noFill/>
                          </a:ln>
                          <a:solidFill>
                            <a:srgbClr val="595959"/>
                          </a:solidFill>
                          <a:effectLst/>
                          <a:latin typeface="+mn-ea"/>
                          <a:ea typeface="+mn-ea"/>
                        </a:rPr>
                        <a:t>3</a:t>
                      </a:r>
                      <a:r>
                        <a:rPr kumimoji="1" lang="ja-JP" altLang="en-US" sz="2000" b="1" i="0" u="none" strike="noStrike" cap="none" normalizeH="0" baseline="0" dirty="0">
                          <a:ln>
                            <a:noFill/>
                          </a:ln>
                          <a:solidFill>
                            <a:srgbClr val="595959"/>
                          </a:solidFill>
                          <a:effectLst/>
                          <a:latin typeface="+mn-ea"/>
                          <a:ea typeface="+mn-ea"/>
                        </a:rPr>
                        <a:t>年以内に、死亡災害又は障害等級</a:t>
                      </a:r>
                      <a:r>
                        <a:rPr kumimoji="1" lang="en-US" altLang="ja-JP" sz="2000" b="1" i="0" u="none" strike="noStrike" cap="none" normalizeH="0" baseline="0" dirty="0">
                          <a:ln>
                            <a:noFill/>
                          </a:ln>
                          <a:solidFill>
                            <a:srgbClr val="595959"/>
                          </a:solidFill>
                          <a:effectLst/>
                          <a:latin typeface="+mn-ea"/>
                          <a:ea typeface="+mn-ea"/>
                        </a:rPr>
                        <a:t>7</a:t>
                      </a:r>
                      <a:r>
                        <a:rPr kumimoji="1" lang="ja-JP" altLang="en-US" sz="2000" b="1" i="0" u="none" strike="noStrike" cap="none" normalizeH="0" baseline="0" dirty="0">
                          <a:ln>
                            <a:noFill/>
                          </a:ln>
                          <a:solidFill>
                            <a:srgbClr val="595959"/>
                          </a:solidFill>
                          <a:effectLst/>
                          <a:latin typeface="+mn-ea"/>
                          <a:ea typeface="+mn-ea"/>
                        </a:rPr>
                        <a:t>級以上に相当する労働災害</a:t>
                      </a:r>
                      <a:r>
                        <a:rPr kumimoji="1" lang="ja-JP" altLang="en-US" sz="2000" b="1" i="0" u="none" strike="noStrike" cap="none" normalizeH="0" baseline="0" dirty="0" smtClean="0">
                          <a:ln>
                            <a:noFill/>
                          </a:ln>
                          <a:solidFill>
                            <a:srgbClr val="595959"/>
                          </a:solidFill>
                          <a:effectLst/>
                          <a:latin typeface="+mn-ea"/>
                          <a:ea typeface="+mn-ea"/>
                        </a:rPr>
                        <a:t>、安衛則</a:t>
                      </a:r>
                      <a:r>
                        <a:rPr kumimoji="1" lang="ja-JP" altLang="en-US" sz="2000" b="1" i="0" u="none" strike="noStrike" cap="none" normalizeH="0" baseline="0" dirty="0">
                          <a:ln>
                            <a:noFill/>
                          </a:ln>
                          <a:solidFill>
                            <a:srgbClr val="595959"/>
                          </a:solidFill>
                          <a:effectLst/>
                          <a:latin typeface="+mn-ea"/>
                          <a:ea typeface="+mn-ea"/>
                        </a:rPr>
                        <a:t>第</a:t>
                      </a:r>
                      <a:r>
                        <a:rPr kumimoji="1" lang="en-US" altLang="ja-JP" sz="2000" b="1" i="0" u="none" strike="noStrike" cap="none" normalizeH="0" baseline="0" dirty="0">
                          <a:ln>
                            <a:noFill/>
                          </a:ln>
                          <a:solidFill>
                            <a:srgbClr val="595959"/>
                          </a:solidFill>
                          <a:effectLst/>
                          <a:latin typeface="+mn-ea"/>
                          <a:ea typeface="+mn-ea"/>
                        </a:rPr>
                        <a:t>96</a:t>
                      </a:r>
                      <a:r>
                        <a:rPr kumimoji="1" lang="ja-JP" altLang="en-US" sz="2000" b="1" i="0" u="none" strike="noStrike" cap="none" normalizeH="0" baseline="0" dirty="0">
                          <a:ln>
                            <a:noFill/>
                          </a:ln>
                          <a:solidFill>
                            <a:srgbClr val="595959"/>
                          </a:solidFill>
                          <a:effectLst/>
                          <a:latin typeface="+mn-ea"/>
                          <a:ea typeface="+mn-ea"/>
                        </a:rPr>
                        <a:t>条に規定する事故（爆発事故、移動式クレーンの</a:t>
                      </a:r>
                      <a:r>
                        <a:rPr kumimoji="1" lang="ja-JP" altLang="en-US" sz="2000" b="1" i="0" u="none" strike="noStrike" cap="none" normalizeH="0" baseline="0" dirty="0" smtClean="0">
                          <a:ln>
                            <a:noFill/>
                          </a:ln>
                          <a:solidFill>
                            <a:srgbClr val="595959"/>
                          </a:solidFill>
                          <a:effectLst/>
                          <a:latin typeface="+mn-ea"/>
                          <a:ea typeface="+mn-ea"/>
                        </a:rPr>
                        <a:t>転倒事故</a:t>
                      </a:r>
                      <a:r>
                        <a:rPr kumimoji="1" lang="ja-JP" altLang="en-US" sz="2000" b="1" i="0" u="none" strike="noStrike" cap="none" normalizeH="0" baseline="0" dirty="0">
                          <a:ln>
                            <a:noFill/>
                          </a:ln>
                          <a:solidFill>
                            <a:srgbClr val="595959"/>
                          </a:solidFill>
                          <a:effectLst/>
                          <a:latin typeface="+mn-ea"/>
                          <a:ea typeface="+mn-ea"/>
                        </a:rPr>
                        <a:t>など）、電離則第</a:t>
                      </a:r>
                      <a:r>
                        <a:rPr kumimoji="1" lang="en-US" altLang="ja-JP" sz="2000" b="1" i="0" u="none" strike="noStrike" cap="none" normalizeH="0" baseline="0" dirty="0">
                          <a:ln>
                            <a:noFill/>
                          </a:ln>
                          <a:solidFill>
                            <a:srgbClr val="595959"/>
                          </a:solidFill>
                          <a:effectLst/>
                          <a:latin typeface="+mn-ea"/>
                          <a:ea typeface="+mn-ea"/>
                        </a:rPr>
                        <a:t>42</a:t>
                      </a:r>
                      <a:r>
                        <a:rPr kumimoji="1" lang="ja-JP" altLang="en-US" sz="2000" b="1" i="0" u="none" strike="noStrike" cap="none" normalizeH="0" baseline="0" dirty="0">
                          <a:ln>
                            <a:noFill/>
                          </a:ln>
                          <a:solidFill>
                            <a:srgbClr val="595959"/>
                          </a:solidFill>
                          <a:effectLst/>
                          <a:latin typeface="+mn-ea"/>
                          <a:ea typeface="+mn-ea"/>
                        </a:rPr>
                        <a:t>条（放射性物質が多量に漏れる等の事故）</a:t>
                      </a:r>
                      <a:r>
                        <a:rPr kumimoji="1" lang="ja-JP" altLang="en-US" sz="2000" b="1" i="0" u="none" strike="noStrike" cap="none" normalizeH="0" baseline="0" dirty="0" smtClean="0">
                          <a:ln>
                            <a:noFill/>
                          </a:ln>
                          <a:solidFill>
                            <a:srgbClr val="595959"/>
                          </a:solidFill>
                          <a:effectLst/>
                          <a:latin typeface="+mn-ea"/>
                          <a:ea typeface="+mn-ea"/>
                        </a:rPr>
                        <a:t>に規定</a:t>
                      </a:r>
                      <a:r>
                        <a:rPr kumimoji="1" lang="ja-JP" altLang="en-US" sz="2000" b="1" i="0" u="none" strike="noStrike" cap="none" normalizeH="0" baseline="0" dirty="0">
                          <a:ln>
                            <a:noFill/>
                          </a:ln>
                          <a:solidFill>
                            <a:srgbClr val="595959"/>
                          </a:solidFill>
                          <a:effectLst/>
                          <a:latin typeface="+mn-ea"/>
                          <a:ea typeface="+mn-ea"/>
                        </a:rPr>
                        <a:t>する事故を発生させていないか。</a:t>
                      </a:r>
                      <a:endParaRPr kumimoji="1" lang="en-US" altLang="ja-JP" sz="2000" b="1" i="0" u="none" strike="noStrike" cap="none" normalizeH="0" baseline="0" dirty="0">
                        <a:ln>
                          <a:noFill/>
                        </a:ln>
                        <a:solidFill>
                          <a:srgbClr val="595959"/>
                        </a:solidFill>
                        <a:effectLst/>
                        <a:latin typeface="+mn-ea"/>
                        <a:ea typeface="+mn-ea"/>
                      </a:endParaRPr>
                    </a:p>
                    <a:p>
                      <a:pPr marL="65088" marR="0" lvl="0" indent="0" algn="l" defTabSz="1042988" rtl="0" eaLnBrk="1" fontAlgn="base" latinLnBrk="0" hangingPunct="1">
                        <a:lnSpc>
                          <a:spcPts val="1800"/>
                        </a:lnSpc>
                        <a:spcBef>
                          <a:spcPct val="0"/>
                        </a:spcBef>
                        <a:spcAft>
                          <a:spcPct val="0"/>
                        </a:spcAft>
                        <a:buClrTx/>
                        <a:buSzTx/>
                        <a:buFontTx/>
                        <a:buNone/>
                        <a:tabLst/>
                      </a:pPr>
                      <a:endParaRPr kumimoji="1" lang="ja-JP" altLang="ja-JP" sz="2000" b="1" i="0" u="none" strike="noStrike" cap="none" normalizeH="0" baseline="0" dirty="0">
                        <a:ln>
                          <a:noFill/>
                        </a:ln>
                        <a:solidFill>
                          <a:srgbClr val="595959"/>
                        </a:solidFill>
                        <a:effectLst/>
                        <a:latin typeface="+mn-ea"/>
                        <a:ea typeface="+mn-ea"/>
                      </a:endParaRPr>
                    </a:p>
                  </a:txBody>
                  <a:tcPr marL="10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marL="244475">
                        <a:spcBef>
                          <a:spcPct val="20000"/>
                        </a:spcBef>
                        <a:defRPr kumimoji="1" sz="1900" b="1">
                          <a:solidFill>
                            <a:srgbClr val="000000"/>
                          </a:solidFill>
                          <a:latin typeface="メイリオ" panose="020B0604030504040204" pitchFamily="50" charset="-128"/>
                          <a:ea typeface="メイリオ" panose="020B0604030504040204" pitchFamily="50" charset="-128"/>
                        </a:defRPr>
                      </a:lvl1pPr>
                      <a:lvl2pPr>
                        <a:spcBef>
                          <a:spcPct val="20000"/>
                        </a:spcBef>
                        <a:defRPr kumimoji="1" sz="1700">
                          <a:solidFill>
                            <a:srgbClr val="000000"/>
                          </a:solidFill>
                          <a:latin typeface="メイリオ" panose="020B0604030504040204" pitchFamily="50" charset="-128"/>
                          <a:ea typeface="メイリオ" panose="020B0604030504040204" pitchFamily="50" charset="-128"/>
                        </a:defRPr>
                      </a:lvl2pPr>
                      <a:lvl3pPr>
                        <a:spcBef>
                          <a:spcPct val="20000"/>
                        </a:spcBef>
                        <a:defRPr kumimoji="1" sz="1500">
                          <a:solidFill>
                            <a:srgbClr val="000000"/>
                          </a:solidFill>
                          <a:latin typeface="メイリオ" panose="020B0604030504040204" pitchFamily="50" charset="-128"/>
                          <a:ea typeface="メイリオ" panose="020B0604030504040204" pitchFamily="50" charset="-128"/>
                        </a:defRPr>
                      </a:lvl3pPr>
                      <a:lvl4pPr>
                        <a:spcBef>
                          <a:spcPct val="20000"/>
                        </a:spcBef>
                        <a:defRPr kumimoji="1" sz="1300">
                          <a:solidFill>
                            <a:srgbClr val="000000"/>
                          </a:solidFill>
                          <a:latin typeface="メイリオ" panose="020B0604030504040204" pitchFamily="50" charset="-128"/>
                          <a:ea typeface="メイリオ" panose="020B0604030504040204" pitchFamily="50" charset="-128"/>
                        </a:defRPr>
                      </a:lvl4pPr>
                      <a:lvl5pPr>
                        <a:spcBef>
                          <a:spcPct val="20000"/>
                        </a:spcBef>
                        <a:defRPr kumimoji="1" sz="1300">
                          <a:solidFill>
                            <a:srgbClr val="000000"/>
                          </a:solidFill>
                          <a:latin typeface="メイリオ" panose="020B0604030504040204" pitchFamily="50" charset="-128"/>
                          <a:ea typeface="メイリオ" panose="020B0604030504040204" pitchFamily="50" charset="-128"/>
                        </a:defRPr>
                      </a:lvl5pPr>
                      <a:lvl6pPr marL="25431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6pPr>
                      <a:lvl7pPr marL="30003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7pPr>
                      <a:lvl8pPr marL="34575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8pPr>
                      <a:lvl9pPr marL="3914775" indent="-257175" defTabSz="1042988" eaLnBrk="0" fontAlgn="base" hangingPunct="0">
                        <a:spcBef>
                          <a:spcPct val="20000"/>
                        </a:spcBef>
                        <a:spcAft>
                          <a:spcPct val="0"/>
                        </a:spcAft>
                        <a:defRPr kumimoji="1" sz="1300">
                          <a:solidFill>
                            <a:srgbClr val="000000"/>
                          </a:solidFill>
                          <a:latin typeface="メイリオ" panose="020B0604030504040204" pitchFamily="50" charset="-128"/>
                          <a:ea typeface="メイリオ" panose="020B0604030504040204" pitchFamily="50" charset="-128"/>
                        </a:defRPr>
                      </a:lvl9pPr>
                    </a:lstStyle>
                    <a:p>
                      <a:pPr marL="244475" marR="0" lvl="0" indent="0" algn="l" defTabSz="1042988" rtl="0" eaLnBrk="1" fontAlgn="base" latinLnBrk="0" hangingPunct="1">
                        <a:lnSpc>
                          <a:spcPts val="1375"/>
                        </a:lnSpc>
                        <a:spcBef>
                          <a:spcPct val="0"/>
                        </a:spcBef>
                        <a:spcAft>
                          <a:spcPct val="0"/>
                        </a:spcAft>
                        <a:buClrTx/>
                        <a:buSzTx/>
                        <a:buFontTx/>
                        <a:buNone/>
                        <a:tabLst/>
                      </a:pPr>
                      <a:endParaRPr kumimoji="1" lang="en-US" altLang="ja-JP" sz="2000" b="1" i="0" u="none" strike="noStrike" cap="none" normalizeH="0" baseline="0" dirty="0">
                        <a:ln>
                          <a:noFill/>
                        </a:ln>
                        <a:solidFill>
                          <a:srgbClr val="595959"/>
                        </a:solidFill>
                        <a:effectLst/>
                        <a:latin typeface="+mn-ea"/>
                        <a:ea typeface="+mn-ea"/>
                      </a:endParaRPr>
                    </a:p>
                    <a:p>
                      <a:pPr marL="244475" marR="0" lvl="0" indent="0" algn="l" defTabSz="1042988" rtl="0" eaLnBrk="1" fontAlgn="base" latinLnBrk="0" hangingPunct="1">
                        <a:lnSpc>
                          <a:spcPts val="1375"/>
                        </a:lnSpc>
                        <a:spcBef>
                          <a:spcPct val="0"/>
                        </a:spcBef>
                        <a:spcAft>
                          <a:spcPct val="0"/>
                        </a:spcAft>
                        <a:buClrTx/>
                        <a:buSzTx/>
                        <a:buFontTx/>
                        <a:buNone/>
                        <a:tabLst/>
                      </a:pPr>
                      <a:r>
                        <a:rPr kumimoji="1" lang="en-US" altLang="ja-JP" sz="2000" b="1" i="0" u="none" strike="noStrike" cap="none" normalizeH="0" baseline="0" dirty="0">
                          <a:ln>
                            <a:noFill/>
                          </a:ln>
                          <a:solidFill>
                            <a:srgbClr val="595959"/>
                          </a:solidFill>
                          <a:effectLst/>
                          <a:latin typeface="+mn-ea"/>
                          <a:ea typeface="+mn-ea"/>
                        </a:rPr>
                        <a:t>1点</a:t>
                      </a:r>
                      <a:endParaRPr kumimoji="1" lang="ja-JP" altLang="ja-JP" sz="2000" b="1" i="0" u="none" strike="noStrike" cap="none" normalizeH="0" baseline="0" dirty="0">
                        <a:ln>
                          <a:noFill/>
                        </a:ln>
                        <a:solidFill>
                          <a:srgbClr val="595959"/>
                        </a:solidFill>
                        <a:effectLst/>
                        <a:latin typeface="+mn-ea"/>
                        <a:ea typeface="+mn-ea"/>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1"/>
                  </a:ext>
                </a:extLst>
              </a:tr>
            </a:tbl>
          </a:graphicData>
        </a:graphic>
      </p:graphicFrame>
      <p:sp>
        <p:nvSpPr>
          <p:cNvPr id="9" name="タイトル 1"/>
          <p:cNvSpPr>
            <a:spLocks noGrp="1"/>
          </p:cNvSpPr>
          <p:nvPr>
            <p:ph type="title"/>
          </p:nvPr>
        </p:nvSpPr>
        <p:spPr/>
        <p:txBody>
          <a:bodyPr/>
          <a:lstStyle/>
          <a:p>
            <a:pPr>
              <a:defRPr/>
            </a:pPr>
            <a:r>
              <a:rPr lang="ja-JP" altLang="en-US" dirty="0" smtClean="0"/>
              <a:t>第３</a:t>
            </a:r>
            <a:r>
              <a:rPr lang="ja-JP" altLang="en-US" dirty="0"/>
              <a:t>　企業の積極的な取組を評価する項目（加点項目）</a:t>
            </a:r>
          </a:p>
        </p:txBody>
      </p:sp>
      <p:sp>
        <p:nvSpPr>
          <p:cNvPr id="6" name="正方形/長方形 5"/>
          <p:cNvSpPr/>
          <p:nvPr/>
        </p:nvSpPr>
        <p:spPr>
          <a:xfrm>
            <a:off x="593725" y="1188343"/>
            <a:ext cx="9721851" cy="1492716"/>
          </a:xfrm>
          <a:prstGeom prst="rect">
            <a:avLst/>
          </a:prstGeom>
        </p:spPr>
        <p:txBody>
          <a:bodyPr wrap="square">
            <a:spAutoFit/>
          </a:bodyPr>
          <a:lstStyle/>
          <a:p>
            <a:r>
              <a:rPr lang="ja-JP" altLang="en-US" sz="2800" b="1" dirty="0" smtClean="0">
                <a:latin typeface="+mn-ea"/>
                <a:ea typeface="+mn-ea"/>
              </a:rPr>
              <a:t>３</a:t>
            </a:r>
            <a:r>
              <a:rPr lang="en-US" altLang="ja-JP" sz="2800" b="1" dirty="0">
                <a:latin typeface="+mn-ea"/>
                <a:ea typeface="+mn-ea"/>
              </a:rPr>
              <a:t> </a:t>
            </a:r>
            <a:r>
              <a:rPr lang="ja-JP" altLang="en-US" sz="2800" b="1" dirty="0" smtClean="0">
                <a:latin typeface="+mn-ea"/>
                <a:ea typeface="+mn-ea"/>
              </a:rPr>
              <a:t>安全</a:t>
            </a:r>
            <a:r>
              <a:rPr lang="ja-JP" altLang="en-US" sz="2800" b="1" dirty="0">
                <a:latin typeface="+mn-ea"/>
                <a:ea typeface="+mn-ea"/>
              </a:rPr>
              <a:t>でリスクの少ない職場環境の</a:t>
            </a:r>
            <a:r>
              <a:rPr lang="ja-JP" altLang="en-US" sz="2800" b="1" dirty="0" smtClean="0">
                <a:latin typeface="+mn-ea"/>
                <a:ea typeface="+mn-ea"/>
              </a:rPr>
              <a:t>整備</a:t>
            </a:r>
            <a:r>
              <a:rPr lang="ja-JP" altLang="en-US" sz="2800" dirty="0" smtClean="0">
                <a:latin typeface="+mn-ea"/>
                <a:ea typeface="+mn-ea"/>
              </a:rPr>
              <a:t>（計</a:t>
            </a:r>
            <a:r>
              <a:rPr lang="en-US" altLang="ja-JP" sz="2800" dirty="0" smtClean="0">
                <a:latin typeface="+mn-ea"/>
                <a:ea typeface="+mn-ea"/>
              </a:rPr>
              <a:t>13</a:t>
            </a:r>
            <a:r>
              <a:rPr lang="ja-JP" altLang="en-US" sz="2800" dirty="0" smtClean="0">
                <a:latin typeface="+mn-ea"/>
                <a:ea typeface="+mn-ea"/>
              </a:rPr>
              <a:t>点）③</a:t>
            </a:r>
            <a:endParaRPr lang="en-US" altLang="ja-JP" sz="1200" dirty="0">
              <a:latin typeface="+mn-ea"/>
              <a:ea typeface="+mn-ea"/>
            </a:endParaRPr>
          </a:p>
          <a:p>
            <a:pPr marL="65088" lvl="0" eaLnBrk="1" hangingPunct="1">
              <a:lnSpc>
                <a:spcPts val="1800"/>
              </a:lnSpc>
            </a:pPr>
            <a:endParaRPr lang="en-US" altLang="ja-JP" sz="1200" b="1" dirty="0">
              <a:latin typeface="+mn-ea"/>
              <a:ea typeface="+mn-ea"/>
            </a:endParaRPr>
          </a:p>
          <a:p>
            <a:pPr marL="396000" lvl="0" indent="-457200" eaLnBrk="1" hangingPunct="1"/>
            <a:r>
              <a:rPr lang="en-US" altLang="ja-JP" sz="2400" b="1" dirty="0" smtClean="0">
                <a:latin typeface="+mn-ea"/>
                <a:ea typeface="+mn-ea"/>
              </a:rPr>
              <a:t>3-2</a:t>
            </a:r>
            <a:r>
              <a:rPr lang="ja-JP" altLang="en-US" sz="2400" b="1" dirty="0">
                <a:latin typeface="+mn-ea"/>
                <a:ea typeface="+mn-ea"/>
              </a:rPr>
              <a:t>　安全でリスクの少ない職場環境の整備の状況　</a:t>
            </a:r>
            <a:endParaRPr lang="en-US" altLang="ja-JP" sz="2400" b="1" dirty="0" smtClean="0">
              <a:latin typeface="+mn-ea"/>
              <a:ea typeface="+mn-ea"/>
            </a:endParaRPr>
          </a:p>
          <a:p>
            <a:pPr marL="396000" lvl="0" indent="-457200" eaLnBrk="1" hangingPunct="1"/>
            <a:r>
              <a:rPr lang="ja-JP" altLang="en-US" sz="2400" dirty="0" smtClean="0">
                <a:latin typeface="+mn-ea"/>
                <a:ea typeface="+mn-ea"/>
              </a:rPr>
              <a:t>　　</a:t>
            </a:r>
            <a:r>
              <a:rPr lang="en-US" altLang="ja-JP" sz="2400" dirty="0" smtClean="0">
                <a:latin typeface="+mn-ea"/>
                <a:ea typeface="+mn-ea"/>
              </a:rPr>
              <a:t>※</a:t>
            </a:r>
            <a:r>
              <a:rPr lang="ja-JP" altLang="en-US" sz="2400" dirty="0">
                <a:latin typeface="+mn-ea"/>
                <a:ea typeface="+mn-ea"/>
              </a:rPr>
              <a:t>実績を評価する</a:t>
            </a:r>
            <a:r>
              <a:rPr lang="ja-JP" altLang="en-US" sz="2400" dirty="0" smtClean="0">
                <a:latin typeface="+mn-ea"/>
                <a:ea typeface="+mn-ea"/>
              </a:rPr>
              <a:t>もの（計３点）</a:t>
            </a:r>
            <a:endParaRPr lang="en-US" altLang="ja-JP" sz="2400" dirty="0">
              <a:latin typeface="+mn-ea"/>
              <a:ea typeface="+mn-ea"/>
            </a:endParaRPr>
          </a:p>
        </p:txBody>
      </p:sp>
    </p:spTree>
    <p:extLst>
      <p:ext uri="{BB962C8B-B14F-4D97-AF65-F5344CB8AC3E}">
        <p14:creationId xmlns:p14="http://schemas.microsoft.com/office/powerpoint/2010/main" val="37603173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労働局への申請フロー</a:t>
            </a:r>
          </a:p>
        </p:txBody>
      </p:sp>
      <p:sp>
        <p:nvSpPr>
          <p:cNvPr id="29699" name="テキスト ボックス 4"/>
          <p:cNvSpPr txBox="1">
            <a:spLocks noChangeArrowheads="1"/>
          </p:cNvSpPr>
          <p:nvPr/>
        </p:nvSpPr>
        <p:spPr bwMode="auto">
          <a:xfrm>
            <a:off x="8586788" y="6732588"/>
            <a:ext cx="936625" cy="504825"/>
          </a:xfrm>
          <a:prstGeom prst="rect">
            <a:avLst/>
          </a:prstGeom>
          <a:solidFill>
            <a:schemeClr val="bg1"/>
          </a:solidFill>
          <a:ln w="9525">
            <a:solidFill>
              <a:schemeClr val="bg1"/>
            </a:solidFill>
            <a:miter lim="800000"/>
            <a:headEnd/>
            <a:tailEnd/>
          </a:ln>
        </p:spPr>
        <p:txBody>
          <a:bodyPr lIns="0" tIns="0" rIns="0" bIns="0"/>
          <a:lstStyle/>
          <a:p>
            <a:pPr algn="just">
              <a:lnSpc>
                <a:spcPct val="125000"/>
              </a:lnSpc>
            </a:pPr>
            <a:endParaRPr lang="ja-JP" altLang="en-US" sz="1400">
              <a:solidFill>
                <a:srgbClr val="000000"/>
              </a:solidFill>
              <a:latin typeface="ＭＳ Ｐゴシック" pitchFamily="50" charset="-128"/>
            </a:endParaRPr>
          </a:p>
        </p:txBody>
      </p:sp>
      <p:pic>
        <p:nvPicPr>
          <p:cNvPr id="29701" name="図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50" y="2295525"/>
            <a:ext cx="9750425" cy="2997200"/>
          </a:xfrm>
          <a:prstGeom prst="rect">
            <a:avLst/>
          </a:prstGeom>
          <a:noFill/>
          <a:ln w="9525">
            <a:noFill/>
            <a:miter lim="800000"/>
            <a:headEnd/>
            <a:tailEnd/>
          </a:ln>
        </p:spPr>
      </p:pic>
      <p:sp>
        <p:nvSpPr>
          <p:cNvPr id="4" name="スライド番号プレースホルダー 3"/>
          <p:cNvSpPr>
            <a:spLocks noGrp="1"/>
          </p:cNvSpPr>
          <p:nvPr>
            <p:ph type="sldNum" sz="quarter" idx="10"/>
          </p:nvPr>
        </p:nvSpPr>
        <p:spPr/>
        <p:txBody>
          <a:bodyPr/>
          <a:lstStyle/>
          <a:p>
            <a:pPr>
              <a:defRPr/>
            </a:pPr>
            <a:fld id="{75CDF31D-EC97-45E0-BA4A-F2073B300EF5}" type="slidenum">
              <a:rPr lang="ja-JP" altLang="en-US" smtClean="0"/>
              <a:pPr>
                <a:defRPr/>
              </a:pPr>
              <a:t>38</a:t>
            </a:fld>
            <a:endParaRPr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810196" y="3593182"/>
            <a:ext cx="8925941" cy="720080"/>
          </a:xfrm>
          <a:prstGeom prst="rect">
            <a:avLst/>
          </a:prstGeom>
          <a:solidFill>
            <a:schemeClr val="accent3">
              <a:lumMod val="60000"/>
              <a:lumOff val="40000"/>
            </a:schemeClr>
          </a:solidFill>
        </p:spPr>
        <p:txBody>
          <a:bodyPr wrap="square" lIns="0" tIns="0" rIns="0" bIns="0" rtlCol="0" anchor="t">
            <a:noAutofit/>
          </a:bodyPr>
          <a:lstStyle/>
          <a:p>
            <a:pPr algn="just" rtl="0" fontAlgn="base">
              <a:lnSpc>
                <a:spcPct val="125000"/>
              </a:lnSpc>
              <a:spcBef>
                <a:spcPct val="0"/>
              </a:spcBef>
              <a:spcAft>
                <a:spcPct val="0"/>
              </a:spcAft>
            </a:pPr>
            <a:endParaRPr kumimoji="1" lang="ja-JP" altLang="en-US" sz="1400" kern="1200" dirty="0">
              <a:solidFill>
                <a:srgbClr val="000000"/>
              </a:solidFill>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810195" y="1864990"/>
            <a:ext cx="8925941" cy="720080"/>
          </a:xfrm>
          <a:prstGeom prst="rect">
            <a:avLst/>
          </a:prstGeom>
          <a:solidFill>
            <a:schemeClr val="accent3">
              <a:lumMod val="60000"/>
              <a:lumOff val="40000"/>
            </a:schemeClr>
          </a:solidFill>
        </p:spPr>
        <p:txBody>
          <a:bodyPr wrap="square" lIns="0" tIns="0" rIns="0" bIns="0" rtlCol="0" anchor="t">
            <a:noAutofit/>
          </a:bodyPr>
          <a:lstStyle/>
          <a:p>
            <a:pPr algn="just" rtl="0" fontAlgn="base">
              <a:lnSpc>
                <a:spcPct val="125000"/>
              </a:lnSpc>
              <a:spcBef>
                <a:spcPct val="0"/>
              </a:spcBef>
              <a:spcAft>
                <a:spcPct val="0"/>
              </a:spcAft>
            </a:pPr>
            <a:endParaRPr kumimoji="1" lang="ja-JP" altLang="en-US" sz="1400" kern="1200" dirty="0">
              <a:solidFill>
                <a:srgbClr val="000000"/>
              </a:solidFill>
              <a:latin typeface="ＭＳ Ｐゴシック" panose="020B0600070205080204" pitchFamily="50" charset="-128"/>
              <a:ea typeface="ＭＳ Ｐゴシック" panose="020B0600070205080204" pitchFamily="50" charset="-128"/>
            </a:endParaRPr>
          </a:p>
        </p:txBody>
      </p:sp>
      <p:sp>
        <p:nvSpPr>
          <p:cNvPr id="2" name="タイトル 1"/>
          <p:cNvSpPr>
            <a:spLocks noGrp="1"/>
          </p:cNvSpPr>
          <p:nvPr>
            <p:ph type="title"/>
          </p:nvPr>
        </p:nvSpPr>
        <p:spPr/>
        <p:txBody>
          <a:bodyPr/>
          <a:lstStyle/>
          <a:p>
            <a:r>
              <a:rPr kumimoji="1" lang="ja-JP" altLang="en-US" dirty="0"/>
              <a:t>安全</a:t>
            </a:r>
            <a:r>
              <a:rPr kumimoji="1" lang="ja-JP" altLang="en-US" dirty="0" smtClean="0"/>
              <a:t>衛生について</a:t>
            </a:r>
            <a:endParaRPr kumimoji="1" lang="ja-JP" altLang="en-US" dirty="0"/>
          </a:p>
        </p:txBody>
      </p:sp>
      <p:sp>
        <p:nvSpPr>
          <p:cNvPr id="5" name="スライド番号プレースホルダー 4"/>
          <p:cNvSpPr>
            <a:spLocks noGrp="1"/>
          </p:cNvSpPr>
          <p:nvPr>
            <p:ph type="sldNum" sz="quarter" idx="10"/>
          </p:nvPr>
        </p:nvSpPr>
        <p:spPr/>
        <p:txBody>
          <a:bodyPr/>
          <a:lstStyle/>
          <a:p>
            <a:pPr>
              <a:defRPr/>
            </a:pPr>
            <a:fld id="{75CDF31D-EC97-45E0-BA4A-F2073B300EF5}" type="slidenum">
              <a:rPr lang="ja-JP" altLang="en-US" smtClean="0"/>
              <a:pPr>
                <a:defRPr/>
              </a:pPr>
              <a:t>3</a:t>
            </a:fld>
            <a:endParaRPr lang="ja-JP" altLang="en-US" dirty="0"/>
          </a:p>
        </p:txBody>
      </p:sp>
      <p:sp>
        <p:nvSpPr>
          <p:cNvPr id="11" name="テキスト ボックス 10"/>
          <p:cNvSpPr txBox="1"/>
          <p:nvPr/>
        </p:nvSpPr>
        <p:spPr>
          <a:xfrm>
            <a:off x="810195" y="1980431"/>
            <a:ext cx="8925941" cy="1440160"/>
          </a:xfrm>
          <a:prstGeom prst="rect">
            <a:avLst/>
          </a:prstGeom>
          <a:solidFill>
            <a:schemeClr val="accent3">
              <a:lumMod val="20000"/>
              <a:lumOff val="80000"/>
            </a:schemeClr>
          </a:solidFill>
        </p:spPr>
        <p:txBody>
          <a:bodyPr wrap="square" lIns="0" tIns="0" rIns="0" bIns="0" rtlCol="0" anchor="t">
            <a:noAutofit/>
          </a:bodyPr>
          <a:lstStyle/>
          <a:p>
            <a:pPr algn="just" rtl="0" fontAlgn="base">
              <a:lnSpc>
                <a:spcPct val="125000"/>
              </a:lnSpc>
              <a:spcBef>
                <a:spcPct val="0"/>
              </a:spcBef>
              <a:spcAft>
                <a:spcPct val="0"/>
              </a:spcAft>
            </a:pPr>
            <a:endParaRPr kumimoji="1" lang="ja-JP" altLang="en-US" sz="1400" kern="1200" dirty="0">
              <a:solidFill>
                <a:srgbClr val="000000"/>
              </a:solidFill>
              <a:latin typeface="ＭＳ Ｐゴシック" panose="020B0600070205080204" pitchFamily="50" charset="-128"/>
              <a:ea typeface="ＭＳ Ｐゴシック" panose="020B0600070205080204" pitchFamily="50" charset="-128"/>
            </a:endParaRPr>
          </a:p>
        </p:txBody>
      </p:sp>
      <p:sp>
        <p:nvSpPr>
          <p:cNvPr id="13" name="テキスト ボックス 12"/>
          <p:cNvSpPr txBox="1"/>
          <p:nvPr/>
        </p:nvSpPr>
        <p:spPr>
          <a:xfrm>
            <a:off x="810196" y="3708623"/>
            <a:ext cx="8925941" cy="1440160"/>
          </a:xfrm>
          <a:prstGeom prst="rect">
            <a:avLst/>
          </a:prstGeom>
          <a:solidFill>
            <a:schemeClr val="accent3">
              <a:lumMod val="20000"/>
              <a:lumOff val="80000"/>
            </a:schemeClr>
          </a:solidFill>
        </p:spPr>
        <p:txBody>
          <a:bodyPr wrap="square" lIns="0" tIns="0" rIns="0" bIns="0" rtlCol="0" anchor="t">
            <a:noAutofit/>
          </a:bodyPr>
          <a:lstStyle/>
          <a:p>
            <a:pPr algn="just" rtl="0" fontAlgn="base">
              <a:lnSpc>
                <a:spcPct val="125000"/>
              </a:lnSpc>
              <a:spcBef>
                <a:spcPct val="0"/>
              </a:spcBef>
              <a:spcAft>
                <a:spcPct val="0"/>
              </a:spcAft>
            </a:pPr>
            <a:endParaRPr kumimoji="1" lang="ja-JP" altLang="en-US" sz="1400" kern="1200" dirty="0">
              <a:solidFill>
                <a:srgbClr val="000000"/>
              </a:solidFill>
              <a:latin typeface="ＭＳ Ｐゴシック" panose="020B0600070205080204" pitchFamily="50" charset="-128"/>
              <a:ea typeface="ＭＳ Ｐゴシック" panose="020B0600070205080204" pitchFamily="50" charset="-128"/>
            </a:endParaRPr>
          </a:p>
        </p:txBody>
      </p:sp>
      <p:sp>
        <p:nvSpPr>
          <p:cNvPr id="3" name="コンテンツ プレースホルダ 2"/>
          <p:cNvSpPr>
            <a:spLocks noGrp="1"/>
          </p:cNvSpPr>
          <p:nvPr>
            <p:ph idx="1"/>
          </p:nvPr>
        </p:nvSpPr>
        <p:spPr>
          <a:xfrm>
            <a:off x="810196" y="1980431"/>
            <a:ext cx="8925941" cy="1440160"/>
          </a:xfrm>
          <a:solidFill>
            <a:schemeClr val="accent3">
              <a:lumMod val="20000"/>
              <a:lumOff val="80000"/>
              <a:alpha val="67000"/>
            </a:schemeClr>
          </a:solidFill>
        </p:spPr>
        <p:txBody>
          <a:bodyPr>
            <a:noAutofit/>
          </a:bodyPr>
          <a:lstStyle/>
          <a:p>
            <a:endParaRPr lang="en-US" altLang="ja-JP" sz="1050" b="0" dirty="0">
              <a:solidFill>
                <a:schemeClr val="bg2">
                  <a:lumMod val="25000"/>
                </a:schemeClr>
              </a:solidFill>
            </a:endParaRPr>
          </a:p>
          <a:p>
            <a:r>
              <a:rPr lang="ja-JP" altLang="en-US" sz="2800" b="0" dirty="0">
                <a:solidFill>
                  <a:schemeClr val="bg2">
                    <a:lumMod val="25000"/>
                  </a:schemeClr>
                </a:solidFill>
              </a:rPr>
              <a:t>１．仕事を原因としてけがや病気にならない</a:t>
            </a:r>
            <a:endParaRPr lang="en-US" altLang="ja-JP" sz="2800" b="0" dirty="0">
              <a:solidFill>
                <a:schemeClr val="bg2">
                  <a:lumMod val="25000"/>
                </a:schemeClr>
              </a:solidFill>
            </a:endParaRPr>
          </a:p>
          <a:p>
            <a:r>
              <a:rPr lang="ja-JP" altLang="en-US" sz="2800" b="0" dirty="0">
                <a:solidFill>
                  <a:schemeClr val="bg2">
                    <a:lumMod val="25000"/>
                  </a:schemeClr>
                </a:solidFill>
              </a:rPr>
              <a:t>　　組織体制・作業手法・職場環境をつくること。</a:t>
            </a:r>
            <a:endParaRPr kumimoji="1" lang="ja-JP" altLang="en-US" sz="2800" b="0" dirty="0">
              <a:solidFill>
                <a:schemeClr val="bg2">
                  <a:lumMod val="25000"/>
                </a:schemeClr>
              </a:solidFill>
            </a:endParaRPr>
          </a:p>
        </p:txBody>
      </p:sp>
      <p:sp>
        <p:nvSpPr>
          <p:cNvPr id="8" name="コンテンツ プレースホルダ 2"/>
          <p:cNvSpPr txBox="1">
            <a:spLocks/>
          </p:cNvSpPr>
          <p:nvPr/>
        </p:nvSpPr>
        <p:spPr bwMode="auto">
          <a:xfrm>
            <a:off x="789596" y="3708623"/>
            <a:ext cx="8946541" cy="1403292"/>
          </a:xfrm>
          <a:prstGeom prst="rect">
            <a:avLst/>
          </a:prstGeom>
          <a:solidFill>
            <a:schemeClr val="accent3">
              <a:lumMod val="20000"/>
              <a:lumOff val="80000"/>
              <a:alpha val="67000"/>
            </a:schemeClr>
          </a:solidFill>
          <a:ln w="9525">
            <a:noFill/>
            <a:miter lim="800000"/>
            <a:headEnd/>
            <a:tailEnd/>
          </a:ln>
        </p:spPr>
        <p:txBody>
          <a:bodyPr vert="horz" wrap="square" lIns="91440" tIns="45720" rIns="91440" bIns="45720" numCol="1" rtlCol="0" anchor="t" anchorCtr="0" compatLnSpc="1">
            <a:prstTxWarp prst="textNoShape">
              <a:avLst/>
            </a:prstTxWarp>
            <a:noAutofit/>
          </a:bodyPr>
          <a:lstStyle>
            <a:lvl1pPr algn="l" defTabSz="1042988" rtl="0" eaLnBrk="0" fontAlgn="base" hangingPunct="0">
              <a:spcBef>
                <a:spcPct val="20000"/>
              </a:spcBef>
              <a:spcAft>
                <a:spcPct val="0"/>
              </a:spcAft>
              <a:defRPr kumimoji="1" lang="ja-JP" altLang="en-US" sz="2100" b="1" kern="1200">
                <a:solidFill>
                  <a:srgbClr val="000000"/>
                </a:solidFill>
                <a:latin typeface="+mn-ea"/>
                <a:ea typeface="+mn-ea"/>
                <a:cs typeface="メイリオ" pitchFamily="50" charset="-128"/>
              </a:defRPr>
            </a:lvl1pPr>
            <a:lvl2pPr algn="l" defTabSz="1042988" rtl="0" eaLnBrk="0" fontAlgn="base" hangingPunct="0">
              <a:spcBef>
                <a:spcPct val="20000"/>
              </a:spcBef>
              <a:spcAft>
                <a:spcPct val="0"/>
              </a:spcAft>
              <a:defRPr kumimoji="1" lang="ja-JP" altLang="en-US" sz="1900" kern="1200">
                <a:solidFill>
                  <a:srgbClr val="000000"/>
                </a:solidFill>
                <a:latin typeface="+mn-ea"/>
                <a:ea typeface="+mn-ea"/>
                <a:cs typeface="メイリオ" pitchFamily="50" charset="-128"/>
              </a:defRPr>
            </a:lvl2pPr>
            <a:lvl3pPr marL="282575" algn="l" defTabSz="1042988" rtl="0" eaLnBrk="0" fontAlgn="base" hangingPunct="0">
              <a:spcBef>
                <a:spcPct val="20000"/>
              </a:spcBef>
              <a:spcAft>
                <a:spcPct val="0"/>
              </a:spcAft>
              <a:defRPr kumimoji="1" lang="ja-JP" altLang="en-US" sz="1700" kern="1200">
                <a:solidFill>
                  <a:srgbClr val="000000"/>
                </a:solidFill>
                <a:latin typeface="+mn-ea"/>
                <a:ea typeface="+mn-ea"/>
                <a:cs typeface="メイリオ" pitchFamily="50" charset="-128"/>
              </a:defRPr>
            </a:lvl3pPr>
            <a:lvl4pPr marL="471488" algn="l" defTabSz="1042988" rtl="0" eaLnBrk="0" fontAlgn="base" hangingPunct="0">
              <a:spcBef>
                <a:spcPct val="20000"/>
              </a:spcBef>
              <a:spcAft>
                <a:spcPct val="0"/>
              </a:spcAft>
              <a:defRPr kumimoji="1" lang="ja-JP" altLang="en-US" sz="1500" kern="1200">
                <a:solidFill>
                  <a:srgbClr val="000000"/>
                </a:solidFill>
                <a:latin typeface="+mn-ea"/>
                <a:ea typeface="+mn-ea"/>
                <a:cs typeface="メイリオ" pitchFamily="50" charset="-128"/>
              </a:defRPr>
            </a:lvl4pPr>
            <a:lvl5pPr marL="660400" algn="l" defTabSz="1042988" rtl="0" eaLnBrk="0" fontAlgn="base" hangingPunct="0">
              <a:spcBef>
                <a:spcPct val="20000"/>
              </a:spcBef>
              <a:spcAft>
                <a:spcPct val="0"/>
              </a:spcAft>
              <a:defRPr kumimoji="1" lang="ja-JP" altLang="en-US" sz="1500" kern="1200">
                <a:solidFill>
                  <a:srgbClr val="000000"/>
                </a:solidFill>
                <a:latin typeface="+mn-ea"/>
                <a:ea typeface="+mn-ea"/>
                <a:cs typeface="メイリオ" pitchFamily="50" charset="-128"/>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endParaRPr lang="en-US" altLang="ja-JP" sz="2800" b="0" dirty="0">
              <a:solidFill>
                <a:schemeClr val="bg2">
                  <a:lumMod val="25000"/>
                </a:schemeClr>
              </a:solidFill>
            </a:endParaRPr>
          </a:p>
          <a:p>
            <a:r>
              <a:rPr lang="ja-JP" altLang="en-US" sz="2800" b="0" dirty="0">
                <a:solidFill>
                  <a:schemeClr val="bg2">
                    <a:lumMod val="25000"/>
                  </a:schemeClr>
                </a:solidFill>
              </a:rPr>
              <a:t>２．職場</a:t>
            </a:r>
            <a:r>
              <a:rPr lang="ja-JP" altLang="en-US" sz="2800" b="0" dirty="0" smtClean="0">
                <a:solidFill>
                  <a:schemeClr val="bg2">
                    <a:lumMod val="25000"/>
                  </a:schemeClr>
                </a:solidFill>
              </a:rPr>
              <a:t>環境を</a:t>
            </a:r>
            <a:r>
              <a:rPr lang="ja-JP" altLang="en-US" sz="2800" b="0" dirty="0">
                <a:solidFill>
                  <a:schemeClr val="bg2">
                    <a:lumMod val="25000"/>
                  </a:schemeClr>
                </a:solidFill>
              </a:rPr>
              <a:t>快適なものとすること。</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EFF44D8-6307-4CC6-8939-87DF9D823579}"/>
              </a:ext>
            </a:extLst>
          </p:cNvPr>
          <p:cNvSpPr>
            <a:spLocks noGrp="1"/>
          </p:cNvSpPr>
          <p:nvPr>
            <p:ph type="sldNum" sz="quarter" idx="10"/>
          </p:nvPr>
        </p:nvSpPr>
        <p:spPr/>
        <p:txBody>
          <a:bodyPr/>
          <a:lstStyle/>
          <a:p>
            <a:pPr marL="0" marR="0" lvl="0" indent="0" algn="r" defTabSz="1042988" rtl="0" eaLnBrk="1" fontAlgn="base" latinLnBrk="0" hangingPunct="1">
              <a:lnSpc>
                <a:spcPct val="100000"/>
              </a:lnSpc>
              <a:spcBef>
                <a:spcPct val="0"/>
              </a:spcBef>
              <a:spcAft>
                <a:spcPct val="0"/>
              </a:spcAft>
              <a:buClrTx/>
              <a:buSzTx/>
              <a:buFontTx/>
              <a:buNone/>
              <a:tabLst/>
              <a:defRPr/>
            </a:pPr>
            <a:fld id="{75CDF31D-EC97-45E0-BA4A-F2073B300EF5}" type="slidenum">
              <a:rPr kumimoji="1" lang="ja-JP" altLang="en-US" sz="1000" b="0" i="0" u="none" strike="noStrike" kern="1200" cap="none" spc="0" normalizeH="0" baseline="0" noProof="0" smtClean="0">
                <a:ln>
                  <a:noFill/>
                </a:ln>
                <a:solidFill>
                  <a:srgbClr val="000000"/>
                </a:solidFill>
                <a:effectLst/>
                <a:uLnTx/>
                <a:uFillTx/>
                <a:latin typeface="+mn-ea"/>
                <a:ea typeface="+mn-ea"/>
                <a:cs typeface="Arial" charset="0"/>
              </a:rPr>
              <a:pPr marL="0" marR="0" lvl="0" indent="0" algn="r" defTabSz="1042988" rtl="0" eaLnBrk="1" fontAlgn="base" latinLnBrk="0" hangingPunct="1">
                <a:lnSpc>
                  <a:spcPct val="100000"/>
                </a:lnSpc>
                <a:spcBef>
                  <a:spcPct val="0"/>
                </a:spcBef>
                <a:spcAft>
                  <a:spcPct val="0"/>
                </a:spcAft>
                <a:buClrTx/>
                <a:buSzTx/>
                <a:buFontTx/>
                <a:buNone/>
                <a:tabLst/>
                <a:defRPr/>
              </a:pPr>
              <a:t>39</a:t>
            </a:fld>
            <a:endParaRPr kumimoji="1" lang="ja-JP" altLang="en-US" sz="1000" b="0" i="0" u="none" strike="noStrike" kern="1200" cap="none" spc="0" normalizeH="0" baseline="0" noProof="0" dirty="0">
              <a:ln>
                <a:noFill/>
              </a:ln>
              <a:solidFill>
                <a:srgbClr val="000000"/>
              </a:solidFill>
              <a:effectLst/>
              <a:uLnTx/>
              <a:uFillTx/>
              <a:latin typeface="+mn-ea"/>
              <a:ea typeface="+mn-ea"/>
              <a:cs typeface="Arial" charset="0"/>
            </a:endParaRPr>
          </a:p>
        </p:txBody>
      </p:sp>
      <p:sp>
        <p:nvSpPr>
          <p:cNvPr id="7" name="タイトル 1">
            <a:extLst>
              <a:ext uri="{FF2B5EF4-FFF2-40B4-BE49-F238E27FC236}">
                <a16:creationId xmlns:a16="http://schemas.microsoft.com/office/drawing/2014/main" id="{8503CB80-A406-4F23-9724-409BE5133307}"/>
              </a:ext>
            </a:extLst>
          </p:cNvPr>
          <p:cNvSpPr txBox="1">
            <a:spLocks/>
          </p:cNvSpPr>
          <p:nvPr/>
        </p:nvSpPr>
        <p:spPr bwMode="auto">
          <a:xfrm>
            <a:off x="594172" y="468263"/>
            <a:ext cx="9504363" cy="431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1042988" rtl="0" eaLnBrk="0" fontAlgn="base" hangingPunct="0">
              <a:spcBef>
                <a:spcPct val="0"/>
              </a:spcBef>
              <a:spcAft>
                <a:spcPct val="0"/>
              </a:spcAft>
              <a:defRPr kumimoji="1" sz="2400" b="1" kern="1200">
                <a:solidFill>
                  <a:schemeClr val="bg2">
                    <a:lumMod val="25000"/>
                  </a:schemeClr>
                </a:solidFill>
                <a:latin typeface="HG創英角ｺﾞｼｯｸUB" panose="020B0909000000000000" pitchFamily="49" charset="-128"/>
                <a:ea typeface="HG創英角ｺﾞｼｯｸUB" panose="020B0909000000000000" pitchFamily="49" charset="-128"/>
                <a:cs typeface="HG創英角ｺﾞｼｯｸUB" panose="020B0909000000000000" pitchFamily="49" charset="-128"/>
              </a:defRPr>
            </a:lvl1pPr>
            <a:lvl2pPr algn="l" defTabSz="1042988" rtl="0" eaLnBrk="0" fontAlgn="base" hangingPunct="0">
              <a:spcBef>
                <a:spcPct val="0"/>
              </a:spcBef>
              <a:spcAft>
                <a:spcPct val="0"/>
              </a:spcAft>
              <a:defRPr kumimoji="1" sz="2400" b="1">
                <a:solidFill>
                  <a:srgbClr val="4A452A"/>
                </a:solidFill>
                <a:latin typeface="HG創英角ｺﾞｼｯｸUB" panose="020B0909000000000000" pitchFamily="49" charset="-128"/>
                <a:ea typeface="HG創英角ｺﾞｼｯｸUB" panose="020B0909000000000000" pitchFamily="49" charset="-128"/>
              </a:defRPr>
            </a:lvl2pPr>
            <a:lvl3pPr algn="l" defTabSz="1042988" rtl="0" eaLnBrk="0" fontAlgn="base" hangingPunct="0">
              <a:spcBef>
                <a:spcPct val="0"/>
              </a:spcBef>
              <a:spcAft>
                <a:spcPct val="0"/>
              </a:spcAft>
              <a:defRPr kumimoji="1" sz="2400" b="1">
                <a:solidFill>
                  <a:srgbClr val="4A452A"/>
                </a:solidFill>
                <a:latin typeface="HG創英角ｺﾞｼｯｸUB" panose="020B0909000000000000" pitchFamily="49" charset="-128"/>
                <a:ea typeface="HG創英角ｺﾞｼｯｸUB" panose="020B0909000000000000" pitchFamily="49" charset="-128"/>
              </a:defRPr>
            </a:lvl3pPr>
            <a:lvl4pPr algn="l" defTabSz="1042988" rtl="0" eaLnBrk="0" fontAlgn="base" hangingPunct="0">
              <a:spcBef>
                <a:spcPct val="0"/>
              </a:spcBef>
              <a:spcAft>
                <a:spcPct val="0"/>
              </a:spcAft>
              <a:defRPr kumimoji="1" sz="2400" b="1">
                <a:solidFill>
                  <a:srgbClr val="4A452A"/>
                </a:solidFill>
                <a:latin typeface="HG創英角ｺﾞｼｯｸUB" panose="020B0909000000000000" pitchFamily="49" charset="-128"/>
                <a:ea typeface="HG創英角ｺﾞｼｯｸUB" panose="020B0909000000000000" pitchFamily="49" charset="-128"/>
              </a:defRPr>
            </a:lvl4pPr>
            <a:lvl5pPr algn="l" defTabSz="1042988" rtl="0" eaLnBrk="0" fontAlgn="base" hangingPunct="0">
              <a:spcBef>
                <a:spcPct val="0"/>
              </a:spcBef>
              <a:spcAft>
                <a:spcPct val="0"/>
              </a:spcAft>
              <a:defRPr kumimoji="1" sz="2400" b="1">
                <a:solidFill>
                  <a:srgbClr val="4A452A"/>
                </a:solidFill>
                <a:latin typeface="HG創英角ｺﾞｼｯｸUB" panose="020B0909000000000000" pitchFamily="49" charset="-128"/>
                <a:ea typeface="HG創英角ｺﾞｼｯｸUB" panose="020B0909000000000000" pitchFamily="49"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smtClean="0">
                <a:ln>
                  <a:noFill/>
                </a:ln>
                <a:solidFill>
                  <a:srgbClr val="EEECE1">
                    <a:lumMod val="25000"/>
                  </a:srgbClr>
                </a:solidFill>
                <a:effectLst/>
                <a:uLnTx/>
                <a:uFillTx/>
                <a:latin typeface="HG創英角ｺﾞｼｯｸUB" panose="020B0909000000000000" pitchFamily="49" charset="-128"/>
                <a:ea typeface="HG創英角ｺﾞｼｯｸUB" panose="020B0909000000000000" pitchFamily="49" charset="-128"/>
              </a:rPr>
              <a:t>４．認定取得企業の情報閲覧</a:t>
            </a:r>
            <a:endParaRPr kumimoji="1" lang="ja-JP" altLang="ja-JP" sz="2400" b="1" i="0" u="none" strike="noStrike" kern="1200" cap="none" spc="0" normalizeH="0" baseline="0" noProof="0" dirty="0">
              <a:ln>
                <a:noFill/>
              </a:ln>
              <a:solidFill>
                <a:srgbClr val="EEECE1">
                  <a:lumMod val="25000"/>
                </a:srgbClr>
              </a:solidFill>
              <a:effectLst/>
              <a:uLnTx/>
              <a:uFillTx/>
              <a:latin typeface="HG創英角ｺﾞｼｯｸUB" panose="020B0909000000000000" pitchFamily="49" charset="-128"/>
              <a:ea typeface="HG創英角ｺﾞｼｯｸUB" panose="020B0909000000000000" pitchFamily="49" charset="-128"/>
            </a:endParaRPr>
          </a:p>
        </p:txBody>
      </p:sp>
      <p:sp>
        <p:nvSpPr>
          <p:cNvPr id="9" name="スライド番号プレースホルダー 4"/>
          <p:cNvSpPr txBox="1">
            <a:spLocks/>
          </p:cNvSpPr>
          <p:nvPr/>
        </p:nvSpPr>
        <p:spPr>
          <a:xfrm>
            <a:off x="10001250" y="7164388"/>
            <a:ext cx="314325" cy="215900"/>
          </a:xfrm>
          <a:prstGeom prst="rect">
            <a:avLst/>
          </a:prstGeom>
        </p:spPr>
        <p:txBody>
          <a:bodyPr vert="horz" wrap="none" lIns="0" tIns="0" rIns="0" bIns="0" numCol="1" anchor="ctr" anchorCtr="0" compatLnSpc="1">
            <a:prstTxWarp prst="textNoShape">
              <a:avLst/>
            </a:prstTxWarp>
            <a:noAutofit/>
          </a:bodyPr>
          <a:lstStyle>
            <a:defPPr>
              <a:defRPr lang="ja-JP"/>
            </a:defPPr>
            <a:lvl1pPr algn="r" defTabSz="1042988" rtl="0" eaLnBrk="1" fontAlgn="base" hangingPunct="1">
              <a:spcBef>
                <a:spcPct val="0"/>
              </a:spcBef>
              <a:spcAft>
                <a:spcPct val="0"/>
              </a:spcAft>
              <a:defRPr kumimoji="1" sz="1000" kern="1200">
                <a:solidFill>
                  <a:srgbClr val="000000"/>
                </a:solidFill>
                <a:latin typeface="Arial" charset="0"/>
                <a:ea typeface="ＭＳ Ｐゴシック" pitchFamily="50" charset="-128"/>
                <a:cs typeface="Arial" charset="0"/>
              </a:defRPr>
            </a:lvl1pPr>
            <a:lvl2pPr marL="520700" indent="-63500" algn="l" defTabSz="1042988" rtl="0" eaLnBrk="0" fontAlgn="base" hangingPunct="0">
              <a:spcBef>
                <a:spcPct val="0"/>
              </a:spcBef>
              <a:spcAft>
                <a:spcPct val="0"/>
              </a:spcAft>
              <a:defRPr kumimoji="1" sz="2000" kern="1200">
                <a:solidFill>
                  <a:schemeClr val="tx1"/>
                </a:solidFill>
                <a:latin typeface="Calibri" pitchFamily="34" charset="0"/>
                <a:ea typeface="ＭＳ Ｐゴシック" pitchFamily="50" charset="-128"/>
                <a:cs typeface="+mn-cs"/>
              </a:defRPr>
            </a:lvl2pPr>
            <a:lvl3pPr marL="1042988" indent="-128588" algn="l" defTabSz="1042988" rtl="0" eaLnBrk="0" fontAlgn="base" hangingPunct="0">
              <a:spcBef>
                <a:spcPct val="0"/>
              </a:spcBef>
              <a:spcAft>
                <a:spcPct val="0"/>
              </a:spcAft>
              <a:defRPr kumimoji="1" sz="2000" kern="1200">
                <a:solidFill>
                  <a:schemeClr val="tx1"/>
                </a:solidFill>
                <a:latin typeface="Calibri" pitchFamily="34" charset="0"/>
                <a:ea typeface="ＭＳ Ｐゴシック" pitchFamily="50" charset="-128"/>
                <a:cs typeface="+mn-cs"/>
              </a:defRPr>
            </a:lvl3pPr>
            <a:lvl4pPr marL="1563688" indent="-192088" algn="l" defTabSz="1042988" rtl="0" eaLnBrk="0" fontAlgn="base" hangingPunct="0">
              <a:spcBef>
                <a:spcPct val="0"/>
              </a:spcBef>
              <a:spcAft>
                <a:spcPct val="0"/>
              </a:spcAft>
              <a:defRPr kumimoji="1" sz="2000" kern="1200">
                <a:solidFill>
                  <a:schemeClr val="tx1"/>
                </a:solidFill>
                <a:latin typeface="Calibri" pitchFamily="34" charset="0"/>
                <a:ea typeface="ＭＳ Ｐゴシック" pitchFamily="50" charset="-128"/>
                <a:cs typeface="+mn-cs"/>
              </a:defRPr>
            </a:lvl4pPr>
            <a:lvl5pPr marL="2085975" indent="-257175" algn="l" defTabSz="1042988" rtl="0" eaLnBrk="0" fontAlgn="base" hangingPunct="0">
              <a:spcBef>
                <a:spcPct val="0"/>
              </a:spcBef>
              <a:spcAft>
                <a:spcPct val="0"/>
              </a:spcAft>
              <a:defRPr kumimoji="1" sz="2000"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sz="2000"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sz="2000"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sz="2000"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sz="2000" kern="1200">
                <a:solidFill>
                  <a:schemeClr val="tx1"/>
                </a:solidFill>
                <a:latin typeface="Calibri" pitchFamily="34" charset="0"/>
                <a:ea typeface="ＭＳ Ｐゴシック" pitchFamily="50" charset="-128"/>
                <a:cs typeface="+mn-cs"/>
              </a:defRPr>
            </a:lvl9pPr>
          </a:lstStyle>
          <a:p>
            <a:pPr marL="0" marR="0" lvl="0" indent="0" algn="r" defTabSz="1042988" rtl="0" eaLnBrk="1" fontAlgn="base" latinLnBrk="0" hangingPunct="1">
              <a:lnSpc>
                <a:spcPct val="100000"/>
              </a:lnSpc>
              <a:spcBef>
                <a:spcPct val="0"/>
              </a:spcBef>
              <a:spcAft>
                <a:spcPct val="0"/>
              </a:spcAft>
              <a:buClrTx/>
              <a:buSzTx/>
              <a:buFontTx/>
              <a:buNone/>
              <a:tabLst/>
              <a:defRPr/>
            </a:pPr>
            <a:fld id="{75CDF31D-EC97-45E0-BA4A-F2073B300EF5}" type="slidenum">
              <a:rPr kumimoji="1" lang="ja-JP" altLang="en-US" sz="1000" b="0" i="0" u="none" strike="noStrike" kern="1200" cap="none" spc="0" normalizeH="0" baseline="0" noProof="0" smtClean="0">
                <a:ln>
                  <a:noFill/>
                </a:ln>
                <a:solidFill>
                  <a:srgbClr val="000000"/>
                </a:solidFill>
                <a:effectLst/>
                <a:uLnTx/>
                <a:uFillTx/>
                <a:latin typeface="+mn-ea"/>
                <a:ea typeface="+mn-ea"/>
                <a:cs typeface="Arial" charset="0"/>
              </a:rPr>
              <a:pPr marL="0" marR="0" lvl="0" indent="0" algn="r" defTabSz="1042988" rtl="0" eaLnBrk="1" fontAlgn="base" latinLnBrk="0" hangingPunct="1">
                <a:lnSpc>
                  <a:spcPct val="100000"/>
                </a:lnSpc>
                <a:spcBef>
                  <a:spcPct val="0"/>
                </a:spcBef>
                <a:spcAft>
                  <a:spcPct val="0"/>
                </a:spcAft>
                <a:buClrTx/>
                <a:buSzTx/>
                <a:buFontTx/>
                <a:buNone/>
                <a:tabLst/>
                <a:defRPr/>
              </a:pPr>
              <a:t>39</a:t>
            </a:fld>
            <a:endParaRPr kumimoji="1" lang="ja-JP" altLang="en-US" sz="1000" b="0" i="0" u="none" strike="noStrike" kern="1200" cap="none" spc="0" normalizeH="0" baseline="0" noProof="0" dirty="0">
              <a:ln>
                <a:noFill/>
              </a:ln>
              <a:solidFill>
                <a:srgbClr val="000000"/>
              </a:solidFill>
              <a:effectLst/>
              <a:uLnTx/>
              <a:uFillTx/>
              <a:latin typeface="+mn-ea"/>
              <a:ea typeface="+mn-ea"/>
              <a:cs typeface="Arial" charset="0"/>
            </a:endParaRPr>
          </a:p>
        </p:txBody>
      </p:sp>
      <p:grpSp>
        <p:nvGrpSpPr>
          <p:cNvPr id="12" name="グループ化 11"/>
          <p:cNvGrpSpPr/>
          <p:nvPr/>
        </p:nvGrpSpPr>
        <p:grpSpPr>
          <a:xfrm>
            <a:off x="831608" y="1782683"/>
            <a:ext cx="3720395" cy="820347"/>
            <a:chOff x="-2578000" y="3348583"/>
            <a:chExt cx="3387625" cy="817618"/>
          </a:xfrm>
        </p:grpSpPr>
        <p:pic>
          <p:nvPicPr>
            <p:cNvPr id="13" name="図 12"/>
            <p:cNvPicPr/>
            <p:nvPr/>
          </p:nvPicPr>
          <p:blipFill>
            <a:blip r:embed="rId3">
              <a:extLst>
                <a:ext uri="{28A0092B-C50C-407E-A947-70E740481C1C}">
                  <a14:useLocalDpi xmlns:a14="http://schemas.microsoft.com/office/drawing/2010/main" val="0"/>
                </a:ext>
              </a:extLst>
            </a:blip>
            <a:srcRect/>
            <a:stretch>
              <a:fillRect/>
            </a:stretch>
          </p:blipFill>
          <p:spPr bwMode="auto">
            <a:xfrm>
              <a:off x="-2578000" y="3348583"/>
              <a:ext cx="3387625" cy="817618"/>
            </a:xfrm>
            <a:prstGeom prst="rect">
              <a:avLst/>
            </a:prstGeom>
            <a:noFill/>
            <a:ln>
              <a:noFill/>
            </a:ln>
          </p:spPr>
        </p:pic>
        <p:sp>
          <p:nvSpPr>
            <p:cNvPr id="14" name="正方形/長方形 13"/>
            <p:cNvSpPr/>
            <p:nvPr/>
          </p:nvSpPr>
          <p:spPr>
            <a:xfrm>
              <a:off x="-2505992" y="3492599"/>
              <a:ext cx="2740124" cy="504056"/>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marL="0" marR="0" lvl="0" indent="0" algn="ctr" defTabSz="1042988"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職場のあんぜんサイト</a:t>
              </a:r>
            </a:p>
          </p:txBody>
        </p:sp>
      </p:grpSp>
      <p:sp>
        <p:nvSpPr>
          <p:cNvPr id="3" name="テキスト ボックス 2"/>
          <p:cNvSpPr txBox="1"/>
          <p:nvPr/>
        </p:nvSpPr>
        <p:spPr>
          <a:xfrm>
            <a:off x="4662872" y="2048841"/>
            <a:ext cx="5905228" cy="576064"/>
          </a:xfrm>
          <a:prstGeom prst="rect">
            <a:avLst/>
          </a:prstGeom>
          <a:noFill/>
        </p:spPr>
        <p:txBody>
          <a:bodyPr wrap="square" lIns="0" tIns="0" rIns="0" bIns="0" rtlCol="0" anchor="t">
            <a:noAutofit/>
          </a:bodyPr>
          <a:lstStyle/>
          <a:p>
            <a:pPr marL="0" marR="0" lvl="0" indent="0" algn="just" defTabSz="1042988" rtl="0" eaLnBrk="0" fontAlgn="base" latinLnBrk="0" hangingPunct="0">
              <a:lnSpc>
                <a:spcPct val="125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n-ea"/>
                <a:ea typeface="+mn-ea"/>
                <a:cs typeface="+mn-cs"/>
              </a:rPr>
              <a:t>https://anzeninfo.mhlw.go.jp/shindan/shindan_index.html</a:t>
            </a:r>
            <a:endParaRPr kumimoji="1" lang="ja-JP" altLang="en-US" sz="1400" b="0" i="0" u="none" strike="noStrike" kern="1200" cap="none" spc="0" normalizeH="0" baseline="0" noProof="0" dirty="0">
              <a:ln>
                <a:noFill/>
              </a:ln>
              <a:solidFill>
                <a:srgbClr val="000000"/>
              </a:solidFill>
              <a:effectLst/>
              <a:uLnTx/>
              <a:uFillTx/>
              <a:latin typeface="+mn-ea"/>
              <a:ea typeface="+mn-ea"/>
              <a:cs typeface="+mn-cs"/>
            </a:endParaRPr>
          </a:p>
        </p:txBody>
      </p:sp>
      <p:pic>
        <p:nvPicPr>
          <p:cNvPr id="6" name="図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8188" y="2681365"/>
            <a:ext cx="6768753" cy="2234345"/>
          </a:xfrm>
          <a:prstGeom prst="rect">
            <a:avLst/>
          </a:prstGeom>
        </p:spPr>
      </p:pic>
      <p:sp>
        <p:nvSpPr>
          <p:cNvPr id="10" name="角丸四角形吹き出し 56"/>
          <p:cNvSpPr>
            <a:spLocks noChangeArrowheads="1"/>
          </p:cNvSpPr>
          <p:nvPr/>
        </p:nvSpPr>
        <p:spPr bwMode="auto">
          <a:xfrm>
            <a:off x="3853121" y="5220048"/>
            <a:ext cx="6174099" cy="2160240"/>
          </a:xfrm>
          <a:prstGeom prst="wedgeRoundRectCallout">
            <a:avLst>
              <a:gd name="adj1" fmla="val -33241"/>
              <a:gd name="adj2" fmla="val -74947"/>
              <a:gd name="adj3" fmla="val 16667"/>
            </a:avLst>
          </a:prstGeom>
          <a:solidFill>
            <a:srgbClr val="FFFFFF"/>
          </a:solidFill>
          <a:ln w="25400">
            <a:solidFill>
              <a:srgbClr val="F7964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smtClean="0">
                <a:ln>
                  <a:noFill/>
                </a:ln>
                <a:solidFill>
                  <a:prstClr val="black"/>
                </a:solidFill>
                <a:effectLst/>
                <a:uLnTx/>
                <a:uFillTx/>
                <a:latin typeface="+mn-ea"/>
                <a:ea typeface="+mn-ea"/>
                <a:cs typeface="Times New Roman" pitchFamily="18" charset="0"/>
              </a:rPr>
              <a:t>2020</a:t>
            </a:r>
            <a:r>
              <a:rPr kumimoji="1" lang="ja-JP" altLang="en-US" sz="2800" b="0" i="0" u="none" strike="noStrike" kern="1200" cap="none" spc="0" normalizeH="0" baseline="0" noProof="0" dirty="0" smtClean="0">
                <a:ln>
                  <a:noFill/>
                </a:ln>
                <a:solidFill>
                  <a:prstClr val="black"/>
                </a:solidFill>
                <a:effectLst/>
                <a:uLnTx/>
                <a:uFillTx/>
                <a:latin typeface="+mn-ea"/>
                <a:ea typeface="+mn-ea"/>
                <a:cs typeface="Times New Roman" pitchFamily="18" charset="0"/>
              </a:rPr>
              <a:t>年３月</a:t>
            </a:r>
            <a:r>
              <a:rPr kumimoji="1" lang="ja-JP" altLang="en-US" sz="2800" b="0" i="0" u="none" strike="noStrike" kern="1200" cap="none" spc="0" normalizeH="0" baseline="0" noProof="0" dirty="0">
                <a:ln>
                  <a:noFill/>
                </a:ln>
                <a:solidFill>
                  <a:prstClr val="black"/>
                </a:solidFill>
                <a:effectLst/>
                <a:uLnTx/>
                <a:uFillTx/>
                <a:latin typeface="+mn-ea"/>
                <a:ea typeface="+mn-ea"/>
                <a:cs typeface="Times New Roman" pitchFamily="18" charset="0"/>
              </a:rPr>
              <a:t>末現在</a:t>
            </a:r>
            <a:r>
              <a:rPr kumimoji="1" lang="en-US" altLang="ja-JP" sz="3600" b="0" i="0" u="none" strike="noStrike" kern="1200" cap="none" spc="0" normalizeH="0" baseline="0" noProof="0" dirty="0">
                <a:ln>
                  <a:noFill/>
                </a:ln>
                <a:solidFill>
                  <a:prstClr val="black"/>
                </a:solidFill>
                <a:effectLst/>
                <a:uLnTx/>
                <a:uFillTx/>
                <a:latin typeface="+mn-ea"/>
                <a:ea typeface="+mn-ea"/>
                <a:cs typeface="Times New Roman" pitchFamily="18" charset="0"/>
              </a:rPr>
              <a:t>31</a:t>
            </a:r>
            <a:r>
              <a:rPr kumimoji="1" lang="ja-JP" altLang="en-US" sz="3600" b="0" i="0" u="none" strike="noStrike" kern="1200" cap="none" spc="0" normalizeH="0" baseline="0" noProof="0" dirty="0">
                <a:ln>
                  <a:noFill/>
                </a:ln>
                <a:solidFill>
                  <a:prstClr val="black"/>
                </a:solidFill>
                <a:effectLst/>
                <a:uLnTx/>
                <a:uFillTx/>
                <a:latin typeface="+mn-ea"/>
                <a:ea typeface="+mn-ea"/>
                <a:cs typeface="Times New Roman" pitchFamily="18" charset="0"/>
              </a:rPr>
              <a:t>社</a:t>
            </a:r>
            <a:r>
              <a:rPr kumimoji="1" lang="ja-JP" altLang="en-US" sz="2800" b="0" i="0" u="none" strike="noStrike" kern="1200" cap="none" spc="0" normalizeH="0" baseline="0" noProof="0" dirty="0">
                <a:ln>
                  <a:noFill/>
                </a:ln>
                <a:solidFill>
                  <a:prstClr val="black"/>
                </a:solidFill>
                <a:effectLst/>
                <a:uLnTx/>
                <a:uFillTx/>
                <a:latin typeface="+mn-ea"/>
                <a:ea typeface="+mn-ea"/>
                <a:cs typeface="Times New Roman" pitchFamily="18" charset="0"/>
              </a:rPr>
              <a:t>が認定を取得しています。</a:t>
            </a:r>
            <a:endParaRPr kumimoji="1" lang="en-US" altLang="ja-JP" sz="2800" b="0" i="0" u="none" strike="noStrike" kern="1200" cap="none" spc="0" normalizeH="0" baseline="0" noProof="0" dirty="0">
              <a:ln>
                <a:noFill/>
              </a:ln>
              <a:solidFill>
                <a:prstClr val="black"/>
              </a:solidFill>
              <a:effectLst/>
              <a:uLnTx/>
              <a:uFillTx/>
              <a:latin typeface="+mn-ea"/>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n-ea"/>
                <a:ea typeface="+mn-ea"/>
                <a:cs typeface="Times New Roman" pitchFamily="18" charset="0"/>
              </a:rPr>
              <a:t>各社の取組内容をご紹介していますので、ぜひご覧ください。　　　　　　　　　　　　　　　　　　　　　　　　</a:t>
            </a:r>
            <a:endParaRPr kumimoji="1" lang="ja-JP" altLang="en-US" sz="2800" b="0" i="0" u="none" strike="noStrike" kern="1200" cap="none" spc="0" normalizeH="0" baseline="0" noProof="0" dirty="0">
              <a:ln>
                <a:noFill/>
              </a:ln>
              <a:solidFill>
                <a:prstClr val="black"/>
              </a:solidFill>
              <a:effectLst/>
              <a:uLnTx/>
              <a:uFillTx/>
              <a:latin typeface="+mn-ea"/>
              <a:ea typeface="+mn-ea"/>
              <a:cs typeface="ＭＳ Ｐゴシック" pitchFamily="50" charset="-128"/>
            </a:endParaRPr>
          </a:p>
        </p:txBody>
      </p:sp>
      <p:sp>
        <p:nvSpPr>
          <p:cNvPr id="11" name="コンテンツ プレースホルダー 37"/>
          <p:cNvSpPr txBox="1">
            <a:spLocks/>
          </p:cNvSpPr>
          <p:nvPr/>
        </p:nvSpPr>
        <p:spPr>
          <a:xfrm>
            <a:off x="738188" y="1232695"/>
            <a:ext cx="5760640" cy="588047"/>
          </a:xfrm>
          <a:prstGeom prst="rect">
            <a:avLst/>
          </a:prstGeom>
        </p:spPr>
        <p:txBody>
          <a:bodyPr lIns="0" tIns="0" rIns="0" bIns="0"/>
          <a:lstStyle>
            <a:lvl1pPr marL="0" indent="0" algn="l" defTabSz="1043017" rtl="0" eaLnBrk="1" fontAlgn="base" latinLnBrk="0" hangingPunct="1">
              <a:spcBef>
                <a:spcPct val="20000"/>
              </a:spcBef>
              <a:spcAft>
                <a:spcPct val="0"/>
              </a:spcAft>
              <a:buFontTx/>
              <a:buNone/>
              <a:defRPr kumimoji="1" lang="ja-JP" altLang="en-US" sz="2100" b="1" kern="1200" smtClean="0">
                <a:solidFill>
                  <a:srgbClr val="000000"/>
                </a:solidFill>
                <a:latin typeface="+mn-ea"/>
                <a:ea typeface="+mn-ea"/>
                <a:cs typeface="+mn-cs"/>
              </a:defRPr>
            </a:lvl1pPr>
            <a:lvl2pPr marL="0" indent="0" algn="l" defTabSz="1043017" rtl="0" eaLnBrk="1" fontAlgn="base" latinLnBrk="0" hangingPunct="1">
              <a:spcBef>
                <a:spcPct val="20000"/>
              </a:spcBef>
              <a:spcAft>
                <a:spcPct val="0"/>
              </a:spcAft>
              <a:buFontTx/>
              <a:buNone/>
              <a:defRPr kumimoji="1" lang="ja-JP" altLang="en-US" sz="1900" b="0" kern="1200" smtClean="0">
                <a:solidFill>
                  <a:srgbClr val="000000"/>
                </a:solidFill>
                <a:latin typeface="+mn-ea"/>
                <a:ea typeface="+mn-ea"/>
                <a:cs typeface="+mn-cs"/>
              </a:defRPr>
            </a:lvl2pPr>
            <a:lvl3pPr marL="283393" indent="0" algn="l" defTabSz="1043017" rtl="0" eaLnBrk="1" fontAlgn="base" latinLnBrk="0" hangingPunct="1">
              <a:spcBef>
                <a:spcPct val="20000"/>
              </a:spcBef>
              <a:spcAft>
                <a:spcPct val="0"/>
              </a:spcAft>
              <a:buFontTx/>
              <a:buNone/>
              <a:defRPr kumimoji="1" lang="ja-JP" altLang="en-US" sz="1700" b="0" kern="1200" smtClean="0">
                <a:solidFill>
                  <a:srgbClr val="000000"/>
                </a:solidFill>
                <a:latin typeface="+mn-ea"/>
                <a:ea typeface="+mn-ea"/>
                <a:cs typeface="+mn-cs"/>
              </a:defRPr>
            </a:lvl3pPr>
            <a:lvl4pPr marL="472879" indent="0" algn="l" defTabSz="1043017" rtl="0" eaLnBrk="1" fontAlgn="base" latinLnBrk="0" hangingPunct="1">
              <a:spcBef>
                <a:spcPct val="20000"/>
              </a:spcBef>
              <a:spcAft>
                <a:spcPct val="0"/>
              </a:spcAft>
              <a:buFontTx/>
              <a:buNone/>
              <a:defRPr kumimoji="1" lang="ja-JP" altLang="en-US" sz="1500" b="0" kern="1200" smtClean="0">
                <a:solidFill>
                  <a:srgbClr val="000000"/>
                </a:solidFill>
                <a:latin typeface="+mn-ea"/>
                <a:ea typeface="+mn-ea"/>
                <a:cs typeface="+mn-cs"/>
              </a:defRPr>
            </a:lvl4pPr>
            <a:lvl5pPr marL="660689" indent="0" algn="l" defTabSz="1043017" rtl="0" eaLnBrk="1" fontAlgn="base" latinLnBrk="0" hangingPunct="1">
              <a:spcBef>
                <a:spcPct val="20000"/>
              </a:spcBef>
              <a:spcAft>
                <a:spcPct val="0"/>
              </a:spcAft>
              <a:buFontTx/>
              <a:buNone/>
              <a:defRPr kumimoji="1" lang="ja-JP" altLang="en-US" sz="1500" b="0" kern="1200">
                <a:solidFill>
                  <a:srgbClr val="000000"/>
                </a:solidFill>
                <a:latin typeface="+mn-ea"/>
                <a:ea typeface="+mn-ea"/>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marL="269875" indent="-269875">
              <a:lnSpc>
                <a:spcPct val="125000"/>
              </a:lnSpc>
              <a:spcBef>
                <a:spcPts val="1200"/>
              </a:spcBef>
              <a:buClr>
                <a:srgbClr val="36984D"/>
              </a:buClr>
              <a:buFont typeface="Wingdings" panose="05000000000000000000" pitchFamily="2" charset="2"/>
              <a:buChar char="l"/>
              <a:defRPr/>
            </a:pPr>
            <a:r>
              <a:rPr lang="ja-JP" altLang="en-US" sz="2400" b="0" dirty="0" smtClean="0">
                <a:latin typeface="+mj-ea"/>
                <a:ea typeface="+mj-ea"/>
              </a:rPr>
              <a:t>厚生労働省「職場のあんぜんサイト」</a:t>
            </a:r>
            <a:endParaRPr sz="2400" b="0" dirty="0">
              <a:latin typeface="+mj-ea"/>
              <a:ea typeface="+mj-ea"/>
            </a:endParaRPr>
          </a:p>
        </p:txBody>
      </p:sp>
    </p:spTree>
    <p:extLst>
      <p:ext uri="{BB962C8B-B14F-4D97-AF65-F5344CB8AC3E}">
        <p14:creationId xmlns:p14="http://schemas.microsoft.com/office/powerpoint/2010/main" val="15152221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3725" y="468313"/>
            <a:ext cx="9865543" cy="431800"/>
          </a:xfrm>
        </p:spPr>
        <p:txBody>
          <a:bodyPr/>
          <a:lstStyle/>
          <a:p>
            <a:r>
              <a:rPr lang="ja-JP" altLang="en-US" dirty="0" smtClean="0"/>
              <a:t>５．安全衛生水準向上のために（労働安全</a:t>
            </a:r>
            <a:r>
              <a:rPr lang="ja-JP" altLang="en-US" dirty="0"/>
              <a:t>衛生</a:t>
            </a:r>
            <a:r>
              <a:rPr lang="ja-JP" altLang="en-US" dirty="0" smtClean="0"/>
              <a:t>マネジメントシステム）</a:t>
            </a:r>
            <a:endParaRPr kumimoji="1" lang="ja-JP" altLang="en-US" dirty="0"/>
          </a:p>
        </p:txBody>
      </p:sp>
      <p:sp>
        <p:nvSpPr>
          <p:cNvPr id="3" name="コンテンツ プレースホルダ 2"/>
          <p:cNvSpPr>
            <a:spLocks noGrp="1"/>
          </p:cNvSpPr>
          <p:nvPr>
            <p:ph idx="1"/>
          </p:nvPr>
        </p:nvSpPr>
        <p:spPr>
          <a:xfrm>
            <a:off x="882204" y="1507207"/>
            <a:ext cx="8946541" cy="5868864"/>
          </a:xfrm>
        </p:spPr>
        <p:txBody>
          <a:bodyPr>
            <a:noAutofit/>
          </a:bodyPr>
          <a:lstStyle/>
          <a:p>
            <a:r>
              <a:rPr kumimoji="1" lang="ja-JP" altLang="en-US" sz="2400" dirty="0" smtClean="0"/>
              <a:t>安全衛生水準向上のためには、</a:t>
            </a:r>
            <a:r>
              <a:rPr kumimoji="1" lang="en-US" altLang="ja-JP" sz="2400" dirty="0"/>
              <a:t>P</a:t>
            </a:r>
            <a:r>
              <a:rPr kumimoji="1" lang="ja-JP" altLang="en-US" sz="2400" dirty="0"/>
              <a:t>→</a:t>
            </a:r>
            <a:r>
              <a:rPr kumimoji="1" lang="en-US" altLang="ja-JP" sz="2400" dirty="0"/>
              <a:t>D</a:t>
            </a:r>
            <a:r>
              <a:rPr kumimoji="1" lang="ja-JP" altLang="en-US" sz="2400" dirty="0"/>
              <a:t>→</a:t>
            </a:r>
            <a:r>
              <a:rPr kumimoji="1" lang="en-US" altLang="ja-JP" sz="2400" dirty="0"/>
              <a:t>C</a:t>
            </a:r>
            <a:r>
              <a:rPr kumimoji="1" lang="ja-JP" altLang="en-US" sz="2400" dirty="0"/>
              <a:t>→</a:t>
            </a:r>
            <a:r>
              <a:rPr kumimoji="1" lang="en-US" altLang="ja-JP" sz="2400" dirty="0"/>
              <a:t>A</a:t>
            </a:r>
            <a:r>
              <a:rPr kumimoji="1" lang="ja-JP" altLang="en-US" sz="2400" dirty="0"/>
              <a:t>のサイクルを回すことが重要。</a:t>
            </a:r>
            <a:endParaRPr kumimoji="1" lang="en-US" altLang="ja-JP" sz="2400" dirty="0"/>
          </a:p>
          <a:p>
            <a:r>
              <a:rPr lang="ja-JP" altLang="en-US" sz="2400" dirty="0"/>
              <a:t>　</a:t>
            </a:r>
            <a:endParaRPr lang="en-US" altLang="ja-JP" sz="2400" dirty="0"/>
          </a:p>
          <a:p>
            <a:r>
              <a:rPr lang="ja-JP" altLang="en-US" sz="2400" dirty="0"/>
              <a:t>　　　　　　　</a:t>
            </a:r>
            <a:r>
              <a:rPr lang="en-US" altLang="ja-JP" sz="2400" dirty="0"/>
              <a:t>P…</a:t>
            </a:r>
            <a:r>
              <a:rPr lang="ja-JP" altLang="en-US" sz="2400" dirty="0"/>
              <a:t>計画を立てる！</a:t>
            </a:r>
            <a:endParaRPr lang="en-US" altLang="ja-JP" sz="2400" dirty="0"/>
          </a:p>
          <a:p>
            <a:endParaRPr lang="en-US" altLang="ja-JP" sz="2400" dirty="0"/>
          </a:p>
          <a:p>
            <a:r>
              <a:rPr lang="ja-JP" altLang="en-US" sz="2400" dirty="0"/>
              <a:t>　　　　　　　</a:t>
            </a:r>
            <a:r>
              <a:rPr lang="en-US" altLang="ja-JP" sz="2400" dirty="0"/>
              <a:t>D…</a:t>
            </a:r>
            <a:r>
              <a:rPr lang="ja-JP" altLang="en-US" sz="2400" dirty="0"/>
              <a:t>まずやってみる！</a:t>
            </a:r>
            <a:endParaRPr lang="en-US" altLang="ja-JP" sz="2400" dirty="0"/>
          </a:p>
          <a:p>
            <a:endParaRPr lang="en-US" altLang="ja-JP" sz="2400" dirty="0"/>
          </a:p>
          <a:p>
            <a:r>
              <a:rPr lang="ja-JP" altLang="en-US" sz="2400" dirty="0"/>
              <a:t>　　　　　　　</a:t>
            </a:r>
            <a:r>
              <a:rPr lang="en-US" altLang="ja-JP" sz="2400" dirty="0"/>
              <a:t>C…</a:t>
            </a:r>
            <a:r>
              <a:rPr lang="ja-JP" altLang="en-US" sz="2400" dirty="0"/>
              <a:t>成果を共有する！</a:t>
            </a:r>
            <a:endParaRPr lang="en-US" altLang="ja-JP" sz="2400" dirty="0"/>
          </a:p>
          <a:p>
            <a:endParaRPr lang="en-US" altLang="ja-JP" sz="2400" dirty="0"/>
          </a:p>
          <a:p>
            <a:r>
              <a:rPr lang="ja-JP" altLang="en-US" sz="2400" dirty="0"/>
              <a:t>　　　　　　　</a:t>
            </a:r>
            <a:r>
              <a:rPr lang="en-US" altLang="ja-JP" sz="2400" dirty="0"/>
              <a:t>A…</a:t>
            </a:r>
            <a:r>
              <a:rPr lang="ja-JP" altLang="en-US" sz="2400" dirty="0"/>
              <a:t>改善して取り組む！</a:t>
            </a:r>
          </a:p>
          <a:p>
            <a:endParaRPr lang="en-US" altLang="ja-JP" sz="2400" dirty="0" smtClean="0"/>
          </a:p>
          <a:p>
            <a:r>
              <a:rPr lang="ja-JP" altLang="en-US" sz="2400" dirty="0" smtClean="0"/>
              <a:t>労働安全衛生マネジメントシステム（ＭＳ）に取り組んで、</a:t>
            </a:r>
            <a:endParaRPr lang="en-US" altLang="ja-JP" sz="2400" dirty="0" smtClean="0"/>
          </a:p>
          <a:p>
            <a:r>
              <a:rPr lang="ja-JP" altLang="en-US" sz="2400" dirty="0" smtClean="0"/>
              <a:t>３年後の認定継続を目指しましょう。</a:t>
            </a:r>
            <a:endParaRPr lang="en-US" altLang="ja-JP" sz="2400" dirty="0"/>
          </a:p>
        </p:txBody>
      </p:sp>
      <p:sp>
        <p:nvSpPr>
          <p:cNvPr id="5" name="スライド番号プレースホルダー 4"/>
          <p:cNvSpPr>
            <a:spLocks noGrp="1"/>
          </p:cNvSpPr>
          <p:nvPr>
            <p:ph type="sldNum" sz="quarter" idx="10"/>
          </p:nvPr>
        </p:nvSpPr>
        <p:spPr/>
        <p:txBody>
          <a:bodyPr/>
          <a:lstStyle/>
          <a:p>
            <a:pPr>
              <a:defRPr/>
            </a:pPr>
            <a:fld id="{75CDF31D-EC97-45E0-BA4A-F2073B300EF5}" type="slidenum">
              <a:rPr lang="ja-JP" altLang="en-US" smtClean="0"/>
              <a:pPr>
                <a:defRPr/>
              </a:pPr>
              <a:t>40</a:t>
            </a:fld>
            <a:endParaRPr lang="ja-JP"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安全衛生水準向上のために</a:t>
            </a:r>
            <a:r>
              <a:rPr lang="ja-JP" altLang="en-US" dirty="0" smtClean="0"/>
              <a:t>（Ｐ</a:t>
            </a:r>
            <a:r>
              <a:rPr kumimoji="1" lang="en-US" altLang="ja-JP" dirty="0" smtClean="0"/>
              <a:t> </a:t>
            </a:r>
            <a:r>
              <a:rPr kumimoji="1" lang="ja-JP" altLang="en-US" dirty="0" smtClean="0"/>
              <a:t>→ Ｄ</a:t>
            </a:r>
            <a:r>
              <a:rPr lang="ja-JP" altLang="en-US" dirty="0" smtClean="0"/>
              <a:t> → Ｃ </a:t>
            </a:r>
            <a:r>
              <a:rPr lang="ja-JP" altLang="en-US" dirty="0"/>
              <a:t>→ </a:t>
            </a:r>
            <a:r>
              <a:rPr lang="ja-JP" altLang="en-US" dirty="0" smtClean="0"/>
              <a:t>Ａ</a:t>
            </a:r>
            <a:r>
              <a:rPr kumimoji="1" lang="ja-JP" altLang="en-US" dirty="0" smtClean="0"/>
              <a:t>サイクル）</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782456247"/>
              </p:ext>
            </p:extLst>
          </p:nvPr>
        </p:nvGraphicFramePr>
        <p:xfrm>
          <a:off x="450156" y="1476375"/>
          <a:ext cx="9746034" cy="5903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スライド番号プレースホルダー 4"/>
          <p:cNvSpPr>
            <a:spLocks noGrp="1"/>
          </p:cNvSpPr>
          <p:nvPr>
            <p:ph type="sldNum" sz="quarter" idx="10"/>
          </p:nvPr>
        </p:nvSpPr>
        <p:spPr/>
        <p:txBody>
          <a:bodyPr/>
          <a:lstStyle/>
          <a:p>
            <a:pPr>
              <a:defRPr/>
            </a:pPr>
            <a:fld id="{75CDF31D-EC97-45E0-BA4A-F2073B300EF5}" type="slidenum">
              <a:rPr lang="ja-JP" altLang="en-US" smtClean="0"/>
              <a:pPr>
                <a:defRPr/>
              </a:pPr>
              <a:t>41</a:t>
            </a:fld>
            <a:endParaRPr lang="ja-JP" altLang="en-US" dirty="0"/>
          </a:p>
        </p:txBody>
      </p:sp>
      <p:sp>
        <p:nvSpPr>
          <p:cNvPr id="6" name="テキスト ボックス 5"/>
          <p:cNvSpPr txBox="1"/>
          <p:nvPr/>
        </p:nvSpPr>
        <p:spPr>
          <a:xfrm>
            <a:off x="5778748" y="1692399"/>
            <a:ext cx="3168352" cy="430907"/>
          </a:xfrm>
          <a:prstGeom prst="rect">
            <a:avLst/>
          </a:prstGeom>
          <a:noFill/>
        </p:spPr>
        <p:txBody>
          <a:bodyPr wrap="square" lIns="0" tIns="0" rIns="0" bIns="0" rtlCol="0" anchor="t">
            <a:noAutofit/>
          </a:bodyPr>
          <a:lstStyle/>
          <a:p>
            <a:pPr algn="ctr" rtl="0" fontAlgn="base">
              <a:lnSpc>
                <a:spcPct val="125000"/>
              </a:lnSpc>
              <a:spcBef>
                <a:spcPct val="0"/>
              </a:spcBef>
              <a:spcAft>
                <a:spcPct val="0"/>
              </a:spcAft>
            </a:pPr>
            <a:r>
              <a:rPr kumimoji="1" lang="ja-JP" altLang="en-US" sz="2400" kern="1200" dirty="0">
                <a:solidFill>
                  <a:srgbClr val="000000"/>
                </a:solidFill>
                <a:latin typeface="+mn-ea"/>
                <a:ea typeface="+mn-ea"/>
              </a:rPr>
              <a:t>安全衛生計画</a:t>
            </a:r>
            <a:endParaRPr kumimoji="1" lang="en-US" altLang="ja-JP" sz="2400" kern="1200" dirty="0">
              <a:solidFill>
                <a:srgbClr val="000000"/>
              </a:solidFill>
              <a:latin typeface="+mn-ea"/>
              <a:ea typeface="+mn-ea"/>
            </a:endParaRPr>
          </a:p>
          <a:p>
            <a:pPr algn="ctr" rtl="0" fontAlgn="base">
              <a:lnSpc>
                <a:spcPct val="125000"/>
              </a:lnSpc>
              <a:spcBef>
                <a:spcPct val="0"/>
              </a:spcBef>
              <a:spcAft>
                <a:spcPct val="0"/>
              </a:spcAft>
            </a:pPr>
            <a:r>
              <a:rPr kumimoji="1" lang="ja-JP" altLang="en-US" sz="2400" kern="1200" dirty="0">
                <a:solidFill>
                  <a:srgbClr val="000000"/>
                </a:solidFill>
                <a:latin typeface="+mn-ea"/>
                <a:ea typeface="+mn-ea"/>
              </a:rPr>
              <a:t>を作成する</a:t>
            </a:r>
          </a:p>
        </p:txBody>
      </p:sp>
      <p:sp>
        <p:nvSpPr>
          <p:cNvPr id="9" name="テキスト ボックス 8"/>
          <p:cNvSpPr txBox="1"/>
          <p:nvPr/>
        </p:nvSpPr>
        <p:spPr>
          <a:xfrm>
            <a:off x="1674292" y="6158036"/>
            <a:ext cx="3168352" cy="430907"/>
          </a:xfrm>
          <a:prstGeom prst="rect">
            <a:avLst/>
          </a:prstGeom>
          <a:noFill/>
        </p:spPr>
        <p:txBody>
          <a:bodyPr wrap="square" lIns="0" tIns="0" rIns="0" bIns="0" rtlCol="0" anchor="t">
            <a:noAutofit/>
          </a:bodyPr>
          <a:lstStyle/>
          <a:p>
            <a:pPr algn="ctr" rtl="0" fontAlgn="base">
              <a:lnSpc>
                <a:spcPct val="125000"/>
              </a:lnSpc>
              <a:spcBef>
                <a:spcPct val="0"/>
              </a:spcBef>
              <a:spcAft>
                <a:spcPct val="0"/>
              </a:spcAft>
            </a:pPr>
            <a:r>
              <a:rPr lang="ja-JP" altLang="en-US" sz="2400" dirty="0">
                <a:solidFill>
                  <a:srgbClr val="000000"/>
                </a:solidFill>
                <a:latin typeface="+mn-ea"/>
                <a:ea typeface="+mn-ea"/>
              </a:rPr>
              <a:t>実行状況</a:t>
            </a:r>
            <a:endParaRPr lang="en-US" altLang="ja-JP" sz="2400" dirty="0">
              <a:solidFill>
                <a:srgbClr val="000000"/>
              </a:solidFill>
              <a:latin typeface="+mn-ea"/>
              <a:ea typeface="+mn-ea"/>
            </a:endParaRPr>
          </a:p>
          <a:p>
            <a:pPr algn="ctr" rtl="0" fontAlgn="base">
              <a:lnSpc>
                <a:spcPct val="125000"/>
              </a:lnSpc>
              <a:spcBef>
                <a:spcPct val="0"/>
              </a:spcBef>
              <a:spcAft>
                <a:spcPct val="0"/>
              </a:spcAft>
            </a:pPr>
            <a:r>
              <a:rPr lang="ja-JP" altLang="en-US" sz="2400" dirty="0" err="1">
                <a:solidFill>
                  <a:srgbClr val="000000"/>
                </a:solidFill>
                <a:latin typeface="+mn-ea"/>
                <a:ea typeface="+mn-ea"/>
              </a:rPr>
              <a:t>を評</a:t>
            </a:r>
            <a:r>
              <a:rPr lang="ja-JP" altLang="en-US" sz="2400" dirty="0">
                <a:solidFill>
                  <a:srgbClr val="000000"/>
                </a:solidFill>
                <a:latin typeface="+mn-ea"/>
                <a:ea typeface="+mn-ea"/>
              </a:rPr>
              <a:t>価する</a:t>
            </a:r>
            <a:endParaRPr kumimoji="1" lang="ja-JP" altLang="en-US" sz="2400" kern="1200" dirty="0">
              <a:solidFill>
                <a:srgbClr val="000000"/>
              </a:solidFill>
              <a:latin typeface="+mn-ea"/>
              <a:ea typeface="+mn-ea"/>
            </a:endParaRPr>
          </a:p>
        </p:txBody>
      </p:sp>
      <p:sp>
        <p:nvSpPr>
          <p:cNvPr id="10" name="テキスト ボックス 9"/>
          <p:cNvSpPr txBox="1"/>
          <p:nvPr/>
        </p:nvSpPr>
        <p:spPr>
          <a:xfrm>
            <a:off x="6930876" y="5653980"/>
            <a:ext cx="3168352" cy="430907"/>
          </a:xfrm>
          <a:prstGeom prst="rect">
            <a:avLst/>
          </a:prstGeom>
          <a:noFill/>
        </p:spPr>
        <p:txBody>
          <a:bodyPr wrap="square" lIns="0" tIns="0" rIns="0" bIns="0" rtlCol="0" anchor="t">
            <a:noAutofit/>
          </a:bodyPr>
          <a:lstStyle/>
          <a:p>
            <a:pPr algn="ctr" rtl="0" fontAlgn="base">
              <a:lnSpc>
                <a:spcPct val="125000"/>
              </a:lnSpc>
              <a:spcBef>
                <a:spcPct val="0"/>
              </a:spcBef>
              <a:spcAft>
                <a:spcPct val="0"/>
              </a:spcAft>
            </a:pPr>
            <a:r>
              <a:rPr kumimoji="1" lang="ja-JP" altLang="en-US" sz="2400" kern="1200" dirty="0">
                <a:solidFill>
                  <a:srgbClr val="000000"/>
                </a:solidFill>
                <a:latin typeface="+mn-ea"/>
                <a:ea typeface="+mn-ea"/>
              </a:rPr>
              <a:t>安全衛生計画</a:t>
            </a:r>
            <a:endParaRPr kumimoji="1" lang="en-US" altLang="ja-JP" sz="2400" kern="1200" dirty="0">
              <a:solidFill>
                <a:srgbClr val="000000"/>
              </a:solidFill>
              <a:latin typeface="+mn-ea"/>
              <a:ea typeface="+mn-ea"/>
            </a:endParaRPr>
          </a:p>
          <a:p>
            <a:pPr algn="ctr" rtl="0" fontAlgn="base">
              <a:lnSpc>
                <a:spcPct val="125000"/>
              </a:lnSpc>
              <a:spcBef>
                <a:spcPct val="0"/>
              </a:spcBef>
              <a:spcAft>
                <a:spcPct val="0"/>
              </a:spcAft>
            </a:pPr>
            <a:r>
              <a:rPr kumimoji="1" lang="ja-JP" altLang="en-US" sz="2400" kern="1200" dirty="0">
                <a:solidFill>
                  <a:srgbClr val="000000"/>
                </a:solidFill>
                <a:latin typeface="+mn-ea"/>
                <a:ea typeface="+mn-ea"/>
              </a:rPr>
              <a:t>を実行する</a:t>
            </a:r>
          </a:p>
        </p:txBody>
      </p:sp>
      <p:sp>
        <p:nvSpPr>
          <p:cNvPr id="11" name="テキスト ボックス 10"/>
          <p:cNvSpPr txBox="1"/>
          <p:nvPr/>
        </p:nvSpPr>
        <p:spPr>
          <a:xfrm>
            <a:off x="18108" y="2772519"/>
            <a:ext cx="3168352" cy="430907"/>
          </a:xfrm>
          <a:prstGeom prst="rect">
            <a:avLst/>
          </a:prstGeom>
          <a:noFill/>
        </p:spPr>
        <p:txBody>
          <a:bodyPr wrap="square" lIns="0" tIns="0" rIns="0" bIns="0" rtlCol="0" anchor="t">
            <a:noAutofit/>
          </a:bodyPr>
          <a:lstStyle/>
          <a:p>
            <a:pPr algn="ctr" rtl="0" fontAlgn="base">
              <a:lnSpc>
                <a:spcPct val="125000"/>
              </a:lnSpc>
              <a:spcBef>
                <a:spcPct val="0"/>
              </a:spcBef>
              <a:spcAft>
                <a:spcPct val="0"/>
              </a:spcAft>
            </a:pPr>
            <a:r>
              <a:rPr kumimoji="1" lang="ja-JP" altLang="en-US" sz="2400" kern="1200" dirty="0">
                <a:solidFill>
                  <a:srgbClr val="000000"/>
                </a:solidFill>
                <a:latin typeface="+mn-ea"/>
                <a:ea typeface="+mn-ea"/>
              </a:rPr>
              <a:t>次期計画へ改善点</a:t>
            </a:r>
            <a:endParaRPr kumimoji="1" lang="en-US" altLang="ja-JP" sz="2400" kern="1200" dirty="0">
              <a:solidFill>
                <a:srgbClr val="000000"/>
              </a:solidFill>
              <a:latin typeface="+mn-ea"/>
              <a:ea typeface="+mn-ea"/>
            </a:endParaRPr>
          </a:p>
          <a:p>
            <a:pPr algn="ctr" rtl="0" fontAlgn="base">
              <a:lnSpc>
                <a:spcPct val="125000"/>
              </a:lnSpc>
              <a:spcBef>
                <a:spcPct val="0"/>
              </a:spcBef>
              <a:spcAft>
                <a:spcPct val="0"/>
              </a:spcAft>
            </a:pPr>
            <a:r>
              <a:rPr kumimoji="1" lang="ja-JP" altLang="en-US" sz="2400" kern="1200" dirty="0">
                <a:solidFill>
                  <a:srgbClr val="000000"/>
                </a:solidFill>
                <a:latin typeface="+mn-ea"/>
                <a:ea typeface="+mn-ea"/>
              </a:rPr>
              <a:t>を反映させる</a:t>
            </a:r>
          </a:p>
        </p:txBody>
      </p:sp>
    </p:spTree>
    <p:extLst>
      <p:ext uri="{BB962C8B-B14F-4D97-AF65-F5344CB8AC3E}">
        <p14:creationId xmlns:p14="http://schemas.microsoft.com/office/powerpoint/2010/main" val="3786701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973262" y="1836414"/>
            <a:ext cx="8909942" cy="5463287"/>
          </a:xfrm>
          <a:prstGeom prst="rect">
            <a:avLst/>
          </a:prstGeom>
          <a:solidFill>
            <a:schemeClr val="accent3">
              <a:lumMod val="20000"/>
              <a:lumOff val="8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25200" anchor="ctr"/>
          <a:lstStyle/>
          <a:p>
            <a:pPr algn="ctr">
              <a:defRPr/>
            </a:pPr>
            <a:endParaRPr lang="ja-JP" altLang="en-US" sz="1400" dirty="0">
              <a:solidFill>
                <a:schemeClr val="tx1"/>
              </a:solidFill>
              <a:latin typeface="HGPｺﾞｼｯｸM" panose="020B0600000000000000" pitchFamily="50" charset="-128"/>
              <a:ea typeface="HGPｺﾞｼｯｸM" panose="020B0600000000000000" pitchFamily="50" charset="-128"/>
            </a:endParaRPr>
          </a:p>
        </p:txBody>
      </p:sp>
      <p:sp>
        <p:nvSpPr>
          <p:cNvPr id="2" name="タイトル 1"/>
          <p:cNvSpPr>
            <a:spLocks noGrp="1"/>
          </p:cNvSpPr>
          <p:nvPr>
            <p:ph type="title"/>
          </p:nvPr>
        </p:nvSpPr>
        <p:spPr/>
        <p:txBody>
          <a:bodyPr/>
          <a:lstStyle/>
          <a:p>
            <a:pPr>
              <a:defRPr/>
            </a:pPr>
            <a:r>
              <a:rPr lang="ja-JP" altLang="en-US" dirty="0" smtClean="0"/>
              <a:t>２．安全</a:t>
            </a:r>
            <a:r>
              <a:rPr lang="ja-JP" altLang="en-US" dirty="0"/>
              <a:t>衛生優良企業とは？</a:t>
            </a:r>
          </a:p>
        </p:txBody>
      </p:sp>
      <p:sp>
        <p:nvSpPr>
          <p:cNvPr id="3" name="コンテンツ プレースホルダー 2"/>
          <p:cNvSpPr>
            <a:spLocks noGrp="1"/>
          </p:cNvSpPr>
          <p:nvPr>
            <p:ph idx="1"/>
          </p:nvPr>
        </p:nvSpPr>
        <p:spPr>
          <a:xfrm>
            <a:off x="1141735" y="1934607"/>
            <a:ext cx="8424862" cy="2520280"/>
          </a:xfrm>
        </p:spPr>
        <p:txBody>
          <a:bodyPr>
            <a:normAutofit/>
          </a:bodyPr>
          <a:lstStyle/>
          <a:p>
            <a:pPr>
              <a:lnSpc>
                <a:spcPct val="110000"/>
              </a:lnSpc>
              <a:buClr>
                <a:schemeClr val="accent3">
                  <a:lumMod val="75000"/>
                </a:schemeClr>
              </a:buClr>
              <a:defRPr/>
            </a:pPr>
            <a:r>
              <a:rPr lang="en-US" altLang="ja-JP" sz="2400" u="sng" dirty="0">
                <a:solidFill>
                  <a:schemeClr val="bg2">
                    <a:lumMod val="25000"/>
                  </a:schemeClr>
                </a:solidFill>
                <a:latin typeface="ＭＳ Ｐゴシック" panose="020B0600070205080204" pitchFamily="50" charset="-128"/>
              </a:rPr>
              <a:t>1.</a:t>
            </a:r>
            <a:r>
              <a:rPr lang="ja-JP" altLang="en-US" sz="2400" u="sng" dirty="0">
                <a:solidFill>
                  <a:schemeClr val="bg2">
                    <a:lumMod val="25000"/>
                  </a:schemeClr>
                </a:solidFill>
              </a:rPr>
              <a:t>安全衛生優良企業とは</a:t>
            </a:r>
            <a:endParaRPr lang="en-US" altLang="ja-JP" sz="2400" u="sng" dirty="0">
              <a:solidFill>
                <a:schemeClr val="bg2">
                  <a:lumMod val="25000"/>
                </a:schemeClr>
              </a:solidFill>
            </a:endParaRPr>
          </a:p>
          <a:p>
            <a:pPr marL="266700">
              <a:buClr>
                <a:schemeClr val="accent3">
                  <a:lumMod val="75000"/>
                </a:schemeClr>
              </a:buClr>
              <a:defRPr/>
            </a:pPr>
            <a:r>
              <a:rPr sz="2400" b="0" dirty="0">
                <a:solidFill>
                  <a:srgbClr val="FF0000"/>
                </a:solidFill>
              </a:rPr>
              <a:t>労働者の安全や健康を確保するための対策に積極的に取り組み、高い安全衛生水準を維持・改善している</a:t>
            </a:r>
            <a:r>
              <a:rPr sz="2400" b="0" dirty="0"/>
              <a:t>として、厚生労働省から</a:t>
            </a:r>
            <a:r>
              <a:rPr sz="2400" b="0" dirty="0">
                <a:solidFill>
                  <a:srgbClr val="FF0000"/>
                </a:solidFill>
              </a:rPr>
              <a:t>認定を受けた企業</a:t>
            </a:r>
            <a:r>
              <a:rPr sz="2400" b="0" dirty="0"/>
              <a:t>のことです。</a:t>
            </a:r>
          </a:p>
          <a:p>
            <a:pPr>
              <a:defRPr/>
            </a:pPr>
            <a:endParaRPr dirty="0"/>
          </a:p>
        </p:txBody>
      </p:sp>
      <p:sp>
        <p:nvSpPr>
          <p:cNvPr id="7" name="スライド番号プレースホルダー 6"/>
          <p:cNvSpPr>
            <a:spLocks noGrp="1"/>
          </p:cNvSpPr>
          <p:nvPr>
            <p:ph type="sldNum" sz="quarter" idx="10"/>
          </p:nvPr>
        </p:nvSpPr>
        <p:spPr/>
        <p:txBody>
          <a:bodyPr/>
          <a:lstStyle/>
          <a:p>
            <a:pPr>
              <a:defRPr/>
            </a:pPr>
            <a:fld id="{75CDF31D-EC97-45E0-BA4A-F2073B300EF5}" type="slidenum">
              <a:rPr lang="ja-JP" altLang="en-US" smtClean="0"/>
              <a:pPr>
                <a:defRPr/>
              </a:pPr>
              <a:t>4</a:t>
            </a:fld>
            <a:endParaRPr lang="ja-JP" altLang="en-US" dirty="0"/>
          </a:p>
        </p:txBody>
      </p:sp>
      <p:sp>
        <p:nvSpPr>
          <p:cNvPr id="11" name="コンテンツ プレースホルダー 2"/>
          <p:cNvSpPr txBox="1">
            <a:spLocks/>
          </p:cNvSpPr>
          <p:nvPr/>
        </p:nvSpPr>
        <p:spPr bwMode="auto">
          <a:xfrm>
            <a:off x="1141735" y="4296436"/>
            <a:ext cx="8424862" cy="268805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algn="l" defTabSz="1042988" rtl="0" eaLnBrk="0" fontAlgn="base" hangingPunct="0">
              <a:spcBef>
                <a:spcPct val="20000"/>
              </a:spcBef>
              <a:spcAft>
                <a:spcPct val="0"/>
              </a:spcAft>
              <a:defRPr kumimoji="1" lang="ja-JP" altLang="en-US" sz="2100" b="1" kern="1200">
                <a:solidFill>
                  <a:srgbClr val="000000"/>
                </a:solidFill>
                <a:latin typeface="+mn-ea"/>
                <a:ea typeface="+mn-ea"/>
                <a:cs typeface="メイリオ" pitchFamily="50" charset="-128"/>
              </a:defRPr>
            </a:lvl1pPr>
            <a:lvl2pPr algn="l" defTabSz="1042988" rtl="0" eaLnBrk="0" fontAlgn="base" hangingPunct="0">
              <a:spcBef>
                <a:spcPct val="20000"/>
              </a:spcBef>
              <a:spcAft>
                <a:spcPct val="0"/>
              </a:spcAft>
              <a:defRPr kumimoji="1" lang="ja-JP" altLang="en-US" sz="1900" kern="1200">
                <a:solidFill>
                  <a:srgbClr val="000000"/>
                </a:solidFill>
                <a:latin typeface="+mn-ea"/>
                <a:ea typeface="+mn-ea"/>
                <a:cs typeface="メイリオ" pitchFamily="50" charset="-128"/>
              </a:defRPr>
            </a:lvl2pPr>
            <a:lvl3pPr marL="282575" algn="l" defTabSz="1042988" rtl="0" eaLnBrk="0" fontAlgn="base" hangingPunct="0">
              <a:spcBef>
                <a:spcPct val="20000"/>
              </a:spcBef>
              <a:spcAft>
                <a:spcPct val="0"/>
              </a:spcAft>
              <a:defRPr kumimoji="1" lang="ja-JP" altLang="en-US" sz="1700" kern="1200">
                <a:solidFill>
                  <a:srgbClr val="000000"/>
                </a:solidFill>
                <a:latin typeface="+mn-ea"/>
                <a:ea typeface="+mn-ea"/>
                <a:cs typeface="メイリオ" pitchFamily="50" charset="-128"/>
              </a:defRPr>
            </a:lvl3pPr>
            <a:lvl4pPr marL="471488" algn="l" defTabSz="1042988" rtl="0" eaLnBrk="0" fontAlgn="base" hangingPunct="0">
              <a:spcBef>
                <a:spcPct val="20000"/>
              </a:spcBef>
              <a:spcAft>
                <a:spcPct val="0"/>
              </a:spcAft>
              <a:defRPr kumimoji="1" lang="ja-JP" altLang="en-US" sz="1500" kern="1200">
                <a:solidFill>
                  <a:srgbClr val="000000"/>
                </a:solidFill>
                <a:latin typeface="+mn-ea"/>
                <a:ea typeface="+mn-ea"/>
                <a:cs typeface="メイリオ" pitchFamily="50" charset="-128"/>
              </a:defRPr>
            </a:lvl4pPr>
            <a:lvl5pPr marL="660400" algn="l" defTabSz="1042988" rtl="0" eaLnBrk="0" fontAlgn="base" hangingPunct="0">
              <a:spcBef>
                <a:spcPct val="20000"/>
              </a:spcBef>
              <a:spcAft>
                <a:spcPct val="0"/>
              </a:spcAft>
              <a:defRPr kumimoji="1" lang="ja-JP" altLang="en-US" sz="1500" kern="1200">
                <a:solidFill>
                  <a:srgbClr val="000000"/>
                </a:solidFill>
                <a:latin typeface="+mn-ea"/>
                <a:ea typeface="+mn-ea"/>
                <a:cs typeface="メイリオ" pitchFamily="50" charset="-128"/>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a:lnSpc>
                <a:spcPct val="110000"/>
              </a:lnSpc>
              <a:buClr>
                <a:schemeClr val="accent3">
                  <a:lumMod val="75000"/>
                </a:schemeClr>
              </a:buClr>
              <a:defRPr/>
            </a:pPr>
            <a:r>
              <a:rPr lang="en-US" altLang="ja-JP" sz="2400" u="sng" dirty="0">
                <a:solidFill>
                  <a:schemeClr val="bg2">
                    <a:lumMod val="25000"/>
                  </a:schemeClr>
                </a:solidFill>
                <a:latin typeface="ＭＳ Ｐゴシック" panose="020B0600070205080204" pitchFamily="50" charset="-128"/>
              </a:rPr>
              <a:t>2.</a:t>
            </a:r>
            <a:r>
              <a:rPr lang="ja-JP" altLang="en-US" sz="2400" u="sng" dirty="0">
                <a:solidFill>
                  <a:schemeClr val="bg2">
                    <a:lumMod val="25000"/>
                  </a:schemeClr>
                </a:solidFill>
              </a:rPr>
              <a:t>認定基準</a:t>
            </a:r>
            <a:endParaRPr lang="en-US" altLang="ja-JP" sz="2400" u="sng" dirty="0">
              <a:solidFill>
                <a:schemeClr val="bg2">
                  <a:lumMod val="25000"/>
                </a:schemeClr>
              </a:solidFill>
            </a:endParaRPr>
          </a:p>
          <a:p>
            <a:pPr marL="266700">
              <a:buClr>
                <a:schemeClr val="accent3">
                  <a:lumMod val="75000"/>
                </a:schemeClr>
              </a:buClr>
              <a:defRPr/>
            </a:pPr>
            <a:r>
              <a:rPr lang="ja-JP" altLang="en-US" sz="2400" b="0" dirty="0">
                <a:solidFill>
                  <a:srgbClr val="FF0000"/>
                </a:solidFill>
              </a:rPr>
              <a:t>過去</a:t>
            </a:r>
            <a:r>
              <a:rPr lang="en-US" altLang="ja-JP" sz="2400" b="0" dirty="0">
                <a:solidFill>
                  <a:srgbClr val="FF0000"/>
                </a:solidFill>
              </a:rPr>
              <a:t>3</a:t>
            </a:r>
            <a:r>
              <a:rPr lang="ja-JP" altLang="en-US" sz="2400" b="0" dirty="0">
                <a:solidFill>
                  <a:srgbClr val="FF0000"/>
                </a:solidFill>
              </a:rPr>
              <a:t>年間労働安全衛生関連の重大な法違反</a:t>
            </a:r>
            <a:endParaRPr lang="en-US" altLang="ja-JP" sz="2400" b="0" dirty="0">
              <a:solidFill>
                <a:srgbClr val="FF0000"/>
              </a:solidFill>
            </a:endParaRPr>
          </a:p>
          <a:p>
            <a:pPr marL="266700">
              <a:buClr>
                <a:schemeClr val="accent3">
                  <a:lumMod val="75000"/>
                </a:schemeClr>
              </a:buClr>
              <a:defRPr/>
            </a:pPr>
            <a:r>
              <a:rPr lang="ja-JP" altLang="en-US" sz="2400" b="0" dirty="0">
                <a:solidFill>
                  <a:srgbClr val="FF0000"/>
                </a:solidFill>
              </a:rPr>
              <a:t>がない</a:t>
            </a:r>
            <a:r>
              <a:rPr lang="ja-JP" altLang="en-US" sz="2400" b="0" dirty="0"/>
              <a:t>などの基本事項に加え、</a:t>
            </a:r>
            <a:r>
              <a:rPr lang="ja-JP" altLang="en-US" sz="2400" b="0" dirty="0">
                <a:solidFill>
                  <a:srgbClr val="FF0000"/>
                </a:solidFill>
              </a:rPr>
              <a:t>労働者の</a:t>
            </a:r>
            <a:endParaRPr lang="en-US" altLang="ja-JP" sz="2400" b="0" dirty="0">
              <a:solidFill>
                <a:srgbClr val="FF0000"/>
              </a:solidFill>
            </a:endParaRPr>
          </a:p>
          <a:p>
            <a:pPr marL="266700">
              <a:buClr>
                <a:schemeClr val="accent3">
                  <a:lumMod val="75000"/>
                </a:schemeClr>
              </a:buClr>
              <a:defRPr/>
            </a:pPr>
            <a:r>
              <a:rPr lang="ja-JP" altLang="en-US" sz="2400" b="0" dirty="0">
                <a:solidFill>
                  <a:srgbClr val="FF0000"/>
                </a:solidFill>
              </a:rPr>
              <a:t>健康保持増進対策、メンタルヘルス対策、過重労働防止対策、安全管理など、幅広い分野で積極的な取組を行っていること</a:t>
            </a:r>
            <a:r>
              <a:rPr lang="ja-JP" altLang="en-US" sz="2400" b="0" dirty="0"/>
              <a:t>が求められます</a:t>
            </a:r>
            <a:r>
              <a:rPr lang="ja-JP" altLang="en-US" sz="2400" b="0" dirty="0" smtClean="0"/>
              <a:t>。</a:t>
            </a:r>
            <a:endParaRPr lang="ja-JP" altLang="en-US" sz="2400" b="0" dirty="0"/>
          </a:p>
        </p:txBody>
      </p:sp>
      <p:pic>
        <p:nvPicPr>
          <p:cNvPr id="14" name="図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09495" y="3438563"/>
            <a:ext cx="20161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正方形/長方形 15"/>
          <p:cNvSpPr/>
          <p:nvPr/>
        </p:nvSpPr>
        <p:spPr>
          <a:xfrm>
            <a:off x="690983" y="1188343"/>
            <a:ext cx="5073825" cy="553998"/>
          </a:xfrm>
          <a:prstGeom prst="rect">
            <a:avLst/>
          </a:prstGeom>
        </p:spPr>
        <p:txBody>
          <a:bodyPr wrap="none">
            <a:spAutoFit/>
          </a:bodyPr>
          <a:lstStyle/>
          <a:p>
            <a:pPr marL="269875" indent="-269875">
              <a:lnSpc>
                <a:spcPct val="125000"/>
              </a:lnSpc>
              <a:spcBef>
                <a:spcPts val="1200"/>
              </a:spcBef>
              <a:buClr>
                <a:srgbClr val="36984D"/>
              </a:buClr>
              <a:buFont typeface="Wingdings" panose="05000000000000000000" pitchFamily="2" charset="2"/>
              <a:buChar char="l"/>
              <a:defRPr/>
            </a:pPr>
            <a:r>
              <a:rPr lang="ja-JP" altLang="en-US" sz="2400" dirty="0">
                <a:solidFill>
                  <a:schemeClr val="bg2">
                    <a:lumMod val="25000"/>
                  </a:schemeClr>
                </a:solidFill>
                <a:latin typeface="+mj-ea"/>
                <a:ea typeface="+mj-ea"/>
              </a:rPr>
              <a:t>国の認定を受けるために</a:t>
            </a:r>
            <a:r>
              <a:rPr lang="ja-JP" altLang="en-US" sz="2400" dirty="0" smtClean="0">
                <a:solidFill>
                  <a:schemeClr val="bg2">
                    <a:lumMod val="25000"/>
                  </a:schemeClr>
                </a:solidFill>
                <a:latin typeface="+mj-ea"/>
                <a:ea typeface="+mj-ea"/>
              </a:rPr>
              <a:t>は・・・</a:t>
            </a:r>
            <a:endParaRPr lang="ja-JP" altLang="en-US" sz="1200" dirty="0">
              <a:solidFill>
                <a:schemeClr val="bg2">
                  <a:lumMod val="25000"/>
                </a:schemeClr>
              </a:solidFill>
              <a:latin typeface="+mj-ea"/>
              <a:ea typeface="+mj-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タイトル 12"/>
          <p:cNvSpPr>
            <a:spLocks noGrp="1"/>
          </p:cNvSpPr>
          <p:nvPr>
            <p:ph type="title"/>
          </p:nvPr>
        </p:nvSpPr>
        <p:spPr/>
        <p:txBody>
          <a:bodyPr/>
          <a:lstStyle/>
          <a:p>
            <a:pPr eaLnBrk="1" hangingPunct="1"/>
            <a:r>
              <a:rPr lang="ja-JP" altLang="en-US" dirty="0">
                <a:solidFill>
                  <a:srgbClr val="4A452A"/>
                </a:solidFill>
              </a:rPr>
              <a:t>　　　認定取得のメリット</a:t>
            </a:r>
          </a:p>
        </p:txBody>
      </p:sp>
      <p:sp>
        <p:nvSpPr>
          <p:cNvPr id="7" name="コンテンツ プレースホルダー 37"/>
          <p:cNvSpPr txBox="1">
            <a:spLocks/>
          </p:cNvSpPr>
          <p:nvPr/>
        </p:nvSpPr>
        <p:spPr>
          <a:xfrm>
            <a:off x="809625" y="1260351"/>
            <a:ext cx="8928100" cy="576064"/>
          </a:xfrm>
          <a:prstGeom prst="rect">
            <a:avLst/>
          </a:prstGeom>
        </p:spPr>
        <p:txBody>
          <a:bodyPr lIns="0" tIns="0" rIns="0" bIns="0"/>
          <a:lstStyle>
            <a:lvl1pPr marL="0" indent="0" algn="l" defTabSz="1043017" rtl="0" eaLnBrk="1" fontAlgn="base" latinLnBrk="0" hangingPunct="1">
              <a:spcBef>
                <a:spcPct val="20000"/>
              </a:spcBef>
              <a:spcAft>
                <a:spcPct val="0"/>
              </a:spcAft>
              <a:buFontTx/>
              <a:buNone/>
              <a:defRPr kumimoji="1" lang="ja-JP" altLang="en-US" sz="2100" b="1" kern="1200" smtClean="0">
                <a:solidFill>
                  <a:srgbClr val="000000"/>
                </a:solidFill>
                <a:latin typeface="+mn-ea"/>
                <a:ea typeface="+mn-ea"/>
                <a:cs typeface="+mn-cs"/>
              </a:defRPr>
            </a:lvl1pPr>
            <a:lvl2pPr marL="0" indent="0" algn="l" defTabSz="1043017" rtl="0" eaLnBrk="1" fontAlgn="base" latinLnBrk="0" hangingPunct="1">
              <a:spcBef>
                <a:spcPct val="20000"/>
              </a:spcBef>
              <a:spcAft>
                <a:spcPct val="0"/>
              </a:spcAft>
              <a:buFontTx/>
              <a:buNone/>
              <a:defRPr kumimoji="1" lang="ja-JP" altLang="en-US" sz="1900" b="0" kern="1200" smtClean="0">
                <a:solidFill>
                  <a:srgbClr val="000000"/>
                </a:solidFill>
                <a:latin typeface="+mn-ea"/>
                <a:ea typeface="+mn-ea"/>
                <a:cs typeface="+mn-cs"/>
              </a:defRPr>
            </a:lvl2pPr>
            <a:lvl3pPr marL="283393" indent="0" algn="l" defTabSz="1043017" rtl="0" eaLnBrk="1" fontAlgn="base" latinLnBrk="0" hangingPunct="1">
              <a:spcBef>
                <a:spcPct val="20000"/>
              </a:spcBef>
              <a:spcAft>
                <a:spcPct val="0"/>
              </a:spcAft>
              <a:buFontTx/>
              <a:buNone/>
              <a:defRPr kumimoji="1" lang="ja-JP" altLang="en-US" sz="1700" b="0" kern="1200" smtClean="0">
                <a:solidFill>
                  <a:srgbClr val="000000"/>
                </a:solidFill>
                <a:latin typeface="+mn-ea"/>
                <a:ea typeface="+mn-ea"/>
                <a:cs typeface="+mn-cs"/>
              </a:defRPr>
            </a:lvl3pPr>
            <a:lvl4pPr marL="472879" indent="0" algn="l" defTabSz="1043017" rtl="0" eaLnBrk="1" fontAlgn="base" latinLnBrk="0" hangingPunct="1">
              <a:spcBef>
                <a:spcPct val="20000"/>
              </a:spcBef>
              <a:spcAft>
                <a:spcPct val="0"/>
              </a:spcAft>
              <a:buFontTx/>
              <a:buNone/>
              <a:defRPr kumimoji="1" lang="ja-JP" altLang="en-US" sz="1500" b="0" kern="1200" smtClean="0">
                <a:solidFill>
                  <a:srgbClr val="000000"/>
                </a:solidFill>
                <a:latin typeface="+mn-ea"/>
                <a:ea typeface="+mn-ea"/>
                <a:cs typeface="+mn-cs"/>
              </a:defRPr>
            </a:lvl4pPr>
            <a:lvl5pPr marL="660689" indent="0" algn="l" defTabSz="1043017" rtl="0" eaLnBrk="1" fontAlgn="base" latinLnBrk="0" hangingPunct="1">
              <a:spcBef>
                <a:spcPct val="20000"/>
              </a:spcBef>
              <a:spcAft>
                <a:spcPct val="0"/>
              </a:spcAft>
              <a:buFontTx/>
              <a:buNone/>
              <a:defRPr kumimoji="1" lang="ja-JP" altLang="en-US" sz="1500" b="0" kern="1200">
                <a:solidFill>
                  <a:srgbClr val="000000"/>
                </a:solidFill>
                <a:latin typeface="+mn-ea"/>
                <a:ea typeface="+mn-ea"/>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marL="269875" indent="-269875">
              <a:lnSpc>
                <a:spcPct val="125000"/>
              </a:lnSpc>
              <a:spcBef>
                <a:spcPts val="1200"/>
              </a:spcBef>
              <a:buClr>
                <a:srgbClr val="36984D"/>
              </a:buClr>
              <a:buFont typeface="Wingdings" panose="05000000000000000000" pitchFamily="2" charset="2"/>
              <a:buChar char="l"/>
              <a:defRPr/>
            </a:pPr>
            <a:r>
              <a:rPr sz="2400" b="0" dirty="0" smtClean="0">
                <a:latin typeface="+mj-ea"/>
                <a:ea typeface="+mj-ea"/>
              </a:rPr>
              <a:t>認定マーク取得</a:t>
            </a:r>
            <a:r>
              <a:rPr lang="ja-JP" altLang="en-US" sz="2400" b="0" dirty="0" smtClean="0">
                <a:latin typeface="+mj-ea"/>
                <a:ea typeface="+mj-ea"/>
              </a:rPr>
              <a:t>の</a:t>
            </a:r>
            <a:r>
              <a:rPr sz="2400" b="0" dirty="0" smtClean="0">
                <a:latin typeface="+mj-ea"/>
                <a:ea typeface="+mj-ea"/>
              </a:rPr>
              <a:t>メリット</a:t>
            </a:r>
            <a:r>
              <a:rPr lang="ja-JP" altLang="en-US" sz="2400" b="0" dirty="0" smtClean="0">
                <a:latin typeface="+mj-ea"/>
                <a:ea typeface="+mj-ea"/>
              </a:rPr>
              <a:t>の１つは</a:t>
            </a:r>
            <a:r>
              <a:rPr lang="ja-JP" altLang="en-US" sz="2400" b="0" dirty="0">
                <a:latin typeface="+mj-ea"/>
                <a:ea typeface="+mj-ea"/>
              </a:rPr>
              <a:t>求職者への</a:t>
            </a:r>
            <a:r>
              <a:rPr lang="ja-JP" altLang="en-US" sz="2400" b="0" dirty="0" smtClean="0">
                <a:latin typeface="+mj-ea"/>
                <a:ea typeface="+mj-ea"/>
              </a:rPr>
              <a:t>アピール</a:t>
            </a:r>
            <a:endParaRPr sz="2000" b="0" dirty="0">
              <a:latin typeface="+mj-ea"/>
              <a:ea typeface="+mj-ea"/>
            </a:endParaRPr>
          </a:p>
        </p:txBody>
      </p:sp>
      <p:sp>
        <p:nvSpPr>
          <p:cNvPr id="3" name="屈折矢印 2"/>
          <p:cNvSpPr/>
          <p:nvPr/>
        </p:nvSpPr>
        <p:spPr>
          <a:xfrm>
            <a:off x="7426325" y="1624013"/>
            <a:ext cx="3176588" cy="5148262"/>
          </a:xfrm>
          <a:prstGeom prst="bentUpArrow">
            <a:avLst>
              <a:gd name="adj1" fmla="val 21693"/>
              <a:gd name="adj2" fmla="val 36363"/>
              <a:gd name="adj3" fmla="val 33609"/>
            </a:avLst>
          </a:prstGeom>
          <a:solidFill>
            <a:srgbClr val="FFC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25200" anchor="ctr"/>
          <a:lstStyle/>
          <a:p>
            <a:pPr algn="ctr">
              <a:defRPr/>
            </a:pPr>
            <a:endParaRPr lang="ja-JP" altLang="en-US" dirty="0"/>
          </a:p>
        </p:txBody>
      </p:sp>
      <p:sp>
        <p:nvSpPr>
          <p:cNvPr id="4" name="正方形/長方形 3"/>
          <p:cNvSpPr/>
          <p:nvPr/>
        </p:nvSpPr>
        <p:spPr>
          <a:xfrm>
            <a:off x="915992" y="2424112"/>
            <a:ext cx="3743325" cy="865187"/>
          </a:xfrm>
          <a:prstGeom prst="rect">
            <a:avLst/>
          </a:prstGeom>
          <a:solidFill>
            <a:srgbClr val="00B05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25200" anchor="ctr"/>
          <a:lstStyle/>
          <a:p>
            <a:pPr algn="ctr">
              <a:defRPr/>
            </a:pPr>
            <a:r>
              <a:rPr lang="ja-JP" altLang="en-US" sz="2800" b="1" dirty="0">
                <a:solidFill>
                  <a:schemeClr val="bg1"/>
                </a:solidFill>
                <a:latin typeface="HGPｺﾞｼｯｸM" panose="020B0600000000000000" pitchFamily="50" charset="-128"/>
                <a:ea typeface="HGPｺﾞｼｯｸM" panose="020B0600000000000000" pitchFamily="50" charset="-128"/>
              </a:rPr>
              <a:t>新規人材の獲得</a:t>
            </a:r>
          </a:p>
        </p:txBody>
      </p:sp>
      <p:sp>
        <p:nvSpPr>
          <p:cNvPr id="8" name="正方形/長方形 7"/>
          <p:cNvSpPr/>
          <p:nvPr/>
        </p:nvSpPr>
        <p:spPr>
          <a:xfrm>
            <a:off x="2103104" y="3564607"/>
            <a:ext cx="5616575" cy="1007393"/>
          </a:xfrm>
          <a:prstGeom prst="rect">
            <a:avLst/>
          </a:prstGeom>
          <a:solidFill>
            <a:srgbClr val="0099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25200" anchor="ctr"/>
          <a:lstStyle/>
          <a:p>
            <a:pPr algn="ctr">
              <a:defRPr/>
            </a:pPr>
            <a:r>
              <a:rPr lang="ja-JP" altLang="en-US" sz="2800" dirty="0">
                <a:solidFill>
                  <a:schemeClr val="bg1"/>
                </a:solidFill>
                <a:latin typeface="HGPｺﾞｼｯｸM" panose="020B0600000000000000" pitchFamily="50" charset="-128"/>
                <a:ea typeface="HGPｺﾞｼｯｸM" panose="020B0600000000000000" pitchFamily="50" charset="-128"/>
              </a:rPr>
              <a:t>社員の意識向上、モチベーション</a:t>
            </a:r>
            <a:r>
              <a:rPr lang="en-US" altLang="ja-JP" sz="2800" dirty="0">
                <a:solidFill>
                  <a:schemeClr val="bg1"/>
                </a:solidFill>
                <a:latin typeface="HGPｺﾞｼｯｸM" panose="020B0600000000000000" pitchFamily="50" charset="-128"/>
                <a:ea typeface="HGPｺﾞｼｯｸM" panose="020B0600000000000000" pitchFamily="50" charset="-128"/>
              </a:rPr>
              <a:t>UP</a:t>
            </a:r>
            <a:endParaRPr lang="ja-JP" altLang="en-US" sz="2800" dirty="0">
              <a:solidFill>
                <a:schemeClr val="bg1"/>
              </a:solidFill>
              <a:latin typeface="HGPｺﾞｼｯｸM" panose="020B0600000000000000" pitchFamily="50" charset="-128"/>
              <a:ea typeface="HGPｺﾞｼｯｸM" panose="020B0600000000000000" pitchFamily="50" charset="-128"/>
            </a:endParaRPr>
          </a:p>
        </p:txBody>
      </p:sp>
      <p:sp>
        <p:nvSpPr>
          <p:cNvPr id="9" name="正方形/長方形 8"/>
          <p:cNvSpPr/>
          <p:nvPr/>
        </p:nvSpPr>
        <p:spPr>
          <a:xfrm>
            <a:off x="810196" y="5869359"/>
            <a:ext cx="3744912" cy="863600"/>
          </a:xfrm>
          <a:prstGeom prst="rect">
            <a:avLst/>
          </a:prstGeom>
          <a:solidFill>
            <a:srgbClr val="00B05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25200" anchor="ctr"/>
          <a:lstStyle/>
          <a:p>
            <a:pPr algn="ctr">
              <a:defRPr/>
            </a:pPr>
            <a:r>
              <a:rPr lang="ja-JP" altLang="en-US" sz="2800" b="1" dirty="0">
                <a:solidFill>
                  <a:schemeClr val="bg1"/>
                </a:solidFill>
                <a:latin typeface="HGPｺﾞｼｯｸM" panose="020B0600000000000000" pitchFamily="50" charset="-128"/>
                <a:ea typeface="HGPｺﾞｼｯｸM" panose="020B0600000000000000" pitchFamily="50" charset="-128"/>
              </a:rPr>
              <a:t>人手不足解消</a:t>
            </a:r>
          </a:p>
        </p:txBody>
      </p:sp>
      <p:sp>
        <p:nvSpPr>
          <p:cNvPr id="10" name="正方形/長方形 9"/>
          <p:cNvSpPr/>
          <p:nvPr/>
        </p:nvSpPr>
        <p:spPr>
          <a:xfrm>
            <a:off x="4695492" y="4789488"/>
            <a:ext cx="3744912" cy="863600"/>
          </a:xfrm>
          <a:prstGeom prst="rect">
            <a:avLst/>
          </a:prstGeom>
          <a:solidFill>
            <a:srgbClr val="0099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25200" anchor="ctr"/>
          <a:lstStyle/>
          <a:p>
            <a:pPr algn="ctr">
              <a:defRPr/>
            </a:pPr>
            <a:r>
              <a:rPr lang="ja-JP" altLang="en-US" sz="2800" dirty="0">
                <a:solidFill>
                  <a:schemeClr val="bg1"/>
                </a:solidFill>
                <a:latin typeface="HGPｺﾞｼｯｸM" panose="020B0600000000000000" pitchFamily="50" charset="-128"/>
                <a:ea typeface="HGPｺﾞｼｯｸM" panose="020B0600000000000000" pitchFamily="50" charset="-128"/>
              </a:rPr>
              <a:t>企業イメージ</a:t>
            </a:r>
            <a:r>
              <a:rPr lang="en-US" altLang="ja-JP" sz="2800" dirty="0">
                <a:solidFill>
                  <a:schemeClr val="bg1"/>
                </a:solidFill>
                <a:latin typeface="HGPｺﾞｼｯｸM" panose="020B0600000000000000" pitchFamily="50" charset="-128"/>
                <a:ea typeface="HGPｺﾞｼｯｸM" panose="020B0600000000000000" pitchFamily="50" charset="-128"/>
              </a:rPr>
              <a:t>UP</a:t>
            </a:r>
            <a:endParaRPr lang="ja-JP" altLang="en-US" sz="2800" dirty="0">
              <a:solidFill>
                <a:schemeClr val="bg1"/>
              </a:solidFill>
              <a:latin typeface="HGPｺﾞｼｯｸM" panose="020B0600000000000000" pitchFamily="50" charset="-128"/>
              <a:ea typeface="HGPｺﾞｼｯｸM" panose="020B0600000000000000" pitchFamily="50" charset="-128"/>
            </a:endParaRPr>
          </a:p>
        </p:txBody>
      </p:sp>
      <p:sp>
        <p:nvSpPr>
          <p:cNvPr id="6" name="テキスト ボックス 5"/>
          <p:cNvSpPr txBox="1"/>
          <p:nvPr/>
        </p:nvSpPr>
        <p:spPr>
          <a:xfrm>
            <a:off x="9091613" y="1908175"/>
            <a:ext cx="2024062" cy="360363"/>
          </a:xfrm>
          <a:prstGeom prst="rect">
            <a:avLst/>
          </a:prstGeom>
          <a:noFill/>
        </p:spPr>
        <p:txBody>
          <a:bodyPr lIns="0" tIns="0" rIns="0" bIns="0"/>
          <a:lstStyle/>
          <a:p>
            <a:pPr algn="just">
              <a:lnSpc>
                <a:spcPct val="125000"/>
              </a:lnSpc>
              <a:defRPr/>
            </a:pPr>
            <a:r>
              <a:rPr lang="en-US" altLang="ja-JP" sz="4800" i="1" dirty="0">
                <a:solidFill>
                  <a:schemeClr val="bg2">
                    <a:lumMod val="50000"/>
                  </a:schemeClr>
                </a:solidFill>
                <a:latin typeface="+mn-lt"/>
              </a:rPr>
              <a:t>UP</a:t>
            </a:r>
            <a:endParaRPr lang="ja-JP" altLang="en-US" sz="1400" i="1" dirty="0">
              <a:solidFill>
                <a:schemeClr val="bg2">
                  <a:lumMod val="50000"/>
                </a:schemeClr>
              </a:solidFill>
              <a:latin typeface="+mn-lt"/>
            </a:endParaRPr>
          </a:p>
        </p:txBody>
      </p:sp>
      <p:sp>
        <p:nvSpPr>
          <p:cNvPr id="5" name="スライド番号プレースホルダー 4"/>
          <p:cNvSpPr>
            <a:spLocks noGrp="1"/>
          </p:cNvSpPr>
          <p:nvPr>
            <p:ph type="sldNum" sz="quarter" idx="10"/>
          </p:nvPr>
        </p:nvSpPr>
        <p:spPr/>
        <p:txBody>
          <a:bodyPr/>
          <a:lstStyle/>
          <a:p>
            <a:pPr>
              <a:defRPr/>
            </a:pPr>
            <a:fld id="{75CDF31D-EC97-45E0-BA4A-F2073B300EF5}" type="slidenum">
              <a:rPr lang="ja-JP" altLang="en-US" smtClean="0"/>
              <a:pPr>
                <a:defRPr/>
              </a:pPr>
              <a:t>5</a:t>
            </a:fld>
            <a:endParaRPr lang="ja-JP" altLang="en-US" dirty="0"/>
          </a:p>
        </p:txBody>
      </p:sp>
      <p:pic>
        <p:nvPicPr>
          <p:cNvPr id="16" name="図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172" y="61405"/>
            <a:ext cx="940537" cy="91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雲形吹き出し 11"/>
          <p:cNvSpPr/>
          <p:nvPr/>
        </p:nvSpPr>
        <p:spPr>
          <a:xfrm>
            <a:off x="5347840" y="5940870"/>
            <a:ext cx="4823396" cy="1223517"/>
          </a:xfrm>
          <a:prstGeom prst="cloudCallout">
            <a:avLst>
              <a:gd name="adj1" fmla="val 22041"/>
              <a:gd name="adj2" fmla="val -96066"/>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25200" anchor="ctr"/>
          <a:lstStyle/>
          <a:p>
            <a:pPr algn="ctr">
              <a:defRPr/>
            </a:pPr>
            <a:endParaRPr lang="ja-JP" altLang="en-US" sz="1400" dirty="0">
              <a:solidFill>
                <a:schemeClr val="tx1"/>
              </a:solidFill>
              <a:latin typeface="HGPｺﾞｼｯｸM" panose="020B0600000000000000" pitchFamily="50" charset="-128"/>
              <a:ea typeface="HGPｺﾞｼｯｸM" panose="020B0600000000000000" pitchFamily="50" charset="-128"/>
            </a:endParaRPr>
          </a:p>
        </p:txBody>
      </p:sp>
      <p:sp>
        <p:nvSpPr>
          <p:cNvPr id="27659" name="テキスト ボックス 4"/>
          <p:cNvSpPr txBox="1">
            <a:spLocks noChangeArrowheads="1"/>
          </p:cNvSpPr>
          <p:nvPr/>
        </p:nvSpPr>
        <p:spPr bwMode="auto">
          <a:xfrm>
            <a:off x="5353620" y="6274599"/>
            <a:ext cx="4673600" cy="312738"/>
          </a:xfrm>
          <a:prstGeom prst="rect">
            <a:avLst/>
          </a:prstGeom>
          <a:noFill/>
          <a:ln w="9525">
            <a:noFill/>
            <a:miter lim="800000"/>
            <a:headEnd/>
            <a:tailEnd/>
          </a:ln>
        </p:spPr>
        <p:txBody>
          <a:bodyPr lIns="0" tIns="0" rIns="0" bIns="0"/>
          <a:lstStyle/>
          <a:p>
            <a:pPr marL="263525">
              <a:lnSpc>
                <a:spcPct val="125000"/>
              </a:lnSpc>
              <a:spcBef>
                <a:spcPts val="600"/>
              </a:spcBef>
              <a:buClr>
                <a:srgbClr val="2BA36A"/>
              </a:buClr>
            </a:pPr>
            <a:r>
              <a:rPr lang="ja-JP" altLang="en-US" sz="2800" dirty="0">
                <a:solidFill>
                  <a:srgbClr val="FF0000"/>
                </a:solidFill>
                <a:latin typeface="HGS創英角ﾎﾟｯﾌﾟ体" pitchFamily="50" charset="-128"/>
                <a:ea typeface="HGS創英角ﾎﾟｯﾌﾟ体" pitchFamily="50" charset="-128"/>
              </a:rPr>
              <a:t>最終的に、会社の売上</a:t>
            </a:r>
            <a:r>
              <a:rPr lang="en-US" altLang="ja-JP" sz="2800" dirty="0" smtClean="0">
                <a:solidFill>
                  <a:srgbClr val="FF0000"/>
                </a:solidFill>
                <a:latin typeface="HGS創英角ﾎﾟｯﾌﾟ体" pitchFamily="50" charset="-128"/>
                <a:ea typeface="HGS創英角ﾎﾟｯﾌﾟ体" pitchFamily="50" charset="-128"/>
              </a:rPr>
              <a:t>UP</a:t>
            </a:r>
            <a:r>
              <a:rPr lang="ja-JP" altLang="en-US" sz="2800" dirty="0" smtClean="0">
                <a:solidFill>
                  <a:srgbClr val="FF0000"/>
                </a:solidFill>
                <a:latin typeface="HGS創英角ﾎﾟｯﾌﾟ体" pitchFamily="50" charset="-128"/>
                <a:ea typeface="HGS創英角ﾎﾟｯﾌﾟ体" pitchFamily="50" charset="-128"/>
              </a:rPr>
              <a:t>も</a:t>
            </a:r>
            <a:endParaRPr lang="ja-JP" altLang="en-US" sz="1400" dirty="0">
              <a:solidFill>
                <a:srgbClr val="FF0000"/>
              </a:solidFill>
              <a:latin typeface="HGS創英角ﾎﾟｯﾌﾟ体" pitchFamily="50" charset="-128"/>
              <a:ea typeface="HGS創英角ﾎﾟｯﾌﾟ体"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2"/>
          <p:cNvSpPr>
            <a:spLocks noGrp="1"/>
          </p:cNvSpPr>
          <p:nvPr>
            <p:ph type="title"/>
          </p:nvPr>
        </p:nvSpPr>
        <p:spPr>
          <a:xfrm>
            <a:off x="1534709" y="468313"/>
            <a:ext cx="8563379" cy="431800"/>
          </a:xfrm>
        </p:spPr>
        <p:txBody>
          <a:bodyPr/>
          <a:lstStyle/>
          <a:p>
            <a:pPr eaLnBrk="1" hangingPunct="1"/>
            <a:r>
              <a:rPr lang="ja-JP" altLang="en-US" dirty="0">
                <a:solidFill>
                  <a:srgbClr val="4A452A"/>
                </a:solidFill>
              </a:rPr>
              <a:t>認定マークの活用例</a:t>
            </a:r>
          </a:p>
        </p:txBody>
      </p:sp>
      <p:sp>
        <p:nvSpPr>
          <p:cNvPr id="6" name="コンテンツ プレースホルダー 37"/>
          <p:cNvSpPr txBox="1">
            <a:spLocks/>
          </p:cNvSpPr>
          <p:nvPr/>
        </p:nvSpPr>
        <p:spPr>
          <a:xfrm>
            <a:off x="882650" y="1260798"/>
            <a:ext cx="8928100" cy="719633"/>
          </a:xfrm>
          <a:prstGeom prst="rect">
            <a:avLst/>
          </a:prstGeom>
        </p:spPr>
        <p:txBody>
          <a:bodyPr lIns="0" tIns="0" rIns="0" bIns="0"/>
          <a:lstStyle>
            <a:lvl1pPr marL="0" indent="0" algn="l" defTabSz="1043017" rtl="0" eaLnBrk="1" fontAlgn="base" latinLnBrk="0" hangingPunct="1">
              <a:spcBef>
                <a:spcPct val="20000"/>
              </a:spcBef>
              <a:spcAft>
                <a:spcPct val="0"/>
              </a:spcAft>
              <a:buFontTx/>
              <a:buNone/>
              <a:defRPr kumimoji="1" lang="ja-JP" altLang="en-US" sz="2100" b="1" kern="1200" smtClean="0">
                <a:solidFill>
                  <a:srgbClr val="000000"/>
                </a:solidFill>
                <a:latin typeface="+mn-ea"/>
                <a:ea typeface="+mn-ea"/>
                <a:cs typeface="+mn-cs"/>
              </a:defRPr>
            </a:lvl1pPr>
            <a:lvl2pPr marL="0" indent="0" algn="l" defTabSz="1043017" rtl="0" eaLnBrk="1" fontAlgn="base" latinLnBrk="0" hangingPunct="1">
              <a:spcBef>
                <a:spcPct val="20000"/>
              </a:spcBef>
              <a:spcAft>
                <a:spcPct val="0"/>
              </a:spcAft>
              <a:buFontTx/>
              <a:buNone/>
              <a:defRPr kumimoji="1" lang="ja-JP" altLang="en-US" sz="1900" b="0" kern="1200" smtClean="0">
                <a:solidFill>
                  <a:srgbClr val="000000"/>
                </a:solidFill>
                <a:latin typeface="+mn-ea"/>
                <a:ea typeface="+mn-ea"/>
                <a:cs typeface="+mn-cs"/>
              </a:defRPr>
            </a:lvl2pPr>
            <a:lvl3pPr marL="283393" indent="0" algn="l" defTabSz="1043017" rtl="0" eaLnBrk="1" fontAlgn="base" latinLnBrk="0" hangingPunct="1">
              <a:spcBef>
                <a:spcPct val="20000"/>
              </a:spcBef>
              <a:spcAft>
                <a:spcPct val="0"/>
              </a:spcAft>
              <a:buFontTx/>
              <a:buNone/>
              <a:defRPr kumimoji="1" lang="ja-JP" altLang="en-US" sz="1700" b="0" kern="1200" smtClean="0">
                <a:solidFill>
                  <a:srgbClr val="000000"/>
                </a:solidFill>
                <a:latin typeface="+mn-ea"/>
                <a:ea typeface="+mn-ea"/>
                <a:cs typeface="+mn-cs"/>
              </a:defRPr>
            </a:lvl3pPr>
            <a:lvl4pPr marL="472879" indent="0" algn="l" defTabSz="1043017" rtl="0" eaLnBrk="1" fontAlgn="base" latinLnBrk="0" hangingPunct="1">
              <a:spcBef>
                <a:spcPct val="20000"/>
              </a:spcBef>
              <a:spcAft>
                <a:spcPct val="0"/>
              </a:spcAft>
              <a:buFontTx/>
              <a:buNone/>
              <a:defRPr kumimoji="1" lang="ja-JP" altLang="en-US" sz="1500" b="0" kern="1200" smtClean="0">
                <a:solidFill>
                  <a:srgbClr val="000000"/>
                </a:solidFill>
                <a:latin typeface="+mn-ea"/>
                <a:ea typeface="+mn-ea"/>
                <a:cs typeface="+mn-cs"/>
              </a:defRPr>
            </a:lvl4pPr>
            <a:lvl5pPr marL="660689" indent="0" algn="l" defTabSz="1043017" rtl="0" eaLnBrk="1" fontAlgn="base" latinLnBrk="0" hangingPunct="1">
              <a:spcBef>
                <a:spcPct val="20000"/>
              </a:spcBef>
              <a:spcAft>
                <a:spcPct val="0"/>
              </a:spcAft>
              <a:buFontTx/>
              <a:buNone/>
              <a:defRPr kumimoji="1" lang="ja-JP" altLang="en-US" sz="1500" b="0" kern="1200">
                <a:solidFill>
                  <a:srgbClr val="000000"/>
                </a:solidFill>
                <a:latin typeface="+mn-ea"/>
                <a:ea typeface="+mn-ea"/>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a:lstStyle>
          <a:p>
            <a:pPr marL="269875" indent="-269875">
              <a:lnSpc>
                <a:spcPct val="125000"/>
              </a:lnSpc>
              <a:spcBef>
                <a:spcPts val="1200"/>
              </a:spcBef>
              <a:buClr>
                <a:srgbClr val="36984D"/>
              </a:buClr>
              <a:buFont typeface="Wingdings" panose="05000000000000000000" pitchFamily="2" charset="2"/>
              <a:buChar char="l"/>
              <a:defRPr/>
            </a:pPr>
            <a:r>
              <a:rPr sz="2400" b="0" dirty="0">
                <a:latin typeface="+mj-ea"/>
                <a:ea typeface="+mj-ea"/>
              </a:rPr>
              <a:t>認定マークの活用例</a:t>
            </a:r>
          </a:p>
        </p:txBody>
      </p:sp>
      <p:sp>
        <p:nvSpPr>
          <p:cNvPr id="3" name="スライド番号プレースホルダー 2"/>
          <p:cNvSpPr>
            <a:spLocks noGrp="1"/>
          </p:cNvSpPr>
          <p:nvPr>
            <p:ph type="sldNum" sz="quarter" idx="10"/>
          </p:nvPr>
        </p:nvSpPr>
        <p:spPr/>
        <p:txBody>
          <a:bodyPr/>
          <a:lstStyle/>
          <a:p>
            <a:pPr>
              <a:defRPr/>
            </a:pPr>
            <a:fld id="{75CDF31D-EC97-45E0-BA4A-F2073B300EF5}" type="slidenum">
              <a:rPr lang="ja-JP" altLang="en-US" smtClean="0"/>
              <a:pPr>
                <a:defRPr/>
              </a:pPr>
              <a:t>6</a:t>
            </a:fld>
            <a:endParaRPr lang="ja-JP" altLang="en-US" dirty="0"/>
          </a:p>
        </p:txBody>
      </p:sp>
      <p:pic>
        <p:nvPicPr>
          <p:cNvPr id="10" name="図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172" y="61405"/>
            <a:ext cx="940537" cy="91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 1"/>
          <p:cNvGraphicFramePr>
            <a:graphicFrameLocks noGrp="1"/>
          </p:cNvGraphicFramePr>
          <p:nvPr>
            <p:extLst>
              <p:ext uri="{D42A27DB-BD31-4B8C-83A1-F6EECF244321}">
                <p14:modId xmlns:p14="http://schemas.microsoft.com/office/powerpoint/2010/main" val="4179700248"/>
              </p:ext>
            </p:extLst>
          </p:nvPr>
        </p:nvGraphicFramePr>
        <p:xfrm>
          <a:off x="810196" y="2046194"/>
          <a:ext cx="9191054" cy="4389120"/>
        </p:xfrm>
        <a:graphic>
          <a:graphicData uri="http://schemas.openxmlformats.org/drawingml/2006/table">
            <a:tbl>
              <a:tblPr firstRow="1" bandRow="1">
                <a:tableStyleId>{F2DE63D5-997A-4646-A377-4702673A728D}</a:tableStyleId>
              </a:tblPr>
              <a:tblGrid>
                <a:gridCol w="1056135">
                  <a:extLst>
                    <a:ext uri="{9D8B030D-6E8A-4147-A177-3AD203B41FA5}">
                      <a16:colId xmlns:a16="http://schemas.microsoft.com/office/drawing/2014/main" val="20000"/>
                    </a:ext>
                  </a:extLst>
                </a:gridCol>
                <a:gridCol w="8134919">
                  <a:extLst>
                    <a:ext uri="{9D8B030D-6E8A-4147-A177-3AD203B41FA5}">
                      <a16:colId xmlns:a16="http://schemas.microsoft.com/office/drawing/2014/main" val="20001"/>
                    </a:ext>
                  </a:extLst>
                </a:gridCol>
              </a:tblGrid>
              <a:tr h="155521">
                <a:tc>
                  <a:txBody>
                    <a:bodyPr/>
                    <a:lstStyle/>
                    <a:p>
                      <a:pPr marL="263525">
                        <a:lnSpc>
                          <a:spcPct val="125000"/>
                        </a:lnSpc>
                        <a:spcBef>
                          <a:spcPts val="600"/>
                        </a:spcBef>
                        <a:buClr>
                          <a:srgbClr val="2BA36A"/>
                        </a:buClr>
                        <a:defRPr/>
                      </a:pPr>
                      <a:endParaRPr lang="ja-JP" altLang="en-US" sz="2400" b="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accent3"/>
                      </a:solidFill>
                      <a:prstDash val="solid"/>
                      <a:round/>
                      <a:headEnd type="none" w="med" len="med"/>
                      <a:tailEnd type="none" w="med" len="med"/>
                    </a:lnR>
                  </a:tcPr>
                </a:tc>
                <a:tc>
                  <a:txBody>
                    <a:bodyPr/>
                    <a:lstStyle/>
                    <a:p>
                      <a:pPr marL="263525">
                        <a:lnSpc>
                          <a:spcPct val="125000"/>
                        </a:lnSpc>
                        <a:spcBef>
                          <a:spcPts val="600"/>
                        </a:spcBef>
                        <a:buClr>
                          <a:srgbClr val="2BA36A"/>
                        </a:buClr>
                        <a:defRPr/>
                      </a:pPr>
                      <a:endParaRPr lang="ja-JP" altLang="en-US" sz="14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pPr marL="263525">
                        <a:lnSpc>
                          <a:spcPct val="125000"/>
                        </a:lnSpc>
                        <a:spcBef>
                          <a:spcPts val="600"/>
                        </a:spcBef>
                        <a:buClr>
                          <a:srgbClr val="2BA36A"/>
                        </a:buClr>
                        <a:defRPr/>
                      </a:pPr>
                      <a:r>
                        <a:rPr lang="ja-JP" altLang="en-US" sz="2400" dirty="0"/>
                        <a:t>①</a:t>
                      </a:r>
                      <a:endParaRPr lang="ja-JP" altLang="en-US" sz="2400" b="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accent3"/>
                      </a:solidFill>
                      <a:prstDash val="solid"/>
                      <a:round/>
                      <a:headEnd type="none" w="med" len="med"/>
                      <a:tailEnd type="none" w="med" len="med"/>
                    </a:lnR>
                  </a:tcPr>
                </a:tc>
                <a:tc>
                  <a:txBody>
                    <a:bodyPr/>
                    <a:lstStyle/>
                    <a:p>
                      <a:pPr marL="263525" marR="0" indent="0" algn="l" defTabSz="1043055" rtl="0" eaLnBrk="1" fontAlgn="auto" latinLnBrk="0" hangingPunct="1">
                        <a:lnSpc>
                          <a:spcPct val="125000"/>
                        </a:lnSpc>
                        <a:spcBef>
                          <a:spcPts val="600"/>
                        </a:spcBef>
                        <a:spcAft>
                          <a:spcPts val="0"/>
                        </a:spcAft>
                        <a:buClr>
                          <a:srgbClr val="2BA36A"/>
                        </a:buClr>
                        <a:buSzTx/>
                        <a:buFontTx/>
                        <a:buNone/>
                        <a:tabLst/>
                        <a:defRPr/>
                      </a:pPr>
                      <a:r>
                        <a:rPr lang="ja-JP" altLang="en-US" sz="2400" dirty="0">
                          <a:solidFill>
                            <a:srgbClr val="C00000"/>
                          </a:solidFill>
                        </a:rPr>
                        <a:t>労働者の募集に供する広告または文書へ</a:t>
                      </a:r>
                      <a:r>
                        <a:rPr lang="ja-JP" altLang="en-US" sz="2400" dirty="0" smtClean="0">
                          <a:solidFill>
                            <a:srgbClr val="C00000"/>
                          </a:solidFill>
                        </a:rPr>
                        <a:t>の記載</a:t>
                      </a:r>
                      <a:endParaRPr lang="ja-JP" altLang="en-US" sz="2400" b="0" dirty="0">
                        <a:solidFill>
                          <a:srgbClr val="C00000"/>
                        </a:solidFill>
                        <a:latin typeface="Meiryo UI" panose="020B0604030504040204" pitchFamily="50" charset="-128"/>
                        <a:ea typeface="Meiryo UI" panose="020B0604030504040204" pitchFamily="50" charset="-128"/>
                      </a:endParaRPr>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pPr marL="263525" algn="l">
                        <a:lnSpc>
                          <a:spcPct val="125000"/>
                        </a:lnSpc>
                        <a:spcBef>
                          <a:spcPts val="600"/>
                        </a:spcBef>
                        <a:buClr>
                          <a:srgbClr val="2BA36A"/>
                        </a:buClr>
                        <a:defRPr/>
                      </a:pPr>
                      <a:r>
                        <a:rPr lang="ja-JP" altLang="en-US" sz="2400" dirty="0"/>
                        <a:t>②</a:t>
                      </a:r>
                      <a:endParaRPr lang="ja-JP" altLang="en-US" sz="2400" b="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accent3"/>
                      </a:solidFill>
                      <a:prstDash val="solid"/>
                      <a:round/>
                      <a:headEnd type="none" w="med" len="med"/>
                      <a:tailEnd type="none" w="med" len="med"/>
                    </a:lnR>
                  </a:tcPr>
                </a:tc>
                <a:tc>
                  <a:txBody>
                    <a:bodyPr/>
                    <a:lstStyle/>
                    <a:p>
                      <a:pPr marL="263525">
                        <a:lnSpc>
                          <a:spcPct val="125000"/>
                        </a:lnSpc>
                        <a:spcBef>
                          <a:spcPts val="600"/>
                        </a:spcBef>
                        <a:buClr>
                          <a:srgbClr val="2BA36A"/>
                        </a:buClr>
                        <a:defRPr/>
                      </a:pPr>
                      <a:r>
                        <a:rPr lang="ja-JP" altLang="en-US" sz="2400" dirty="0">
                          <a:solidFill>
                            <a:srgbClr val="C00000"/>
                          </a:solidFill>
                        </a:rPr>
                        <a:t>商品</a:t>
                      </a:r>
                      <a:r>
                        <a:rPr lang="ja-JP" altLang="en-US" sz="2400" dirty="0"/>
                        <a:t>または</a:t>
                      </a:r>
                      <a:r>
                        <a:rPr lang="ja-JP" altLang="en-US" sz="2400" dirty="0">
                          <a:solidFill>
                            <a:srgbClr val="C00000"/>
                          </a:solidFill>
                        </a:rPr>
                        <a:t>役務</a:t>
                      </a:r>
                      <a:r>
                        <a:rPr lang="ja-JP" altLang="en-US" sz="2400" dirty="0"/>
                        <a:t>での活用</a:t>
                      </a:r>
                      <a:endParaRPr lang="ja-JP" altLang="en-US" sz="24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marL="263525">
                        <a:lnSpc>
                          <a:spcPct val="125000"/>
                        </a:lnSpc>
                        <a:spcBef>
                          <a:spcPts val="600"/>
                        </a:spcBef>
                        <a:buClr>
                          <a:srgbClr val="2BA36A"/>
                        </a:buClr>
                        <a:defRPr/>
                      </a:pPr>
                      <a:r>
                        <a:rPr lang="ja-JP" altLang="en-US" sz="2400" dirty="0"/>
                        <a:t>③</a:t>
                      </a:r>
                      <a:endParaRPr lang="ja-JP" altLang="en-US" sz="2400" b="0" dirty="0">
                        <a:solidFill>
                          <a:schemeClr val="bg2">
                            <a:lumMod val="25000"/>
                          </a:schemeClr>
                        </a:solidFill>
                        <a:latin typeface="Meiryo UI" panose="020B0604030504040204" pitchFamily="50" charset="-128"/>
                        <a:ea typeface="Meiryo UI" panose="020B0604030504040204" pitchFamily="50" charset="-128"/>
                      </a:endParaRPr>
                    </a:p>
                  </a:txBody>
                  <a:tcPr>
                    <a:lnR w="12700" cap="flat" cmpd="sng" algn="ctr">
                      <a:solidFill>
                        <a:schemeClr val="accent3"/>
                      </a:solidFill>
                      <a:prstDash val="solid"/>
                      <a:round/>
                      <a:headEnd type="none" w="med" len="med"/>
                      <a:tailEnd type="none" w="med" len="med"/>
                    </a:lnR>
                  </a:tcPr>
                </a:tc>
                <a:tc>
                  <a:txBody>
                    <a:bodyPr/>
                    <a:lstStyle/>
                    <a:p>
                      <a:pPr marL="263525">
                        <a:lnSpc>
                          <a:spcPct val="125000"/>
                        </a:lnSpc>
                        <a:spcBef>
                          <a:spcPts val="600"/>
                        </a:spcBef>
                        <a:buClr>
                          <a:srgbClr val="2BA36A"/>
                        </a:buClr>
                        <a:defRPr/>
                      </a:pPr>
                      <a:r>
                        <a:rPr lang="ja-JP" altLang="en-US" sz="2400" dirty="0">
                          <a:solidFill>
                            <a:srgbClr val="C00000"/>
                          </a:solidFill>
                        </a:rPr>
                        <a:t>名刺</a:t>
                      </a:r>
                      <a:r>
                        <a:rPr lang="ja-JP" altLang="en-US" sz="2400" dirty="0"/>
                        <a:t>へ</a:t>
                      </a:r>
                      <a:r>
                        <a:rPr lang="ja-JP" altLang="en-US" sz="2400" dirty="0" smtClean="0"/>
                        <a:t>の記載</a:t>
                      </a:r>
                      <a:endParaRPr lang="ja-JP" altLang="en-US" sz="2400" b="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marL="263525">
                        <a:lnSpc>
                          <a:spcPct val="125000"/>
                        </a:lnSpc>
                        <a:spcBef>
                          <a:spcPts val="600"/>
                        </a:spcBef>
                        <a:buClr>
                          <a:srgbClr val="2BA36A"/>
                        </a:buClr>
                        <a:defRPr/>
                      </a:pPr>
                      <a:r>
                        <a:rPr lang="ja-JP" altLang="en-US" sz="2400" dirty="0"/>
                        <a:t>④</a:t>
                      </a:r>
                      <a:endParaRPr lang="ja-JP" altLang="en-US" sz="2400" b="0" dirty="0">
                        <a:solidFill>
                          <a:schemeClr val="bg2">
                            <a:lumMod val="25000"/>
                          </a:schemeClr>
                        </a:solidFill>
                        <a:latin typeface="Meiryo UI" panose="020B0604030504040204" pitchFamily="50" charset="-128"/>
                        <a:ea typeface="Meiryo UI" panose="020B0604030504040204" pitchFamily="50" charset="-128"/>
                      </a:endParaRPr>
                    </a:p>
                  </a:txBody>
                  <a:tcPr>
                    <a:lnR w="12700" cap="flat" cmpd="sng" algn="ctr">
                      <a:solidFill>
                        <a:schemeClr val="accent3"/>
                      </a:solidFill>
                      <a:prstDash val="solid"/>
                      <a:round/>
                      <a:headEnd type="none" w="med" len="med"/>
                      <a:tailEnd type="none" w="med" len="med"/>
                    </a:lnR>
                  </a:tcPr>
                </a:tc>
                <a:tc>
                  <a:txBody>
                    <a:bodyPr/>
                    <a:lstStyle/>
                    <a:p>
                      <a:pPr marL="263525">
                        <a:lnSpc>
                          <a:spcPct val="125000"/>
                        </a:lnSpc>
                        <a:spcBef>
                          <a:spcPts val="600"/>
                        </a:spcBef>
                        <a:buClr>
                          <a:srgbClr val="2BA36A"/>
                        </a:buClr>
                        <a:defRPr/>
                      </a:pPr>
                      <a:r>
                        <a:rPr lang="ja-JP" altLang="en-US" sz="2400" dirty="0" smtClean="0"/>
                        <a:t>自社の</a:t>
                      </a:r>
                      <a:r>
                        <a:rPr lang="ja-JP" altLang="en-US" sz="2400" dirty="0"/>
                        <a:t>営業所、事務所等への</a:t>
                      </a:r>
                      <a:r>
                        <a:rPr lang="ja-JP" altLang="en-US" sz="2400" dirty="0">
                          <a:solidFill>
                            <a:srgbClr val="C00000"/>
                          </a:solidFill>
                        </a:rPr>
                        <a:t>掲示</a:t>
                      </a:r>
                      <a:endParaRPr lang="ja-JP" altLang="en-US" sz="2400" b="0" dirty="0">
                        <a:solidFill>
                          <a:srgbClr val="C00000"/>
                        </a:solidFill>
                        <a:latin typeface="Meiryo UI" panose="020B0604030504040204" pitchFamily="50" charset="-128"/>
                        <a:ea typeface="Meiryo UI" panose="020B0604030504040204" pitchFamily="50" charset="-128"/>
                      </a:endParaRPr>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marL="263525">
                        <a:lnSpc>
                          <a:spcPct val="125000"/>
                        </a:lnSpc>
                        <a:spcBef>
                          <a:spcPts val="600"/>
                        </a:spcBef>
                        <a:buClr>
                          <a:srgbClr val="2BA36A"/>
                        </a:buClr>
                        <a:defRPr/>
                      </a:pPr>
                      <a:r>
                        <a:rPr lang="ja-JP" altLang="en-US" sz="2400" dirty="0"/>
                        <a:t>⑤</a:t>
                      </a:r>
                      <a:endParaRPr lang="ja-JP" altLang="en-US" sz="2400" b="0" dirty="0">
                        <a:solidFill>
                          <a:schemeClr val="bg2">
                            <a:lumMod val="25000"/>
                          </a:schemeClr>
                        </a:solidFill>
                        <a:latin typeface="Meiryo UI" panose="020B0604030504040204" pitchFamily="50" charset="-128"/>
                        <a:ea typeface="Meiryo UI" panose="020B0604030504040204" pitchFamily="50" charset="-128"/>
                      </a:endParaRPr>
                    </a:p>
                  </a:txBody>
                  <a:tcPr>
                    <a:lnR w="12700" cap="flat" cmpd="sng" algn="ctr">
                      <a:solidFill>
                        <a:schemeClr val="accent3"/>
                      </a:solidFill>
                      <a:prstDash val="solid"/>
                      <a:round/>
                      <a:headEnd type="none" w="med" len="med"/>
                      <a:tailEnd type="none" w="med" len="med"/>
                    </a:lnR>
                  </a:tcPr>
                </a:tc>
                <a:tc>
                  <a:txBody>
                    <a:bodyPr/>
                    <a:lstStyle/>
                    <a:p>
                      <a:pPr marL="263525">
                        <a:lnSpc>
                          <a:spcPct val="125000"/>
                        </a:lnSpc>
                        <a:spcBef>
                          <a:spcPts val="600"/>
                        </a:spcBef>
                        <a:buClr>
                          <a:srgbClr val="2BA36A"/>
                        </a:buClr>
                        <a:defRPr/>
                      </a:pPr>
                      <a:r>
                        <a:rPr lang="ja-JP" altLang="en-US" sz="2400" dirty="0">
                          <a:solidFill>
                            <a:srgbClr val="C00000"/>
                          </a:solidFill>
                        </a:rPr>
                        <a:t>ネット上</a:t>
                      </a:r>
                      <a:r>
                        <a:rPr lang="ja-JP" altLang="en-US" sz="2400" dirty="0"/>
                        <a:t>での</a:t>
                      </a:r>
                      <a:r>
                        <a:rPr lang="ja-JP" altLang="en-US" sz="2400" dirty="0" smtClean="0"/>
                        <a:t>掲載</a:t>
                      </a:r>
                      <a:endParaRPr lang="ja-JP" altLang="en-US" sz="2400" b="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pPr marL="263525">
                        <a:lnSpc>
                          <a:spcPct val="125000"/>
                        </a:lnSpc>
                        <a:spcBef>
                          <a:spcPts val="600"/>
                        </a:spcBef>
                        <a:buClr>
                          <a:srgbClr val="2BA36A"/>
                        </a:buClr>
                        <a:defRPr/>
                      </a:pPr>
                      <a:r>
                        <a:rPr lang="ja-JP" altLang="en-US" sz="2400" dirty="0"/>
                        <a:t>⑥</a:t>
                      </a:r>
                      <a:endParaRPr lang="ja-JP" altLang="en-US" sz="2400" b="0" dirty="0">
                        <a:solidFill>
                          <a:schemeClr val="bg2">
                            <a:lumMod val="25000"/>
                          </a:schemeClr>
                        </a:solidFill>
                        <a:latin typeface="Meiryo UI" panose="020B0604030504040204" pitchFamily="50" charset="-128"/>
                        <a:ea typeface="Meiryo UI" panose="020B0604030504040204" pitchFamily="50" charset="-128"/>
                      </a:endParaRPr>
                    </a:p>
                  </a:txBody>
                  <a:tcPr>
                    <a:lnR w="12700" cap="flat" cmpd="sng" algn="ctr">
                      <a:solidFill>
                        <a:schemeClr val="accent3"/>
                      </a:solidFill>
                      <a:prstDash val="solid"/>
                      <a:round/>
                      <a:headEnd type="none" w="med" len="med"/>
                      <a:tailEnd type="none" w="med" len="med"/>
                    </a:lnR>
                  </a:tcPr>
                </a:tc>
                <a:tc>
                  <a:txBody>
                    <a:bodyPr/>
                    <a:lstStyle/>
                    <a:p>
                      <a:pPr marL="263525" marR="0" indent="0" algn="l" defTabSz="1043055" rtl="0" eaLnBrk="1" fontAlgn="auto" latinLnBrk="0" hangingPunct="1">
                        <a:lnSpc>
                          <a:spcPct val="125000"/>
                        </a:lnSpc>
                        <a:spcBef>
                          <a:spcPts val="600"/>
                        </a:spcBef>
                        <a:spcAft>
                          <a:spcPts val="0"/>
                        </a:spcAft>
                        <a:buClr>
                          <a:srgbClr val="2BA36A"/>
                        </a:buClr>
                        <a:buSzTx/>
                        <a:buFontTx/>
                        <a:buNone/>
                        <a:tabLst/>
                        <a:defRPr/>
                      </a:pPr>
                      <a:r>
                        <a:rPr lang="ja-JP" altLang="en-US" sz="2400" dirty="0"/>
                        <a:t>商品、役務また</a:t>
                      </a:r>
                      <a:r>
                        <a:rPr lang="ja-JP" altLang="en-US" sz="2400" dirty="0" smtClean="0"/>
                        <a:t>は自社の</a:t>
                      </a:r>
                      <a:r>
                        <a:rPr lang="ja-JP" altLang="en-US" sz="2400" dirty="0">
                          <a:solidFill>
                            <a:srgbClr val="C00000"/>
                          </a:solidFill>
                        </a:rPr>
                        <a:t>広告</a:t>
                      </a:r>
                      <a:r>
                        <a:rPr lang="ja-JP" altLang="en-US" sz="2400" dirty="0"/>
                        <a:t>に活用</a:t>
                      </a:r>
                      <a:endParaRPr lang="ja-JP" altLang="en-US" sz="24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pPr marL="263525">
                        <a:lnSpc>
                          <a:spcPct val="125000"/>
                        </a:lnSpc>
                        <a:spcBef>
                          <a:spcPts val="600"/>
                        </a:spcBef>
                        <a:buClr>
                          <a:srgbClr val="2BA36A"/>
                        </a:buClr>
                        <a:defRPr/>
                      </a:pPr>
                      <a:r>
                        <a:rPr lang="ja-JP" altLang="en-US" sz="2400" dirty="0"/>
                        <a:t>⑦</a:t>
                      </a:r>
                      <a:endParaRPr lang="ja-JP" altLang="en-US" sz="2400" b="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accent3"/>
                      </a:solidFill>
                      <a:prstDash val="solid"/>
                      <a:round/>
                      <a:headEnd type="none" w="med" len="med"/>
                      <a:tailEnd type="none" w="med" len="med"/>
                    </a:lnR>
                  </a:tcPr>
                </a:tc>
                <a:tc>
                  <a:txBody>
                    <a:bodyPr/>
                    <a:lstStyle/>
                    <a:p>
                      <a:pPr marL="263525" marR="0" indent="0" algn="l" defTabSz="1043055" rtl="0" eaLnBrk="1" fontAlgn="auto" latinLnBrk="0" hangingPunct="1">
                        <a:lnSpc>
                          <a:spcPct val="125000"/>
                        </a:lnSpc>
                        <a:spcBef>
                          <a:spcPts val="600"/>
                        </a:spcBef>
                        <a:spcAft>
                          <a:spcPts val="0"/>
                        </a:spcAft>
                        <a:buClr>
                          <a:srgbClr val="2BA36A"/>
                        </a:buClr>
                        <a:buSzTx/>
                        <a:buFontTx/>
                        <a:buNone/>
                        <a:tabLst/>
                        <a:defRPr/>
                      </a:pPr>
                      <a:r>
                        <a:rPr lang="ja-JP" altLang="en-US" sz="2400" dirty="0"/>
                        <a:t>商品または役務の取引に用いる</a:t>
                      </a:r>
                      <a:r>
                        <a:rPr lang="ja-JP" altLang="en-US" sz="2400" dirty="0">
                          <a:solidFill>
                            <a:srgbClr val="C00000"/>
                          </a:solidFill>
                        </a:rPr>
                        <a:t>書類</a:t>
                      </a:r>
                      <a:r>
                        <a:rPr lang="ja-JP" altLang="en-US" sz="2400" dirty="0"/>
                        <a:t>または</a:t>
                      </a:r>
                      <a:r>
                        <a:rPr lang="ja-JP" altLang="en-US" sz="2400" dirty="0" smtClean="0">
                          <a:solidFill>
                            <a:srgbClr val="C00000"/>
                          </a:solidFill>
                        </a:rPr>
                        <a:t>通信</a:t>
                      </a:r>
                      <a:r>
                        <a:rPr lang="ja-JP" altLang="en-US" sz="2400" dirty="0" smtClean="0"/>
                        <a:t>でＰＲ</a:t>
                      </a:r>
                      <a:endParaRPr lang="ja-JP" altLang="en-US" sz="2400" b="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58972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3725" y="1188393"/>
            <a:ext cx="9504363" cy="431800"/>
          </a:xfrm>
        </p:spPr>
        <p:txBody>
          <a:bodyPr/>
          <a:lstStyle/>
          <a:p>
            <a:pPr>
              <a:defRPr/>
            </a:pPr>
            <a:r>
              <a:rPr lang="ja-JP" altLang="en-US" dirty="0"/>
              <a:t>第</a:t>
            </a:r>
            <a:r>
              <a:rPr lang="en-US" altLang="ja-JP" dirty="0"/>
              <a:t>13</a:t>
            </a:r>
            <a:r>
              <a:rPr lang="ja-JP" altLang="en-US" dirty="0"/>
              <a:t>次労働災害防止計画のポイント</a:t>
            </a:r>
            <a:r>
              <a:rPr lang="en-US" altLang="ja-JP" dirty="0"/>
              <a:t>-</a:t>
            </a:r>
            <a:r>
              <a:rPr lang="ja-JP" altLang="en-US" dirty="0"/>
              <a:t>１</a:t>
            </a:r>
            <a:r>
              <a:rPr lang="en-US" altLang="ja-JP" dirty="0"/>
              <a:t>- </a:t>
            </a:r>
            <a:r>
              <a:rPr lang="ja-JP" altLang="en-US" dirty="0"/>
              <a:t>①</a:t>
            </a:r>
          </a:p>
        </p:txBody>
      </p:sp>
      <p:sp>
        <p:nvSpPr>
          <p:cNvPr id="4" name="スライド番号プレースホルダー 3"/>
          <p:cNvSpPr>
            <a:spLocks noGrp="1"/>
          </p:cNvSpPr>
          <p:nvPr>
            <p:ph type="sldNum" sz="quarter" idx="10"/>
          </p:nvPr>
        </p:nvSpPr>
        <p:spPr/>
        <p:txBody>
          <a:bodyPr/>
          <a:lstStyle/>
          <a:p>
            <a:pPr>
              <a:defRPr/>
            </a:pPr>
            <a:fld id="{75CDF31D-EC97-45E0-BA4A-F2073B300EF5}" type="slidenum">
              <a:rPr lang="ja-JP" altLang="en-US" smtClean="0"/>
              <a:pPr>
                <a:defRPr/>
              </a:pPr>
              <a:t>7</a:t>
            </a:fld>
            <a:endParaRPr lang="ja-JP" altLang="en-US" dirty="0"/>
          </a:p>
        </p:txBody>
      </p:sp>
      <p:sp>
        <p:nvSpPr>
          <p:cNvPr id="35" name="テキスト ボックス 34"/>
          <p:cNvSpPr txBox="1"/>
          <p:nvPr/>
        </p:nvSpPr>
        <p:spPr>
          <a:xfrm>
            <a:off x="1242244" y="2772519"/>
            <a:ext cx="8741891" cy="400110"/>
          </a:xfrm>
          <a:prstGeom prst="rect">
            <a:avLst/>
          </a:prstGeom>
          <a:noFill/>
        </p:spPr>
        <p:txBody>
          <a:bodyPr wrap="square" rtlCol="0">
            <a:spAutoFit/>
          </a:bodyPr>
          <a:lstStyle/>
          <a:p>
            <a:pPr fontAlgn="base" hangingPunct="0"/>
            <a:r>
              <a:rPr lang="ja-JP" altLang="ja-JP" sz="1600" dirty="0">
                <a:latin typeface="+mn-ea"/>
                <a:ea typeface="+mn-ea"/>
              </a:rPr>
              <a:t>死亡災害</a:t>
            </a:r>
            <a:r>
              <a:rPr lang="ja-JP" altLang="en-US" sz="1600" dirty="0">
                <a:latin typeface="+mn-ea"/>
                <a:ea typeface="+mn-ea"/>
              </a:rPr>
              <a:t>：１５</a:t>
            </a:r>
            <a:r>
              <a:rPr lang="ja-JP" altLang="ja-JP" sz="1600" dirty="0">
                <a:latin typeface="+mn-ea"/>
                <a:ea typeface="+mn-ea"/>
              </a:rPr>
              <a:t>％以上減少</a:t>
            </a:r>
            <a:r>
              <a:rPr lang="ja-JP" altLang="en-US" dirty="0">
                <a:latin typeface="+mn-ea"/>
                <a:ea typeface="+mn-ea"/>
              </a:rPr>
              <a:t>　　　　　　　</a:t>
            </a:r>
            <a:r>
              <a:rPr lang="ja-JP" altLang="ja-JP" sz="1600" dirty="0">
                <a:latin typeface="+mn-ea"/>
                <a:ea typeface="+mn-ea"/>
              </a:rPr>
              <a:t>死傷災害</a:t>
            </a:r>
            <a:r>
              <a:rPr lang="ja-JP" altLang="en-US" sz="1600" dirty="0">
                <a:latin typeface="+mn-ea"/>
                <a:ea typeface="+mn-ea"/>
              </a:rPr>
              <a:t>：</a:t>
            </a:r>
            <a:r>
              <a:rPr lang="ja-JP" altLang="ja-JP" sz="1600" dirty="0">
                <a:latin typeface="+mn-ea"/>
                <a:ea typeface="+mn-ea"/>
              </a:rPr>
              <a:t>５％以上減少</a:t>
            </a:r>
            <a:endParaRPr lang="en-US" altLang="ja-JP" sz="1200" dirty="0">
              <a:latin typeface="+mn-ea"/>
              <a:ea typeface="+mn-ea"/>
            </a:endParaRPr>
          </a:p>
        </p:txBody>
      </p:sp>
      <p:sp>
        <p:nvSpPr>
          <p:cNvPr id="36" name="角丸四角形 35"/>
          <p:cNvSpPr/>
          <p:nvPr/>
        </p:nvSpPr>
        <p:spPr>
          <a:xfrm>
            <a:off x="404410" y="3673959"/>
            <a:ext cx="10198874" cy="571947"/>
          </a:xfrm>
          <a:prstGeom prst="roundRect">
            <a:avLst/>
          </a:prstGeom>
          <a:noFill/>
          <a:ln/>
        </p:spPr>
        <p:style>
          <a:lnRef idx="2">
            <a:schemeClr val="accent4"/>
          </a:lnRef>
          <a:fillRef idx="1">
            <a:schemeClr val="lt1"/>
          </a:fillRef>
          <a:effectRef idx="0">
            <a:schemeClr val="accent4"/>
          </a:effectRef>
          <a:fontRef idx="minor">
            <a:schemeClr val="dk1"/>
          </a:fontRef>
        </p:style>
        <p:txBody>
          <a:bodyPr lIns="0" tIns="0" rIns="0" bIns="0" rtlCol="0" anchor="t" anchorCtr="0"/>
          <a:lstStyle/>
          <a:p>
            <a:pPr algn="ctr" fontAlgn="auto">
              <a:spcBef>
                <a:spcPts val="0"/>
              </a:spcBef>
              <a:spcAft>
                <a:spcPts val="0"/>
              </a:spcAft>
            </a:pPr>
            <a:endParaRPr kumimoji="1" lang="ja-JP" altLang="en-US" sz="1400" dirty="0">
              <a:solidFill>
                <a:prstClr val="black"/>
              </a:solidFill>
              <a:latin typeface="+mn-ea"/>
              <a:cs typeface="メイリオ" panose="020B0604030504040204" pitchFamily="50" charset="-128"/>
            </a:endParaRPr>
          </a:p>
        </p:txBody>
      </p:sp>
      <p:sp>
        <p:nvSpPr>
          <p:cNvPr id="37" name="正方形/長方形 36"/>
          <p:cNvSpPr/>
          <p:nvPr/>
        </p:nvSpPr>
        <p:spPr>
          <a:xfrm>
            <a:off x="461473" y="3548103"/>
            <a:ext cx="723275" cy="307777"/>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fontAlgn="base" hangingPunct="0"/>
            <a:r>
              <a:rPr lang="ja-JP" altLang="ja-JP" sz="1400" dirty="0">
                <a:latin typeface="+mn-ea"/>
              </a:rPr>
              <a:t>業種別</a:t>
            </a:r>
            <a:endParaRPr lang="en-US" altLang="ja-JP" sz="1600" dirty="0">
              <a:latin typeface="+mn-ea"/>
            </a:endParaRPr>
          </a:p>
        </p:txBody>
      </p:sp>
      <p:sp>
        <p:nvSpPr>
          <p:cNvPr id="59" name="タイトル 1"/>
          <p:cNvSpPr txBox="1">
            <a:spLocks/>
          </p:cNvSpPr>
          <p:nvPr/>
        </p:nvSpPr>
        <p:spPr>
          <a:xfrm>
            <a:off x="422049" y="1925971"/>
            <a:ext cx="1515616" cy="353706"/>
          </a:xfrm>
          <a:prstGeom prst="rect">
            <a:avLst/>
          </a:prstGeom>
          <a:solidFill>
            <a:schemeClr val="tx2"/>
          </a:solidFill>
        </p:spPr>
        <p:txBody>
          <a:bodyPr vert="horz" lIns="91440" tIns="45720" rIns="91440" bIns="45720" rtlCol="0" anchor="b">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dirty="0">
                <a:solidFill>
                  <a:prstClr val="white"/>
                </a:solidFill>
                <a:latin typeface="+mn-ea"/>
                <a:ea typeface="+mn-ea"/>
                <a:cs typeface="メイリオ" panose="020B0604030504040204" pitchFamily="50" charset="-128"/>
              </a:rPr>
              <a:t>計画の目標</a:t>
            </a:r>
            <a:endParaRPr lang="en-US" altLang="ja-JP" sz="2000" b="1" dirty="0">
              <a:solidFill>
                <a:prstClr val="white"/>
              </a:solidFill>
              <a:latin typeface="+mn-ea"/>
              <a:ea typeface="+mn-ea"/>
              <a:cs typeface="メイリオ" panose="020B0604030504040204" pitchFamily="50" charset="-128"/>
            </a:endParaRPr>
          </a:p>
        </p:txBody>
      </p:sp>
      <p:sp>
        <p:nvSpPr>
          <p:cNvPr id="60" name="角丸四角形 59"/>
          <p:cNvSpPr/>
          <p:nvPr/>
        </p:nvSpPr>
        <p:spPr>
          <a:xfrm>
            <a:off x="390711" y="2770705"/>
            <a:ext cx="10212573" cy="400109"/>
          </a:xfrm>
          <a:prstGeom prst="roundRect">
            <a:avLst/>
          </a:prstGeom>
          <a:noFill/>
          <a:ln/>
        </p:spPr>
        <p:style>
          <a:lnRef idx="2">
            <a:schemeClr val="accent4"/>
          </a:lnRef>
          <a:fillRef idx="1">
            <a:schemeClr val="lt1"/>
          </a:fillRef>
          <a:effectRef idx="0">
            <a:schemeClr val="accent4"/>
          </a:effectRef>
          <a:fontRef idx="minor">
            <a:schemeClr val="dk1"/>
          </a:fontRef>
        </p:style>
        <p:txBody>
          <a:bodyPr lIns="0" tIns="0" rIns="0" bIns="0" rtlCol="0" anchor="t" anchorCtr="0"/>
          <a:lstStyle/>
          <a:p>
            <a:pPr algn="ctr" fontAlgn="auto">
              <a:spcBef>
                <a:spcPts val="0"/>
              </a:spcBef>
              <a:spcAft>
                <a:spcPts val="0"/>
              </a:spcAft>
            </a:pPr>
            <a:endParaRPr kumimoji="1" lang="ja-JP" altLang="en-US" sz="1400" dirty="0">
              <a:solidFill>
                <a:prstClr val="black"/>
              </a:solidFill>
              <a:latin typeface="+mn-ea"/>
              <a:cs typeface="メイリオ" panose="020B0604030504040204" pitchFamily="50" charset="-128"/>
            </a:endParaRPr>
          </a:p>
        </p:txBody>
      </p:sp>
      <p:sp>
        <p:nvSpPr>
          <p:cNvPr id="61" name="正方形/長方形 60"/>
          <p:cNvSpPr/>
          <p:nvPr/>
        </p:nvSpPr>
        <p:spPr>
          <a:xfrm>
            <a:off x="445247" y="2622215"/>
            <a:ext cx="696299" cy="30777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base" hangingPunct="0"/>
            <a:r>
              <a:rPr lang="ja-JP" altLang="en-US" sz="1400" dirty="0">
                <a:latin typeface="+mn-ea"/>
              </a:rPr>
              <a:t>全体</a:t>
            </a:r>
            <a:endParaRPr lang="en-US" altLang="ja-JP" sz="1400" dirty="0">
              <a:latin typeface="+mn-ea"/>
            </a:endParaRPr>
          </a:p>
        </p:txBody>
      </p:sp>
      <p:sp>
        <p:nvSpPr>
          <p:cNvPr id="62" name="正方形/長方形 61"/>
          <p:cNvSpPr/>
          <p:nvPr/>
        </p:nvSpPr>
        <p:spPr>
          <a:xfrm>
            <a:off x="459898" y="4999538"/>
            <a:ext cx="10503426" cy="1877437"/>
          </a:xfrm>
          <a:prstGeom prst="rect">
            <a:avLst/>
          </a:prstGeom>
        </p:spPr>
        <p:txBody>
          <a:bodyPr wrap="square">
            <a:spAutoFit/>
          </a:bodyPr>
          <a:lstStyle/>
          <a:p>
            <a:pPr marL="180975" indent="-180975" fontAlgn="base" hangingPunct="0"/>
            <a:r>
              <a:rPr lang="ja-JP" altLang="en-US" sz="1300" dirty="0">
                <a:latin typeface="+mn-ea"/>
                <a:ea typeface="+mn-ea"/>
              </a:rPr>
              <a:t>○　</a:t>
            </a:r>
            <a:r>
              <a:rPr lang="ja-JP" altLang="ja-JP" sz="1300" dirty="0">
                <a:latin typeface="+mn-ea"/>
                <a:ea typeface="+mn-ea"/>
              </a:rPr>
              <a:t>仕事上の不安・悩み・ストレス</a:t>
            </a:r>
            <a:r>
              <a:rPr lang="ja-JP" altLang="en-US" sz="1300" dirty="0">
                <a:latin typeface="+mn-ea"/>
                <a:ea typeface="+mn-ea"/>
              </a:rPr>
              <a:t>について、職場に事業場外資源を含めた</a:t>
            </a:r>
            <a:r>
              <a:rPr lang="ja-JP" altLang="ja-JP" sz="1300" dirty="0">
                <a:latin typeface="+mn-ea"/>
                <a:ea typeface="+mn-ea"/>
              </a:rPr>
              <a:t>相談先</a:t>
            </a:r>
            <a:r>
              <a:rPr lang="ja-JP" altLang="en-US" sz="1300" dirty="0">
                <a:latin typeface="+mn-ea"/>
                <a:ea typeface="+mn-ea"/>
              </a:rPr>
              <a:t>がある</a:t>
            </a:r>
            <a:r>
              <a:rPr lang="ja-JP" altLang="ja-JP" sz="1300" dirty="0">
                <a:latin typeface="+mn-ea"/>
                <a:ea typeface="+mn-ea"/>
              </a:rPr>
              <a:t>労働者の割合を</a:t>
            </a:r>
            <a:r>
              <a:rPr lang="en-US" altLang="ja-JP" sz="1300" dirty="0">
                <a:latin typeface="+mn-ea"/>
                <a:ea typeface="+mn-ea"/>
              </a:rPr>
              <a:t>90</a:t>
            </a:r>
            <a:r>
              <a:rPr lang="ja-JP" altLang="ja-JP" sz="1300" dirty="0">
                <a:latin typeface="+mn-ea"/>
                <a:ea typeface="+mn-ea"/>
              </a:rPr>
              <a:t>％以上（</a:t>
            </a:r>
            <a:r>
              <a:rPr lang="en-US" altLang="ja-JP" sz="1300" dirty="0">
                <a:latin typeface="+mn-ea"/>
                <a:ea typeface="+mn-ea"/>
              </a:rPr>
              <a:t>71.2</a:t>
            </a:r>
            <a:r>
              <a:rPr lang="ja-JP" altLang="ja-JP" sz="1300" dirty="0">
                <a:latin typeface="+mn-ea"/>
                <a:ea typeface="+mn-ea"/>
              </a:rPr>
              <a:t>％：</a:t>
            </a:r>
            <a:r>
              <a:rPr lang="en-US" altLang="ja-JP" sz="1300" dirty="0">
                <a:latin typeface="+mn-ea"/>
                <a:ea typeface="+mn-ea"/>
              </a:rPr>
              <a:t>2016</a:t>
            </a:r>
            <a:r>
              <a:rPr lang="ja-JP" altLang="en-US" sz="1300" dirty="0">
                <a:latin typeface="+mn-ea"/>
                <a:ea typeface="+mn-ea"/>
              </a:rPr>
              <a:t>年</a:t>
            </a:r>
            <a:r>
              <a:rPr lang="ja-JP" altLang="ja-JP" sz="1300" dirty="0">
                <a:latin typeface="+mn-ea"/>
                <a:ea typeface="+mn-ea"/>
              </a:rPr>
              <a:t>）</a:t>
            </a:r>
          </a:p>
          <a:p>
            <a:pPr marL="180975" indent="-180975" fontAlgn="base" hangingPunct="0"/>
            <a:r>
              <a:rPr lang="ja-JP" altLang="en-US" sz="1300" dirty="0">
                <a:latin typeface="+mn-ea"/>
                <a:ea typeface="+mn-ea"/>
              </a:rPr>
              <a:t>○　</a:t>
            </a:r>
            <a:r>
              <a:rPr lang="ja-JP" altLang="ja-JP" sz="1300" dirty="0">
                <a:latin typeface="+mn-ea"/>
                <a:ea typeface="+mn-ea"/>
              </a:rPr>
              <a:t>メンタルヘルス対策に取り組んでいる事業場の割合を</a:t>
            </a:r>
            <a:r>
              <a:rPr lang="en-US" altLang="ja-JP" sz="1300" dirty="0">
                <a:latin typeface="+mn-ea"/>
                <a:ea typeface="+mn-ea"/>
              </a:rPr>
              <a:t>80</a:t>
            </a:r>
            <a:r>
              <a:rPr lang="ja-JP" altLang="ja-JP" sz="1300" dirty="0">
                <a:latin typeface="+mn-ea"/>
                <a:ea typeface="+mn-ea"/>
              </a:rPr>
              <a:t>％以上（</a:t>
            </a:r>
            <a:r>
              <a:rPr lang="en-US" altLang="ja-JP" sz="1300" dirty="0">
                <a:latin typeface="+mn-ea"/>
                <a:ea typeface="+mn-ea"/>
              </a:rPr>
              <a:t>56.6</a:t>
            </a:r>
            <a:r>
              <a:rPr lang="ja-JP" altLang="ja-JP" sz="1300" dirty="0">
                <a:latin typeface="+mn-ea"/>
                <a:ea typeface="+mn-ea"/>
              </a:rPr>
              <a:t>％：</a:t>
            </a:r>
            <a:r>
              <a:rPr lang="en-US" altLang="ja-JP" sz="1300" dirty="0">
                <a:latin typeface="+mn-ea"/>
                <a:ea typeface="+mn-ea"/>
              </a:rPr>
              <a:t> 2016</a:t>
            </a:r>
            <a:r>
              <a:rPr lang="ja-JP" altLang="en-US" sz="1300" dirty="0">
                <a:latin typeface="+mn-ea"/>
                <a:ea typeface="+mn-ea"/>
              </a:rPr>
              <a:t>年</a:t>
            </a:r>
            <a:r>
              <a:rPr lang="ja-JP" altLang="ja-JP" sz="1300" dirty="0">
                <a:latin typeface="+mn-ea"/>
                <a:ea typeface="+mn-ea"/>
              </a:rPr>
              <a:t>）</a:t>
            </a:r>
            <a:endParaRPr lang="en-US" altLang="ja-JP" sz="1300" dirty="0">
              <a:latin typeface="+mn-ea"/>
              <a:ea typeface="+mn-ea"/>
            </a:endParaRPr>
          </a:p>
          <a:p>
            <a:pPr marL="180975" indent="-180975" fontAlgn="base" hangingPunct="0"/>
            <a:r>
              <a:rPr lang="ja-JP" altLang="en-US" sz="1300" dirty="0">
                <a:latin typeface="+mn-ea"/>
                <a:ea typeface="+mn-ea"/>
              </a:rPr>
              <a:t>○　</a:t>
            </a:r>
            <a:r>
              <a:rPr lang="ja-JP" altLang="ja-JP" sz="1300" dirty="0">
                <a:latin typeface="+mn-ea"/>
                <a:ea typeface="+mn-ea"/>
              </a:rPr>
              <a:t>ストレスチェック結果を集団分析し、その結果を活用した事業場の割合を</a:t>
            </a:r>
            <a:r>
              <a:rPr lang="en-US" altLang="ja-JP" sz="1300" dirty="0">
                <a:latin typeface="+mn-ea"/>
                <a:ea typeface="+mn-ea"/>
              </a:rPr>
              <a:t>60</a:t>
            </a:r>
            <a:r>
              <a:rPr lang="ja-JP" altLang="ja-JP" sz="1300" dirty="0">
                <a:latin typeface="+mn-ea"/>
                <a:ea typeface="+mn-ea"/>
              </a:rPr>
              <a:t>％以上（</a:t>
            </a:r>
            <a:r>
              <a:rPr lang="en-US" altLang="ja-JP" sz="1300" dirty="0">
                <a:latin typeface="+mn-ea"/>
                <a:ea typeface="+mn-ea"/>
              </a:rPr>
              <a:t>37.1</a:t>
            </a:r>
            <a:r>
              <a:rPr lang="ja-JP" altLang="ja-JP" sz="1300" dirty="0">
                <a:latin typeface="+mn-ea"/>
                <a:ea typeface="+mn-ea"/>
              </a:rPr>
              <a:t>％：</a:t>
            </a:r>
            <a:r>
              <a:rPr lang="en-US" altLang="ja-JP" sz="1300" dirty="0">
                <a:latin typeface="+mn-ea"/>
                <a:ea typeface="+mn-ea"/>
              </a:rPr>
              <a:t> 2016</a:t>
            </a:r>
            <a:r>
              <a:rPr lang="ja-JP" altLang="en-US" sz="1300" dirty="0">
                <a:latin typeface="+mn-ea"/>
                <a:ea typeface="+mn-ea"/>
              </a:rPr>
              <a:t>年</a:t>
            </a:r>
            <a:r>
              <a:rPr lang="ja-JP" altLang="ja-JP" sz="1300" dirty="0">
                <a:latin typeface="+mn-ea"/>
                <a:ea typeface="+mn-ea"/>
              </a:rPr>
              <a:t>）</a:t>
            </a:r>
            <a:endParaRPr lang="en-US" altLang="ja-JP" sz="1300" dirty="0">
              <a:latin typeface="+mn-ea"/>
              <a:ea typeface="+mn-ea"/>
            </a:endParaRPr>
          </a:p>
          <a:p>
            <a:pPr marL="180975" indent="-180975" fontAlgn="base" hangingPunct="0"/>
            <a:r>
              <a:rPr lang="ja-JP" altLang="en-US" sz="1300" dirty="0">
                <a:latin typeface="+mn-ea"/>
                <a:ea typeface="+mn-ea"/>
              </a:rPr>
              <a:t>○　</a:t>
            </a:r>
            <a:r>
              <a:rPr lang="ja-JP" altLang="ja-JP" sz="1300" dirty="0">
                <a:latin typeface="+mn-ea"/>
                <a:ea typeface="+mn-ea"/>
              </a:rPr>
              <a:t>化学品の分類及び表示に関する世界調和システム（</a:t>
            </a:r>
            <a:r>
              <a:rPr lang="en-US" altLang="ja-JP" sz="1300" dirty="0">
                <a:latin typeface="+mn-ea"/>
                <a:ea typeface="+mn-ea"/>
              </a:rPr>
              <a:t>GHS</a:t>
            </a:r>
            <a:r>
              <a:rPr lang="ja-JP" altLang="en-US" sz="1300" dirty="0">
                <a:latin typeface="+mn-ea"/>
                <a:ea typeface="+mn-ea"/>
              </a:rPr>
              <a:t>）による</a:t>
            </a:r>
            <a:r>
              <a:rPr lang="ja-JP" altLang="ja-JP" sz="1300" dirty="0">
                <a:latin typeface="+mn-ea"/>
                <a:ea typeface="+mn-ea"/>
              </a:rPr>
              <a:t>分類の結果、危険有害性を有するとされる全ての化学物質に</a:t>
            </a:r>
            <a:endParaRPr lang="en-US" altLang="ja-JP" sz="1300" dirty="0">
              <a:latin typeface="+mn-ea"/>
              <a:ea typeface="+mn-ea"/>
            </a:endParaRPr>
          </a:p>
          <a:p>
            <a:pPr marL="180975" indent="-180975" fontAlgn="base" hangingPunct="0"/>
            <a:r>
              <a:rPr lang="ja-JP" altLang="en-US" sz="1300" dirty="0">
                <a:latin typeface="+mn-ea"/>
                <a:ea typeface="+mn-ea"/>
              </a:rPr>
              <a:t>　　</a:t>
            </a:r>
            <a:r>
              <a:rPr lang="ja-JP" altLang="ja-JP" sz="1300" dirty="0">
                <a:latin typeface="+mn-ea"/>
                <a:ea typeface="+mn-ea"/>
              </a:rPr>
              <a:t>ついて、ラベル表示と安全データシート（</a:t>
            </a:r>
            <a:r>
              <a:rPr lang="en-US" altLang="ja-JP" sz="1300" dirty="0">
                <a:latin typeface="+mn-ea"/>
                <a:ea typeface="+mn-ea"/>
              </a:rPr>
              <a:t>SDS</a:t>
            </a:r>
            <a:r>
              <a:rPr lang="ja-JP" altLang="ja-JP" sz="1300" dirty="0">
                <a:latin typeface="+mn-ea"/>
                <a:ea typeface="+mn-ea"/>
              </a:rPr>
              <a:t>）の交付を行っている化学物質譲渡・提供者の割合を</a:t>
            </a:r>
            <a:r>
              <a:rPr lang="en-US" altLang="ja-JP" sz="1300" dirty="0">
                <a:latin typeface="+mn-ea"/>
                <a:ea typeface="+mn-ea"/>
              </a:rPr>
              <a:t>80</a:t>
            </a:r>
            <a:r>
              <a:rPr lang="ja-JP" altLang="ja-JP" sz="1300" dirty="0">
                <a:latin typeface="+mn-ea"/>
                <a:ea typeface="+mn-ea"/>
              </a:rPr>
              <a:t>％以上（ラベル表示</a:t>
            </a:r>
            <a:r>
              <a:rPr lang="en-US" altLang="ja-JP" sz="1300" dirty="0">
                <a:latin typeface="+mn-ea"/>
                <a:ea typeface="+mn-ea"/>
              </a:rPr>
              <a:t>60.0</a:t>
            </a:r>
            <a:r>
              <a:rPr lang="ja-JP" altLang="ja-JP" sz="1300" dirty="0">
                <a:latin typeface="+mn-ea"/>
                <a:ea typeface="+mn-ea"/>
              </a:rPr>
              <a:t>％、</a:t>
            </a:r>
            <a:r>
              <a:rPr lang="ja-JP" altLang="en-US" sz="1300" dirty="0">
                <a:latin typeface="+mn-ea"/>
                <a:ea typeface="+mn-ea"/>
              </a:rPr>
              <a:t>　</a:t>
            </a:r>
            <a:endParaRPr lang="en-US" altLang="ja-JP" sz="1300" dirty="0">
              <a:latin typeface="+mn-ea"/>
              <a:ea typeface="+mn-ea"/>
            </a:endParaRPr>
          </a:p>
          <a:p>
            <a:pPr marL="180975" indent="-180975" fontAlgn="base" hangingPunct="0"/>
            <a:r>
              <a:rPr lang="ja-JP" altLang="en-US" sz="1300" dirty="0">
                <a:latin typeface="+mn-ea"/>
                <a:ea typeface="+mn-ea"/>
              </a:rPr>
              <a:t>　　 </a:t>
            </a:r>
            <a:r>
              <a:rPr lang="en-US" altLang="ja-JP" sz="1300" dirty="0">
                <a:latin typeface="+mn-ea"/>
                <a:ea typeface="+mn-ea"/>
              </a:rPr>
              <a:t>SDS</a:t>
            </a:r>
            <a:r>
              <a:rPr lang="ja-JP" altLang="ja-JP" sz="1300" dirty="0">
                <a:latin typeface="+mn-ea"/>
                <a:ea typeface="+mn-ea"/>
              </a:rPr>
              <a:t>交付</a:t>
            </a:r>
            <a:r>
              <a:rPr lang="en-US" altLang="ja-JP" sz="1300" dirty="0">
                <a:latin typeface="+mn-ea"/>
                <a:ea typeface="+mn-ea"/>
              </a:rPr>
              <a:t>51.6</a:t>
            </a:r>
            <a:r>
              <a:rPr lang="ja-JP" altLang="ja-JP" sz="1300" dirty="0">
                <a:latin typeface="+mn-ea"/>
                <a:ea typeface="+mn-ea"/>
              </a:rPr>
              <a:t>％：</a:t>
            </a:r>
            <a:r>
              <a:rPr lang="en-US" altLang="ja-JP" sz="1300" dirty="0">
                <a:latin typeface="+mn-ea"/>
                <a:ea typeface="+mn-ea"/>
              </a:rPr>
              <a:t> 2016</a:t>
            </a:r>
            <a:r>
              <a:rPr lang="ja-JP" altLang="en-US" sz="1300" dirty="0">
                <a:latin typeface="+mn-ea"/>
                <a:ea typeface="+mn-ea"/>
              </a:rPr>
              <a:t>年</a:t>
            </a:r>
            <a:r>
              <a:rPr lang="ja-JP" altLang="ja-JP" sz="1300" dirty="0">
                <a:latin typeface="+mn-ea"/>
                <a:ea typeface="+mn-ea"/>
              </a:rPr>
              <a:t>）</a:t>
            </a:r>
            <a:endParaRPr lang="en-US" altLang="ja-JP" sz="1300" dirty="0">
              <a:latin typeface="+mn-ea"/>
              <a:ea typeface="+mn-ea"/>
            </a:endParaRPr>
          </a:p>
          <a:p>
            <a:pPr marL="180975" indent="-180975" fontAlgn="base" hangingPunct="0"/>
            <a:r>
              <a:rPr lang="ja-JP" altLang="en-US" sz="1300" dirty="0">
                <a:latin typeface="+mn-ea"/>
                <a:ea typeface="+mn-ea"/>
              </a:rPr>
              <a:t>○　</a:t>
            </a:r>
            <a:r>
              <a:rPr lang="ja-JP" altLang="ja-JP" sz="1300" dirty="0">
                <a:latin typeface="+mn-ea"/>
                <a:ea typeface="+mn-ea"/>
              </a:rPr>
              <a:t>第三次産業及び陸上貨物運送事業の腰痛による死傷</a:t>
            </a:r>
            <a:r>
              <a:rPr lang="ja-JP" altLang="en-US" sz="1300" dirty="0">
                <a:latin typeface="+mn-ea"/>
                <a:ea typeface="+mn-ea"/>
              </a:rPr>
              <a:t>者数</a:t>
            </a:r>
            <a:r>
              <a:rPr lang="ja-JP" altLang="ja-JP" sz="1300" dirty="0">
                <a:latin typeface="+mn-ea"/>
                <a:ea typeface="+mn-ea"/>
              </a:rPr>
              <a:t>を</a:t>
            </a:r>
            <a:r>
              <a:rPr lang="en-US" altLang="ja-JP" sz="1300" dirty="0">
                <a:latin typeface="+mn-ea"/>
                <a:ea typeface="+mn-ea"/>
              </a:rPr>
              <a:t>2017</a:t>
            </a:r>
            <a:r>
              <a:rPr lang="ja-JP" altLang="ja-JP" sz="1300" dirty="0">
                <a:latin typeface="+mn-ea"/>
                <a:ea typeface="+mn-ea"/>
              </a:rPr>
              <a:t>年と比較して、</a:t>
            </a:r>
            <a:r>
              <a:rPr lang="en-US" altLang="ja-JP" sz="1300" dirty="0">
                <a:latin typeface="+mn-ea"/>
                <a:ea typeface="+mn-ea"/>
              </a:rPr>
              <a:t>2022</a:t>
            </a:r>
            <a:r>
              <a:rPr lang="ja-JP" altLang="ja-JP" sz="1300" dirty="0">
                <a:latin typeface="+mn-ea"/>
                <a:ea typeface="+mn-ea"/>
              </a:rPr>
              <a:t>年までに死傷年千人率で５％以上減少</a:t>
            </a:r>
          </a:p>
          <a:p>
            <a:pPr marL="180975" indent="-180975" fontAlgn="base" hangingPunct="0"/>
            <a:r>
              <a:rPr lang="ja-JP" altLang="en-US" sz="1300" dirty="0">
                <a:latin typeface="+mn-ea"/>
                <a:ea typeface="+mn-ea"/>
              </a:rPr>
              <a:t>○　</a:t>
            </a:r>
            <a:r>
              <a:rPr lang="ja-JP" altLang="ja-JP" sz="1300" dirty="0">
                <a:latin typeface="+mn-ea"/>
                <a:ea typeface="+mn-ea"/>
              </a:rPr>
              <a:t>職場での熱中症による死亡</a:t>
            </a:r>
            <a:r>
              <a:rPr lang="ja-JP" altLang="en-US" sz="1300" dirty="0">
                <a:latin typeface="+mn-ea"/>
                <a:ea typeface="+mn-ea"/>
              </a:rPr>
              <a:t>者数</a:t>
            </a:r>
            <a:r>
              <a:rPr lang="ja-JP" altLang="ja-JP" sz="1300" dirty="0">
                <a:latin typeface="+mn-ea"/>
                <a:ea typeface="+mn-ea"/>
              </a:rPr>
              <a:t>を</a:t>
            </a:r>
            <a:r>
              <a:rPr lang="en-US" altLang="ja-JP" sz="1300" dirty="0">
                <a:latin typeface="+mn-ea"/>
                <a:ea typeface="+mn-ea"/>
              </a:rPr>
              <a:t>2013</a:t>
            </a:r>
            <a:r>
              <a:rPr lang="ja-JP" altLang="ja-JP" sz="1300" dirty="0">
                <a:latin typeface="+mn-ea"/>
                <a:ea typeface="+mn-ea"/>
              </a:rPr>
              <a:t>年から</a:t>
            </a:r>
            <a:r>
              <a:rPr lang="en-US" altLang="ja-JP" sz="1300" dirty="0">
                <a:latin typeface="+mn-ea"/>
                <a:ea typeface="+mn-ea"/>
              </a:rPr>
              <a:t>2017</a:t>
            </a:r>
            <a:r>
              <a:rPr lang="ja-JP" altLang="ja-JP" sz="1300" dirty="0">
                <a:latin typeface="+mn-ea"/>
                <a:ea typeface="+mn-ea"/>
              </a:rPr>
              <a:t>年</a:t>
            </a:r>
            <a:r>
              <a:rPr lang="ja-JP" altLang="en-US" sz="1300" dirty="0">
                <a:latin typeface="+mn-ea"/>
                <a:ea typeface="+mn-ea"/>
              </a:rPr>
              <a:t>まで</a:t>
            </a:r>
            <a:r>
              <a:rPr lang="ja-JP" altLang="ja-JP" sz="1300" dirty="0">
                <a:latin typeface="+mn-ea"/>
                <a:ea typeface="+mn-ea"/>
              </a:rPr>
              <a:t>の５年間と比較して、</a:t>
            </a:r>
            <a:r>
              <a:rPr lang="en-US" altLang="ja-JP" sz="1300" dirty="0">
                <a:latin typeface="+mn-ea"/>
                <a:ea typeface="+mn-ea"/>
              </a:rPr>
              <a:t>2018</a:t>
            </a:r>
            <a:r>
              <a:rPr lang="ja-JP" altLang="ja-JP" sz="1300" dirty="0">
                <a:latin typeface="+mn-ea"/>
                <a:ea typeface="+mn-ea"/>
              </a:rPr>
              <a:t>年から</a:t>
            </a:r>
            <a:r>
              <a:rPr lang="en-US" altLang="ja-JP" sz="1300" dirty="0">
                <a:latin typeface="+mn-ea"/>
                <a:ea typeface="+mn-ea"/>
              </a:rPr>
              <a:t>2022</a:t>
            </a:r>
            <a:r>
              <a:rPr lang="ja-JP" altLang="ja-JP" sz="1300" dirty="0">
                <a:latin typeface="+mn-ea"/>
                <a:ea typeface="+mn-ea"/>
              </a:rPr>
              <a:t>年までの５年間で５％以上減少</a:t>
            </a:r>
          </a:p>
          <a:p>
            <a:pPr fontAlgn="base" hangingPunct="0"/>
            <a:endParaRPr lang="en-US" altLang="ja-JP" sz="1300" dirty="0">
              <a:latin typeface="+mn-ea"/>
              <a:ea typeface="+mn-ea"/>
            </a:endParaRPr>
          </a:p>
        </p:txBody>
      </p:sp>
      <p:sp>
        <p:nvSpPr>
          <p:cNvPr id="63" name="角丸四角形 62"/>
          <p:cNvSpPr/>
          <p:nvPr/>
        </p:nvSpPr>
        <p:spPr>
          <a:xfrm>
            <a:off x="422158" y="4803971"/>
            <a:ext cx="10181126" cy="1848025"/>
          </a:xfrm>
          <a:prstGeom prst="roundRect">
            <a:avLst/>
          </a:prstGeom>
          <a:noFill/>
          <a:ln/>
        </p:spPr>
        <p:style>
          <a:lnRef idx="2">
            <a:schemeClr val="accent4"/>
          </a:lnRef>
          <a:fillRef idx="1">
            <a:schemeClr val="lt1"/>
          </a:fillRef>
          <a:effectRef idx="0">
            <a:schemeClr val="accent4"/>
          </a:effectRef>
          <a:fontRef idx="minor">
            <a:schemeClr val="dk1"/>
          </a:fontRef>
        </p:style>
        <p:txBody>
          <a:bodyPr lIns="0" tIns="0" rIns="0" bIns="0" rtlCol="0" anchor="t" anchorCtr="0"/>
          <a:lstStyle/>
          <a:p>
            <a:pPr algn="ctr" fontAlgn="auto">
              <a:spcBef>
                <a:spcPts val="0"/>
              </a:spcBef>
              <a:spcAft>
                <a:spcPts val="0"/>
              </a:spcAft>
            </a:pPr>
            <a:endParaRPr kumimoji="1" lang="ja-JP" altLang="en-US" sz="1400" dirty="0">
              <a:solidFill>
                <a:prstClr val="black"/>
              </a:solidFill>
              <a:latin typeface="+mn-ea"/>
              <a:cs typeface="メイリオ" panose="020B0604030504040204" pitchFamily="50" charset="-128"/>
            </a:endParaRPr>
          </a:p>
        </p:txBody>
      </p:sp>
      <p:sp>
        <p:nvSpPr>
          <p:cNvPr id="64" name="正方形/長方形 63"/>
          <p:cNvSpPr/>
          <p:nvPr/>
        </p:nvSpPr>
        <p:spPr>
          <a:xfrm>
            <a:off x="461473" y="4647418"/>
            <a:ext cx="1094327" cy="30777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fontAlgn="base" hangingPunct="0"/>
            <a:r>
              <a:rPr lang="ja-JP" altLang="en-US" sz="1400" dirty="0">
                <a:latin typeface="+mn-ea"/>
              </a:rPr>
              <a:t>その他目標</a:t>
            </a:r>
            <a:endParaRPr lang="en-US" altLang="ja-JP" sz="1400" dirty="0">
              <a:latin typeface="+mn-ea"/>
            </a:endParaRPr>
          </a:p>
        </p:txBody>
      </p:sp>
      <p:sp>
        <p:nvSpPr>
          <p:cNvPr id="67" name="テキスト ボックス 66"/>
          <p:cNvSpPr txBox="1"/>
          <p:nvPr/>
        </p:nvSpPr>
        <p:spPr>
          <a:xfrm>
            <a:off x="2695845" y="1980431"/>
            <a:ext cx="4896544" cy="307777"/>
          </a:xfrm>
          <a:prstGeom prst="rect">
            <a:avLst/>
          </a:prstGeom>
          <a:noFill/>
        </p:spPr>
        <p:txBody>
          <a:bodyPr wrap="square" rtlCol="0">
            <a:spAutoFit/>
          </a:bodyPr>
          <a:lstStyle/>
          <a:p>
            <a:pPr algn="ctr"/>
            <a:r>
              <a:rPr lang="ja-JP" altLang="en-US" sz="1400" b="1" dirty="0">
                <a:latin typeface="+mn-ea"/>
                <a:ea typeface="+mn-ea"/>
              </a:rPr>
              <a:t>計画期間：２０１８年４月１日～２０２３年３月３１日</a:t>
            </a:r>
            <a:endParaRPr lang="ja-JP" altLang="ja-JP" sz="1400" b="1" dirty="0">
              <a:latin typeface="+mn-ea"/>
              <a:ea typeface="+mn-ea"/>
            </a:endParaRPr>
          </a:p>
        </p:txBody>
      </p:sp>
      <p:sp>
        <p:nvSpPr>
          <p:cNvPr id="68" name="正方形/長方形 67"/>
          <p:cNvSpPr/>
          <p:nvPr/>
        </p:nvSpPr>
        <p:spPr>
          <a:xfrm>
            <a:off x="853022" y="3699912"/>
            <a:ext cx="9462553" cy="584775"/>
          </a:xfrm>
          <a:prstGeom prst="rect">
            <a:avLst/>
          </a:prstGeom>
        </p:spPr>
        <p:txBody>
          <a:bodyPr wrap="square">
            <a:spAutoFit/>
          </a:bodyPr>
          <a:lstStyle/>
          <a:p>
            <a:pPr indent="-540000" fontAlgn="base" hangingPunct="0"/>
            <a:r>
              <a:rPr lang="ja-JP" altLang="en-US" sz="1600" dirty="0">
                <a:latin typeface="+mn-ea"/>
                <a:ea typeface="+mn-ea"/>
              </a:rPr>
              <a:t>　　</a:t>
            </a:r>
            <a:r>
              <a:rPr lang="ja-JP" altLang="ja-JP" sz="1600" dirty="0">
                <a:latin typeface="+mn-ea"/>
                <a:ea typeface="+mn-ea"/>
              </a:rPr>
              <a:t>建設業</a:t>
            </a:r>
            <a:r>
              <a:rPr lang="ja-JP" altLang="en-US" sz="1600" dirty="0">
                <a:latin typeface="+mn-ea"/>
                <a:ea typeface="+mn-ea"/>
              </a:rPr>
              <a:t>、製造業、林業　：　</a:t>
            </a:r>
            <a:r>
              <a:rPr lang="ja-JP" altLang="ja-JP" sz="1600" dirty="0">
                <a:latin typeface="+mn-ea"/>
                <a:ea typeface="+mn-ea"/>
              </a:rPr>
              <a:t>死亡災害を</a:t>
            </a:r>
            <a:r>
              <a:rPr lang="ja-JP" altLang="en-US" sz="1600" dirty="0">
                <a:latin typeface="+mn-ea"/>
                <a:ea typeface="+mn-ea"/>
              </a:rPr>
              <a:t>１５</a:t>
            </a:r>
            <a:r>
              <a:rPr lang="ja-JP" altLang="ja-JP" sz="1600" dirty="0">
                <a:latin typeface="+mn-ea"/>
                <a:ea typeface="+mn-ea"/>
              </a:rPr>
              <a:t>％以上減少</a:t>
            </a:r>
          </a:p>
          <a:p>
            <a:pPr marL="180000" indent="-540000" fontAlgn="base" hangingPunct="0"/>
            <a:r>
              <a:rPr lang="ja-JP" altLang="en-US" sz="1600" dirty="0">
                <a:latin typeface="+mn-ea"/>
                <a:ea typeface="+mn-ea"/>
              </a:rPr>
              <a:t>　　</a:t>
            </a:r>
            <a:r>
              <a:rPr lang="ja-JP" altLang="ja-JP" sz="1600" dirty="0">
                <a:latin typeface="+mn-ea"/>
                <a:ea typeface="+mn-ea"/>
              </a:rPr>
              <a:t>陸上貨物運送事業</a:t>
            </a:r>
            <a:r>
              <a:rPr lang="ja-JP" altLang="en-US" sz="1600" dirty="0">
                <a:latin typeface="+mn-ea"/>
                <a:ea typeface="+mn-ea"/>
              </a:rPr>
              <a:t>、</a:t>
            </a:r>
            <a:r>
              <a:rPr lang="ja-JP" altLang="ja-JP" sz="1600" dirty="0">
                <a:latin typeface="+mn-ea"/>
                <a:ea typeface="+mn-ea"/>
              </a:rPr>
              <a:t>小売業、社会福祉施設、飲食店</a:t>
            </a:r>
            <a:r>
              <a:rPr lang="ja-JP" altLang="en-US" sz="1600" dirty="0">
                <a:latin typeface="+mn-ea"/>
                <a:ea typeface="+mn-ea"/>
              </a:rPr>
              <a:t>　：</a:t>
            </a:r>
            <a:r>
              <a:rPr lang="ja-JP" altLang="ja-JP" sz="1600" dirty="0">
                <a:latin typeface="+mn-ea"/>
                <a:ea typeface="+mn-ea"/>
              </a:rPr>
              <a:t>死傷災害を死傷年千人率で５％以上減少</a:t>
            </a:r>
            <a:endParaRPr lang="en-US" altLang="ja-JP" sz="1600" dirty="0">
              <a:latin typeface="+mn-ea"/>
              <a:ea typeface="+mn-ea"/>
            </a:endParaRPr>
          </a:p>
        </p:txBody>
      </p:sp>
      <p:sp>
        <p:nvSpPr>
          <p:cNvPr id="19" name="タイトル 12">
            <a:extLst>
              <a:ext uri="{FF2B5EF4-FFF2-40B4-BE49-F238E27FC236}">
                <a16:creationId xmlns:a16="http://schemas.microsoft.com/office/drawing/2014/main" id="{F7EED783-200E-41FF-84F1-0D44F6414941}"/>
              </a:ext>
            </a:extLst>
          </p:cNvPr>
          <p:cNvSpPr txBox="1">
            <a:spLocks/>
          </p:cNvSpPr>
          <p:nvPr/>
        </p:nvSpPr>
        <p:spPr bwMode="auto">
          <a:xfrm>
            <a:off x="594172" y="468313"/>
            <a:ext cx="8563379" cy="431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1042988" rtl="0" eaLnBrk="0" fontAlgn="base" hangingPunct="0">
              <a:spcBef>
                <a:spcPct val="0"/>
              </a:spcBef>
              <a:spcAft>
                <a:spcPct val="0"/>
              </a:spcAft>
              <a:defRPr kumimoji="1" sz="2400" b="1" kern="1200">
                <a:solidFill>
                  <a:schemeClr val="bg2">
                    <a:lumMod val="25000"/>
                  </a:schemeClr>
                </a:solidFill>
                <a:latin typeface="HG創英角ｺﾞｼｯｸUB" panose="020B0909000000000000" pitchFamily="49" charset="-128"/>
                <a:ea typeface="HG創英角ｺﾞｼｯｸUB" panose="020B0909000000000000" pitchFamily="49" charset="-128"/>
                <a:cs typeface="HG創英角ｺﾞｼｯｸUB" panose="020B0909000000000000" pitchFamily="49" charset="-128"/>
              </a:defRPr>
            </a:lvl1pPr>
            <a:lvl2pPr algn="l" defTabSz="1042988" rtl="0" eaLnBrk="0" fontAlgn="base" hangingPunct="0">
              <a:spcBef>
                <a:spcPct val="0"/>
              </a:spcBef>
              <a:spcAft>
                <a:spcPct val="0"/>
              </a:spcAft>
              <a:defRPr kumimoji="1" sz="2400" b="1">
                <a:solidFill>
                  <a:srgbClr val="4A452A"/>
                </a:solidFill>
                <a:latin typeface="HG創英角ｺﾞｼｯｸUB" panose="020B0909000000000000" pitchFamily="49" charset="-128"/>
                <a:ea typeface="HG創英角ｺﾞｼｯｸUB" panose="020B0909000000000000" pitchFamily="49" charset="-128"/>
              </a:defRPr>
            </a:lvl2pPr>
            <a:lvl3pPr algn="l" defTabSz="1042988" rtl="0" eaLnBrk="0" fontAlgn="base" hangingPunct="0">
              <a:spcBef>
                <a:spcPct val="0"/>
              </a:spcBef>
              <a:spcAft>
                <a:spcPct val="0"/>
              </a:spcAft>
              <a:defRPr kumimoji="1" sz="2400" b="1">
                <a:solidFill>
                  <a:srgbClr val="4A452A"/>
                </a:solidFill>
                <a:latin typeface="HG創英角ｺﾞｼｯｸUB" panose="020B0909000000000000" pitchFamily="49" charset="-128"/>
                <a:ea typeface="HG創英角ｺﾞｼｯｸUB" panose="020B0909000000000000" pitchFamily="49" charset="-128"/>
              </a:defRPr>
            </a:lvl3pPr>
            <a:lvl4pPr algn="l" defTabSz="1042988" rtl="0" eaLnBrk="0" fontAlgn="base" hangingPunct="0">
              <a:spcBef>
                <a:spcPct val="0"/>
              </a:spcBef>
              <a:spcAft>
                <a:spcPct val="0"/>
              </a:spcAft>
              <a:defRPr kumimoji="1" sz="2400" b="1">
                <a:solidFill>
                  <a:srgbClr val="4A452A"/>
                </a:solidFill>
                <a:latin typeface="HG創英角ｺﾞｼｯｸUB" panose="020B0909000000000000" pitchFamily="49" charset="-128"/>
                <a:ea typeface="HG創英角ｺﾞｼｯｸUB" panose="020B0909000000000000" pitchFamily="49" charset="-128"/>
              </a:defRPr>
            </a:lvl4pPr>
            <a:lvl5pPr algn="l" defTabSz="1042988" rtl="0" eaLnBrk="0" fontAlgn="base" hangingPunct="0">
              <a:spcBef>
                <a:spcPct val="0"/>
              </a:spcBef>
              <a:spcAft>
                <a:spcPct val="0"/>
              </a:spcAft>
              <a:defRPr kumimoji="1" sz="2400" b="1">
                <a:solidFill>
                  <a:srgbClr val="4A452A"/>
                </a:solidFill>
                <a:latin typeface="HG創英角ｺﾞｼｯｸUB" panose="020B0909000000000000" pitchFamily="49" charset="-128"/>
                <a:ea typeface="HG創英角ｺﾞｼｯｸUB" panose="020B0909000000000000" pitchFamily="49"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pPr eaLnBrk="1" hangingPunct="1"/>
            <a:r>
              <a:rPr lang="ja-JP" altLang="en-US" dirty="0" smtClean="0">
                <a:solidFill>
                  <a:srgbClr val="4A452A"/>
                </a:solidFill>
              </a:rPr>
              <a:t>３．第１３次労働災害防止計画</a:t>
            </a:r>
            <a:endParaRPr lang="ja-JP" altLang="en-US" dirty="0">
              <a:solidFill>
                <a:srgbClr val="4A452A"/>
              </a:solidFill>
            </a:endParaRPr>
          </a:p>
        </p:txBody>
      </p:sp>
    </p:spTree>
    <p:extLst>
      <p:ext uri="{BB962C8B-B14F-4D97-AF65-F5344CB8AC3E}">
        <p14:creationId xmlns:p14="http://schemas.microsoft.com/office/powerpoint/2010/main" val="622131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第</a:t>
            </a:r>
            <a:r>
              <a:rPr lang="en-US" altLang="ja-JP" dirty="0"/>
              <a:t>13</a:t>
            </a:r>
            <a:r>
              <a:rPr lang="ja-JP" altLang="en-US" dirty="0"/>
              <a:t>次労働災害防止計画のポイント</a:t>
            </a:r>
            <a:r>
              <a:rPr lang="en-US" altLang="ja-JP" dirty="0"/>
              <a:t>-</a:t>
            </a:r>
            <a:r>
              <a:rPr lang="ja-JP" altLang="en-US" dirty="0"/>
              <a:t>１</a:t>
            </a:r>
            <a:r>
              <a:rPr lang="en-US" altLang="ja-JP" dirty="0"/>
              <a:t>- </a:t>
            </a:r>
            <a:r>
              <a:rPr lang="ja-JP" altLang="en-US" dirty="0"/>
              <a:t>②</a:t>
            </a:r>
          </a:p>
        </p:txBody>
      </p:sp>
      <p:sp>
        <p:nvSpPr>
          <p:cNvPr id="4" name="スライド番号プレースホルダー 3"/>
          <p:cNvSpPr>
            <a:spLocks noGrp="1"/>
          </p:cNvSpPr>
          <p:nvPr>
            <p:ph type="sldNum" sz="quarter" idx="10"/>
          </p:nvPr>
        </p:nvSpPr>
        <p:spPr/>
        <p:txBody>
          <a:bodyPr/>
          <a:lstStyle/>
          <a:p>
            <a:pPr>
              <a:defRPr/>
            </a:pPr>
            <a:fld id="{75CDF31D-EC97-45E0-BA4A-F2073B300EF5}" type="slidenum">
              <a:rPr lang="ja-JP" altLang="en-US" smtClean="0"/>
              <a:pPr>
                <a:defRPr/>
              </a:pPr>
              <a:t>8</a:t>
            </a:fld>
            <a:endParaRPr lang="ja-JP" altLang="en-US" dirty="0"/>
          </a:p>
        </p:txBody>
      </p:sp>
      <p:sp>
        <p:nvSpPr>
          <p:cNvPr id="59" name="タイトル 1"/>
          <p:cNvSpPr txBox="1">
            <a:spLocks/>
          </p:cNvSpPr>
          <p:nvPr/>
        </p:nvSpPr>
        <p:spPr>
          <a:xfrm>
            <a:off x="422049" y="1508520"/>
            <a:ext cx="1515616" cy="353706"/>
          </a:xfrm>
          <a:prstGeom prst="rect">
            <a:avLst/>
          </a:prstGeom>
          <a:solidFill>
            <a:schemeClr val="tx2"/>
          </a:solidFill>
        </p:spPr>
        <p:txBody>
          <a:bodyPr vert="horz" lIns="91440" tIns="45720" rIns="91440" bIns="45720" rtlCol="0" anchor="b">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dirty="0">
                <a:solidFill>
                  <a:prstClr val="white"/>
                </a:solidFill>
                <a:latin typeface="+mn-ea"/>
                <a:ea typeface="+mn-ea"/>
                <a:cs typeface="メイリオ" panose="020B0604030504040204" pitchFamily="50" charset="-128"/>
              </a:rPr>
              <a:t>計画</a:t>
            </a:r>
            <a:r>
              <a:rPr lang="ja-JP" altLang="en-US" sz="2000" b="1" dirty="0" smtClean="0">
                <a:solidFill>
                  <a:prstClr val="white"/>
                </a:solidFill>
                <a:latin typeface="+mn-ea"/>
                <a:ea typeface="+mn-ea"/>
                <a:cs typeface="メイリオ" panose="020B0604030504040204" pitchFamily="50" charset="-128"/>
              </a:rPr>
              <a:t>の期間</a:t>
            </a:r>
            <a:endParaRPr lang="en-US" altLang="ja-JP" sz="2000" b="1" dirty="0">
              <a:solidFill>
                <a:prstClr val="white"/>
              </a:solidFill>
              <a:latin typeface="+mn-ea"/>
              <a:ea typeface="+mn-ea"/>
              <a:cs typeface="メイリオ" panose="020B0604030504040204" pitchFamily="50" charset="-128"/>
            </a:endParaRPr>
          </a:p>
        </p:txBody>
      </p:sp>
      <p:sp>
        <p:nvSpPr>
          <p:cNvPr id="65" name="正方形/長方形 64"/>
          <p:cNvSpPr/>
          <p:nvPr/>
        </p:nvSpPr>
        <p:spPr>
          <a:xfrm>
            <a:off x="610695" y="3086680"/>
            <a:ext cx="7821113" cy="2308324"/>
          </a:xfrm>
          <a:prstGeom prst="rect">
            <a:avLst/>
          </a:prstGeom>
        </p:spPr>
        <p:txBody>
          <a:bodyPr wrap="square">
            <a:spAutoFit/>
          </a:bodyPr>
          <a:lstStyle/>
          <a:p>
            <a:r>
              <a:rPr lang="ja-JP" altLang="en-US" sz="1800" dirty="0">
                <a:latin typeface="+mn-ea"/>
                <a:ea typeface="+mn-ea"/>
              </a:rPr>
              <a:t>（１）死亡災害の撲滅を目指した対策の推進</a:t>
            </a:r>
          </a:p>
          <a:p>
            <a:r>
              <a:rPr lang="ja-JP" altLang="en-US" sz="1800" dirty="0">
                <a:latin typeface="+mn-ea"/>
                <a:ea typeface="+mn-ea"/>
              </a:rPr>
              <a:t>（２）過労死等の防止等の労働者の健康確保対策の推進</a:t>
            </a:r>
          </a:p>
          <a:p>
            <a:r>
              <a:rPr lang="ja-JP" altLang="en-US" sz="1800" dirty="0">
                <a:latin typeface="+mn-ea"/>
                <a:ea typeface="+mn-ea"/>
              </a:rPr>
              <a:t>（３）就業構造の変化及び働き方の多様化に対応した対策の推進</a:t>
            </a:r>
          </a:p>
          <a:p>
            <a:r>
              <a:rPr lang="ja-JP" altLang="en-US" sz="1800" dirty="0">
                <a:latin typeface="+mn-ea"/>
                <a:ea typeface="+mn-ea"/>
              </a:rPr>
              <a:t>（４）疾病を抱える労働者の健康確保対策の推進</a:t>
            </a:r>
          </a:p>
          <a:p>
            <a:r>
              <a:rPr lang="ja-JP" altLang="en-US" sz="1800" dirty="0">
                <a:latin typeface="+mn-ea"/>
                <a:ea typeface="+mn-ea"/>
              </a:rPr>
              <a:t>（５）化学物質等による健康障害防止対策の推進</a:t>
            </a:r>
          </a:p>
          <a:p>
            <a:r>
              <a:rPr lang="ja-JP" altLang="en-US" sz="1800" dirty="0">
                <a:latin typeface="+mn-ea"/>
                <a:ea typeface="+mn-ea"/>
              </a:rPr>
              <a:t>（６）企業・業界単位での安全衛生の取組の強化</a:t>
            </a:r>
          </a:p>
          <a:p>
            <a:r>
              <a:rPr lang="ja-JP" altLang="en-US" sz="1800" dirty="0">
                <a:latin typeface="+mn-ea"/>
                <a:ea typeface="+mn-ea"/>
              </a:rPr>
              <a:t>（７）安全衛生管理組織の強化及び人材育成の推進</a:t>
            </a:r>
          </a:p>
          <a:p>
            <a:r>
              <a:rPr lang="ja-JP" altLang="en-US" sz="1800" dirty="0">
                <a:latin typeface="+mn-ea"/>
                <a:ea typeface="+mn-ea"/>
              </a:rPr>
              <a:t>（８）国民全体の安全・健康意識の高揚等</a:t>
            </a:r>
          </a:p>
        </p:txBody>
      </p:sp>
      <p:sp>
        <p:nvSpPr>
          <p:cNvPr id="66" name="タイトル 1"/>
          <p:cNvSpPr txBox="1">
            <a:spLocks/>
          </p:cNvSpPr>
          <p:nvPr/>
        </p:nvSpPr>
        <p:spPr>
          <a:xfrm>
            <a:off x="439223" y="2582624"/>
            <a:ext cx="1667117" cy="288000"/>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prstClr val="white"/>
                </a:solidFill>
                <a:latin typeface="+mn-ea"/>
                <a:ea typeface="+mn-ea"/>
                <a:cs typeface="メイリオ" panose="020B0604030504040204" pitchFamily="50" charset="-128"/>
              </a:rPr>
              <a:t>８つの重点事項</a:t>
            </a:r>
            <a:endParaRPr lang="en-US" altLang="ja-JP" sz="1600" b="1" dirty="0">
              <a:solidFill>
                <a:prstClr val="white"/>
              </a:solidFill>
              <a:latin typeface="+mn-ea"/>
              <a:ea typeface="+mn-ea"/>
              <a:cs typeface="メイリオ" panose="020B0604030504040204" pitchFamily="50" charset="-128"/>
            </a:endParaRPr>
          </a:p>
        </p:txBody>
      </p:sp>
      <p:sp>
        <p:nvSpPr>
          <p:cNvPr id="67" name="テキスト ボックス 66"/>
          <p:cNvSpPr txBox="1"/>
          <p:nvPr/>
        </p:nvSpPr>
        <p:spPr>
          <a:xfrm>
            <a:off x="2695844" y="1672654"/>
            <a:ext cx="5963223" cy="338554"/>
          </a:xfrm>
          <a:prstGeom prst="rect">
            <a:avLst/>
          </a:prstGeom>
          <a:noFill/>
        </p:spPr>
        <p:txBody>
          <a:bodyPr wrap="square" rtlCol="0">
            <a:spAutoFit/>
          </a:bodyPr>
          <a:lstStyle/>
          <a:p>
            <a:pPr algn="ctr"/>
            <a:r>
              <a:rPr lang="ja-JP" altLang="en-US" sz="1600" b="1" dirty="0">
                <a:latin typeface="+mn-ea"/>
                <a:ea typeface="+mn-ea"/>
              </a:rPr>
              <a:t>計画期間：２０１８年４月１日～２０２３年３月３１日</a:t>
            </a:r>
            <a:endParaRPr lang="ja-JP" altLang="ja-JP" sz="1600" b="1" dirty="0">
              <a:latin typeface="+mn-ea"/>
              <a:ea typeface="+mn-ea"/>
            </a:endParaRPr>
          </a:p>
        </p:txBody>
      </p:sp>
      <p:sp>
        <p:nvSpPr>
          <p:cNvPr id="10" name="タイトル 1"/>
          <p:cNvSpPr txBox="1">
            <a:spLocks/>
          </p:cNvSpPr>
          <p:nvPr/>
        </p:nvSpPr>
        <p:spPr>
          <a:xfrm>
            <a:off x="439223" y="5676826"/>
            <a:ext cx="921565" cy="353706"/>
          </a:xfrm>
          <a:prstGeom prst="rect">
            <a:avLst/>
          </a:prstGeom>
          <a:solidFill>
            <a:schemeClr val="tx2"/>
          </a:solidFill>
        </p:spPr>
        <p:txBody>
          <a:bodyPr vert="horz" lIns="91440" tIns="45720" rIns="91440" bIns="45720" rtlCol="0" anchor="b">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smtClean="0">
                <a:solidFill>
                  <a:prstClr val="white"/>
                </a:solidFill>
                <a:latin typeface="+mn-ea"/>
                <a:ea typeface="+mn-ea"/>
                <a:cs typeface="メイリオ" panose="020B0604030504040204" pitchFamily="50" charset="-128"/>
              </a:rPr>
              <a:t>参考</a:t>
            </a:r>
            <a:endParaRPr lang="en-US" altLang="ja-JP" sz="1800" b="1" dirty="0">
              <a:solidFill>
                <a:prstClr val="white"/>
              </a:solidFill>
              <a:latin typeface="+mn-ea"/>
              <a:ea typeface="+mn-ea"/>
              <a:cs typeface="メイリオ" panose="020B0604030504040204" pitchFamily="50" charset="-128"/>
            </a:endParaRPr>
          </a:p>
        </p:txBody>
      </p:sp>
      <p:sp>
        <p:nvSpPr>
          <p:cNvPr id="12" name="正方形/長方形 11"/>
          <p:cNvSpPr/>
          <p:nvPr/>
        </p:nvSpPr>
        <p:spPr>
          <a:xfrm>
            <a:off x="610695" y="6254273"/>
            <a:ext cx="9577636" cy="923330"/>
          </a:xfrm>
          <a:prstGeom prst="rect">
            <a:avLst/>
          </a:prstGeom>
        </p:spPr>
        <p:txBody>
          <a:bodyPr wrap="square">
            <a:spAutoFit/>
          </a:bodyPr>
          <a:lstStyle/>
          <a:p>
            <a:r>
              <a:rPr lang="ja-JP" altLang="en-US" sz="1800" dirty="0" smtClean="0">
                <a:latin typeface="+mn-ea"/>
                <a:ea typeface="+mn-ea"/>
              </a:rPr>
              <a:t>　労働災害防止計画とは、厚生</a:t>
            </a:r>
            <a:r>
              <a:rPr lang="ja-JP" altLang="en-US" sz="1800" dirty="0">
                <a:latin typeface="+mn-ea"/>
                <a:ea typeface="+mn-ea"/>
              </a:rPr>
              <a:t>労働</a:t>
            </a:r>
            <a:r>
              <a:rPr lang="ja-JP" altLang="en-US" sz="1800" dirty="0" smtClean="0">
                <a:latin typeface="+mn-ea"/>
                <a:ea typeface="+mn-ea"/>
              </a:rPr>
              <a:t>大臣が、労働安全衛生法第６条に基づき、</a:t>
            </a:r>
            <a:r>
              <a:rPr lang="ja-JP" altLang="en-US" sz="1800" dirty="0">
                <a:latin typeface="+mn-ea"/>
                <a:ea typeface="+mn-ea"/>
              </a:rPr>
              <a:t>労働災害の防止のための主要な対策に関する事項その他労働災害の防止に関し重要な事項を定めた</a:t>
            </a:r>
            <a:r>
              <a:rPr lang="ja-JP" altLang="en-US" sz="1800" dirty="0" smtClean="0">
                <a:latin typeface="+mn-ea"/>
                <a:ea typeface="+mn-ea"/>
              </a:rPr>
              <a:t>計画のことです。</a:t>
            </a:r>
            <a:endParaRPr lang="ja-JP" altLang="en-US" sz="1800" dirty="0">
              <a:latin typeface="+mn-ea"/>
              <a:ea typeface="+mn-ea"/>
            </a:endParaRPr>
          </a:p>
        </p:txBody>
      </p:sp>
    </p:spTree>
    <p:extLst>
      <p:ext uri="{BB962C8B-B14F-4D97-AF65-F5344CB8AC3E}">
        <p14:creationId xmlns:p14="http://schemas.microsoft.com/office/powerpoint/2010/main" val="2596162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5_オリジナル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3">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8E8E8"/>
        </a:solidFill>
        <a:ln w="9525">
          <a:noFill/>
        </a:ln>
        <a:effectLst/>
      </a:spPr>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defPPr algn="ctr">
          <a:defRPr kumimoji="1" sz="1400" dirty="0" smtClean="0">
            <a:solidFill>
              <a:schemeClr val="tx1"/>
            </a:solidFill>
            <a:latin typeface="HGPｺﾞｼｯｸM" panose="020B0600000000000000" pitchFamily="50" charset="-128"/>
            <a:ea typeface="HGPｺﾞｼｯｸM" panose="020B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oAutofit/>
      </a:bodyPr>
      <a:lstStyle>
        <a:defPPr algn="just" rtl="0" fontAlgn="base">
          <a:lnSpc>
            <a:spcPct val="125000"/>
          </a:lnSpc>
          <a:spcBef>
            <a:spcPct val="0"/>
          </a:spcBef>
          <a:spcAft>
            <a:spcPct val="0"/>
          </a:spcAft>
          <a:defRPr kumimoji="1" sz="1400" kern="1200" smtClean="0">
            <a:solidFill>
              <a:srgbClr val="000000"/>
            </a:solidFill>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2.xml><?xml version="1.0" encoding="utf-8"?>
<a:theme xmlns:a="http://schemas.openxmlformats.org/drawingml/2006/main" name="6_オリジナル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3">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8E8E8"/>
        </a:solidFill>
        <a:ln w="9525">
          <a:noFill/>
        </a:ln>
        <a:effectLst/>
      </a:spPr>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defPPr algn="ctr">
          <a:defRPr kumimoji="1" sz="1400" dirty="0" smtClean="0">
            <a:solidFill>
              <a:schemeClr val="tx1"/>
            </a:solidFill>
            <a:latin typeface="HGPｺﾞｼｯｸM" panose="020B0600000000000000" pitchFamily="50" charset="-128"/>
            <a:ea typeface="HGPｺﾞｼｯｸM" panose="020B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oAutofit/>
      </a:bodyPr>
      <a:lstStyle>
        <a:defPPr algn="just" rtl="0" fontAlgn="base">
          <a:lnSpc>
            <a:spcPct val="125000"/>
          </a:lnSpc>
          <a:spcBef>
            <a:spcPct val="0"/>
          </a:spcBef>
          <a:spcAft>
            <a:spcPct val="0"/>
          </a:spcAft>
          <a:defRPr kumimoji="1" sz="1400" kern="1200" smtClean="0">
            <a:solidFill>
              <a:srgbClr val="000000"/>
            </a:solidFill>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5482</Words>
  <Application>Microsoft Office PowerPoint</Application>
  <PresentationFormat>ユーザー設定</PresentationFormat>
  <Paragraphs>669</Paragraphs>
  <Slides>42</Slides>
  <Notes>42</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42</vt:i4>
      </vt:variant>
    </vt:vector>
  </HeadingPairs>
  <TitlesOfParts>
    <vt:vector size="58" baseType="lpstr">
      <vt:lpstr>Meiryo UI</vt:lpstr>
      <vt:lpstr>Palatino Linotype</vt:lpstr>
      <vt:lpstr>HGP創英角ｺﾞｼｯｸUB</vt:lpstr>
      <vt:lpstr>HG創英角ｺﾞｼｯｸUB</vt:lpstr>
      <vt:lpstr>HGPｺﾞｼｯｸM</vt:lpstr>
      <vt:lpstr>ＭＳ 明朝</vt:lpstr>
      <vt:lpstr>メイリオ</vt:lpstr>
      <vt:lpstr>Segoe UI</vt:lpstr>
      <vt:lpstr>Calibri</vt:lpstr>
      <vt:lpstr>ＭＳ Ｐゴシック</vt:lpstr>
      <vt:lpstr>Wingdings</vt:lpstr>
      <vt:lpstr>Arial</vt:lpstr>
      <vt:lpstr>Times New Roman</vt:lpstr>
      <vt:lpstr>HGS創英角ﾎﾟｯﾌﾟ体</vt:lpstr>
      <vt:lpstr>5_オリジナルテンプレート</vt:lpstr>
      <vt:lpstr>6_オリジナルテンプレート</vt:lpstr>
      <vt:lpstr>PowerPoint プレゼンテーション</vt:lpstr>
      <vt:lpstr>Contents</vt:lpstr>
      <vt:lpstr>１．労働安全衛生法（S47～）とは</vt:lpstr>
      <vt:lpstr>安全衛生について</vt:lpstr>
      <vt:lpstr>２．安全衛生優良企業とは？</vt:lpstr>
      <vt:lpstr>　　　認定取得のメリット</vt:lpstr>
      <vt:lpstr>認定マークの活用例</vt:lpstr>
      <vt:lpstr>第13次労働災害防止計画のポイント-１- ①</vt:lpstr>
      <vt:lpstr>第13次労働災害防止計画のポイント-１- ②</vt:lpstr>
      <vt:lpstr>PowerPoint プレゼンテーション</vt:lpstr>
      <vt:lpstr>PowerPoint プレゼンテーション</vt:lpstr>
      <vt:lpstr>認定基準と自己診断</vt:lpstr>
      <vt:lpstr>認定基準の構成</vt:lpstr>
      <vt:lpstr>自己診断（認定基準を満たすかどうか ＨＰ上で簡易診断できます）</vt:lpstr>
      <vt:lpstr>自己診断　</vt:lpstr>
      <vt:lpstr>認定の基準　STEP１</vt:lpstr>
      <vt:lpstr>第１　企業の状況（必須項目）</vt:lpstr>
      <vt:lpstr>第１　企業の状況（必須項目）</vt:lpstr>
      <vt:lpstr>第１　企業の状況（必須項目）</vt:lpstr>
      <vt:lpstr>第１　企業の状況（必須項目）</vt:lpstr>
      <vt:lpstr>第１　企業の状況（必須項目）</vt:lpstr>
      <vt:lpstr>第２　企業の取組（必須項目）</vt:lpstr>
      <vt:lpstr>第２　企業の取組（必須項目）</vt:lpstr>
      <vt:lpstr>第２　企業の取組（必須項目）</vt:lpstr>
      <vt:lpstr>認定の基準　STEP２</vt:lpstr>
      <vt:lpstr>STEP２の評価項目</vt:lpstr>
      <vt:lpstr>第３　企業の積極的な取組を評価する項目（加点項目）</vt:lpstr>
      <vt:lpstr>第３　企業の積極的な取組を評価する項目（加点項目）</vt:lpstr>
      <vt:lpstr>第３　企業の積極的な取組を評価する項目（加点項目）</vt:lpstr>
      <vt:lpstr>第３　企業の積極的な取組を評価する項目（加点項目）</vt:lpstr>
      <vt:lpstr>PowerPoint プレゼンテーション</vt:lpstr>
      <vt:lpstr>PowerPoint プレゼンテーション</vt:lpstr>
      <vt:lpstr>第３　企業の積極的な取組を評価する項目（加点項目）</vt:lpstr>
      <vt:lpstr>第３　企業の積極的な取組を評価する項目（加点項目）</vt:lpstr>
      <vt:lpstr>第３　企業の積極的な取組を評価する項目（加点項目）</vt:lpstr>
      <vt:lpstr>第３　企業の積極的な取組を評価する項目（加点項目）</vt:lpstr>
      <vt:lpstr>第３　企業の積極的な取組を評価する項目（加点項目）</vt:lpstr>
      <vt:lpstr>第３　企業の積極的な取組を評価する項目（加点項目）</vt:lpstr>
      <vt:lpstr>労働局への申請フロー</vt:lpstr>
      <vt:lpstr>PowerPoint プレゼンテーション</vt:lpstr>
      <vt:lpstr>５．安全衛生水準向上のために（労働安全衛生マネジメントシステム）</vt:lpstr>
      <vt:lpstr>安全衛生水準向上のために（Ｐ → Ｄ → Ｃ → Ａサイクル）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2008-11-17T05:18:55Z</dcterms:created>
  <dcterms:modified xsi:type="dcterms:W3CDTF">2020-06-17T08:07:04Z</dcterms:modified>
</cp:coreProperties>
</file>