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150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स्लिङ्गरहरूका लागि योग्यता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35613"/>
              </p:ext>
            </p:extLst>
          </p:nvPr>
        </p:nvGraphicFramePr>
        <p:xfrm>
          <a:off x="902826" y="1250068"/>
          <a:ext cx="10370916" cy="319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मेसिनरी तथा उपकरणहरूको प्रकार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भार उठाउने वा सीमित लोड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1 टन र सोभन्दा बढी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ne-NP" sz="1600" b="0" i="0" u="none" strike="noStrike" baseline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1 टनभन्दा कम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क्रेन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मोबाइल क्रेन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डेरिक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कार्गो होइस्ट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जसले स्लिङिङ सीप प्रशिक्षण पूरा गरेका छन्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जसले विशेष सीप प्रशिक्षण पूरा गरेका छन्</a:t>
                      </a:r>
                      <a:r>
                        <a:rPr kumimoji="1" lang="ne-NP" sz="1600" b="0" baseline="300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स्वास्थ्य, श्रम तथा कल्याण मन्त्रीबाट अनुमोदित व्यक्तिहरू</a:t>
                      </a:r>
                      <a:r>
                        <a:rPr kumimoji="1" lang="ne-NP" sz="1600" b="0" baseline="300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जसले स्लिङिङ सीप प्रशिक्षण पूरा गरेका छन्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जसले विशेष सीप प्रशिक्षण पूरा गरेका छन्*</a:t>
                      </a:r>
                      <a:r>
                        <a:rPr kumimoji="1" lang="ne-NP" sz="1600" baseline="300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स्वास्थ्य, श्रम तथा कल्याण मन्त्रीबाट अनुमोदित व्यक्तिहरू</a:t>
                      </a:r>
                      <a:r>
                        <a:rPr kumimoji="1" lang="ne-NP" sz="1600" baseline="300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ne-NP" sz="16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स्लिङ कार्यहरूको लागि विशेष शिक्षा पूरा गरेका व्यक्तिहरू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77875"/>
              </p:ext>
            </p:extLst>
          </p:nvPr>
        </p:nvGraphicFramePr>
        <p:xfrm>
          <a:off x="897681" y="4759232"/>
          <a:ext cx="962426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ne-NP" sz="1400" b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*1: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ne-NP" sz="14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मानव संसाधन विकास तथा प्रवर्द्धन ऐनको प्रवर्तन अध्यादेशको अतिरिक्त तालिका 4 का प्रशिक्षण पाठ्यक्रमहरूको स्तम्भमा सूचीबद्ध प्रशिक्षण पाठ्यक्रम ।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ne-NP" sz="1400" b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*2: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ne-NP" sz="14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मानव संसाधन विकास र प्रवर्द्धन ऐनको अध्यादेशमा तोकिएको क्रेन सञ्चालन पाठ्यक्रमको प्रशिक्षण पूरा गरिसकेको व्यक्ति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तारको डोरीको व्यास मापन गर्ने विधि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गलत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सही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ne-NP" sz="1400" dirty="0">
                <a:latin typeface="Nirmala UI" panose="020B0502040204020203" pitchFamily="34" charset="0"/>
                <a:cs typeface="Nirmala UI" panose="020B0502040204020203" pitchFamily="34" charset="0"/>
              </a:rPr>
              <a:t>व्यास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डोरीको संख्या र स्लिङ कोण (a = स्लिङ कोण)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857278"/>
            <a:ext cx="1878227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बिन्दु सहितको दुई डोरी स्लिङिङ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857278"/>
            <a:ext cx="1964724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तीन बिन्दु सहितको तीन डोरी स्लिङिङ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857278"/>
            <a:ext cx="2187146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चार बिन्दु सहितको चार डोरी स्लिङिङ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विकर्ण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तनाव पक्ष र तार डोरीको स्लिङ कोण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टेन्सन पक्ष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258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दुवै टुप्पोमा आई स्प्लाइस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दुवै टुप्पोमा कम्प्रेशन जडान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नटुङ्गिने तार डोरी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रिङ सहितको तार डोरी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प्रत्येक टुप्पोमा थिम्बल र बन्धन सहित कम्प्रेसन जडान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प्रत्येक टुप्पोमा थिम्बल र हुक सहितको कम्प्रेसन जडान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कम्प्रेसन जडान विधि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1774647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स्लिभ (विशेष एल्मुनियम मिश्रण)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थिम्बल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 प्रयोग गर्दा अपनाउनुपर्ने सावधानीहरू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प्याड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क्रममा मिलाएर राख्ने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59100" y="6371493"/>
            <a:ext cx="223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एकल-डोरी स्लिङिङ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भण्डारणका लागि सावधानी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आर्द्रता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ताप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धुलो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अम्ल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चेनका प्रकारहरू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लिङ्क चेन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स्टड-लिङ्क चेन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न्यून ब्यास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न्यून ब्यास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चेन स्लिङ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235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400" dirty="0">
                <a:latin typeface="Nirmala UI" panose="020B0502040204020203" pitchFamily="34" charset="0"/>
                <a:cs typeface="Nirmala UI" panose="020B0502040204020203" pitchFamily="34" charset="0"/>
              </a:rPr>
              <a:t>रिङ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400">
                <a:latin typeface="Nirmala UI" panose="020B0502040204020203" pitchFamily="34" charset="0"/>
                <a:cs typeface="Nirmala UI" panose="020B0502040204020203" pitchFamily="34" charset="0"/>
              </a:rPr>
              <a:t>रिङ सहितको चेन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400" dirty="0">
                <a:latin typeface="Nirmala UI" panose="020B0502040204020203" pitchFamily="34" charset="0"/>
                <a:cs typeface="Nirmala UI" panose="020B0502040204020203" pitchFamily="34" charset="0"/>
              </a:rPr>
              <a:t>हुक सहितको चेन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बन्धनको स्थान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बन्धन प्रयोगको उदाहरण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स्लिङ्गरहरूका लागि योग्यता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4256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उठाउने भारः 1 टन वा सोभन्दा बढी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3" y="4462134"/>
            <a:ext cx="254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भारको वजनः 0.5 टन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जसले स्लिङिङ सीप प्रशिक्षण पूरा गरेका छन्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05905"/>
            <a:ext cx="42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कार्यहरूको लागि विशेष शिक्षा पूरा गरेका व्यक्तिहरू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आईबोल्टहरू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आइनटहरू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आइबोल्ट प्रयोगको उदाहरण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समायोजन गर्न वासर प्रयोग गर्ने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लिफ्टिङ बिम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लिफ्टिङ बिम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प्याड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जुट ब्याग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कपडा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रबर सिट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0052" y="5950061"/>
            <a:ext cx="25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तामा वा तामाको मिश्रण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वेल्ड गरिएको संरचना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24607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>
                <a:latin typeface="Nirmala UI" panose="020B0502040204020203" pitchFamily="34" charset="0"/>
                <a:cs typeface="Nirmala UI" panose="020B0502040204020203" pitchFamily="34" charset="0"/>
              </a:rPr>
              <a:t>चुम्बकीय प्याड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बियरर व्लकहरू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0108" y="3449484"/>
            <a:ext cx="2568899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समान आकारका ब्लकहरू प्रयोग गर्नुहोस् 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449484"/>
            <a:ext cx="2568899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ब्लकलाई दुवै हातले दुवै तिरबाट समात्नुहोस् 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449484"/>
            <a:ext cx="2661981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ब्लकको बायाँ र दायाँपट्टि समाउनुहोस् 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080367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भार अस्थिर हुन्छ ।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6851" y="5924749"/>
            <a:ext cx="2322200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आफ्नो हात यसको टुप्पोमा नराख्नुहोस्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चेन बिग्रिने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विकृत लिङ्क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बाङ्गिएको लिङ्क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मोडिएको लिङ्क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डेन्ट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बङ्ग्याउने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घुमाउने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हुकको मुख र खिया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बन्धन खिइने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 गर्दा लगाउने पोसाक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क्रेनको परिभाषा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शक्तिले भार उठाउने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35324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उठाएको भार तेर्सो दिशामा बोक्ने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खाली गर्ने स्थान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7623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ओभरहेड ट्राभेलिङ (हिँडिरहेको) क्रेन, ब्रिज क्रेन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14493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मोबाइल क्रेन, जिब क्रेन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खाली गर्ने स्थान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44455" y="5058788"/>
            <a:ext cx="140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2 m वा सोभन्दा बढी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लोडको अनुदैर्ध्य (लङ्गिट्युडनल) लम्बाइ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2 m वा सोभन्दा बढी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40823" y="2358373"/>
            <a:ext cx="1183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हिँड्ने (ट्राभेलिङ)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15211" y="3348295"/>
            <a:ext cx="118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ट्राभर्सिङ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915269"/>
            <a:ext cx="680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500" dirty="0">
                <a:latin typeface="Nirmala UI" panose="020B0502040204020203" pitchFamily="34" charset="0"/>
                <a:cs typeface="Nirmala UI" panose="020B0502040204020203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96273"/>
            <a:ext cx="1207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स्लिविङ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163453" y="3015388"/>
            <a:ext cx="123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डेरिकिङ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345865" y="2283297"/>
            <a:ext cx="168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2 m वा सोभन्दा बढी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13771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ne-NP" sz="1200" dirty="0">
                <a:latin typeface="Nirmala UI" panose="020B0502040204020203" pitchFamily="34" charset="0"/>
                <a:cs typeface="Nirmala UI" panose="020B0502040204020203" pitchFamily="34" charset="0"/>
              </a:rPr>
              <a:t>खाली गर्ने स्थान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हुकमा झुण्ड्याउने/झुण्डिने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आई प्रयोग गरेर तार डोरी कस्ने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150069" y="5488439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7624" y="5527440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60° भित्र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एकै फन्को घुमाउने स्लिङिङ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हुकमा झुण्ड्याउने/झुण्डिने विधिहरू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60° भित्र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हुकमा झुण्ड्याउने/झुण्डिने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38200" y="1172996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एक फन्को घुमाउने स्लिङिङ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60° भित्र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हुकमा झुण्ड्याउने/झुण्डिने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ब्ल्याकवाल हिच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2065" y="4083934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प्रभावकारी डोरी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3649" y="4076190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गाइड रोप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509379" y="2391926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लुपिङ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हुकमा झुण्ड्याउने/झुण्डिने विधिहरू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लुपिङ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2947207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 खुस्काएपछि आईहरू हटाउन सकिन्छ ।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आई प्रयोग गरेर तार डोरी कस्ने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08200" y="5928634"/>
            <a:ext cx="3708399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बिन्दुसहितको दुई डोरी स्लिङिङ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0190" y="5907387"/>
            <a:ext cx="3473610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बिन्दुसहितको दुई डोरी स्लिङिङ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97409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एकै फन्को घुमाउने स्लिङिङ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बिन्दुसहितको दुई डोरी स्लिङिङ (बन्धन डोरीले बाँध्ने)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उही दिशामा बाँध्ने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फरक दिशामा बाँध्ने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बिन्दुसहितको दुई डोरी स्लिङिङ (आई प्रयोग गरेर कस्ने)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म्याग्निच्युड र बलको बाहु बीचको सम्बन्ध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बोल्ट घुम्दछ 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बोल्ट घुम्दैन ।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बन्धनहरू कसरी प्रयोग गर्ने (बोल्ट रहेको स्थानमा ध्यान दिनुहोस्)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ne-NP" sz="2800" dirty="0">
                <a:latin typeface="Nirmala UI" panose="020B0502040204020203" pitchFamily="34" charset="0"/>
                <a:cs typeface="Nirmala UI" panose="020B0502040204020203" pitchFamily="34" charset="0"/>
              </a:rPr>
              <a:t>आई प्रयोग गरेर तार डोरी कस्ने (कम्प्रेसन जडानको स्थानमा ध्यान दिनुहोस्)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वटा डोरीले चार बिन्दुमा एक फन्को घुमाएर स्लिङिङ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दुई वटा डोरीले दुई बिन्दुमा एक फन्को घुमाएर कस्ने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714962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एकै फन्को घुमाउने स्लिङिङ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1714962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आई प्रयोग गरेर तार डोरी कस्ने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1163" y="5462860"/>
            <a:ext cx="2278265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आई बनाएको ठाउँमा दोहोरो गरेर लाने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2860"/>
            <a:ext cx="2719185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गरेको ठाउँमा आईलाई तार डोरी दोहोरो बनाएर लाने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नटुङ्गिने तार डोरी प्रयोग गर्नुहोस्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बेल स्लिङ हिच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पिँधमा एकल हिच सहित स्लिङिङ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भारमा बाँध्ने विधिहरू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ne-NP" sz="3000" dirty="0">
                <a:latin typeface="Nirmala UI" panose="020B0502040204020203" pitchFamily="34" charset="0"/>
                <a:cs typeface="Nirmala UI" panose="020B0502040204020203" pitchFamily="34" charset="0"/>
              </a:rPr>
              <a:t>एकल-डोरी स्लिङिङ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क्ल्याम्पसहितको चेन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 हुकसहितको चेन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ह्याकरको लागि नटुङ्गिने चेन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उत्तोलनको मुमेन्ट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फलक्रम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फण्ड्री हुक भएको चेन (फराकिलो प्वाल सहित)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स्थिर घिर्नी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544051" y="1943099"/>
            <a:ext cx="717550" cy="6477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sz="1400" dirty="0">
                <a:latin typeface="Nirmala UI" panose="020B0502040204020203" pitchFamily="34" charset="0"/>
                <a:cs typeface="Nirmala UI" panose="020B0502040204020203" pitchFamily="34" charset="0"/>
              </a:rPr>
              <a:t>1 m तान्ने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28101" y="5473700"/>
            <a:ext cx="819150" cy="590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sz="1400" dirty="0">
                <a:latin typeface="Nirmala UI" panose="020B0502040204020203" pitchFamily="34" charset="0"/>
                <a:cs typeface="Nirmala UI" panose="020B0502040204020203" pitchFamily="34" charset="0"/>
              </a:rPr>
              <a:t>यो 1 m माथि उठ्नेछ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डोरीको तन्कने 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97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m: भारको वजन</a:t>
            </a:r>
          </a:p>
          <a:p>
            <a:pPr>
              <a:lnSpc>
                <a:spcPct val="130000"/>
              </a:lnSpc>
            </a:pPr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Fw: 9.8 x m (kN)</a:t>
            </a:r>
          </a:p>
          <a:p>
            <a:pPr>
              <a:lnSpc>
                <a:spcPct val="130000"/>
              </a:lnSpc>
            </a:pPr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F1, F2: स्लिङ तार डोरीको तन्कने </a:t>
            </a: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F: परिणामजन्य बल (kN) </a:t>
            </a:r>
          </a:p>
          <a:p>
            <a:pPr marL="177800">
              <a:lnSpc>
                <a:spcPct val="13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F = Fw</a:t>
            </a:r>
          </a:p>
          <a:p>
            <a:pPr>
              <a:lnSpc>
                <a:spcPct val="130000"/>
              </a:lnSpc>
            </a:pPr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P: स्लिङ तार डोरीलाई भित्रतर्फ तान्ने बल 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2282" y="4297579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400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डोरीको निर्माण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कोर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तार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स्ट्र्याण्ड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लेहरूको प्रकार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सामान्य-ले Z </a:t>
            </a:r>
            <a:br>
              <a:rPr kumimoji="1" lang="en-US" sz="16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(दायाँ-हात)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सामान्य-ले S </a:t>
            </a:r>
            <a:br>
              <a:rPr kumimoji="1" lang="en-US" sz="16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(बायाँ-हात)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ल्याङ ले Z </a:t>
            </a:r>
            <a:br>
              <a:rPr kumimoji="1" lang="en-US" sz="16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(दायाँ-हात)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42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ल्याङ ले S (बायाँ-हात)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सामान्य-ले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ल्याङ-ले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827</Words>
  <PresentationFormat>宽屏</PresentationFormat>
  <Paragraphs>200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游ゴシック</vt:lpstr>
      <vt:lpstr>游ゴシック Light</vt:lpstr>
      <vt:lpstr>Arial</vt:lpstr>
      <vt:lpstr>Nirmala UI</vt:lpstr>
      <vt:lpstr>Wingdings</vt:lpstr>
      <vt:lpstr>Office テーマ</vt:lpstr>
      <vt:lpstr>स्लिङ्गरहरूका लागि योग्यता</vt:lpstr>
      <vt:lpstr>स्लिङ्गरहरूका लागि योग्यता</vt:lpstr>
      <vt:lpstr>क्रेनको परिभाषा</vt:lpstr>
      <vt:lpstr>म्याग्निच्युड र बलको बाहु बीचको सम्बन्ध</vt:lpstr>
      <vt:lpstr>उत्तोलनको मुमेन्ट</vt:lpstr>
      <vt:lpstr>स्थिर घिर्नी</vt:lpstr>
      <vt:lpstr>स्लिङ तार डोरीको तन्कने </vt:lpstr>
      <vt:lpstr>तार डोरीको निर्माण</vt:lpstr>
      <vt:lpstr>लेहरूको प्रकार</vt:lpstr>
      <vt:lpstr>तारको डोरीको व्यास मापन गर्ने विधि</vt:lpstr>
      <vt:lpstr>डोरीको संख्या र स्लिङ कोण (a = स्लिङ कोण)</vt:lpstr>
      <vt:lpstr>तनाव पक्ष र तार डोरीको स्लिङ कोण</vt:lpstr>
      <vt:lpstr>स्लिङ तार डोरी</vt:lpstr>
      <vt:lpstr>कम्प्रेसन जडान विधि</vt:lpstr>
      <vt:lpstr>स्लिङ तार डोरी प्रयोग गर्दा अपनाउनुपर्ने सावधानीहरू </vt:lpstr>
      <vt:lpstr>चेनका प्रकारहरू </vt:lpstr>
      <vt:lpstr>चेन स्लिङ</vt:lpstr>
      <vt:lpstr>बन्धनको स्थान</vt:lpstr>
      <vt:lpstr>बन्धन प्रयोगको उदाहरण</vt:lpstr>
      <vt:lpstr>आईबोल्टहरू</vt:lpstr>
      <vt:lpstr>आइनटहरू </vt:lpstr>
      <vt:lpstr>आइबोल्ट प्रयोगको उदाहरण</vt:lpstr>
      <vt:lpstr>लिफ्टिङ बिम</vt:lpstr>
      <vt:lpstr>प्याड</vt:lpstr>
      <vt:lpstr>बियरर व्लकहरू </vt:lpstr>
      <vt:lpstr>चेन बिग्रिने</vt:lpstr>
      <vt:lpstr>हुकको मुख र खिया </vt:lpstr>
      <vt:lpstr>बन्धन खिइने </vt:lpstr>
      <vt:lpstr>स्लिङ गर्दा लगाउने पोसाक</vt:lpstr>
      <vt:lpstr>खाली गर्ने स्थान</vt:lpstr>
      <vt:lpstr>हुकमा झुण्ड्याउने/झुण्डिने विधिहरू</vt:lpstr>
      <vt:lpstr>हुकमा झुण्ड्याउने/झुण्डिने विधिहरू</vt:lpstr>
      <vt:lpstr>हुकमा झुण्ड्याउने/झुण्डिने विधिहरू</vt:lpstr>
      <vt:lpstr>हुकमा झुण्ड्याउने/झुण्डिने विधिहरू</vt:lpstr>
      <vt:lpstr>हुकमा झुण्ड्याउने/झुण्डिने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तार डोरी भारमा बाँध्ने विधिहरू</vt:lpstr>
      <vt:lpstr>क्ल्याम्पसहितको चेन</vt:lpstr>
      <vt:lpstr>स्लिङ हुकसहितको चेन</vt:lpstr>
      <vt:lpstr>ह्याकरको लागि नटुङ्गिने चेन</vt:lpstr>
      <vt:lpstr>फण्ड्री हुक भएको चेन (फराकिलो प्वाल सहित)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2020-09-10T22:16:04Z</dcterms:modified>
</cp:coreProperties>
</file>