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496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吊索员资格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29215"/>
              </p:ext>
            </p:extLst>
          </p:nvPr>
        </p:nvGraphicFramePr>
        <p:xfrm>
          <a:off x="902826" y="1250068"/>
          <a:ext cx="10370916" cy="31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/>
                <a:gridCol w="4004840"/>
                <a:gridCol w="4074289"/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机械和设备的类型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提升载荷或限制载荷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1吨或以上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小于1吨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起重机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移动式起重机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起重臂倾角改变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起货机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完成吊索技能培训课程的人员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完成特殊培训课程的人员*1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经厚生劳动省批准的人员*2</a:t>
                      </a:r>
                      <a:endParaRPr kumimoji="1" lang="zh-CN" altLang="en-US" sz="1600" b="0" baseline="300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完成吊索技能培训课程的人员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完成特殊培训课程的人员*1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经厚生劳动省批准的人员*2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ja-JP" sz="16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完成吊索作业特殊教育的人员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06981"/>
              </p:ext>
            </p:extLst>
          </p:nvPr>
        </p:nvGraphicFramePr>
        <p:xfrm>
          <a:off x="897681" y="4759232"/>
          <a:ext cx="1040380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/>
                <a:gridCol w="99542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zh-CN" altLang="en-US" sz="14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*1:</a:t>
                      </a:r>
                      <a:endParaRPr kumimoji="1" lang="zh-CN" altLang="en-US" sz="14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ja-JP" sz="14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《人力资源开发和促进法执行条例》附录表4的培训课程栏中列出的培训课程</a:t>
                      </a:r>
                      <a:endParaRPr kumimoji="1" lang="zh-CN" altLang="en-US" sz="14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CN" altLang="en-US" sz="14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*2:</a:t>
                      </a:r>
                      <a:endParaRPr kumimoji="1" lang="zh-CN" altLang="en-US" sz="14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ja-JP" sz="14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完成《人力资源开发与促进法》条例中规定的起重机操作课程的培训的人员</a:t>
                      </a:r>
                      <a:endParaRPr kumimoji="1" lang="zh-CN" altLang="en-US" sz="14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钢丝绳直径的测量方法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错误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正确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直径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绳索数和吊索角度（a =吊索角度）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961654"/>
            <a:ext cx="18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两点双绳吊索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961654"/>
            <a:ext cx="1964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三点三绳吊索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四点四绳吊索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对角线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钢丝绳的张力系数和吊索角度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张力系数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258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两端接环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两端压缩接头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环形钢丝绳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带环钢丝绳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压缩接头两端带有顶针和钩环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压缩接头两端带有顶针和吊钩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压接方法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钢丝绳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套筒（特殊铝合金）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钢丝绳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顶针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使用吊索钢丝绳时的注意事项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衬垫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保持整齐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4580" y="6371493"/>
            <a:ext cx="202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单绳吊索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存放注意事项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湿气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热量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灰尘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酸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链条类型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扁节链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日字形链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标称直径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标称直径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吊链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接环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带环链条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带吊钩链条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钩环位置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使用钩环示例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吊索员资格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提升载荷:1吨及以上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装载物重量:0.5吨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完成吊索技能培训课程的人员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22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ja-JP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完成吊索作业特殊教育的人员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吊环螺栓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吊环螺母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使用吊环螺栓示例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使用垫圈进行调节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吊梁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吊梁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衬垫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麻袋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织物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橡胶片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500" y="5950061"/>
            <a:ext cx="25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铜或铜合金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焊接结构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磁性垫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承载块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使用相同大小的块。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用双手从两侧握住一块。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握住块的左侧和右侧。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负载变得不稳定。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不要将手放在其顶部。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链条变形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链节歪曲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链节弯曲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链节扭转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凹陷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弯曲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扭转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吊钩的开口和磨损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钩环磨损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吊索装备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起重机定义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通过动力提升装载物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水平承载提升的装载物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撤离位置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高架移动式起重机，桥式起重机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移动式起重机，悬臂起重机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撤离位置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2 m或以上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载荷的纵向长度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2 m或以上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424062"/>
            <a:ext cx="1264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17518"/>
            <a:ext cx="167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横动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45°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回转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086438" y="2803045"/>
            <a:ext cx="112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起重臂倾角改变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415864" y="2205122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2 m或以上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撤离位置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悬挂在吊钩上的方法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通过吊环紧固钢丝绳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94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60°以内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单圈吊索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悬挂在吊钩上的方法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60°以内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悬挂在吊钩上的方法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单圈吊索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60°以内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悬挂在吊钩上的方法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单花钩结吊索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有效绳索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引导绳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绕圈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悬挂在吊钩上的方法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绕圈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2" y="5123016"/>
            <a:ext cx="41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吊索钢丝绳松开时，吊环可能会移开。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通过吊环紧固钢丝绳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4516" y="5928634"/>
            <a:ext cx="2589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四点双绳吊索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907387"/>
            <a:ext cx="236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ja-JP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四点双绳吊索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单圈吊索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两点双绳吊索（用钩环套索）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向相同方向套索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向不同方向套索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两点双绳吊索（通过吊环紧固）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大小和力臂之间的关系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螺栓旋转。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螺栓不旋转。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如何使用钩环（注意螺栓位置）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通过吊环紧固钢丝绳（注意压缩接头位置）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双绳四点单圈吊索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双绳两点单圈套索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单圈吊索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7" y="2276096"/>
            <a:ext cx="225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通过吊环紧固钢丝绳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将对折部分穿过吊环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83782" y="5469775"/>
            <a:ext cx="314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将吊环穿过吊索钢丝绳对折部分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使用环形钢丝绳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包索吊结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CN" altLang="ja-JP" sz="3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底部单钩吊索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在装载物上固定钢丝绳的方法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CN" altLang="ja-JP" sz="3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单绳吊索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带夹链条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带吊索钩的链条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吊钩环形链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杠杆力矩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支点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带铸造钩的链条（开口较大）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固定滑轮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ja-JP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拉动1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30733" y="5482382"/>
            <a:ext cx="1050510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ja-JP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将升高1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吊索钢丝绳的张力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m:装载物重量</a:t>
            </a:r>
          </a:p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Fw:9.8 x m (kN)</a:t>
            </a:r>
          </a:p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F1, F2:吊索钢丝绳的张力</a:t>
            </a:r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</a:p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F:合力(kN) </a:t>
            </a:r>
            <a:endParaRPr lang="zh-CN" altLang="ja-JP" sz="160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252000"/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 = Fw</a:t>
            </a:r>
          </a:p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P:向内拉动吊索钢丝绳的力(kN) 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钢丝绳结构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核心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电线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股线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捻的类型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普通搓捻Z（右手）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普通搓捻S（左手）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顺捻Z（右手）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424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顺捻S（左手）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普通搓捻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顺捻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463</Words>
  <PresentationFormat>ユーザー設定</PresentationFormat>
  <Paragraphs>200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吊索员资格</vt:lpstr>
      <vt:lpstr>吊索员资格</vt:lpstr>
      <vt:lpstr>起重机定义</vt:lpstr>
      <vt:lpstr>大小和力臂之间的关系</vt:lpstr>
      <vt:lpstr>杠杆力矩</vt:lpstr>
      <vt:lpstr>固定滑轮</vt:lpstr>
      <vt:lpstr>吊索钢丝绳的张力</vt:lpstr>
      <vt:lpstr>钢丝绳结构</vt:lpstr>
      <vt:lpstr>捻的类型</vt:lpstr>
      <vt:lpstr>钢丝绳直径的测量方法</vt:lpstr>
      <vt:lpstr>绳索数和吊索角度（a =吊索角度）</vt:lpstr>
      <vt:lpstr>钢丝绳的张力系数和吊索角度</vt:lpstr>
      <vt:lpstr>吊索钢丝绳</vt:lpstr>
      <vt:lpstr>压接方法</vt:lpstr>
      <vt:lpstr>使用吊索钢丝绳时的注意事项</vt:lpstr>
      <vt:lpstr>链条类型</vt:lpstr>
      <vt:lpstr>吊链</vt:lpstr>
      <vt:lpstr>钩环位置</vt:lpstr>
      <vt:lpstr>使用钩环示例</vt:lpstr>
      <vt:lpstr>吊环螺栓</vt:lpstr>
      <vt:lpstr>吊环螺母</vt:lpstr>
      <vt:lpstr>使用吊环螺栓示例</vt:lpstr>
      <vt:lpstr>吊梁</vt:lpstr>
      <vt:lpstr>衬垫</vt:lpstr>
      <vt:lpstr>承载块</vt:lpstr>
      <vt:lpstr>链条变形</vt:lpstr>
      <vt:lpstr>吊钩的开口和磨损</vt:lpstr>
      <vt:lpstr>钩环磨损</vt:lpstr>
      <vt:lpstr>吊索装备</vt:lpstr>
      <vt:lpstr>撤离位置</vt:lpstr>
      <vt:lpstr>悬挂在吊钩上的方法</vt:lpstr>
      <vt:lpstr>悬挂在吊钩上的方法</vt:lpstr>
      <vt:lpstr>悬挂在吊钩上的方法</vt:lpstr>
      <vt:lpstr>悬挂在吊钩上的方法</vt:lpstr>
      <vt:lpstr>悬挂在吊钩上的方法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在装载物上固定钢丝绳的方法</vt:lpstr>
      <vt:lpstr>带夹链条</vt:lpstr>
      <vt:lpstr>带吊索钩的链条</vt:lpstr>
      <vt:lpstr>吊钩环形链</vt:lpstr>
      <vt:lpstr>带铸造钩的链条（开口较大）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2020-03-12T15:31:35Z</dcterms:modified>
</cp:coreProperties>
</file>