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44" r:id="rId5"/>
  </p:sldMasterIdLst>
  <p:notesMasterIdLst>
    <p:notesMasterId r:id="rId22"/>
  </p:notesMasterIdLst>
  <p:sldIdLst>
    <p:sldId id="2147475033" r:id="rId6"/>
    <p:sldId id="2147475034" r:id="rId7"/>
    <p:sldId id="2147475035" r:id="rId8"/>
    <p:sldId id="2147475036" r:id="rId9"/>
    <p:sldId id="2147475037" r:id="rId10"/>
    <p:sldId id="2147475038" r:id="rId11"/>
    <p:sldId id="2147475039" r:id="rId12"/>
    <p:sldId id="2147475040" r:id="rId13"/>
    <p:sldId id="2147475041" r:id="rId14"/>
    <p:sldId id="2147475042" r:id="rId15"/>
    <p:sldId id="2147475043" r:id="rId16"/>
    <p:sldId id="2147475044" r:id="rId17"/>
    <p:sldId id="2147475045" r:id="rId18"/>
    <p:sldId id="2147475046" r:id="rId19"/>
    <p:sldId id="2147475047" r:id="rId20"/>
    <p:sldId id="2147475048" r:id="rId2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5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77C7C70F-66E8-6F0B-E71B-6EC1C70AD2EB}" name="DXU 稲田 瑞樹" initials="瑞稲" userId="S::mizuki_inada@mri.co.jp::0ee364e6-8fb3-4754-aa40-7804c5036df9" providerId="AD"/>
  <p188:author id="{FDDE1113-CAE8-9D10-8101-AEDC96C5BEB2}" name="HXU 小泉 直也" initials="直小" userId="S::naoya_koizumi@mri.co.jp::19ba88c7-5751-4304-ad37-6fce39eefe4f" providerId="AD"/>
  <p188:author id="{7CCA2560-442C-7DDF-A1E6-2473534666FE}" name="布施 祐希(fuse-yuki.k20)" initials="祐布" userId="S::FYEYY@lansys.mhlw.go.jp::2c9e35e7-2f71-4ace-8bb2-328eb5595e65" providerId="AD"/>
  <p188:author id="{A20F7F61-88BE-38ED-F11A-3A71303558B5}" name="片岡 雅人(kataoka-masato.jy9)" initials="雅片" userId="S::KMNBM@lansys.mhlw.go.jp::88cedb9a-987e-4ee1-ba3f-82d9b1566fcc" providerId="AD"/>
  <p188:author id="{AA3FEEB8-6EDB-0CC1-D569-2B56DE42350A}" name="HXU 寺元 一道" initials="一寺" userId="S::kazumichi_teramoto@mri.co.jp::03fe0577-58d7-4a26-9a29-a74136342ba0" providerId="AD"/>
  <p188:author id="{E7810DCB-340C-FD5B-5BC1-CC8C1C823908}" name="倉吉 紘子(kurayoshi-hiroko)" initials="紘倉" userId="S::KHGCA@lansys.mhlw.go.jp::f5a2e576-d098-41fe-bef7-1a093c0939c5" providerId="AD"/>
  <p188:author id="{1A109DE8-FA4A-1066-F767-465CDF6735F4}" name="鈴野 崇(suzuno-takashi)" initials="鈴野" userId="S::STDCY@lansys.mhlw.go.jp::102f0cba-e5bf-43ef-b71e-c7557498d9eb" providerId="AD"/>
  <p188:author id="{DAD51AEF-86AE-74CE-AA80-5E5D71EDE594}" name="DXU 具志堅 優" initials="優具" userId="S::masaru_gushiken@mri.co.jp::9b566f8e-a36d-473a-ae04-2542ef874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DFF"/>
    <a:srgbClr val="000000"/>
    <a:srgbClr val="0000FF"/>
    <a:srgbClr val="F8DBE2"/>
    <a:srgbClr val="004292"/>
    <a:srgbClr val="D3FAFF"/>
    <a:srgbClr val="DBF4F7"/>
    <a:srgbClr val="F0F0F0"/>
    <a:srgbClr val="EDF0F9"/>
    <a:srgbClr val="F3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79" autoAdjust="0"/>
  </p:normalViewPr>
  <p:slideViewPr>
    <p:cSldViewPr snapToGrid="0">
      <p:cViewPr varScale="1">
        <p:scale>
          <a:sx n="93" d="100"/>
          <a:sy n="93" d="100"/>
        </p:scale>
        <p:origin x="1902" y="66"/>
      </p:cViewPr>
      <p:guideLst>
        <p:guide orient="horz" pos="2183"/>
        <p:guide pos="4594"/>
      </p:guideLst>
    </p:cSldViewPr>
  </p:slideViewPr>
  <p:notesTextViewPr>
    <p:cViewPr>
      <p:scale>
        <a:sx n="1" d="1"/>
        <a:sy n="1" d="1"/>
      </p:scale>
      <p:origin x="0" y="0"/>
    </p:cViewPr>
  </p:notesTextViewPr>
  <p:notesViewPr>
    <p:cSldViewPr snapToGrid="0">
      <p:cViewPr varScale="1">
        <p:scale>
          <a:sx n="77" d="100"/>
          <a:sy n="77" d="100"/>
        </p:scale>
        <p:origin x="4080" y="114"/>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customXml/item2.xml" Type="http://schemas.openxmlformats.org/officeDocument/2006/relationships/customXml"/><Relationship Id="rId20" Target="slides/slide15.xml" Type="http://schemas.openxmlformats.org/officeDocument/2006/relationships/slide"/><Relationship Id="rId21" Target="slides/slide16.xml" Type="http://schemas.openxmlformats.org/officeDocument/2006/relationships/slide"/><Relationship Id="rId22" Target="notesMasters/notesMaster1.xml" Type="http://schemas.openxmlformats.org/officeDocument/2006/relationships/notesMaster"/><Relationship Id="rId23" Target="commentAuthors.xml" Type="http://schemas.openxmlformats.org/officeDocument/2006/relationships/commentAuthor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28" Target="changesInfos/changesInfo1.xml" Type="http://schemas.microsoft.com/office/2016/11/relationships/changesInfo"/><Relationship Id="rId29" Target="authors.xml" Type="http://schemas.microsoft.com/office/2018/10/relationships/authors"/><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片岡 雅人(kataoka-masato.jy9)" userId="88cedb9a-987e-4ee1-ba3f-82d9b1566fcc" providerId="ADAL" clId="{06685343-63AA-4263-B014-6DE8DA4A9CB9}"/>
    <pc:docChg chg="delSection">
      <pc:chgData name="片岡 雅人(kataoka-masato.jy9)" userId="88cedb9a-987e-4ee1-ba3f-82d9b1566fcc" providerId="ADAL" clId="{06685343-63AA-4263-B014-6DE8DA4A9CB9}" dt="2025-10-28T00:35:33.612" v="0" actId="17851"/>
      <pc:docMkLst>
        <pc:docMk/>
      </pc:docMkLst>
    </pc:docChg>
  </pc:docChgLst>
  <pc:docChgLst>
    <pc:chgData name="片岡 雅人(kataoka-masato.jy9)" userId="88cedb9a-987e-4ee1-ba3f-82d9b1566fcc" providerId="ADAL" clId="{08772970-63CE-4586-8F71-2A2CBF05031D}"/>
    <pc:docChg chg="modSld">
      <pc:chgData name="片岡 雅人(kataoka-masato.jy9)" userId="88cedb9a-987e-4ee1-ba3f-82d9b1566fcc" providerId="ADAL" clId="{08772970-63CE-4586-8F71-2A2CBF05031D}" dt="2025-10-30T12:23:49.390" v="1" actId="20577"/>
      <pc:docMkLst>
        <pc:docMk/>
      </pc:docMkLst>
      <pc:sldChg chg="modNotes">
        <pc:chgData name="片岡 雅人(kataoka-masato.jy9)" userId="88cedb9a-987e-4ee1-ba3f-82d9b1566fcc" providerId="ADAL" clId="{08772970-63CE-4586-8F71-2A2CBF05031D}" dt="2025-10-30T12:23:49.390" v="1" actId="20577"/>
        <pc:sldMkLst>
          <pc:docMk/>
          <pc:sldMk cId="1634507958" sldId="2147475042"/>
        </pc:sldMkLst>
      </pc:sldChg>
    </pc:docChg>
  </pc:docChgLst>
  <pc:docChgLst>
    <pc:chgData name="HXU 具志堅 優" userId="9b566f8e-a36d-473a-ae04-2542ef874fdd" providerId="ADAL" clId="{ECC66BB2-BF8E-4B10-BBE8-875536B3E547}"/>
    <pc:docChg chg="undo custSel modSld">
      <pc:chgData name="HXU 具志堅 優" userId="9b566f8e-a36d-473a-ae04-2542ef874fdd" providerId="ADAL" clId="{ECC66BB2-BF8E-4B10-BBE8-875536B3E547}" dt="2025-10-28T13:24:52.925" v="95" actId="1076"/>
      <pc:docMkLst>
        <pc:docMk/>
      </pc:docMkLst>
      <pc:sldChg chg="addSp delSp modSp mod delAnim modAnim">
        <pc:chgData name="HXU 具志堅 優" userId="9b566f8e-a36d-473a-ae04-2542ef874fdd" providerId="ADAL" clId="{ECC66BB2-BF8E-4B10-BBE8-875536B3E547}" dt="2025-10-27T14:41:56.191" v="4" actId="1076"/>
        <pc:sldMkLst>
          <pc:docMk/>
          <pc:sldMk cId="312259780" sldId="2147475034"/>
        </pc:sldMkLst>
      </pc:sldChg>
      <pc:sldChg chg="addSp delSp modSp mod delAnim modAnim modNotesTx">
        <pc:chgData name="HXU 具志堅 優" userId="9b566f8e-a36d-473a-ae04-2542ef874fdd" providerId="ADAL" clId="{ECC66BB2-BF8E-4B10-BBE8-875536B3E547}" dt="2025-10-28T13:22:03.061" v="89" actId="1076"/>
        <pc:sldMkLst>
          <pc:docMk/>
          <pc:sldMk cId="626738833" sldId="2147475035"/>
        </pc:sldMkLst>
      </pc:sldChg>
      <pc:sldChg chg="modNotesTx">
        <pc:chgData name="HXU 具志堅 優" userId="9b566f8e-a36d-473a-ae04-2542ef874fdd" providerId="ADAL" clId="{ECC66BB2-BF8E-4B10-BBE8-875536B3E547}" dt="2025-10-27T15:16:43.673" v="45" actId="20577"/>
        <pc:sldMkLst>
          <pc:docMk/>
          <pc:sldMk cId="3316300613" sldId="2147475037"/>
        </pc:sldMkLst>
      </pc:sldChg>
      <pc:sldChg chg="addSp modSp mod modAnim">
        <pc:chgData name="HXU 具志堅 優" userId="9b566f8e-a36d-473a-ae04-2542ef874fdd" providerId="ADAL" clId="{ECC66BB2-BF8E-4B10-BBE8-875536B3E547}" dt="2025-10-27T14:42:22.466" v="7" actId="1076"/>
        <pc:sldMkLst>
          <pc:docMk/>
          <pc:sldMk cId="587744373" sldId="2147475038"/>
        </pc:sldMkLst>
      </pc:sldChg>
      <pc:sldChg chg="addSp delSp modSp mod delAnim modAnim modNotesTx">
        <pc:chgData name="HXU 具志堅 優" userId="9b566f8e-a36d-473a-ae04-2542ef874fdd" providerId="ADAL" clId="{ECC66BB2-BF8E-4B10-BBE8-875536B3E547}" dt="2025-10-27T15:19:20.768" v="53" actId="1076"/>
        <pc:sldMkLst>
          <pc:docMk/>
          <pc:sldMk cId="45844538" sldId="2147475040"/>
        </pc:sldMkLst>
      </pc:sldChg>
      <pc:sldChg chg="addSp delSp modSp mod delAnim modAnim modNotesTx">
        <pc:chgData name="HXU 具志堅 優" userId="9b566f8e-a36d-473a-ae04-2542ef874fdd" providerId="ADAL" clId="{ECC66BB2-BF8E-4B10-BBE8-875536B3E547}" dt="2025-10-27T15:21:23.860" v="62" actId="1076"/>
        <pc:sldMkLst>
          <pc:docMk/>
          <pc:sldMk cId="97360215" sldId="2147475041"/>
        </pc:sldMkLst>
      </pc:sldChg>
      <pc:sldChg chg="addSp delSp modSp mod delAnim modAnim modNotesTx">
        <pc:chgData name="HXU 具志堅 優" userId="9b566f8e-a36d-473a-ae04-2542ef874fdd" providerId="ADAL" clId="{ECC66BB2-BF8E-4B10-BBE8-875536B3E547}" dt="2025-10-28T13:24:52.925" v="95" actId="1076"/>
        <pc:sldMkLst>
          <pc:docMk/>
          <pc:sldMk cId="1634507958" sldId="2147475042"/>
        </pc:sldMkLst>
      </pc:sldChg>
      <pc:sldChg chg="addSp delSp modSp mod delAnim modAnim modNotesTx">
        <pc:chgData name="HXU 具志堅 優" userId="9b566f8e-a36d-473a-ae04-2542ef874fdd" providerId="ADAL" clId="{ECC66BB2-BF8E-4B10-BBE8-875536B3E547}" dt="2025-10-27T15:24:14.475" v="68" actId="1076"/>
        <pc:sldMkLst>
          <pc:docMk/>
          <pc:sldMk cId="3569185752" sldId="2147475045"/>
        </pc:sldMkLst>
      </pc:sldChg>
      <pc:sldChg chg="addSp delSp modSp mod delAnim modAnim modNotesTx">
        <pc:chgData name="HXU 具志堅 優" userId="9b566f8e-a36d-473a-ae04-2542ef874fdd" providerId="ADAL" clId="{ECC66BB2-BF8E-4B10-BBE8-875536B3E547}" dt="2025-10-28T04:36:24.584" v="83" actId="20577"/>
        <pc:sldMkLst>
          <pc:docMk/>
          <pc:sldMk cId="2706575776" sldId="2147475046"/>
        </pc:sldMkLst>
      </pc:sldChg>
      <pc:sldChg chg="addSp delSp modSp mod delAnim modAnim">
        <pc:chgData name="HXU 具志堅 優" userId="9b566f8e-a36d-473a-ae04-2542ef874fdd" providerId="ADAL" clId="{ECC66BB2-BF8E-4B10-BBE8-875536B3E547}" dt="2025-10-27T15:12:04.590" v="17" actId="1076"/>
        <pc:sldMkLst>
          <pc:docMk/>
          <pc:sldMk cId="2785786756" sldId="2147475048"/>
        </pc:sldMkLst>
      </pc:sldChg>
    </pc:docChg>
  </pc:docChgLst>
  <pc:docChgLst>
    <pc:chgData name="片岡 雅人(kataoka-masato.jy9)" userId="88cedb9a-987e-4ee1-ba3f-82d9b1566fcc" providerId="ADAL" clId="{60ACFEB1-7AB5-4625-B9C8-D29CD2432E25}"/>
    <pc:docChg chg="modSld">
      <pc:chgData name="片岡 雅人(kataoka-masato.jy9)" userId="88cedb9a-987e-4ee1-ba3f-82d9b1566fcc" providerId="ADAL" clId="{60ACFEB1-7AB5-4625-B9C8-D29CD2432E25}" dt="2025-10-28T00:09:57.324" v="4" actId="20577"/>
      <pc:docMkLst>
        <pc:docMk/>
      </pc:docMkLst>
      <pc:sldChg chg="modNotesTx">
        <pc:chgData name="片岡 雅人(kataoka-masato.jy9)" userId="88cedb9a-987e-4ee1-ba3f-82d9b1566fcc" providerId="ADAL" clId="{60ACFEB1-7AB5-4625-B9C8-D29CD2432E25}" dt="2025-10-28T00:09:57.324" v="4" actId="20577"/>
        <pc:sldMkLst>
          <pc:docMk/>
          <pc:sldMk cId="2706575776" sldId="2147475046"/>
        </pc:sldMkLst>
      </pc:sldChg>
    </pc:docChg>
  </pc:docChgLst>
  <pc:docChgLst>
    <pc:chgData name="片岡 雅人(kataoka-masato.jy9)" userId="88cedb9a-987e-4ee1-ba3f-82d9b1566fcc" providerId="ADAL" clId="{B1593ABC-9C56-4E52-8A5D-34790BA48A74}"/>
    <pc:docChg chg="custSel modSld">
      <pc:chgData name="片岡 雅人(kataoka-masato.jy9)" userId="88cedb9a-987e-4ee1-ba3f-82d9b1566fcc" providerId="ADAL" clId="{B1593ABC-9C56-4E52-8A5D-34790BA48A74}" dt="2025-10-28T13:48:42.469" v="0" actId="478"/>
      <pc:docMkLst>
        <pc:docMk/>
      </pc:docMkLst>
      <pc:sldChg chg="delSp mod">
        <pc:chgData name="片岡 雅人(kataoka-masato.jy9)" userId="88cedb9a-987e-4ee1-ba3f-82d9b1566fcc" providerId="ADAL" clId="{B1593ABC-9C56-4E52-8A5D-34790BA48A74}" dt="2025-10-28T13:48:42.469" v="0" actId="478"/>
        <pc:sldMkLst>
          <pc:docMk/>
          <pc:sldMk cId="1634507958" sldId="2147475042"/>
        </pc:sldMkLst>
      </pc:sldChg>
    </pc:docChg>
  </pc:docChgLst>
  <pc:docChgLst>
    <pc:chgData name="片岡 雅人(kataoka-masato.jy9)" userId="88cedb9a-987e-4ee1-ba3f-82d9b1566fcc" providerId="ADAL" clId="{A50011D2-A27F-4B1E-B52D-AB5211B462E5}"/>
    <pc:docChg chg="modSld">
      <pc:chgData name="片岡 雅人(kataoka-masato.jy9)" userId="88cedb9a-987e-4ee1-ba3f-82d9b1566fcc" providerId="ADAL" clId="{A50011D2-A27F-4B1E-B52D-AB5211B462E5}" dt="2026-01-09T06:35:02.546" v="15" actId="6549"/>
      <pc:docMkLst>
        <pc:docMk/>
      </pc:docMkLst>
      <pc:sldChg chg="modNotesTx">
        <pc:chgData name="片岡 雅人(kataoka-masato.jy9)" userId="88cedb9a-987e-4ee1-ba3f-82d9b1566fcc" providerId="ADAL" clId="{A50011D2-A27F-4B1E-B52D-AB5211B462E5}" dt="2026-01-09T06:34:18.185" v="0" actId="6549"/>
        <pc:sldMkLst>
          <pc:docMk/>
          <pc:sldMk cId="3865170315" sldId="2147475033"/>
        </pc:sldMkLst>
      </pc:sldChg>
      <pc:sldChg chg="modNotesTx">
        <pc:chgData name="片岡 雅人(kataoka-masato.jy9)" userId="88cedb9a-987e-4ee1-ba3f-82d9b1566fcc" providerId="ADAL" clId="{A50011D2-A27F-4B1E-B52D-AB5211B462E5}" dt="2026-01-09T06:34:20.396" v="1" actId="6549"/>
        <pc:sldMkLst>
          <pc:docMk/>
          <pc:sldMk cId="312259780" sldId="2147475034"/>
        </pc:sldMkLst>
      </pc:sldChg>
      <pc:sldChg chg="modNotesTx">
        <pc:chgData name="片岡 雅人(kataoka-masato.jy9)" userId="88cedb9a-987e-4ee1-ba3f-82d9b1566fcc" providerId="ADAL" clId="{A50011D2-A27F-4B1E-B52D-AB5211B462E5}" dt="2026-01-09T06:34:22.881" v="2" actId="6549"/>
        <pc:sldMkLst>
          <pc:docMk/>
          <pc:sldMk cId="626738833" sldId="2147475035"/>
        </pc:sldMkLst>
      </pc:sldChg>
      <pc:sldChg chg="modNotesTx">
        <pc:chgData name="片岡 雅人(kataoka-masato.jy9)" userId="88cedb9a-987e-4ee1-ba3f-82d9b1566fcc" providerId="ADAL" clId="{A50011D2-A27F-4B1E-B52D-AB5211B462E5}" dt="2026-01-09T06:34:25.035" v="3" actId="6549"/>
        <pc:sldMkLst>
          <pc:docMk/>
          <pc:sldMk cId="3235119229" sldId="2147475036"/>
        </pc:sldMkLst>
      </pc:sldChg>
      <pc:sldChg chg="modNotesTx">
        <pc:chgData name="片岡 雅人(kataoka-masato.jy9)" userId="88cedb9a-987e-4ee1-ba3f-82d9b1566fcc" providerId="ADAL" clId="{A50011D2-A27F-4B1E-B52D-AB5211B462E5}" dt="2026-01-09T06:34:27.881" v="4" actId="6549"/>
        <pc:sldMkLst>
          <pc:docMk/>
          <pc:sldMk cId="3316300613" sldId="2147475037"/>
        </pc:sldMkLst>
      </pc:sldChg>
      <pc:sldChg chg="modNotesTx">
        <pc:chgData name="片岡 雅人(kataoka-masato.jy9)" userId="88cedb9a-987e-4ee1-ba3f-82d9b1566fcc" providerId="ADAL" clId="{A50011D2-A27F-4B1E-B52D-AB5211B462E5}" dt="2026-01-09T06:34:30.630" v="5" actId="6549"/>
        <pc:sldMkLst>
          <pc:docMk/>
          <pc:sldMk cId="587744373" sldId="2147475038"/>
        </pc:sldMkLst>
      </pc:sldChg>
      <pc:sldChg chg="modNotesTx">
        <pc:chgData name="片岡 雅人(kataoka-masato.jy9)" userId="88cedb9a-987e-4ee1-ba3f-82d9b1566fcc" providerId="ADAL" clId="{A50011D2-A27F-4B1E-B52D-AB5211B462E5}" dt="2026-01-09T06:34:32.968" v="6" actId="6549"/>
        <pc:sldMkLst>
          <pc:docMk/>
          <pc:sldMk cId="915215727" sldId="2147475039"/>
        </pc:sldMkLst>
      </pc:sldChg>
      <pc:sldChg chg="modNotesTx">
        <pc:chgData name="片岡 雅人(kataoka-masato.jy9)" userId="88cedb9a-987e-4ee1-ba3f-82d9b1566fcc" providerId="ADAL" clId="{A50011D2-A27F-4B1E-B52D-AB5211B462E5}" dt="2026-01-09T06:34:35.387" v="7" actId="6549"/>
        <pc:sldMkLst>
          <pc:docMk/>
          <pc:sldMk cId="45844538" sldId="2147475040"/>
        </pc:sldMkLst>
      </pc:sldChg>
      <pc:sldChg chg="modNotesTx">
        <pc:chgData name="片岡 雅人(kataoka-masato.jy9)" userId="88cedb9a-987e-4ee1-ba3f-82d9b1566fcc" providerId="ADAL" clId="{A50011D2-A27F-4B1E-B52D-AB5211B462E5}" dt="2026-01-09T06:34:42.021" v="8" actId="6549"/>
        <pc:sldMkLst>
          <pc:docMk/>
          <pc:sldMk cId="97360215" sldId="2147475041"/>
        </pc:sldMkLst>
      </pc:sldChg>
      <pc:sldChg chg="modNotesTx">
        <pc:chgData name="片岡 雅人(kataoka-masato.jy9)" userId="88cedb9a-987e-4ee1-ba3f-82d9b1566fcc" providerId="ADAL" clId="{A50011D2-A27F-4B1E-B52D-AB5211B462E5}" dt="2026-01-09T06:34:44.280" v="9" actId="6549"/>
        <pc:sldMkLst>
          <pc:docMk/>
          <pc:sldMk cId="1634507958" sldId="2147475042"/>
        </pc:sldMkLst>
      </pc:sldChg>
      <pc:sldChg chg="modNotesTx">
        <pc:chgData name="片岡 雅人(kataoka-masato.jy9)" userId="88cedb9a-987e-4ee1-ba3f-82d9b1566fcc" providerId="ADAL" clId="{A50011D2-A27F-4B1E-B52D-AB5211B462E5}" dt="2026-01-09T06:34:46.635" v="10" actId="6549"/>
        <pc:sldMkLst>
          <pc:docMk/>
          <pc:sldMk cId="2598030936" sldId="2147475043"/>
        </pc:sldMkLst>
      </pc:sldChg>
      <pc:sldChg chg="modNotesTx">
        <pc:chgData name="片岡 雅人(kataoka-masato.jy9)" userId="88cedb9a-987e-4ee1-ba3f-82d9b1566fcc" providerId="ADAL" clId="{A50011D2-A27F-4B1E-B52D-AB5211B462E5}" dt="2026-01-09T06:34:49.200" v="11" actId="6549"/>
        <pc:sldMkLst>
          <pc:docMk/>
          <pc:sldMk cId="4222443359" sldId="2147475044"/>
        </pc:sldMkLst>
      </pc:sldChg>
      <pc:sldChg chg="modNotesTx">
        <pc:chgData name="片岡 雅人(kataoka-masato.jy9)" userId="88cedb9a-987e-4ee1-ba3f-82d9b1566fcc" providerId="ADAL" clId="{A50011D2-A27F-4B1E-B52D-AB5211B462E5}" dt="2026-01-09T06:34:55.574" v="12" actId="6549"/>
        <pc:sldMkLst>
          <pc:docMk/>
          <pc:sldMk cId="3569185752" sldId="2147475045"/>
        </pc:sldMkLst>
      </pc:sldChg>
      <pc:sldChg chg="modNotesTx">
        <pc:chgData name="片岡 雅人(kataoka-masato.jy9)" userId="88cedb9a-987e-4ee1-ba3f-82d9b1566fcc" providerId="ADAL" clId="{A50011D2-A27F-4B1E-B52D-AB5211B462E5}" dt="2026-01-09T06:34:57.684" v="13" actId="6549"/>
        <pc:sldMkLst>
          <pc:docMk/>
          <pc:sldMk cId="2706575776" sldId="2147475046"/>
        </pc:sldMkLst>
      </pc:sldChg>
      <pc:sldChg chg="modNotesTx">
        <pc:chgData name="片岡 雅人(kataoka-masato.jy9)" userId="88cedb9a-987e-4ee1-ba3f-82d9b1566fcc" providerId="ADAL" clId="{A50011D2-A27F-4B1E-B52D-AB5211B462E5}" dt="2026-01-09T06:34:59.504" v="14" actId="6549"/>
        <pc:sldMkLst>
          <pc:docMk/>
          <pc:sldMk cId="4265835180" sldId="2147475047"/>
        </pc:sldMkLst>
      </pc:sldChg>
      <pc:sldChg chg="modNotesTx">
        <pc:chgData name="片岡 雅人(kataoka-masato.jy9)" userId="88cedb9a-987e-4ee1-ba3f-82d9b1566fcc" providerId="ADAL" clId="{A50011D2-A27F-4B1E-B52D-AB5211B462E5}" dt="2026-01-09T06:35:02.546" v="15" actId="6549"/>
        <pc:sldMkLst>
          <pc:docMk/>
          <pc:sldMk cId="2785786756" sldId="2147475048"/>
        </pc:sldMkLst>
      </pc:sldChg>
    </pc:docChg>
  </pc:docChgLst>
  <pc:docChgLst>
    <pc:chgData name="片岡 雅人(kataoka-masato.jy9)" userId="88cedb9a-987e-4ee1-ba3f-82d9b1566fcc" providerId="ADAL" clId="{EBF6F5CC-1CD5-45AA-A7EC-D499F8B9CBE5}"/>
    <pc:docChg chg="undo custSel addSld delSld modSld">
      <pc:chgData name="片岡 雅人(kataoka-masato.jy9)" userId="88cedb9a-987e-4ee1-ba3f-82d9b1566fcc" providerId="ADAL" clId="{EBF6F5CC-1CD5-45AA-A7EC-D499F8B9CBE5}" dt="2025-12-25T04:25:21.889" v="73" actId="20577"/>
      <pc:docMkLst>
        <pc:docMk/>
      </pc:docMkLst>
      <pc:sldChg chg="delSp mod modTransition delAnim modAnim">
        <pc:chgData name="片岡 雅人(kataoka-masato.jy9)" userId="88cedb9a-987e-4ee1-ba3f-82d9b1566fcc" providerId="ADAL" clId="{EBF6F5CC-1CD5-45AA-A7EC-D499F8B9CBE5}" dt="2025-12-25T04:24:13.227" v="54" actId="478"/>
        <pc:sldMkLst>
          <pc:docMk/>
          <pc:sldMk cId="3865170315" sldId="2147475033"/>
        </pc:sldMkLst>
      </pc:sldChg>
      <pc:sldChg chg="delSp mod modTransition delAnim modAnim">
        <pc:chgData name="片岡 雅人(kataoka-masato.jy9)" userId="88cedb9a-987e-4ee1-ba3f-82d9b1566fcc" providerId="ADAL" clId="{EBF6F5CC-1CD5-45AA-A7EC-D499F8B9CBE5}" dt="2025-12-25T04:24:15.445" v="55" actId="478"/>
        <pc:sldMkLst>
          <pc:docMk/>
          <pc:sldMk cId="312259780" sldId="2147475034"/>
        </pc:sldMkLst>
      </pc:sldChg>
      <pc:sldChg chg="delSp mod modTransition delAnim modAnim">
        <pc:chgData name="片岡 雅人(kataoka-masato.jy9)" userId="88cedb9a-987e-4ee1-ba3f-82d9b1566fcc" providerId="ADAL" clId="{EBF6F5CC-1CD5-45AA-A7EC-D499F8B9CBE5}" dt="2025-12-25T04:24:17.536" v="56" actId="478"/>
        <pc:sldMkLst>
          <pc:docMk/>
          <pc:sldMk cId="626738833" sldId="2147475035"/>
        </pc:sldMkLst>
      </pc:sldChg>
      <pc:sldChg chg="delSp mod modTransition delAnim modAnim">
        <pc:chgData name="片岡 雅人(kataoka-masato.jy9)" userId="88cedb9a-987e-4ee1-ba3f-82d9b1566fcc" providerId="ADAL" clId="{EBF6F5CC-1CD5-45AA-A7EC-D499F8B9CBE5}" dt="2025-12-25T04:24:19.110" v="57" actId="478"/>
        <pc:sldMkLst>
          <pc:docMk/>
          <pc:sldMk cId="3235119229" sldId="2147475036"/>
        </pc:sldMkLst>
      </pc:sldChg>
      <pc:sldChg chg="delSp mod modTransition delAnim modAnim">
        <pc:chgData name="片岡 雅人(kataoka-masato.jy9)" userId="88cedb9a-987e-4ee1-ba3f-82d9b1566fcc" providerId="ADAL" clId="{EBF6F5CC-1CD5-45AA-A7EC-D499F8B9CBE5}" dt="2025-12-25T04:24:20.778" v="58" actId="478"/>
        <pc:sldMkLst>
          <pc:docMk/>
          <pc:sldMk cId="3316300613" sldId="2147475037"/>
        </pc:sldMkLst>
      </pc:sldChg>
      <pc:sldChg chg="delSp mod modTransition delAnim modAnim">
        <pc:chgData name="片岡 雅人(kataoka-masato.jy9)" userId="88cedb9a-987e-4ee1-ba3f-82d9b1566fcc" providerId="ADAL" clId="{EBF6F5CC-1CD5-45AA-A7EC-D499F8B9CBE5}" dt="2025-12-25T04:24:22.560" v="59" actId="478"/>
        <pc:sldMkLst>
          <pc:docMk/>
          <pc:sldMk cId="587744373" sldId="2147475038"/>
        </pc:sldMkLst>
      </pc:sldChg>
      <pc:sldChg chg="delSp mod modTransition delAnim modAnim">
        <pc:chgData name="片岡 雅人(kataoka-masato.jy9)" userId="88cedb9a-987e-4ee1-ba3f-82d9b1566fcc" providerId="ADAL" clId="{EBF6F5CC-1CD5-45AA-A7EC-D499F8B9CBE5}" dt="2025-12-25T04:24:23.870" v="60" actId="478"/>
        <pc:sldMkLst>
          <pc:docMk/>
          <pc:sldMk cId="915215727" sldId="2147475039"/>
        </pc:sldMkLst>
      </pc:sldChg>
      <pc:sldChg chg="delSp mod modTransition delAnim modAnim">
        <pc:chgData name="片岡 雅人(kataoka-masato.jy9)" userId="88cedb9a-987e-4ee1-ba3f-82d9b1566fcc" providerId="ADAL" clId="{EBF6F5CC-1CD5-45AA-A7EC-D499F8B9CBE5}" dt="2025-12-25T04:24:25.350" v="61" actId="478"/>
        <pc:sldMkLst>
          <pc:docMk/>
          <pc:sldMk cId="45844538" sldId="2147475040"/>
        </pc:sldMkLst>
      </pc:sldChg>
      <pc:sldChg chg="delSp mod modTransition delAnim modAnim">
        <pc:chgData name="片岡 雅人(kataoka-masato.jy9)" userId="88cedb9a-987e-4ee1-ba3f-82d9b1566fcc" providerId="ADAL" clId="{EBF6F5CC-1CD5-45AA-A7EC-D499F8B9CBE5}" dt="2025-12-25T04:24:26.686" v="62" actId="478"/>
        <pc:sldMkLst>
          <pc:docMk/>
          <pc:sldMk cId="97360215" sldId="2147475041"/>
        </pc:sldMkLst>
      </pc:sldChg>
      <pc:sldChg chg="delSp mod modTransition delAnim modAnim">
        <pc:chgData name="片岡 雅人(kataoka-masato.jy9)" userId="88cedb9a-987e-4ee1-ba3f-82d9b1566fcc" providerId="ADAL" clId="{EBF6F5CC-1CD5-45AA-A7EC-D499F8B9CBE5}" dt="2025-12-25T04:24:28.072" v="63" actId="478"/>
        <pc:sldMkLst>
          <pc:docMk/>
          <pc:sldMk cId="1634507958" sldId="2147475042"/>
        </pc:sldMkLst>
      </pc:sldChg>
      <pc:sldChg chg="delSp add del mod modTransition delAnim modAnim">
        <pc:chgData name="片岡 雅人(kataoka-masato.jy9)" userId="88cedb9a-987e-4ee1-ba3f-82d9b1566fcc" providerId="ADAL" clId="{EBF6F5CC-1CD5-45AA-A7EC-D499F8B9CBE5}" dt="2025-12-25T04:25:06.522" v="72" actId="47"/>
        <pc:sldMkLst>
          <pc:docMk/>
          <pc:sldMk cId="2598030936" sldId="2147475043"/>
        </pc:sldMkLst>
      </pc:sldChg>
      <pc:sldChg chg="delSp mod modTransition delAnim modAnim">
        <pc:chgData name="片岡 雅人(kataoka-masato.jy9)" userId="88cedb9a-987e-4ee1-ba3f-82d9b1566fcc" providerId="ADAL" clId="{EBF6F5CC-1CD5-45AA-A7EC-D499F8B9CBE5}" dt="2025-12-25T04:24:30.722" v="65" actId="478"/>
        <pc:sldMkLst>
          <pc:docMk/>
          <pc:sldMk cId="4222443359" sldId="2147475044"/>
        </pc:sldMkLst>
      </pc:sldChg>
      <pc:sldChg chg="delSp mod modTransition delAnim modAnim">
        <pc:chgData name="片岡 雅人(kataoka-masato.jy9)" userId="88cedb9a-987e-4ee1-ba3f-82d9b1566fcc" providerId="ADAL" clId="{EBF6F5CC-1CD5-45AA-A7EC-D499F8B9CBE5}" dt="2025-12-25T04:24:32.093" v="66" actId="478"/>
        <pc:sldMkLst>
          <pc:docMk/>
          <pc:sldMk cId="3569185752" sldId="2147475045"/>
        </pc:sldMkLst>
      </pc:sldChg>
      <pc:sldChg chg="delSp mod modTransition delAnim modAnim modNotesTx">
        <pc:chgData name="片岡 雅人(kataoka-masato.jy9)" userId="88cedb9a-987e-4ee1-ba3f-82d9b1566fcc" providerId="ADAL" clId="{EBF6F5CC-1CD5-45AA-A7EC-D499F8B9CBE5}" dt="2025-12-25T04:25:21.889" v="73" actId="20577"/>
        <pc:sldMkLst>
          <pc:docMk/>
          <pc:sldMk cId="2706575776" sldId="2147475046"/>
        </pc:sldMkLst>
      </pc:sldChg>
      <pc:sldChg chg="delSp mod modTransition delAnim modAnim">
        <pc:chgData name="片岡 雅人(kataoka-masato.jy9)" userId="88cedb9a-987e-4ee1-ba3f-82d9b1566fcc" providerId="ADAL" clId="{EBF6F5CC-1CD5-45AA-A7EC-D499F8B9CBE5}" dt="2025-12-25T04:24:34.594" v="68" actId="478"/>
        <pc:sldMkLst>
          <pc:docMk/>
          <pc:sldMk cId="4265835180" sldId="2147475047"/>
        </pc:sldMkLst>
      </pc:sldChg>
      <pc:sldChg chg="delSp mod modTransition delAnim modAnim">
        <pc:chgData name="片岡 雅人(kataoka-masato.jy9)" userId="88cedb9a-987e-4ee1-ba3f-82d9b1566fcc" providerId="ADAL" clId="{EBF6F5CC-1CD5-45AA-A7EC-D499F8B9CBE5}" dt="2025-12-25T04:24:35.898" v="69" actId="478"/>
        <pc:sldMkLst>
          <pc:docMk/>
          <pc:sldMk cId="2785786756" sldId="2147475048"/>
        </pc:sldMkLst>
      </pc:sldChg>
    </pc:docChg>
  </pc:docChgLst>
</pc:chgInfo>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510B72EB-B866-4D5B-A749-D5B315BA50A2}" type="datetimeFigureOut">
              <a:rPr kumimoji="1" lang="ja-JP" altLang="en-US" smtClean="0"/>
              <a:t>2026/1/9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92F6713B-3BB1-462D-88FC-A728EB7EFB1A}" type="slidenum">
              <a:rPr kumimoji="1" lang="ja-JP" altLang="en-US" smtClean="0"/>
              <a:t>‹#›</a:t>
            </a:fld>
            <a:endParaRPr kumimoji="1" lang="ja-JP" altLang="en-US"/>
          </a:p>
        </p:txBody>
      </p:sp>
    </p:spTree>
    <p:extLst>
      <p:ext uri="{BB962C8B-B14F-4D97-AF65-F5344CB8AC3E}">
        <p14:creationId xmlns:p14="http://schemas.microsoft.com/office/powerpoint/2010/main" val="23951215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C6D8-E673-9469-DC96-EC12D15CAE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A8D5E3-64FE-4FF4-8EF0-01A685DF826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D5614E-687F-8E33-BE7C-77F0A79A720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95A3661-A2C6-C360-074F-28FAA7DF4D56}"/>
              </a:ext>
            </a:extLst>
          </p:cNvPr>
          <p:cNvSpPr>
            <a:spLocks noGrp="1"/>
          </p:cNvSpPr>
          <p:nvPr>
            <p:ph type="sldNum" sz="quarter" idx="5"/>
          </p:nvPr>
        </p:nvSpPr>
        <p:spPr/>
        <p:txBody>
          <a:bodyPr/>
          <a:lstStyle/>
          <a:p>
            <a:fld id="{92F6713B-3BB1-462D-88FC-A728EB7EFB1A}" type="slidenum">
              <a:rPr kumimoji="1" lang="ja-JP" altLang="en-US" smtClean="0"/>
              <a:t>1</a:t>
            </a:fld>
            <a:endParaRPr kumimoji="1" lang="ja-JP" altLang="en-US"/>
          </a:p>
        </p:txBody>
      </p:sp>
    </p:spTree>
    <p:extLst>
      <p:ext uri="{BB962C8B-B14F-4D97-AF65-F5344CB8AC3E}">
        <p14:creationId xmlns:p14="http://schemas.microsoft.com/office/powerpoint/2010/main" val="3077508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46FCD-C6BE-0E53-2B11-97369230A6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965DA6-5B59-CE20-106D-BEF1568B42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5F2112-F61D-4549-9A3D-48B95A072B5D}"/>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8200108-9C00-456B-A48F-7DFFABE1FB1E}"/>
              </a:ext>
            </a:extLst>
          </p:cNvPr>
          <p:cNvSpPr>
            <a:spLocks noGrp="1"/>
          </p:cNvSpPr>
          <p:nvPr>
            <p:ph type="sldNum" sz="quarter" idx="5"/>
          </p:nvPr>
        </p:nvSpPr>
        <p:spPr/>
        <p:txBody>
          <a:bodyPr/>
          <a:lstStyle/>
          <a:p>
            <a:fld id="{92F6713B-3BB1-462D-88FC-A728EB7EFB1A}" type="slidenum">
              <a:rPr kumimoji="1" lang="ja-JP" altLang="en-US" smtClean="0"/>
              <a:t>10</a:t>
            </a:fld>
            <a:endParaRPr kumimoji="1" lang="ja-JP" altLang="en-US"/>
          </a:p>
        </p:txBody>
      </p:sp>
    </p:spTree>
    <p:extLst>
      <p:ext uri="{BB962C8B-B14F-4D97-AF65-F5344CB8AC3E}">
        <p14:creationId xmlns:p14="http://schemas.microsoft.com/office/powerpoint/2010/main" val="2333841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DEF6-1069-BF86-F021-D01EC81E96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9DE30D-600D-7CE9-E3ED-DBFC01CAA7F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DC0437-CA76-EE7C-CC18-1438CD7BB0C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1A9657F-1017-B46F-4CF2-A01F3F097628}"/>
              </a:ext>
            </a:extLst>
          </p:cNvPr>
          <p:cNvSpPr>
            <a:spLocks noGrp="1"/>
          </p:cNvSpPr>
          <p:nvPr>
            <p:ph type="sldNum" sz="quarter" idx="5"/>
          </p:nvPr>
        </p:nvSpPr>
        <p:spPr/>
        <p:txBody>
          <a:bodyPr/>
          <a:lstStyle/>
          <a:p>
            <a:fld id="{92F6713B-3BB1-462D-88FC-A728EB7EFB1A}" type="slidenum">
              <a:rPr kumimoji="1" lang="ja-JP" altLang="en-US" smtClean="0"/>
              <a:t>11</a:t>
            </a:fld>
            <a:endParaRPr kumimoji="1" lang="ja-JP" altLang="en-US"/>
          </a:p>
        </p:txBody>
      </p:sp>
    </p:spTree>
    <p:extLst>
      <p:ext uri="{BB962C8B-B14F-4D97-AF65-F5344CB8AC3E}">
        <p14:creationId xmlns:p14="http://schemas.microsoft.com/office/powerpoint/2010/main" val="309884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1113A-A5D1-CB80-F54A-40BDC93DD0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2702B4-0261-3CBB-77EF-1E8A250BAA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D4BD5E-0A52-DB3C-D364-A7DFEDB9B7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433836A2-86FB-DEDD-B776-A4D2F46A73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6713B-3BB1-462D-88FC-A728EB7EFB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11432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67CD1-DEEC-8F06-C122-D1B606D9AB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6D8C43-83E5-CE79-CCCC-616AF650A46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0B9F10-5DA1-9414-4D1B-2139E8ABC1D8}"/>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42A8313-46AF-15BB-7140-03A3AECCE294}"/>
              </a:ext>
            </a:extLst>
          </p:cNvPr>
          <p:cNvSpPr>
            <a:spLocks noGrp="1"/>
          </p:cNvSpPr>
          <p:nvPr>
            <p:ph type="sldNum" sz="quarter" idx="5"/>
          </p:nvPr>
        </p:nvSpPr>
        <p:spPr/>
        <p:txBody>
          <a:bodyPr/>
          <a:lstStyle/>
          <a:p>
            <a:fld id="{92F6713B-3BB1-462D-88FC-A728EB7EFB1A}" type="slidenum">
              <a:rPr kumimoji="1" lang="ja-JP" altLang="en-US" smtClean="0"/>
              <a:t>13</a:t>
            </a:fld>
            <a:endParaRPr kumimoji="1" lang="ja-JP" altLang="en-US"/>
          </a:p>
        </p:txBody>
      </p:sp>
    </p:spTree>
    <p:extLst>
      <p:ext uri="{BB962C8B-B14F-4D97-AF65-F5344CB8AC3E}">
        <p14:creationId xmlns:p14="http://schemas.microsoft.com/office/powerpoint/2010/main" val="81434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108F8-36B8-AAD7-7B21-14F6D0C703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3AB4E9-21C0-DE19-A802-8A53BE4514C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D1F581-0776-ED69-E92E-0A3E263D51CE}"/>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2DC31860-6319-33E7-FD58-D639EB35A59D}"/>
              </a:ext>
            </a:extLst>
          </p:cNvPr>
          <p:cNvSpPr>
            <a:spLocks noGrp="1"/>
          </p:cNvSpPr>
          <p:nvPr>
            <p:ph type="sldNum" sz="quarter" idx="5"/>
          </p:nvPr>
        </p:nvSpPr>
        <p:spPr/>
        <p:txBody>
          <a:bodyPr/>
          <a:lstStyle/>
          <a:p>
            <a:fld id="{92F6713B-3BB1-462D-88FC-A728EB7EFB1A}" type="slidenum">
              <a:rPr kumimoji="1" lang="ja-JP" altLang="en-US" smtClean="0"/>
              <a:t>14</a:t>
            </a:fld>
            <a:endParaRPr kumimoji="1" lang="ja-JP" altLang="en-US"/>
          </a:p>
        </p:txBody>
      </p:sp>
    </p:spTree>
    <p:extLst>
      <p:ext uri="{BB962C8B-B14F-4D97-AF65-F5344CB8AC3E}">
        <p14:creationId xmlns:p14="http://schemas.microsoft.com/office/powerpoint/2010/main" val="153435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18C7-F9EB-3500-4397-EE9114A594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3DEF09-192E-ED94-810C-7BA394CF83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E457DE-E1C3-5378-E8C8-11BEDD34738F}"/>
              </a:ext>
            </a:extLst>
          </p:cNvPr>
          <p:cNvSpPr>
            <a:spLocks noGrp="1"/>
          </p:cNvSpPr>
          <p:nvPr>
            <p:ph type="body" idx="1"/>
          </p:nvPr>
        </p:nvSpPr>
        <p:spPr/>
        <p:txBody>
          <a:bodyPr/>
          <a:lstStyle/>
          <a:p>
            <a:endParaRPr kumimoji="1" lang="ja-JP" altLang="en-US" b="0" dirty="0"/>
          </a:p>
        </p:txBody>
      </p:sp>
      <p:sp>
        <p:nvSpPr>
          <p:cNvPr id="4" name="スライド番号プレースホルダー 3">
            <a:extLst>
              <a:ext uri="{FF2B5EF4-FFF2-40B4-BE49-F238E27FC236}">
                <a16:creationId xmlns:a16="http://schemas.microsoft.com/office/drawing/2014/main" id="{14937D38-9CB8-8AC5-B2E1-76263FB87D5C}"/>
              </a:ext>
            </a:extLst>
          </p:cNvPr>
          <p:cNvSpPr>
            <a:spLocks noGrp="1"/>
          </p:cNvSpPr>
          <p:nvPr>
            <p:ph type="sldNum" sz="quarter" idx="5"/>
          </p:nvPr>
        </p:nvSpPr>
        <p:spPr/>
        <p:txBody>
          <a:bodyPr/>
          <a:lstStyle/>
          <a:p>
            <a:fld id="{92F6713B-3BB1-462D-88FC-A728EB7EFB1A}" type="slidenum">
              <a:rPr kumimoji="1" lang="ja-JP" altLang="en-US" smtClean="0"/>
              <a:t>15</a:t>
            </a:fld>
            <a:endParaRPr kumimoji="1" lang="ja-JP" altLang="en-US"/>
          </a:p>
        </p:txBody>
      </p:sp>
    </p:spTree>
    <p:extLst>
      <p:ext uri="{BB962C8B-B14F-4D97-AF65-F5344CB8AC3E}">
        <p14:creationId xmlns:p14="http://schemas.microsoft.com/office/powerpoint/2010/main" val="279038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DE722-4EA0-830B-CE21-6B4FA054EB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7152DD-56E4-E17E-4029-F1B88BCBCC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0574DF-78F6-6986-8C16-B45E1A0536E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B37D0FC-8190-DE9B-DEC7-6A595E2674DF}"/>
              </a:ext>
            </a:extLst>
          </p:cNvPr>
          <p:cNvSpPr>
            <a:spLocks noGrp="1"/>
          </p:cNvSpPr>
          <p:nvPr>
            <p:ph type="sldNum" sz="quarter" idx="5"/>
          </p:nvPr>
        </p:nvSpPr>
        <p:spPr/>
        <p:txBody>
          <a:bodyPr/>
          <a:lstStyle/>
          <a:p>
            <a:fld id="{92F6713B-3BB1-462D-88FC-A728EB7EFB1A}" type="slidenum">
              <a:rPr kumimoji="1" lang="ja-JP" altLang="en-US" smtClean="0"/>
              <a:t>16</a:t>
            </a:fld>
            <a:endParaRPr kumimoji="1" lang="ja-JP" altLang="en-US"/>
          </a:p>
        </p:txBody>
      </p:sp>
    </p:spTree>
    <p:extLst>
      <p:ext uri="{BB962C8B-B14F-4D97-AF65-F5344CB8AC3E}">
        <p14:creationId xmlns:p14="http://schemas.microsoft.com/office/powerpoint/2010/main" val="68355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CC04-3889-4FFE-5844-BA673886D0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6C44AC-C6B8-BFD3-72F2-5879BCFB31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B56F10-E7BC-69F3-2329-A482C9B288A7}"/>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905EED91-6895-8F01-E684-076803BC811D}"/>
              </a:ext>
            </a:extLst>
          </p:cNvPr>
          <p:cNvSpPr>
            <a:spLocks noGrp="1"/>
          </p:cNvSpPr>
          <p:nvPr>
            <p:ph type="sldNum" sz="quarter" idx="5"/>
          </p:nvPr>
        </p:nvSpPr>
        <p:spPr/>
        <p:txBody>
          <a:bodyPr/>
          <a:lstStyle/>
          <a:p>
            <a:fld id="{92F6713B-3BB1-462D-88FC-A728EB7EFB1A}" type="slidenum">
              <a:rPr kumimoji="1" lang="ja-JP" altLang="en-US" smtClean="0"/>
              <a:t>2</a:t>
            </a:fld>
            <a:endParaRPr kumimoji="1" lang="ja-JP" altLang="en-US"/>
          </a:p>
        </p:txBody>
      </p:sp>
    </p:spTree>
    <p:extLst>
      <p:ext uri="{BB962C8B-B14F-4D97-AF65-F5344CB8AC3E}">
        <p14:creationId xmlns:p14="http://schemas.microsoft.com/office/powerpoint/2010/main" val="421096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96B72-1426-3367-9F36-404D11D8A2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C5C8E8-8B61-38C8-8B98-4C5206257D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D15E87-02BB-8B8E-8E98-A475279B21F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BE49408-D77F-7302-2897-E2313C47EAA5}"/>
              </a:ext>
            </a:extLst>
          </p:cNvPr>
          <p:cNvSpPr>
            <a:spLocks noGrp="1"/>
          </p:cNvSpPr>
          <p:nvPr>
            <p:ph type="sldNum" sz="quarter" idx="5"/>
          </p:nvPr>
        </p:nvSpPr>
        <p:spPr/>
        <p:txBody>
          <a:bodyPr/>
          <a:lstStyle/>
          <a:p>
            <a:fld id="{92F6713B-3BB1-462D-88FC-A728EB7EFB1A}" type="slidenum">
              <a:rPr kumimoji="1" lang="ja-JP" altLang="en-US" smtClean="0"/>
              <a:t>3</a:t>
            </a:fld>
            <a:endParaRPr kumimoji="1" lang="ja-JP" altLang="en-US"/>
          </a:p>
        </p:txBody>
      </p:sp>
    </p:spTree>
    <p:extLst>
      <p:ext uri="{BB962C8B-B14F-4D97-AF65-F5344CB8AC3E}">
        <p14:creationId xmlns:p14="http://schemas.microsoft.com/office/powerpoint/2010/main" val="335231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FB0C1-5883-5B47-96F2-CD0BC8DB84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C2C789-5DB1-8BBA-D5CC-DA97665FBB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004FA8-3A65-DF8C-5B93-03741B1B61BE}"/>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D1289344-7A54-7495-570A-2C79EA66C99D}"/>
              </a:ext>
            </a:extLst>
          </p:cNvPr>
          <p:cNvSpPr>
            <a:spLocks noGrp="1"/>
          </p:cNvSpPr>
          <p:nvPr>
            <p:ph type="sldNum" sz="quarter" idx="5"/>
          </p:nvPr>
        </p:nvSpPr>
        <p:spPr/>
        <p:txBody>
          <a:bodyPr/>
          <a:lstStyle/>
          <a:p>
            <a:fld id="{92F6713B-3BB1-462D-88FC-A728EB7EFB1A}" type="slidenum">
              <a:rPr kumimoji="1" lang="ja-JP" altLang="en-US" smtClean="0"/>
              <a:t>4</a:t>
            </a:fld>
            <a:endParaRPr kumimoji="1" lang="ja-JP" altLang="en-US"/>
          </a:p>
        </p:txBody>
      </p:sp>
    </p:spTree>
    <p:extLst>
      <p:ext uri="{BB962C8B-B14F-4D97-AF65-F5344CB8AC3E}">
        <p14:creationId xmlns:p14="http://schemas.microsoft.com/office/powerpoint/2010/main" val="348455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9DF0C-99FF-4897-52A6-E082069929F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F65C44-8E81-5523-94EB-80E83C80B6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79B2268-966D-2291-65E1-8CB4A5D688C8}"/>
              </a:ext>
            </a:extLst>
          </p:cNvPr>
          <p:cNvSpPr>
            <a:spLocks noGrp="1"/>
          </p:cNvSpPr>
          <p:nvPr>
            <p:ph type="body" idx="1"/>
          </p:nvPr>
        </p:nvSpPr>
        <p:spPr/>
        <p:txBody>
          <a:bodyPr/>
          <a:lstStyle/>
          <a:p>
            <a:endParaRPr lang="ja-JP" altLang="en-US" sz="1200" dirty="0">
              <a:solidFill>
                <a:srgbClr val="000000"/>
              </a:solidFill>
              <a:latin typeface="+mn-ea"/>
            </a:endParaRPr>
          </a:p>
        </p:txBody>
      </p:sp>
      <p:sp>
        <p:nvSpPr>
          <p:cNvPr id="4" name="スライド番号プレースホルダー 3">
            <a:extLst>
              <a:ext uri="{FF2B5EF4-FFF2-40B4-BE49-F238E27FC236}">
                <a16:creationId xmlns:a16="http://schemas.microsoft.com/office/drawing/2014/main" id="{51B0BD34-2592-4469-8D85-0958CAD824EE}"/>
              </a:ext>
            </a:extLst>
          </p:cNvPr>
          <p:cNvSpPr>
            <a:spLocks noGrp="1"/>
          </p:cNvSpPr>
          <p:nvPr>
            <p:ph type="sldNum" sz="quarter" idx="5"/>
          </p:nvPr>
        </p:nvSpPr>
        <p:spPr/>
        <p:txBody>
          <a:bodyPr/>
          <a:lstStyle/>
          <a:p>
            <a:fld id="{92F6713B-3BB1-462D-88FC-A728EB7EFB1A}" type="slidenum">
              <a:rPr kumimoji="1" lang="ja-JP" altLang="en-US" smtClean="0"/>
              <a:t>5</a:t>
            </a:fld>
            <a:endParaRPr kumimoji="1" lang="ja-JP" altLang="en-US"/>
          </a:p>
        </p:txBody>
      </p:sp>
    </p:spTree>
    <p:extLst>
      <p:ext uri="{BB962C8B-B14F-4D97-AF65-F5344CB8AC3E}">
        <p14:creationId xmlns:p14="http://schemas.microsoft.com/office/powerpoint/2010/main" val="156428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70C9B-D094-0026-2F0D-2ED50A8604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EA13AC-E984-919A-57BE-BC612183AAA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C439F8-10C2-884B-CAEF-A05C59B25C5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3B9FE36-E9C8-EED8-9632-A17310F2C154}"/>
              </a:ext>
            </a:extLst>
          </p:cNvPr>
          <p:cNvSpPr>
            <a:spLocks noGrp="1"/>
          </p:cNvSpPr>
          <p:nvPr>
            <p:ph type="sldNum" sz="quarter" idx="5"/>
          </p:nvPr>
        </p:nvSpPr>
        <p:spPr/>
        <p:txBody>
          <a:bodyPr/>
          <a:lstStyle/>
          <a:p>
            <a:fld id="{92F6713B-3BB1-462D-88FC-A728EB7EFB1A}" type="slidenum">
              <a:rPr kumimoji="1" lang="ja-JP" altLang="en-US" smtClean="0"/>
              <a:t>6</a:t>
            </a:fld>
            <a:endParaRPr kumimoji="1" lang="ja-JP" altLang="en-US"/>
          </a:p>
        </p:txBody>
      </p:sp>
    </p:spTree>
    <p:extLst>
      <p:ext uri="{BB962C8B-B14F-4D97-AF65-F5344CB8AC3E}">
        <p14:creationId xmlns:p14="http://schemas.microsoft.com/office/powerpoint/2010/main" val="102328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2DAC9-EDBB-8B18-EF4C-9D76AE35D4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1073CD-569C-4268-DBD7-F8592A32AA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DC94EE5-5EDD-1A3F-58EB-D26945B6C7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n-ea"/>
            </a:endParaRPr>
          </a:p>
        </p:txBody>
      </p:sp>
      <p:sp>
        <p:nvSpPr>
          <p:cNvPr id="4" name="スライド番号プレースホルダー 3">
            <a:extLst>
              <a:ext uri="{FF2B5EF4-FFF2-40B4-BE49-F238E27FC236}">
                <a16:creationId xmlns:a16="http://schemas.microsoft.com/office/drawing/2014/main" id="{C3C08763-6D1B-7317-68DF-EF68029D798C}"/>
              </a:ext>
            </a:extLst>
          </p:cNvPr>
          <p:cNvSpPr>
            <a:spLocks noGrp="1"/>
          </p:cNvSpPr>
          <p:nvPr>
            <p:ph type="sldNum" sz="quarter" idx="5"/>
          </p:nvPr>
        </p:nvSpPr>
        <p:spPr/>
        <p:txBody>
          <a:bodyPr/>
          <a:lstStyle/>
          <a:p>
            <a:fld id="{92F6713B-3BB1-462D-88FC-A728EB7EFB1A}" type="slidenum">
              <a:rPr kumimoji="1" lang="ja-JP" altLang="en-US" smtClean="0"/>
              <a:t>7</a:t>
            </a:fld>
            <a:endParaRPr kumimoji="1" lang="ja-JP" altLang="en-US"/>
          </a:p>
        </p:txBody>
      </p:sp>
    </p:spTree>
    <p:extLst>
      <p:ext uri="{BB962C8B-B14F-4D97-AF65-F5344CB8AC3E}">
        <p14:creationId xmlns:p14="http://schemas.microsoft.com/office/powerpoint/2010/main" val="415024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0AF9D-F140-1832-D7A9-0C80179170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B7D5243-7E7F-2BB5-28AF-E4DD2D458A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108B15-5DD6-B6FF-EDEB-15B6AE63EDA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3FB422C-FE2A-4539-80EC-E0CEE9FEB400}"/>
              </a:ext>
            </a:extLst>
          </p:cNvPr>
          <p:cNvSpPr>
            <a:spLocks noGrp="1"/>
          </p:cNvSpPr>
          <p:nvPr>
            <p:ph type="sldNum" sz="quarter" idx="5"/>
          </p:nvPr>
        </p:nvSpPr>
        <p:spPr/>
        <p:txBody>
          <a:bodyPr/>
          <a:lstStyle/>
          <a:p>
            <a:fld id="{92F6713B-3BB1-462D-88FC-A728EB7EFB1A}" type="slidenum">
              <a:rPr kumimoji="1" lang="ja-JP" altLang="en-US" smtClean="0"/>
              <a:t>8</a:t>
            </a:fld>
            <a:endParaRPr kumimoji="1" lang="ja-JP" altLang="en-US"/>
          </a:p>
        </p:txBody>
      </p:sp>
    </p:spTree>
    <p:extLst>
      <p:ext uri="{BB962C8B-B14F-4D97-AF65-F5344CB8AC3E}">
        <p14:creationId xmlns:p14="http://schemas.microsoft.com/office/powerpoint/2010/main" val="361798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E853-6FF7-94F7-EAB9-04E5102BBF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3AE173-16D3-074B-EA12-FC9565A953B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4EBDF0-2305-E213-B7FD-5ADD4E263328}"/>
              </a:ext>
            </a:extLst>
          </p:cNvPr>
          <p:cNvSpPr>
            <a:spLocks noGrp="1"/>
          </p:cNvSpPr>
          <p:nvPr>
            <p:ph type="body" idx="1"/>
          </p:nvPr>
        </p:nvSpPr>
        <p:spPr/>
        <p:txBody>
          <a:bodyPr/>
          <a:lstStyle/>
          <a:p>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D116E06A-5A68-3F29-8274-96879682C7AF}"/>
              </a:ext>
            </a:extLst>
          </p:cNvPr>
          <p:cNvSpPr>
            <a:spLocks noGrp="1"/>
          </p:cNvSpPr>
          <p:nvPr>
            <p:ph type="sldNum" sz="quarter" idx="5"/>
          </p:nvPr>
        </p:nvSpPr>
        <p:spPr/>
        <p:txBody>
          <a:bodyPr/>
          <a:lstStyle/>
          <a:p>
            <a:fld id="{92F6713B-3BB1-462D-88FC-A728EB7EFB1A}" type="slidenum">
              <a:rPr kumimoji="1" lang="ja-JP" altLang="en-US" smtClean="0"/>
              <a:t>9</a:t>
            </a:fld>
            <a:endParaRPr kumimoji="1" lang="ja-JP" altLang="en-US"/>
          </a:p>
        </p:txBody>
      </p:sp>
    </p:spTree>
    <p:extLst>
      <p:ext uri="{BB962C8B-B14F-4D97-AF65-F5344CB8AC3E}">
        <p14:creationId xmlns:p14="http://schemas.microsoft.com/office/powerpoint/2010/main" val="64913435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embeddings/oleObject3.bin" Type="http://schemas.openxmlformats.org/officeDocument/2006/relationships/oleObject"/><Relationship Id="rId4" Target="../media/image6.e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tags/tag2.xml" Type="http://schemas.openxmlformats.org/officeDocument/2006/relationships/tags"/><Relationship Id="rId2" Target="../slideMasters/slideMaster1.xml" Type="http://schemas.openxmlformats.org/officeDocument/2006/relationships/slideMaster"/><Relationship Id="rId3" Target="../embeddings/oleObject2.bin" Type="http://schemas.openxmlformats.org/officeDocument/2006/relationships/oleObject"/><Relationship Id="rId4" Target="../media/image1.emf" Type="http://schemas.openxmlformats.org/officeDocument/2006/relationships/image"/><Relationship Id="rId5"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9"/>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975"/>
            </a:lvl1pPr>
            <a:lvl2pPr>
              <a:defRPr sz="975"/>
            </a:lvl2pPr>
            <a:lvl3pPr>
              <a:defRPr sz="975"/>
            </a:lvl3pPr>
            <a:lvl4pPr>
              <a:defRPr sz="975"/>
            </a:lvl4pPr>
            <a:lvl5pPr>
              <a:defRPr sz="97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spTree>
    <p:extLst>
      <p:ext uri="{BB962C8B-B14F-4D97-AF65-F5344CB8AC3E}">
        <p14:creationId xmlns:p14="http://schemas.microsoft.com/office/powerpoint/2010/main" val="377212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14"/>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179833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14"/>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349710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732648-477B-4A43-9D46-DAE92109370E}"/>
              </a:ext>
            </a:extLst>
          </p:cNvPr>
          <p:cNvSpPr>
            <a:spLocks noGrp="1"/>
          </p:cNvSpPr>
          <p:nvPr>
            <p:ph idx="1"/>
          </p:nvPr>
        </p:nvSpPr>
        <p:spPr>
          <a:xfrm>
            <a:off x="681038" y="1371241"/>
            <a:ext cx="8543925" cy="481599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71950" y="779126"/>
            <a:ext cx="351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p:txBody>
          <a:bodyPr/>
          <a:lstStyle/>
          <a:p>
            <a:r>
              <a:rPr kumimoji="1" lang="ja-JP" altLang="en-US"/>
              <a:t>マスター タイトルの書式設定</a:t>
            </a:r>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7290126" y="6321266"/>
            <a:ext cx="2228850" cy="365125"/>
          </a:xfrm>
          <a:prstGeom prst="rect">
            <a:avLst/>
          </a:prstGeom>
        </p:spPr>
        <p:txBody>
          <a:bodyPr vert="horz" lIns="91440" tIns="45720" rIns="91440" bIns="45720" rtlCol="0" anchor="ctr"/>
          <a:lstStyle>
            <a:lvl1pPr algn="r">
              <a:defRPr sz="1137" b="0">
                <a:solidFill>
                  <a:schemeClr val="bg1">
                    <a:lumMod val="50000"/>
                  </a:schemeClr>
                </a:solidFill>
                <a:latin typeface="+mj-lt"/>
              </a:defRPr>
            </a:lvl1pPr>
          </a:lstStyle>
          <a:p>
            <a:fld id="{DFD4F317-19D0-4848-B5EB-5B174DBE8CF9}" type="slidenum">
              <a:rPr lang="ja-JP" altLang="en-US" smtClean="0"/>
              <a:pPr/>
              <a:t>‹#›</a:t>
            </a:fld>
            <a:endParaRPr lang="ja-JP" altLang="en-US"/>
          </a:p>
        </p:txBody>
      </p:sp>
    </p:spTree>
    <p:extLst>
      <p:ext uri="{BB962C8B-B14F-4D97-AF65-F5344CB8AC3E}">
        <p14:creationId xmlns:p14="http://schemas.microsoft.com/office/powerpoint/2010/main" val="2821941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ロゴ無し-タイトル＆コンテンツ">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43816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63" imgH="564" progId="TCLayout.ActiveDocument.1">
                  <p:embed/>
                </p:oleObj>
              </mc:Choice>
              <mc:Fallback>
                <p:oleObj name="think-cellスライド" r:id="rId3" imgW="563" imgH="564"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a:solidFill>
                  <a:schemeClr val="tx1"/>
                </a:solidFill>
                <a:latin typeface="Yu Gothic UI" panose="020B0500000000000000" pitchFamily="50" charset="-128"/>
                <a:ea typeface="Yu Gothic UI" panose="020B0500000000000000" pitchFamily="50" charset="-128"/>
                <a:cs typeface="+mn-cs"/>
                <a:sym typeface="Yu Gothic UI" panose="020B0500000000000000" pitchFamily="50" charset="-128"/>
              </a:defRPr>
            </a:lvl1pPr>
          </a:lstStyle>
          <a:p>
            <a:fld id="{AA5FCFE5-FE56-4EF1-80A8-07776887C2A1}" type="slidenum">
              <a:rPr lang="ja-JP" altLang="en-US" smtClean="0"/>
              <a:pPr/>
              <a:t>‹#›</a:t>
            </a:fld>
            <a:endParaRPr lang="ja-JP" altLang="en-US"/>
          </a:p>
        </p:txBody>
      </p:sp>
      <p:sp>
        <p:nvSpPr>
          <p:cNvPr id="7" name="テキスト ボックス 6">
            <a:extLst>
              <a:ext uri="{FF2B5EF4-FFF2-40B4-BE49-F238E27FC236}">
                <a16:creationId xmlns:a16="http://schemas.microsoft.com/office/drawing/2014/main" id="{A297E08E-4C62-E05F-002E-3AAB5BD82D73}"/>
              </a:ext>
            </a:extLst>
          </p:cNvPr>
          <p:cNvSpPr txBox="1"/>
          <p:nvPr userDrawn="1"/>
        </p:nvSpPr>
        <p:spPr bwMode="gray">
          <a:xfrm>
            <a:off x="2476500" y="3105837"/>
            <a:ext cx="4953000" cy="603627"/>
          </a:xfrm>
          <a:prstGeom prst="rect">
            <a:avLst/>
          </a:prstGeom>
          <a:noFill/>
        </p:spPr>
        <p:txBody>
          <a:bodyPr wrap="square">
            <a:spAutoFit/>
          </a:bodyPr>
          <a:lstStyle/>
          <a:p>
            <a:pPr marL="0" marR="0" lvl="0" indent="0" algn="l" defTabSz="685792" rtl="0" eaLnBrk="1" fontAlgn="auto" latinLnBrk="0" hangingPunct="1">
              <a:lnSpc>
                <a:spcPct val="90000"/>
              </a:lnSpc>
              <a:spcBef>
                <a:spcPct val="0"/>
              </a:spcBef>
              <a:spcAft>
                <a:spcPts val="0"/>
              </a:spcAft>
              <a:buClrTx/>
              <a:buSzTx/>
              <a:buFontTx/>
              <a:buNone/>
              <a:tabLst/>
              <a:defRPr/>
            </a:pPr>
            <a:r>
              <a:rPr kumimoji="1" lang="en-US" altLang="ja-JP" sz="1846" b="1" i="0" u="none" strike="noStrike" kern="1200" cap="none" spc="204" normalizeH="0" baseline="0" noProof="0">
                <a:ln>
                  <a:noFill/>
                </a:ln>
                <a:solidFill>
                  <a:srgbClr val="FFFFFF"/>
                </a:solidFill>
                <a:effectLst/>
                <a:uLnTx/>
                <a:uFillTx/>
                <a:latin typeface="Yu Gothic UI" panose="020B0500000000000000" pitchFamily="50" charset="-128"/>
                <a:ea typeface="Yu Gothic UI" panose="020B0500000000000000" pitchFamily="50" charset="-128"/>
                <a:sym typeface="Yu Gothic UI" panose="020B0500000000000000" pitchFamily="50" charset="-128"/>
              </a:rPr>
              <a:t>1.2.</a:t>
            </a:r>
            <a:r>
              <a:rPr kumimoji="1" lang="ja-JP" altLang="en-US" sz="1846" b="1" i="0" u="none" strike="noStrike" kern="1200" cap="none" spc="204" normalizeH="0" baseline="0" noProof="0">
                <a:ln>
                  <a:noFill/>
                </a:ln>
                <a:solidFill>
                  <a:srgbClr val="FFFFFF"/>
                </a:solidFill>
                <a:effectLst/>
                <a:uLnTx/>
                <a:uFillTx/>
                <a:latin typeface="Yu Gothic UI" panose="020B0500000000000000" pitchFamily="50" charset="-128"/>
                <a:ea typeface="Yu Gothic UI" panose="020B0500000000000000" pitchFamily="50" charset="-128"/>
                <a:sym typeface="Yu Gothic UI" panose="020B0500000000000000" pitchFamily="50" charset="-128"/>
              </a:rPr>
              <a:t>予防接種事務デジタル化対象となる業務</a:t>
            </a:r>
          </a:p>
        </p:txBody>
      </p:sp>
      <p:sp>
        <p:nvSpPr>
          <p:cNvPr id="20" name="Date Placeholder 3">
            <a:extLst>
              <a:ext uri="{FF2B5EF4-FFF2-40B4-BE49-F238E27FC236}">
                <a16:creationId xmlns:a16="http://schemas.microsoft.com/office/drawing/2014/main" id="{291C3B3A-3F78-64EA-505D-33D04784372B}"/>
              </a:ext>
            </a:extLst>
          </p:cNvPr>
          <p:cNvSpPr txBox="1">
            <a:spLocks/>
          </p:cNvSpPr>
          <p:nvPr userDrawn="1"/>
        </p:nvSpPr>
        <p:spPr>
          <a:xfrm>
            <a:off x="7306040" y="427045"/>
            <a:ext cx="2228850" cy="365125"/>
          </a:xfrm>
          <a:prstGeom prst="rect">
            <a:avLst/>
          </a:prstGeom>
        </p:spPr>
        <p:txBody>
          <a:bodyPr vert="horz" lIns="0" tIns="0" rIns="0" bIns="0" rtlCol="0" anchor="ctr"/>
          <a:lstStyle>
            <a:defPPr>
              <a:defRPr lang="ja-JP"/>
            </a:defPPr>
            <a:lvl1pPr marL="0" algn="r" defTabSz="914400" rtl="0" eaLnBrk="1" latinLnBrk="0" hangingPunct="1">
              <a:defRPr kumimoji="1" sz="975"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endParaRPr lang="en-US" sz="900">
              <a:solidFill>
                <a:srgbClr val="FFFFFF"/>
              </a:solidFill>
              <a:latin typeface="Yu Gothic UI" panose="020B0500000000000000" pitchFamily="50" charset="-128"/>
              <a:ea typeface="Yu Gothic UI" panose="020B0500000000000000" pitchFamily="50" charset="-128"/>
              <a:sym typeface="Yu Gothic UI" panose="020B0500000000000000" pitchFamily="50" charset="-128"/>
            </a:endParaRPr>
          </a:p>
        </p:txBody>
      </p:sp>
      <p:sp>
        <p:nvSpPr>
          <p:cNvPr id="21" name="Footer Placeholder 4">
            <a:extLst>
              <a:ext uri="{FF2B5EF4-FFF2-40B4-BE49-F238E27FC236}">
                <a16:creationId xmlns:a16="http://schemas.microsoft.com/office/drawing/2014/main" id="{3B65EC8E-2CE2-D7B4-FFCB-3D4057C1AAEC}"/>
              </a:ext>
            </a:extLst>
          </p:cNvPr>
          <p:cNvSpPr txBox="1">
            <a:spLocks/>
          </p:cNvSpPr>
          <p:nvPr userDrawn="1"/>
        </p:nvSpPr>
        <p:spPr>
          <a:xfrm>
            <a:off x="5146232" y="6551327"/>
            <a:ext cx="3757975" cy="263263"/>
          </a:xfrm>
          <a:prstGeom prst="rect">
            <a:avLst/>
          </a:prstGeom>
        </p:spPr>
        <p:txBody>
          <a:bodyPr vert="horz" lIns="0" tIns="0" rIns="0" bIns="0" rtlCol="0" anchor="t"/>
          <a:lstStyle>
            <a:defPPr>
              <a:defRPr lang="ja-JP"/>
            </a:defPPr>
            <a:lvl1pPr marL="0" algn="l" defTabSz="914400" rtl="0" eaLnBrk="1" latinLnBrk="0" hangingPunct="1">
              <a:defRPr kumimoji="1" sz="731" kern="1200">
                <a:solidFill>
                  <a:schemeClr val="bg2">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endParaRPr lang="en-US" sz="675">
              <a:solidFill>
                <a:srgbClr val="E4E2ED">
                  <a:lumMod val="50000"/>
                </a:srgbClr>
              </a:solidFill>
              <a:latin typeface="Yu Gothic UI" panose="020B0500000000000000" pitchFamily="50" charset="-128"/>
              <a:ea typeface="Yu Gothic UI" panose="020B0500000000000000" pitchFamily="50" charset="-128"/>
              <a:sym typeface="Yu Gothic UI" panose="020B0500000000000000" pitchFamily="50" charset="-128"/>
            </a:endParaRPr>
          </a:p>
        </p:txBody>
      </p:sp>
      <p:sp>
        <p:nvSpPr>
          <p:cNvPr id="10" name="テキスト プレースホルダー 9">
            <a:extLst>
              <a:ext uri="{FF2B5EF4-FFF2-40B4-BE49-F238E27FC236}">
                <a16:creationId xmlns:a16="http://schemas.microsoft.com/office/drawing/2014/main" id="{DCCC74CD-E429-223D-BD66-9EFC264AE033}"/>
              </a:ext>
            </a:extLst>
          </p:cNvPr>
          <p:cNvSpPr>
            <a:spLocks noGrp="1"/>
          </p:cNvSpPr>
          <p:nvPr>
            <p:ph type="body" sz="quarter" idx="13"/>
          </p:nvPr>
        </p:nvSpPr>
        <p:spPr>
          <a:xfrm>
            <a:off x="0" y="563720"/>
            <a:ext cx="9906000" cy="569481"/>
          </a:xfrm>
          <a:solidFill>
            <a:srgbClr val="E3E1EC"/>
          </a:solidFill>
        </p:spPr>
        <p:txBody>
          <a:bodyPr lIns="360000" tIns="36000" rIns="360000" bIns="36000" anchor="ctr"/>
          <a:lstStyle>
            <a:lvl1pPr>
              <a:lnSpc>
                <a:spcPct val="100000"/>
              </a:lnSpc>
              <a:defRPr sz="1600">
                <a:latin typeface="Yu Gothic UI" panose="020B0500000000000000" pitchFamily="50" charset="-128"/>
                <a:ea typeface="Yu Gothic UI" panose="020B0500000000000000" pitchFamily="50" charset="-128"/>
                <a:sym typeface="Yu Gothic UI" panose="020B0500000000000000"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82750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2E903-32AB-A2CE-19CC-3BDDA875DB15}"/>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A49DA6D-851D-588E-ECA8-453966808A16}"/>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679F633-13C5-88CF-CBBE-E43F4F71578E}"/>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A3EC3999-A02B-8EF1-1213-AC2F2A5924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6BC47C-AF1F-EF46-DE6C-4600DBC5BCD0}"/>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5481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98E103-D824-1537-FAAE-CAD35E28B8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8E3A72-A34D-84CA-2DB0-90891517CC2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552DBD-502C-EEBF-ED9B-89779E76EAAE}"/>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720A5153-3DD3-899B-68D2-657CF1753A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11ED43-8E64-F0A4-3534-D63F85192F2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43626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2CEA84-94E4-D821-1A18-2B6457857D30}"/>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AAAF0C-CBD5-2E5B-AE28-7295D16FD114}"/>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46034D-75F7-79F5-8664-ABD0C2541368}"/>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54A7A3DC-07C2-CEE4-8DAD-4291D2C258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46E638-3A38-D2C3-423F-CE34ED074A7A}"/>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236693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5A174-D30D-A112-78D0-575E9C0CB7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E737D0-7AC3-EB25-AD43-09426BD30EEA}"/>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E6453D-7604-3AC9-A639-168F89948664}"/>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697122-69BE-0246-7416-527A78FCE80F}"/>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50CE63DE-3573-7D67-AE62-DD20DF6C5E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894656-C4FE-72CA-F4FB-891BBBE8B1AA}"/>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2110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EC517-FB64-FA99-707F-2E22222C5287}"/>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C470B8-9DD9-0153-CAC9-92D204E1F885}"/>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1B10D3-1346-7DDB-EDDE-B1EFC9814215}"/>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97A2EC-B7E9-54C9-FAD6-571B05BD98A6}"/>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F28FFCD-6022-57B4-70B1-AF8CAC0E6E73}"/>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7613C8-BA75-D259-C090-19CCADD94E40}"/>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8" name="フッター プレースホルダー 7">
            <a:extLst>
              <a:ext uri="{FF2B5EF4-FFF2-40B4-BE49-F238E27FC236}">
                <a16:creationId xmlns:a16="http://schemas.microsoft.com/office/drawing/2014/main" id="{F74A3AA1-AE25-178E-961C-0613C43967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33E2848-6B18-2FE0-54D9-D90CCDCCB595}"/>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3716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5EC55-21D4-C11B-99E1-AA78703424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9C22D4D-D874-4FC3-740B-29D3D6DF737B}"/>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4" name="フッター プレースホルダー 3">
            <a:extLst>
              <a:ext uri="{FF2B5EF4-FFF2-40B4-BE49-F238E27FC236}">
                <a16:creationId xmlns:a16="http://schemas.microsoft.com/office/drawing/2014/main" id="{B80ECF72-70FE-CAB9-32FC-647EBF508BF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74AD321-D8A9-6EF6-2493-2B743019964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11294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spTree>
    <p:extLst>
      <p:ext uri="{BB962C8B-B14F-4D97-AF65-F5344CB8AC3E}">
        <p14:creationId xmlns:p14="http://schemas.microsoft.com/office/powerpoint/2010/main" val="632726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3C988AF-ED7A-6548-3E56-0D77FAB9D589}"/>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3" name="フッター プレースホルダー 2">
            <a:extLst>
              <a:ext uri="{FF2B5EF4-FFF2-40B4-BE49-F238E27FC236}">
                <a16:creationId xmlns:a16="http://schemas.microsoft.com/office/drawing/2014/main" id="{A06DC9BD-B98C-9C2A-E2A4-DC7133B0D0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E16E54-9926-A1C5-01AD-28CE78F2AE88}"/>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47227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3637D-B09F-C41E-3C69-487A088380C5}"/>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44C025-54E7-29ED-F452-E08DB82F19DE}"/>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032AB0A-9DCB-4E56-366A-107CA116A570}"/>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CB41C7-E349-D058-F271-4449BD557CB4}"/>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DD1B7926-5C86-160D-2B52-E739A03436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8FAC6B-FDDC-E04B-6114-E5B2629A98D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838284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B51CA4-FBD5-9405-40D0-85FA431EC59D}"/>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E884400-6AE5-32AF-F254-5CADC32DDE48}"/>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94A8C6C-15B3-A083-EB99-E3BD86FE57E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965F6-57A6-39CC-05B8-8E08843516C6}"/>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7C3F78EA-A14E-AF15-6134-E9A2F8604E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97CD46-3A91-58A7-8E91-A005BF9B7EB9}"/>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2327816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B07745-84EE-E437-409C-799907D324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D93FCB-FB5A-7468-11AD-87B2AD936E6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0D3ED7-823E-4FC1-D2EC-D3F7E9074E17}"/>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ADD80811-CAC6-E2C8-4638-402E7A0CD0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031539-A50F-336D-4CD1-CCCDA1FAA576}"/>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747581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F8DD1F-47C0-B4CF-F7DD-23A2DF8B8033}"/>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8D98B1D-F675-480E-4031-0DE5AB914B07}"/>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D1716B-306E-B6E1-C0BB-C664FF8DF52D}"/>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7881D7D2-7ACD-D81E-3071-74CDCD7D13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6CE838-C685-1B9B-566E-0243CE7717C3}"/>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39126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1629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D85253D-08BE-12D9-8F0E-8BA0150FA72F}"/>
              </a:ext>
            </a:extLst>
          </p:cNvPr>
          <p:cNvGraphicFramePr>
            <a:graphicFrameLocks noChangeAspect="1"/>
          </p:cNvGraphicFramePr>
          <p:nvPr userDrawn="1">
            <p:custDataLst>
              <p:tags r:id="rId1"/>
            </p:custDataLst>
            <p:extLst>
              <p:ext uri="{D42A27DB-BD31-4B8C-83A1-F6EECF244321}">
                <p14:modId xmlns:p14="http://schemas.microsoft.com/office/powerpoint/2010/main" val="405259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54" imgH="551" progId="TCLayout.ActiveDocument.1">
                  <p:embed/>
                </p:oleObj>
              </mc:Choice>
              <mc:Fallback>
                <p:oleObj name="think-cellスライド" r:id="rId3" imgW="554" imgH="551" progId="TCLayout.ActiveDocument.1">
                  <p:embed/>
                  <p:pic>
                    <p:nvPicPr>
                      <p:cNvPr id="4" name="think-cell data - do not delete" hidden="1">
                        <a:extLst>
                          <a:ext uri="{FF2B5EF4-FFF2-40B4-BE49-F238E27FC236}">
                            <a16:creationId xmlns:a16="http://schemas.microsoft.com/office/drawing/2014/main" id="{8D85253D-08BE-12D9-8F0E-8BA0150FA7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360086" y="1879526"/>
            <a:ext cx="9185828" cy="4449838"/>
          </a:xfrm>
        </p:spPr>
        <p:txBody>
          <a:bodyPr>
            <a:normAutofit/>
          </a:bodyPr>
          <a:lstStyle>
            <a:lvl1pPr>
              <a:defRPr sz="975"/>
            </a:lvl1pPr>
            <a:lvl2pPr>
              <a:defRPr sz="975"/>
            </a:lvl2pPr>
            <a:lvl3pPr>
              <a:defRPr sz="975"/>
            </a:lvl3pPr>
            <a:lvl4pPr>
              <a:defRPr sz="975"/>
            </a:lvl4pPr>
            <a:lvl5pPr>
              <a:defRPr sz="97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7"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pic>
        <p:nvPicPr>
          <p:cNvPr id="2" name="図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158889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288352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255251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3" y="5930724"/>
            <a:ext cx="3913874" cy="276229"/>
          </a:xfrm>
        </p:spPr>
        <p:txBody>
          <a:bodyPr wrap="square" lIns="0" tIns="0" rIns="0" bIns="0" anchor="b">
            <a:spAutoFit/>
          </a:bodyPr>
          <a:lstStyle>
            <a:lvl1pPr marL="0" indent="0">
              <a:spcAft>
                <a:spcPts val="325"/>
              </a:spcAft>
              <a:buNone/>
              <a:defRPr lang="ja-JP" altLang="en-US" sz="1381" spc="122" smtClean="0">
                <a:solidFill>
                  <a:schemeClr val="bg1"/>
                </a:solidFill>
              </a:defRPr>
            </a:lvl1pPr>
            <a:lvl2pPr marL="185731" indent="0">
              <a:spcAft>
                <a:spcPts val="325"/>
              </a:spcAft>
              <a:buNone/>
              <a:defRPr lang="ja-JP" altLang="en-US" sz="1462" smtClean="0">
                <a:latin typeface="+mn-lt"/>
                <a:ea typeface="+mn-ea"/>
              </a:defRPr>
            </a:lvl2pPr>
            <a:lvl3pPr marL="557192" indent="0">
              <a:spcAft>
                <a:spcPts val="325"/>
              </a:spcAft>
              <a:buNone/>
              <a:defRPr lang="ja-JP" altLang="en-US" sz="1462" smtClean="0">
                <a:latin typeface="+mn-lt"/>
                <a:ea typeface="+mn-ea"/>
              </a:defRPr>
            </a:lvl3pPr>
            <a:lvl4pPr marL="928654" indent="0">
              <a:spcAft>
                <a:spcPts val="325"/>
              </a:spcAft>
              <a:buNone/>
              <a:defRPr lang="ja-JP" altLang="en-US" sz="1462" smtClean="0">
                <a:latin typeface="+mn-lt"/>
                <a:ea typeface="+mn-ea"/>
              </a:defRPr>
            </a:lvl4pPr>
            <a:lvl5pPr marL="1300115" indent="0">
              <a:spcAft>
                <a:spcPts val="325"/>
              </a:spcAft>
              <a:buNone/>
              <a:defRPr lang="ja-JP" altLang="en-US" sz="1462">
                <a:latin typeface="+mn-lt"/>
                <a:ea typeface="+mn-ea"/>
              </a:defRPr>
            </a:lvl5pPr>
          </a:lstStyle>
          <a:p>
            <a:pPr marL="0" lvl="0" defTabSz="37146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8" y="2839005"/>
            <a:ext cx="2291003" cy="318273"/>
          </a:xfrm>
          <a:prstGeom prst="rect">
            <a:avLst/>
          </a:prstGeom>
          <a:noFill/>
          <a:ln>
            <a:noFill/>
          </a:ln>
        </p:spPr>
        <p:txBody>
          <a:bodyPr wrap="none" lIns="85919" tIns="0" rIns="8591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37">
                <a:solidFill>
                  <a:schemeClr val="bg1"/>
                </a:solidFill>
                <a:latin typeface="Meiryo" panose="020B0604030504040204" pitchFamily="34" charset="-128"/>
                <a:ea typeface="Meiryo" panose="020B0604030504040204" pitchFamily="34" charset="-128"/>
              </a:rPr>
              <a:t>2021</a:t>
            </a:r>
            <a:r>
              <a:rPr lang="ja-JP" altLang="en-US" sz="1137">
                <a:solidFill>
                  <a:schemeClr val="bg1"/>
                </a:solidFill>
                <a:latin typeface="Meiryo" panose="020B0604030504040204" pitchFamily="34" charset="-128"/>
                <a:ea typeface="Meiryo" panose="020B0604030504040204" pitchFamily="34" charset="-128"/>
              </a:rPr>
              <a:t>年</a:t>
            </a:r>
            <a:r>
              <a:rPr lang="en-US" altLang="ja-JP" sz="1137">
                <a:solidFill>
                  <a:schemeClr val="bg1"/>
                </a:solidFill>
                <a:latin typeface="Meiryo" panose="020B0604030504040204" pitchFamily="34" charset="-128"/>
                <a:ea typeface="Meiryo" panose="020B0604030504040204" pitchFamily="34" charset="-128"/>
              </a:rPr>
              <a:t>4</a:t>
            </a:r>
            <a:r>
              <a:rPr lang="ja-JP" altLang="en-US" sz="1137">
                <a:solidFill>
                  <a:schemeClr val="bg1"/>
                </a:solidFill>
                <a:latin typeface="Meiryo" panose="020B0604030504040204" pitchFamily="34" charset="-128"/>
                <a:ea typeface="Meiryo" panose="020B0604030504040204" pitchFamily="34" charset="-128"/>
              </a:rPr>
              <a:t>月</a:t>
            </a:r>
            <a:r>
              <a:rPr lang="en-US" altLang="ja-JP" sz="1137">
                <a:solidFill>
                  <a:schemeClr val="bg1"/>
                </a:solidFill>
                <a:latin typeface="Meiryo" panose="020B0604030504040204" pitchFamily="34" charset="-128"/>
                <a:ea typeface="Meiryo" panose="020B0604030504040204" pitchFamily="34" charset="-128"/>
              </a:rPr>
              <a:t>1</a:t>
            </a:r>
            <a:r>
              <a:rPr lang="ja-JP" altLang="en-US" sz="1137">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85"/>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7" y="646930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5" y="1981209"/>
            <a:ext cx="9897009" cy="1904457"/>
          </a:xfrm>
        </p:spPr>
        <p:txBody>
          <a:bodyPr lIns="288000" tIns="180000" rIns="360000" bIns="72000" anchor="b"/>
          <a:lstStyle>
            <a:lvl1pPr>
              <a:defRPr sz="195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6" y="3901929"/>
            <a:ext cx="9924452" cy="368562"/>
          </a:xfrm>
        </p:spPr>
        <p:txBody>
          <a:bodyPr wrap="square" lIns="288000">
            <a:spAutoFit/>
          </a:bodyPr>
          <a:lstStyle>
            <a:lvl1pPr marL="0" indent="0">
              <a:buNone/>
              <a:defRPr lang="ja-JP" altLang="en-US" sz="1381" spc="122" smtClean="0">
                <a:solidFill>
                  <a:schemeClr val="bg1"/>
                </a:solidFill>
              </a:defRPr>
            </a:lvl1pPr>
            <a:lvl2pPr marL="185731" indent="0">
              <a:buNone/>
              <a:defRPr lang="ja-JP" altLang="en-US" sz="1381" smtClean="0">
                <a:solidFill>
                  <a:schemeClr val="bg1"/>
                </a:solidFill>
                <a:latin typeface="+mn-lt"/>
                <a:ea typeface="+mn-ea"/>
              </a:defRPr>
            </a:lvl2pPr>
            <a:lvl3pPr marL="557192" indent="0">
              <a:buNone/>
              <a:defRPr lang="ja-JP" altLang="en-US" sz="1381" smtClean="0">
                <a:solidFill>
                  <a:schemeClr val="bg1"/>
                </a:solidFill>
                <a:latin typeface="+mn-lt"/>
                <a:ea typeface="+mn-ea"/>
              </a:defRPr>
            </a:lvl3pPr>
            <a:lvl4pPr marL="928654" indent="0">
              <a:buNone/>
              <a:defRPr lang="ja-JP" altLang="en-US" sz="1381" smtClean="0">
                <a:solidFill>
                  <a:schemeClr val="bg1"/>
                </a:solidFill>
                <a:latin typeface="+mn-lt"/>
                <a:ea typeface="+mn-ea"/>
              </a:defRPr>
            </a:lvl4pPr>
            <a:lvl5pPr marL="1300115" indent="0">
              <a:buNone/>
              <a:defRPr lang="ja-JP" altLang="en-US" sz="1381">
                <a:solidFill>
                  <a:schemeClr val="bg1"/>
                </a:solidFill>
                <a:latin typeface="+mn-lt"/>
                <a:ea typeface="+mn-ea"/>
              </a:defRPr>
            </a:lvl5pPr>
          </a:lstStyle>
          <a:p>
            <a:pPr marL="0" lvl="0" defTabSz="371461"/>
            <a:r>
              <a:rPr kumimoji="1" lang="ja-JP" altLang="en-US"/>
              <a:t>マスター テキストの書式設定</a:t>
            </a:r>
          </a:p>
        </p:txBody>
      </p:sp>
      <p:grpSp>
        <p:nvGrpSpPr>
          <p:cNvPr id="99" name="グループ化 98"/>
          <p:cNvGrpSpPr/>
          <p:nvPr userDrawn="1"/>
        </p:nvGrpSpPr>
        <p:grpSpPr>
          <a:xfrm>
            <a:off x="5638801" y="6379742"/>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7177" y="317910"/>
            <a:ext cx="4017612" cy="585267"/>
          </a:xfrm>
          <a:prstGeom prst="rect">
            <a:avLst/>
          </a:prstGeom>
        </p:spPr>
      </p:pic>
    </p:spTree>
    <p:extLst>
      <p:ext uri="{BB962C8B-B14F-4D97-AF65-F5344CB8AC3E}">
        <p14:creationId xmlns:p14="http://schemas.microsoft.com/office/powerpoint/2010/main" val="15257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7" y="3032"/>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340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6"/>
            <a:ext cx="7534810" cy="352404"/>
          </a:xfrm>
        </p:spPr>
        <p:txBody>
          <a:bodyPr wrap="square" lIns="288000">
            <a:spAutoFit/>
          </a:bodyPr>
          <a:lstStyle>
            <a:lvl1pPr marL="0" indent="0">
              <a:spcAft>
                <a:spcPts val="325"/>
              </a:spcAft>
              <a:buNone/>
              <a:defRPr lang="ja-JP" altLang="en-US" sz="1300" spc="122" smtClean="0">
                <a:solidFill>
                  <a:schemeClr val="tx1"/>
                </a:solidFill>
              </a:defRPr>
            </a:lvl1pPr>
            <a:lvl2pPr marL="185731" indent="0">
              <a:spcAft>
                <a:spcPts val="325"/>
              </a:spcAft>
              <a:buNone/>
              <a:defRPr lang="ja-JP" altLang="en-US" sz="1300" smtClean="0">
                <a:solidFill>
                  <a:schemeClr val="tx1"/>
                </a:solidFill>
                <a:latin typeface="+mn-lt"/>
                <a:ea typeface="+mn-ea"/>
              </a:defRPr>
            </a:lvl2pPr>
            <a:lvl3pPr marL="557192" indent="0">
              <a:spcAft>
                <a:spcPts val="325"/>
              </a:spcAft>
              <a:buNone/>
              <a:defRPr lang="ja-JP" altLang="en-US" sz="1300" smtClean="0">
                <a:solidFill>
                  <a:schemeClr val="tx1"/>
                </a:solidFill>
                <a:latin typeface="+mn-lt"/>
                <a:ea typeface="+mn-ea"/>
              </a:defRPr>
            </a:lvl3pPr>
            <a:lvl4pPr marL="928654" indent="0">
              <a:spcAft>
                <a:spcPts val="325"/>
              </a:spcAft>
              <a:buNone/>
              <a:defRPr lang="ja-JP" altLang="en-US" sz="1300" smtClean="0">
                <a:solidFill>
                  <a:schemeClr val="tx1"/>
                </a:solidFill>
                <a:latin typeface="+mn-lt"/>
                <a:ea typeface="+mn-ea"/>
              </a:defRPr>
            </a:lvl4pPr>
            <a:lvl5pPr marL="1300115" indent="0">
              <a:spcAft>
                <a:spcPts val="325"/>
              </a:spcAft>
              <a:buNone/>
              <a:defRPr lang="ja-JP" altLang="en-US" sz="1300">
                <a:solidFill>
                  <a:schemeClr val="tx1"/>
                </a:solidFill>
                <a:latin typeface="+mn-lt"/>
                <a:ea typeface="+mn-ea"/>
              </a:defRPr>
            </a:lvl5pPr>
          </a:lstStyle>
          <a:p>
            <a:pPr marL="0" lvl="0" defTabSz="37146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8" y="2839005"/>
            <a:ext cx="2291003" cy="318273"/>
          </a:xfrm>
          <a:prstGeom prst="rect">
            <a:avLst/>
          </a:prstGeom>
          <a:noFill/>
          <a:ln>
            <a:noFill/>
          </a:ln>
        </p:spPr>
        <p:txBody>
          <a:bodyPr wrap="none" lIns="85919" tIns="0" rIns="8591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37">
                <a:solidFill>
                  <a:schemeClr val="bg1"/>
                </a:solidFill>
                <a:latin typeface="Meiryo" panose="020B0604030504040204" pitchFamily="34" charset="-128"/>
                <a:ea typeface="Meiryo" panose="020B0604030504040204" pitchFamily="34" charset="-128"/>
              </a:rPr>
              <a:t>2021</a:t>
            </a:r>
            <a:r>
              <a:rPr lang="ja-JP" altLang="en-US" sz="1137">
                <a:solidFill>
                  <a:schemeClr val="bg1"/>
                </a:solidFill>
                <a:latin typeface="Meiryo" panose="020B0604030504040204" pitchFamily="34" charset="-128"/>
                <a:ea typeface="Meiryo" panose="020B0604030504040204" pitchFamily="34" charset="-128"/>
              </a:rPr>
              <a:t>年</a:t>
            </a:r>
            <a:r>
              <a:rPr lang="en-US" altLang="ja-JP" sz="1137">
                <a:solidFill>
                  <a:schemeClr val="bg1"/>
                </a:solidFill>
                <a:latin typeface="Meiryo" panose="020B0604030504040204" pitchFamily="34" charset="-128"/>
                <a:ea typeface="Meiryo" panose="020B0604030504040204" pitchFamily="34" charset="-128"/>
              </a:rPr>
              <a:t>4</a:t>
            </a:r>
            <a:r>
              <a:rPr lang="ja-JP" altLang="en-US" sz="1137">
                <a:solidFill>
                  <a:schemeClr val="bg1"/>
                </a:solidFill>
                <a:latin typeface="Meiryo" panose="020B0604030504040204" pitchFamily="34" charset="-128"/>
                <a:ea typeface="Meiryo" panose="020B0604030504040204" pitchFamily="34" charset="-128"/>
              </a:rPr>
              <a:t>月</a:t>
            </a:r>
            <a:r>
              <a:rPr lang="en-US" altLang="ja-JP" sz="1137">
                <a:solidFill>
                  <a:schemeClr val="bg1"/>
                </a:solidFill>
                <a:latin typeface="Meiryo" panose="020B0604030504040204" pitchFamily="34" charset="-128"/>
                <a:ea typeface="Meiryo" panose="020B0604030504040204" pitchFamily="34" charset="-128"/>
              </a:rPr>
              <a:t>1</a:t>
            </a:r>
            <a:r>
              <a:rPr lang="ja-JP" altLang="en-US" sz="1137">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1" y="6379374"/>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9"/>
            <a:ext cx="7534810" cy="2304191"/>
          </a:xfrm>
        </p:spPr>
        <p:txBody>
          <a:bodyPr lIns="288000" tIns="180000" rIns="360000" bIns="72000" anchor="b"/>
          <a:lstStyle>
            <a:lvl1pPr>
              <a:defRPr sz="1950">
                <a:solidFill>
                  <a:schemeClr val="tx1"/>
                </a:solidFill>
              </a:defRPr>
            </a:lvl1pPr>
          </a:lstStyle>
          <a:p>
            <a:r>
              <a:rPr kumimoji="1" lang="ja-JP" altLang="en-US"/>
              <a:t>マスター タイトルの書式設定</a:t>
            </a:r>
          </a:p>
        </p:txBody>
      </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001" y="6469305"/>
            <a:ext cx="3810330" cy="176799"/>
          </a:xfrm>
          <a:prstGeom prst="rect">
            <a:avLst/>
          </a:prstGeom>
        </p:spPr>
      </p:pic>
    </p:spTree>
    <p:extLst>
      <p:ext uri="{BB962C8B-B14F-4D97-AF65-F5344CB8AC3E}">
        <p14:creationId xmlns:p14="http://schemas.microsoft.com/office/powerpoint/2010/main" val="8691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14"/>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231845824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15" Target="../tags/tag1.xml" Type="http://schemas.openxmlformats.org/officeDocument/2006/relationships/tags"/><Relationship Id="rId16" Target="../embeddings/oleObject1.bin" Type="http://schemas.openxmlformats.org/officeDocument/2006/relationships/oleObject"/><Relationship Id="rId17"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13" Target="../tags/tag4.xml" Type="http://schemas.openxmlformats.org/officeDocument/2006/relationships/tags"/><Relationship Id="rId14" Target="../embeddings/oleObject4.bin" Type="http://schemas.openxmlformats.org/officeDocument/2006/relationships/oleObject"/><Relationship Id="rId15" Target="../media/image1.emf"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FF929D1-EBFC-4CD8-4A1D-53C7640259DF}"/>
              </a:ext>
            </a:extLst>
          </p:cNvPr>
          <p:cNvGraphicFramePr>
            <a:graphicFrameLocks noChangeAspect="1"/>
          </p:cNvGraphicFramePr>
          <p:nvPr userDrawn="1">
            <p:custDataLst>
              <p:tags r:id="rId15"/>
            </p:custDataLst>
            <p:extLst>
              <p:ext uri="{D42A27DB-BD31-4B8C-83A1-F6EECF244321}">
                <p14:modId xmlns:p14="http://schemas.microsoft.com/office/powerpoint/2010/main" val="1613571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6" imgW="554" imgH="551" progId="TCLayout.ActiveDocument.1">
                  <p:embed/>
                </p:oleObj>
              </mc:Choice>
              <mc:Fallback>
                <p:oleObj name="think-cellスライド" r:id="rId16" imgW="554" imgH="551" progId="TCLayout.ActiveDocument.1">
                  <p:embed/>
                  <p:pic>
                    <p:nvPicPr>
                      <p:cNvPr id="8" name="think-cell data - do not delete" hidden="1">
                        <a:extLst>
                          <a:ext uri="{FF2B5EF4-FFF2-40B4-BE49-F238E27FC236}">
                            <a16:creationId xmlns:a16="http://schemas.microsoft.com/office/drawing/2014/main" id="{5FF929D1-EBFC-4CD8-4A1D-53C7640259D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0" tIns="326585" rIns="326585" bIns="130634" rtlCol="0" anchor="b"/>
          <a:lstStyle/>
          <a:p>
            <a:pPr marL="0" lvl="0" defTabSz="371461"/>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43"/>
            <a:ext cx="2228850" cy="365125"/>
          </a:xfrm>
          <a:prstGeom prst="rect">
            <a:avLst/>
          </a:prstGeom>
        </p:spPr>
        <p:txBody>
          <a:bodyPr vert="horz" lIns="0" tIns="0" rIns="0" bIns="0" rtlCol="0" anchor="ctr"/>
          <a:lstStyle>
            <a:lvl1pPr algn="r">
              <a:defRPr sz="975">
                <a:solidFill>
                  <a:schemeClr val="bg1"/>
                </a:solidFill>
              </a:defRPr>
            </a:lvl1pPr>
          </a:lstStyle>
          <a:p>
            <a:endParaRPr lang="en-US"/>
          </a:p>
        </p:txBody>
      </p:sp>
      <p:sp>
        <p:nvSpPr>
          <p:cNvPr id="5" name="Footer Placeholder 4"/>
          <p:cNvSpPr>
            <a:spLocks noGrp="1"/>
          </p:cNvSpPr>
          <p:nvPr>
            <p:ph type="ftr" sz="quarter" idx="3"/>
          </p:nvPr>
        </p:nvSpPr>
        <p:spPr>
          <a:xfrm>
            <a:off x="5146232" y="6551325"/>
            <a:ext cx="3757975" cy="263263"/>
          </a:xfrm>
          <a:prstGeom prst="rect">
            <a:avLst/>
          </a:prstGeom>
        </p:spPr>
        <p:txBody>
          <a:bodyPr vert="horz" lIns="0" tIns="0" rIns="0" bIns="0" rtlCol="0" anchor="t"/>
          <a:lstStyle>
            <a:lvl1pPr algn="l">
              <a:defRPr sz="7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1200" b="0">
                <a:solidFill>
                  <a:schemeClr val="tx1"/>
                </a:solidFill>
                <a:latin typeface="+mn-ea"/>
                <a:ea typeface="+mn-ea"/>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6986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5" r:id="rId12"/>
    <p:sldLayoutId id="2147483682" r:id="rId13"/>
  </p:sldLayoutIdLst>
  <p:hf hdr="0" ftr="0" dt="0"/>
  <p:txStyles>
    <p:titleStyle>
      <a:lvl1pPr algn="l" defTabSz="742923" rtl="0" eaLnBrk="1" latinLnBrk="0" hangingPunct="1">
        <a:lnSpc>
          <a:spcPct val="90000"/>
        </a:lnSpc>
        <a:spcBef>
          <a:spcPct val="0"/>
        </a:spcBef>
        <a:buNone/>
        <a:defRPr kumimoji="1" lang="en-US" altLang="en-US" sz="1474" b="1" i="0" kern="1200" spc="221" dirty="0">
          <a:solidFill>
            <a:schemeClr val="bg1"/>
          </a:solidFill>
          <a:latin typeface="Meiryo" panose="020B0604030504040204" pitchFamily="34" charset="-128"/>
          <a:ea typeface="Meiryo" panose="020B0604030504040204" pitchFamily="34" charset="-128"/>
          <a:cs typeface="+mn-cs"/>
        </a:defRPr>
      </a:lvl1pPr>
    </p:titleStyle>
    <p:body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en-US"/>
      </a:defPPr>
      <a:lvl1pPr marL="0" algn="l" defTabSz="742923" rtl="0" eaLnBrk="1" latinLnBrk="0" hangingPunct="1">
        <a:defRPr kumimoji="1" sz="1462" kern="1200">
          <a:solidFill>
            <a:schemeClr val="tx1"/>
          </a:solidFill>
          <a:latin typeface="+mn-lt"/>
          <a:ea typeface="+mn-ea"/>
          <a:cs typeface="+mn-cs"/>
        </a:defRPr>
      </a:lvl1pPr>
      <a:lvl2pPr marL="371461" algn="l" defTabSz="742923" rtl="0" eaLnBrk="1" latinLnBrk="0" hangingPunct="1">
        <a:defRPr kumimoji="1" sz="1462" kern="1200">
          <a:solidFill>
            <a:schemeClr val="tx1"/>
          </a:solidFill>
          <a:latin typeface="+mn-lt"/>
          <a:ea typeface="+mn-ea"/>
          <a:cs typeface="+mn-cs"/>
        </a:defRPr>
      </a:lvl2pPr>
      <a:lvl3pPr marL="742923" algn="l" defTabSz="742923" rtl="0" eaLnBrk="1" latinLnBrk="0" hangingPunct="1">
        <a:defRPr kumimoji="1" sz="1462" kern="1200">
          <a:solidFill>
            <a:schemeClr val="tx1"/>
          </a:solidFill>
          <a:latin typeface="+mn-lt"/>
          <a:ea typeface="+mn-ea"/>
          <a:cs typeface="+mn-cs"/>
        </a:defRPr>
      </a:lvl3pPr>
      <a:lvl4pPr marL="1114384" algn="l" defTabSz="742923" rtl="0" eaLnBrk="1" latinLnBrk="0" hangingPunct="1">
        <a:defRPr kumimoji="1" sz="1462" kern="1200">
          <a:solidFill>
            <a:schemeClr val="tx1"/>
          </a:solidFill>
          <a:latin typeface="+mn-lt"/>
          <a:ea typeface="+mn-ea"/>
          <a:cs typeface="+mn-cs"/>
        </a:defRPr>
      </a:lvl4pPr>
      <a:lvl5pPr marL="1485846" algn="l" defTabSz="742923" rtl="0" eaLnBrk="1" latinLnBrk="0" hangingPunct="1">
        <a:defRPr kumimoji="1" sz="1462" kern="1200">
          <a:solidFill>
            <a:schemeClr val="tx1"/>
          </a:solidFill>
          <a:latin typeface="+mn-lt"/>
          <a:ea typeface="+mn-ea"/>
          <a:cs typeface="+mn-cs"/>
        </a:defRPr>
      </a:lvl5pPr>
      <a:lvl6pPr marL="1857307" algn="l" defTabSz="742923" rtl="0" eaLnBrk="1" latinLnBrk="0" hangingPunct="1">
        <a:defRPr kumimoji="1" sz="1462" kern="1200">
          <a:solidFill>
            <a:schemeClr val="tx1"/>
          </a:solidFill>
          <a:latin typeface="+mn-lt"/>
          <a:ea typeface="+mn-ea"/>
          <a:cs typeface="+mn-cs"/>
        </a:defRPr>
      </a:lvl6pPr>
      <a:lvl7pPr marL="2228768" algn="l" defTabSz="742923" rtl="0" eaLnBrk="1" latinLnBrk="0" hangingPunct="1">
        <a:defRPr kumimoji="1" sz="1462" kern="1200">
          <a:solidFill>
            <a:schemeClr val="tx1"/>
          </a:solidFill>
          <a:latin typeface="+mn-lt"/>
          <a:ea typeface="+mn-ea"/>
          <a:cs typeface="+mn-cs"/>
        </a:defRPr>
      </a:lvl7pPr>
      <a:lvl8pPr marL="2600230" algn="l" defTabSz="742923" rtl="0" eaLnBrk="1" latinLnBrk="0" hangingPunct="1">
        <a:defRPr kumimoji="1" sz="1462" kern="1200">
          <a:solidFill>
            <a:schemeClr val="tx1"/>
          </a:solidFill>
          <a:latin typeface="+mn-lt"/>
          <a:ea typeface="+mn-ea"/>
          <a:cs typeface="+mn-cs"/>
        </a:defRPr>
      </a:lvl8pPr>
      <a:lvl9pPr marL="2971692" algn="l" defTabSz="742923"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98411AC-5592-B0EB-638D-A8AB8BC4D338}"/>
              </a:ext>
            </a:extLst>
          </p:cNvPr>
          <p:cNvGraphicFramePr>
            <a:graphicFrameLocks noChangeAspect="1"/>
          </p:cNvGraphicFramePr>
          <p:nvPr userDrawn="1">
            <p:custDataLst>
              <p:tags r:id="rId13"/>
            </p:custDataLst>
            <p:extLst>
              <p:ext uri="{D42A27DB-BD31-4B8C-83A1-F6EECF244321}">
                <p14:modId xmlns:p14="http://schemas.microsoft.com/office/powerpoint/2010/main" val="283423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4" imgW="554" imgH="551" progId="TCLayout.ActiveDocument.1">
                  <p:embed/>
                </p:oleObj>
              </mc:Choice>
              <mc:Fallback>
                <p:oleObj name="think-cellスライド" r:id="rId14" imgW="554" imgH="551" progId="TCLayout.ActiveDocument.1">
                  <p:embed/>
                  <p:pic>
                    <p:nvPicPr>
                      <p:cNvPr id="8" name="think-cell data - do not delete" hidden="1">
                        <a:extLst>
                          <a:ext uri="{FF2B5EF4-FFF2-40B4-BE49-F238E27FC236}">
                            <a16:creationId xmlns:a16="http://schemas.microsoft.com/office/drawing/2014/main" id="{198411AC-5592-B0EB-638D-A8AB8BC4D33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4080782A-9A84-ACED-BEDB-8E152C391228}"/>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2A86B8-F268-6EEB-13A3-F0E386BF2DC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B10349-ED65-EFBC-6BBA-26BB08531039}"/>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0427C2D2-8E55-B21D-ACF1-10FC92B6C0B2}"/>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D0CAB37-8943-D6B2-3717-53F7CDBBAD7B}"/>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034015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tags/tag5.xml" Type="http://schemas.openxmlformats.org/officeDocument/2006/relationships/tags"/><Relationship Id="rId10" Target="../media/image10.png" Type="http://schemas.openxmlformats.org/officeDocument/2006/relationships/image"/><Relationship Id="rId11" Target="../media/image11.svg" Type="http://schemas.openxmlformats.org/officeDocument/2006/relationships/image"/><Relationship Id="rId2" Target="../slideLayouts/slideLayout3.xml" Type="http://schemas.openxmlformats.org/officeDocument/2006/relationships/slideLayout"/><Relationship Id="rId3" Target="../notesSlides/notesSlide1.xml" Type="http://schemas.openxmlformats.org/officeDocument/2006/relationships/notesSlide"/><Relationship Id="rId4" Target="../media/image7.png" Type="http://schemas.openxmlformats.org/officeDocument/2006/relationships/image"/><Relationship Id="rId5" Target="../media/image8.png" Type="http://schemas.openxmlformats.org/officeDocument/2006/relationships/image"/><Relationship Id="rId6" Target="../media/hdphoto1.wdp" Type="http://schemas.microsoft.com/office/2007/relationships/hdphoto"/><Relationship Id="rId7" Target="../embeddings/oleObject5.bin" Type="http://schemas.openxmlformats.org/officeDocument/2006/relationships/oleObject"/><Relationship Id="rId8" Target="../media/image1.emf" Type="http://schemas.openxmlformats.org/officeDocument/2006/relationships/image"/><Relationship Id="rId9"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tags/tag14.xml" Type="http://schemas.openxmlformats.org/officeDocument/2006/relationships/tags"/><Relationship Id="rId10" Target="../media/image9.png" Type="http://schemas.openxmlformats.org/officeDocument/2006/relationships/image"/><Relationship Id="rId2" Target="../slideLayouts/slideLayout2.xml" Type="http://schemas.openxmlformats.org/officeDocument/2006/relationships/slideLayout"/><Relationship Id="rId3" Target="../notesSlides/notesSlide10.xml" Type="http://schemas.openxmlformats.org/officeDocument/2006/relationships/notesSlide"/><Relationship Id="rId4" Target="../embeddings/oleObject14.bin" Type="http://schemas.openxmlformats.org/officeDocument/2006/relationships/oleObject"/><Relationship Id="rId5" Target="../media/image1.emf"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_rels/slide11.xml.rels><?xml version="1.0" encoding="UTF-8" standalone="yes"?><Relationships xmlns="http://schemas.openxmlformats.org/package/2006/relationships"><Relationship Id="rId1" Target="../tags/tag15.xml" Type="http://schemas.openxmlformats.org/officeDocument/2006/relationships/tags"/><Relationship Id="rId2" Target="../slideLayouts/slideLayout2.xml" Type="http://schemas.openxmlformats.org/officeDocument/2006/relationships/slideLayout"/><Relationship Id="rId3" Target="../notesSlides/notesSlide11.xml" Type="http://schemas.openxmlformats.org/officeDocument/2006/relationships/notesSlide"/><Relationship Id="rId4" Target="../embeddings/oleObject15.bin" Type="http://schemas.openxmlformats.org/officeDocument/2006/relationships/oleObject"/><Relationship Id="rId5" Target="../media/image1.emf" Type="http://schemas.openxmlformats.org/officeDocument/2006/relationships/image"/><Relationship Id="rId6" Target="../media/image32.png" Type="http://schemas.openxmlformats.org/officeDocument/2006/relationships/image"/><Relationship Id="rId7" Target="../media/image33.png" Type="http://schemas.openxmlformats.org/officeDocument/2006/relationships/image"/><Relationship Id="rId8"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tags/tag16.xml" Type="http://schemas.openxmlformats.org/officeDocument/2006/relationships/tags"/><Relationship Id="rId2" Target="../slideLayouts/slideLayout3.xml" Type="http://schemas.openxmlformats.org/officeDocument/2006/relationships/slideLayout"/><Relationship Id="rId3" Target="../notesSlides/notesSlide12.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tags/tag17.xml" Type="http://schemas.openxmlformats.org/officeDocument/2006/relationships/tags"/><Relationship Id="rId10" Target="../media/image9.png" Type="http://schemas.openxmlformats.org/officeDocument/2006/relationships/image"/><Relationship Id="rId11" Target="../media/image37.png" Type="http://schemas.openxmlformats.org/officeDocument/2006/relationships/image"/><Relationship Id="rId2" Target="../slideLayouts/slideLayout2.xml" Type="http://schemas.openxmlformats.org/officeDocument/2006/relationships/slideLayout"/><Relationship Id="rId3" Target="../notesSlides/notesSlide13.xml" Type="http://schemas.openxmlformats.org/officeDocument/2006/relationships/notesSlide"/><Relationship Id="rId4" Target="../embeddings/oleObject16.bin" Type="http://schemas.openxmlformats.org/officeDocument/2006/relationships/oleObject"/><Relationship Id="rId5" Target="../media/image1.emf"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emf" Type="http://schemas.openxmlformats.org/officeDocument/2006/relationships/image"/><Relationship Id="rId9"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tags/tag18.xml" Type="http://schemas.openxmlformats.org/officeDocument/2006/relationships/tags"/><Relationship Id="rId10" Target="../media/image38.png" Type="http://schemas.openxmlformats.org/officeDocument/2006/relationships/image"/><Relationship Id="rId11" Target="../media/image39.svg" Type="http://schemas.openxmlformats.org/officeDocument/2006/relationships/image"/><Relationship Id="rId12" Target="../media/image40.png" Type="http://schemas.openxmlformats.org/officeDocument/2006/relationships/image"/><Relationship Id="rId13" Target="../media/image41.png" Type="http://schemas.openxmlformats.org/officeDocument/2006/relationships/image"/><Relationship Id="rId14" Target="../media/image42.png" Type="http://schemas.openxmlformats.org/officeDocument/2006/relationships/image"/><Relationship Id="rId15" Target="../media/image43.svg" Type="http://schemas.openxmlformats.org/officeDocument/2006/relationships/image"/><Relationship Id="rId16" Target="../media/image9.png" Type="http://schemas.openxmlformats.org/officeDocument/2006/relationships/image"/><Relationship Id="rId17" Target="../media/image37.png" Type="http://schemas.openxmlformats.org/officeDocument/2006/relationships/image"/><Relationship Id="rId2" Target="../slideLayouts/slideLayout2.xml" Type="http://schemas.openxmlformats.org/officeDocument/2006/relationships/slideLayout"/><Relationship Id="rId3" Target="../notesSlides/notesSlide14.xml" Type="http://schemas.openxmlformats.org/officeDocument/2006/relationships/notesSlide"/><Relationship Id="rId4" Target="../embeddings/oleObject16.bin" Type="http://schemas.openxmlformats.org/officeDocument/2006/relationships/oleObject"/><Relationship Id="rId5" Target="../media/image1.emf"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emf" Type="http://schemas.openxmlformats.org/officeDocument/2006/relationships/image"/><Relationship Id="rId9"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tags/tag19.xml" Type="http://schemas.openxmlformats.org/officeDocument/2006/relationships/tags"/><Relationship Id="rId10" Target="../media/image43.svg" Type="http://schemas.openxmlformats.org/officeDocument/2006/relationships/image"/><Relationship Id="rId11" Target="../media/image9.png" Type="http://schemas.openxmlformats.org/officeDocument/2006/relationships/image"/><Relationship Id="rId12" Target="../media/image37.png" Type="http://schemas.openxmlformats.org/officeDocument/2006/relationships/image"/><Relationship Id="rId2" Target="../slideLayouts/slideLayout2.xml" Type="http://schemas.openxmlformats.org/officeDocument/2006/relationships/slideLayout"/><Relationship Id="rId3" Target="../notesSlides/notesSlide15.xml" Type="http://schemas.openxmlformats.org/officeDocument/2006/relationships/notesSlide"/><Relationship Id="rId4" Target="../embeddings/oleObject16.bin" Type="http://schemas.openxmlformats.org/officeDocument/2006/relationships/oleObject"/><Relationship Id="rId5" Target="../media/image1.emf" Type="http://schemas.openxmlformats.org/officeDocument/2006/relationships/image"/><Relationship Id="rId6" Target="../media/image36.emf" Type="http://schemas.openxmlformats.org/officeDocument/2006/relationships/image"/><Relationship Id="rId7" Target="../media/image13.png" Type="http://schemas.openxmlformats.org/officeDocument/2006/relationships/image"/><Relationship Id="rId8" Target="../media/image40.png" Type="http://schemas.openxmlformats.org/officeDocument/2006/relationships/image"/><Relationship Id="rId9" Target="../media/image42.png" Type="http://schemas.openxmlformats.org/officeDocument/2006/relationships/image"/></Relationships>
</file>

<file path=ppt/slides/_rels/slide16.xml.rels><?xml version="1.0" encoding="UTF-8" standalone="yes"?><Relationships xmlns="http://schemas.openxmlformats.org/package/2006/relationships"><Relationship Id="rId1" Target="../tags/tag20.xml" Type="http://schemas.openxmlformats.org/officeDocument/2006/relationships/tags"/><Relationship Id="rId2" Target="../slideLayouts/slideLayout2.xml" Type="http://schemas.openxmlformats.org/officeDocument/2006/relationships/slideLayout"/><Relationship Id="rId3" Target="../notesSlides/notesSlide16.xml" Type="http://schemas.openxmlformats.org/officeDocument/2006/relationships/notesSlide"/><Relationship Id="rId4" Target="../embeddings/oleObject17.bin" Type="http://schemas.openxmlformats.org/officeDocument/2006/relationships/oleObject"/><Relationship Id="rId5" Target="../media/image1.emf" Type="http://schemas.openxmlformats.org/officeDocument/2006/relationships/image"/><Relationship Id="rId6" Target="../media/image44.png" Type="http://schemas.openxmlformats.org/officeDocument/2006/relationships/image"/><Relationship Id="rId7" Target="../media/image45.png" Type="http://schemas.openxmlformats.org/officeDocument/2006/relationships/image"/><Relationship Id="rId8" Target="../media/image46.svg" Type="http://schemas.openxmlformats.org/officeDocument/2006/relationships/image"/><Relationship Id="rId9"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tags/tag6.xml" Type="http://schemas.openxmlformats.org/officeDocument/2006/relationships/tags"/><Relationship Id="rId2" Target="../slideLayouts/slideLayout2.xml" Type="http://schemas.openxmlformats.org/officeDocument/2006/relationships/slideLayout"/><Relationship Id="rId3" Target="../notesSlides/notesSlide2.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tags/tag7.xml" Type="http://schemas.openxmlformats.org/officeDocument/2006/relationships/tags"/><Relationship Id="rId10" Target="../media/image16.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9.png" Type="http://schemas.openxmlformats.org/officeDocument/2006/relationships/image"/><Relationship Id="rId2" Target="../slideLayouts/slideLayout2.xml" Type="http://schemas.openxmlformats.org/officeDocument/2006/relationships/slideLayout"/><Relationship Id="rId3" Target="../notesSlides/notesSlide3.xml" Type="http://schemas.openxmlformats.org/officeDocument/2006/relationships/notesSlide"/><Relationship Id="rId4" Target="../embeddings/oleObject7.bin" Type="http://schemas.openxmlformats.org/officeDocument/2006/relationships/oleObject"/><Relationship Id="rId5" Target="../media/image1.emf"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tags/tag8.xml" Type="http://schemas.openxmlformats.org/officeDocument/2006/relationships/tags"/><Relationship Id="rId2" Target="../slideLayouts/slideLayout2.xml" Type="http://schemas.openxmlformats.org/officeDocument/2006/relationships/slideLayout"/><Relationship Id="rId3" Target="../notesSlides/notesSlide4.xml" Type="http://schemas.openxmlformats.org/officeDocument/2006/relationships/notesSlide"/><Relationship Id="rId4" Target="../embeddings/oleObject8.bin" Type="http://schemas.openxmlformats.org/officeDocument/2006/relationships/oleObject"/><Relationship Id="rId5" Target="../media/image1.emf" Type="http://schemas.openxmlformats.org/officeDocument/2006/relationships/image"/><Relationship Id="rId6" Target="../media/image17.png" Type="http://schemas.openxmlformats.org/officeDocument/2006/relationships/image"/><Relationship Id="rId7"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tags/tag9.xml" Type="http://schemas.openxmlformats.org/officeDocument/2006/relationships/tags"/><Relationship Id="rId2" Target="../slideLayouts/slideLayout2.xml" Type="http://schemas.openxmlformats.org/officeDocument/2006/relationships/slideLayout"/><Relationship Id="rId3" Target="../notesSlides/notesSlide5.xml" Type="http://schemas.openxmlformats.org/officeDocument/2006/relationships/notesSlide"/><Relationship Id="rId4" Target="../embeddings/oleObject9.bin" Type="http://schemas.openxmlformats.org/officeDocument/2006/relationships/oleObject"/><Relationship Id="rId5" Target="../media/image1.emf" Type="http://schemas.openxmlformats.org/officeDocument/2006/relationships/image"/><Relationship Id="rId6" Target="../media/image18.png" Type="http://schemas.openxmlformats.org/officeDocument/2006/relationships/image"/><Relationship Id="rId7"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tags/tag10.xml" Type="http://schemas.openxmlformats.org/officeDocument/2006/relationships/tags"/><Relationship Id="rId10" Target="../media/image23.png" Type="http://schemas.openxmlformats.org/officeDocument/2006/relationships/image"/><Relationship Id="rId11" Target="../media/image24.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9.png" Type="http://schemas.openxmlformats.org/officeDocument/2006/relationships/image"/><Relationship Id="rId2" Target="../slideLayouts/slideLayout2.xml" Type="http://schemas.openxmlformats.org/officeDocument/2006/relationships/slideLayout"/><Relationship Id="rId3" Target="../notesSlides/notesSlide6.xml" Type="http://schemas.openxmlformats.org/officeDocument/2006/relationships/notesSlide"/><Relationship Id="rId4" Target="../embeddings/oleObject10.bin" Type="http://schemas.openxmlformats.org/officeDocument/2006/relationships/oleObject"/><Relationship Id="rId5" Target="../media/image1.emf"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tags/tag11.xml" Type="http://schemas.openxmlformats.org/officeDocument/2006/relationships/tags"/><Relationship Id="rId2" Target="../slideLayouts/slideLayout2.xml" Type="http://schemas.openxmlformats.org/officeDocument/2006/relationships/slideLayout"/><Relationship Id="rId3" Target="../notesSlides/notesSlide7.xml" Type="http://schemas.openxmlformats.org/officeDocument/2006/relationships/notesSlide"/><Relationship Id="rId4" Target="../embeddings/oleObject11.bin" Type="http://schemas.openxmlformats.org/officeDocument/2006/relationships/oleObject"/><Relationship Id="rId5" Target="../media/image1.emf" Type="http://schemas.openxmlformats.org/officeDocument/2006/relationships/image"/><Relationship Id="rId6" Target="../media/image25.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tags/tag12.xml" Type="http://schemas.openxmlformats.org/officeDocument/2006/relationships/tags"/><Relationship Id="rId2" Target="../slideLayouts/slideLayout2.xml" Type="http://schemas.openxmlformats.org/officeDocument/2006/relationships/slideLayout"/><Relationship Id="rId3" Target="../notesSlides/notesSlide8.xml" Type="http://schemas.openxmlformats.org/officeDocument/2006/relationships/notesSlide"/><Relationship Id="rId4" Target="../embeddings/oleObject12.bin" Type="http://schemas.openxmlformats.org/officeDocument/2006/relationships/oleObject"/><Relationship Id="rId5" Target="../media/image1.emf"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 Id="rId8"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tags/tag13.xml" Type="http://schemas.openxmlformats.org/officeDocument/2006/relationships/tags"/><Relationship Id="rId2" Target="../slideLayouts/slideLayout2.xml" Type="http://schemas.openxmlformats.org/officeDocument/2006/relationships/slideLayout"/><Relationship Id="rId3" Target="../notesSlides/notesSlide9.xml" Type="http://schemas.openxmlformats.org/officeDocument/2006/relationships/notesSlide"/><Relationship Id="rId4" Target="../embeddings/oleObject13.bin" Type="http://schemas.openxmlformats.org/officeDocument/2006/relationships/oleObject"/><Relationship Id="rId5" Target="../media/image1.emf"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1A450-BA23-6819-98CD-0C660B52ECFC}"/>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68D038CF-E8DD-E572-6034-EC879CC0872C}"/>
              </a:ext>
            </a:extLst>
          </p:cNvPr>
          <p:cNvPicPr>
            <a:picLocks noChangeAspect="1"/>
          </p:cNvPicPr>
          <p:nvPr/>
        </p:nvPicPr>
        <p:blipFill>
          <a:blip r:embed="rId4">
            <a:duotone>
              <a:schemeClr val="accent3">
                <a:shade val="45000"/>
                <a:satMod val="135000"/>
              </a:schemeClr>
              <a:prstClr val="white"/>
            </a:duotone>
            <a:alphaModFix amt="70000"/>
          </a:blip>
          <a:srcRect l="-1" t="2959" r="19960" b="28994"/>
          <a:stretch/>
        </p:blipFill>
        <p:spPr>
          <a:xfrm>
            <a:off x="2053430" y="0"/>
            <a:ext cx="7852570" cy="6858000"/>
          </a:xfrm>
          <a:prstGeom prst="rect">
            <a:avLst/>
          </a:prstGeom>
        </p:spPr>
      </p:pic>
      <p:pic>
        <p:nvPicPr>
          <p:cNvPr id="9" name="図 8">
            <a:extLst>
              <a:ext uri="{FF2B5EF4-FFF2-40B4-BE49-F238E27FC236}">
                <a16:creationId xmlns:a16="http://schemas.microsoft.com/office/drawing/2014/main" id="{5417622A-4435-E28B-4219-DCDA61828439}"/>
              </a:ext>
            </a:extLst>
          </p:cNvPr>
          <p:cNvPicPr>
            <a:picLocks noChangeAspect="1"/>
          </p:cNvPicPr>
          <p:nvPr/>
        </p:nvPicPr>
        <p:blipFill>
          <a:blip r:embed="rId5">
            <a:duotone>
              <a:prstClr val="black"/>
              <a:schemeClr val="accent1">
                <a:tint val="45000"/>
                <a:satMod val="400000"/>
              </a:schemeClr>
            </a:duotone>
            <a:alphaModFix amt="70000"/>
            <a:extLst>
              <a:ext uri="{BEBA8EAE-BF5A-486C-A8C5-ECC9F3942E4B}">
                <a14:imgProps xmlns:a14="http://schemas.microsoft.com/office/drawing/2010/main">
                  <a14:imgLayer r:embed="rId6">
                    <a14:imgEffect>
                      <a14:saturation sat="0"/>
                    </a14:imgEffect>
                  </a14:imgLayer>
                </a14:imgProps>
              </a:ext>
            </a:extLst>
          </a:blip>
          <a:srcRect l="21238" t="30805"/>
          <a:stretch/>
        </p:blipFill>
        <p:spPr>
          <a:xfrm>
            <a:off x="0" y="0"/>
            <a:ext cx="7534275" cy="6882847"/>
          </a:xfrm>
          <a:prstGeom prst="rect">
            <a:avLst/>
          </a:prstGeom>
        </p:spPr>
      </p:pic>
      <p:graphicFrame>
        <p:nvGraphicFramePr>
          <p:cNvPr id="15" name="think-cell data - do not delete" hidden="1">
            <a:extLst>
              <a:ext uri="{FF2B5EF4-FFF2-40B4-BE49-F238E27FC236}">
                <a16:creationId xmlns:a16="http://schemas.microsoft.com/office/drawing/2014/main" id="{8E2D1C50-141F-BE74-34A5-2D0C420B14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54" imgH="551" progId="TCLayout.ActiveDocument.1">
                  <p:embed/>
                </p:oleObj>
              </mc:Choice>
              <mc:Fallback>
                <p:oleObj name="think-cellスライド" r:id="rId7" imgW="554" imgH="551" progId="TCLayout.ActiveDocument.1">
                  <p:embed/>
                  <p:pic>
                    <p:nvPicPr>
                      <p:cNvPr id="15" name="think-cell data - do not delete" hidden="1">
                        <a:extLst>
                          <a:ext uri="{FF2B5EF4-FFF2-40B4-BE49-F238E27FC236}">
                            <a16:creationId xmlns:a16="http://schemas.microsoft.com/office/drawing/2014/main" id="{8E2D1C50-141F-BE74-34A5-2D0C420B14B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図 3" descr="ロゴ&#10;&#10;AI によって生成されたコンテンツは間違っている可能性があります。">
            <a:extLst>
              <a:ext uri="{FF2B5EF4-FFF2-40B4-BE49-F238E27FC236}">
                <a16:creationId xmlns:a16="http://schemas.microsoft.com/office/drawing/2014/main" id="{DA00C2A9-BDB5-E6AF-D77F-257609BC46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grpSp>
        <p:nvGrpSpPr>
          <p:cNvPr id="3" name="グループ化 2">
            <a:extLst>
              <a:ext uri="{FF2B5EF4-FFF2-40B4-BE49-F238E27FC236}">
                <a16:creationId xmlns:a16="http://schemas.microsoft.com/office/drawing/2014/main" id="{B5F8B9B1-126D-9174-8E31-48D8753F2997}"/>
              </a:ext>
            </a:extLst>
          </p:cNvPr>
          <p:cNvGrpSpPr/>
          <p:nvPr/>
        </p:nvGrpSpPr>
        <p:grpSpPr>
          <a:xfrm>
            <a:off x="3918947" y="4320079"/>
            <a:ext cx="2258782" cy="1554987"/>
            <a:chOff x="8283889" y="1836303"/>
            <a:chExt cx="1034937" cy="722165"/>
          </a:xfrm>
        </p:grpSpPr>
        <p:sp>
          <p:nvSpPr>
            <p:cNvPr id="6" name="グラフィックス 48">
              <a:extLst>
                <a:ext uri="{FF2B5EF4-FFF2-40B4-BE49-F238E27FC236}">
                  <a16:creationId xmlns:a16="http://schemas.microsoft.com/office/drawing/2014/main" id="{44AFD6C6-0578-EECC-5C5D-F8728F0D40A7}"/>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7" name="グラフィックス 6" descr="ノート PC 単色塗りつぶし">
              <a:extLst>
                <a:ext uri="{FF2B5EF4-FFF2-40B4-BE49-F238E27FC236}">
                  <a16:creationId xmlns:a16="http://schemas.microsoft.com/office/drawing/2014/main" id="{C748A10F-04F9-69BB-B175-E30681645B80}"/>
                </a:ext>
              </a:extLst>
            </p:cNvPr>
            <p:cNvPicPr>
              <a:picLocks noChangeAspect="1"/>
            </p:cNvPicPr>
            <p:nvPr/>
          </p:nvPicPr>
          <p:blipFill>
            <a:blip r:embed="rId10">
              <a:extLst>
                <a:ext uri="{96DAC541-7B7A-43D3-8B79-37D633B846F1}">
                  <asvg:svgBlip xmlns:asvg="http://schemas.microsoft.com/office/drawing/2016/SVG/main" r:embed="rId11"/>
                </a:ext>
              </a:extLst>
            </a:blip>
            <a:srcRect t="17899" b="12322"/>
            <a:stretch/>
          </p:blipFill>
          <p:spPr>
            <a:xfrm>
              <a:off x="8283889" y="1836303"/>
              <a:ext cx="1034937" cy="722165"/>
            </a:xfrm>
            <a:prstGeom prst="rect">
              <a:avLst/>
            </a:prstGeom>
          </p:spPr>
        </p:pic>
      </p:grpSp>
      <p:sp>
        <p:nvSpPr>
          <p:cNvPr id="10" name="テキスト プレースホルダー 1">
            <a:extLst>
              <a:ext uri="{FF2B5EF4-FFF2-40B4-BE49-F238E27FC236}">
                <a16:creationId xmlns:a16="http://schemas.microsoft.com/office/drawing/2014/main" id="{4E0F8561-CA1C-9815-1859-D70223D05B26}"/>
              </a:ext>
            </a:extLst>
          </p:cNvPr>
          <p:cNvSpPr txBox="1">
            <a:spLocks/>
          </p:cNvSpPr>
          <p:nvPr/>
        </p:nvSpPr>
        <p:spPr>
          <a:xfrm>
            <a:off x="2053430" y="3656888"/>
            <a:ext cx="5989817" cy="1326382"/>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Font typeface="Arial" panose="020B0604020202020204" pitchFamily="34" charset="0"/>
              <a:buNone/>
            </a:pPr>
            <a:r>
              <a:rPr lang="en-US" altLang="ja-JP" sz="3200" b="1">
                <a:solidFill>
                  <a:schemeClr val="tx2"/>
                </a:solidFill>
                <a:latin typeface="+mn-ea"/>
                <a:ea typeface="+mn-ea"/>
              </a:rPr>
              <a:t>【</a:t>
            </a:r>
            <a:r>
              <a:rPr lang="ja-JP" altLang="en-US" sz="3200" b="1">
                <a:solidFill>
                  <a:schemeClr val="tx2"/>
                </a:solidFill>
                <a:latin typeface="+mn-ea"/>
                <a:ea typeface="+mn-ea"/>
              </a:rPr>
              <a:t>予防接種サイト</a:t>
            </a:r>
            <a:r>
              <a:rPr lang="en-US" altLang="ja-JP" sz="3200" b="1">
                <a:solidFill>
                  <a:schemeClr val="tx2"/>
                </a:solidFill>
                <a:latin typeface="+mn-ea"/>
                <a:ea typeface="+mn-ea"/>
              </a:rPr>
              <a:t>】</a:t>
            </a:r>
            <a:endParaRPr lang="ja-JP" altLang="en-US" sz="3200" b="1">
              <a:solidFill>
                <a:schemeClr val="tx2"/>
              </a:solidFill>
              <a:latin typeface="+mn-ea"/>
              <a:ea typeface="+mn-ea"/>
            </a:endParaRPr>
          </a:p>
        </p:txBody>
      </p:sp>
      <p:sp>
        <p:nvSpPr>
          <p:cNvPr id="11" name="タイトル 2">
            <a:extLst>
              <a:ext uri="{FF2B5EF4-FFF2-40B4-BE49-F238E27FC236}">
                <a16:creationId xmlns:a16="http://schemas.microsoft.com/office/drawing/2014/main" id="{F1C2B95E-1291-8AC0-B034-06422F8FE6B2}"/>
              </a:ext>
            </a:extLst>
          </p:cNvPr>
          <p:cNvSpPr txBox="1">
            <a:spLocks/>
          </p:cNvSpPr>
          <p:nvPr/>
        </p:nvSpPr>
        <p:spPr>
          <a:xfrm>
            <a:off x="1281197" y="1364288"/>
            <a:ext cx="7534275" cy="2254500"/>
          </a:xfrm>
          <a:prstGeom prst="rect">
            <a:avLst/>
          </a:prstGeom>
        </p:spPr>
        <p:txBody>
          <a:bodyPr vert="horz"/>
          <a:lstStyle>
            <a:lvl1pPr algn="l" defTabSz="742923" rtl="0" eaLnBrk="1" latinLnBrk="0" hangingPunct="1">
              <a:lnSpc>
                <a:spcPct val="90000"/>
              </a:lnSpc>
              <a:spcBef>
                <a:spcPct val="0"/>
              </a:spcBef>
              <a:buNone/>
              <a:defRPr kumimoji="1" lang="en-US" altLang="en-US" sz="1474" b="1" i="0" kern="1200" spc="221" dirty="0">
                <a:solidFill>
                  <a:schemeClr val="bg1"/>
                </a:solidFill>
                <a:latin typeface="Meiryo" panose="020B0604030504040204" pitchFamily="34" charset="-128"/>
                <a:ea typeface="Meiryo" panose="020B0604030504040204" pitchFamily="34" charset="-128"/>
                <a:cs typeface="+mn-cs"/>
              </a:defRPr>
            </a:lvl1pPr>
          </a:lstStyle>
          <a:p>
            <a:pPr algn="ctr"/>
            <a:r>
              <a:rPr lang="ja-JP" altLang="en-US" sz="4000">
                <a:solidFill>
                  <a:schemeClr val="tx1"/>
                </a:solidFill>
                <a:latin typeface="+mn-ea"/>
                <a:ea typeface="+mn-ea"/>
              </a:rPr>
              <a:t>予防接種デジタル化について</a:t>
            </a:r>
            <a:endParaRPr lang="en-US" altLang="ja-JP" sz="4000">
              <a:solidFill>
                <a:schemeClr val="tx1"/>
              </a:solidFill>
              <a:latin typeface="+mn-ea"/>
              <a:ea typeface="+mn-ea"/>
            </a:endParaRPr>
          </a:p>
          <a:p>
            <a:pPr algn="ctr"/>
            <a:r>
              <a:rPr lang="ja-JP" altLang="en-US" sz="4000">
                <a:solidFill>
                  <a:schemeClr val="tx1"/>
                </a:solidFill>
                <a:latin typeface="+mn-ea"/>
                <a:ea typeface="+mn-ea"/>
              </a:rPr>
              <a:t>～医療機関向け～</a:t>
            </a:r>
            <a:endParaRPr lang="en-US" altLang="ja-JP" sz="4000">
              <a:solidFill>
                <a:schemeClr val="tx1"/>
              </a:solidFill>
              <a:latin typeface="+mn-ea"/>
              <a:ea typeface="+mn-ea"/>
            </a:endParaRPr>
          </a:p>
          <a:p>
            <a:pPr algn="ctr"/>
            <a:endParaRPr lang="en-US" altLang="ja-JP" sz="4000">
              <a:solidFill>
                <a:schemeClr val="tx1"/>
              </a:solidFill>
              <a:latin typeface="+mn-ea"/>
              <a:ea typeface="+mn-ea"/>
            </a:endParaRPr>
          </a:p>
          <a:p>
            <a:pPr algn="ctr"/>
            <a:r>
              <a:rPr lang="ja-JP" altLang="en-US" sz="4000">
                <a:solidFill>
                  <a:schemeClr val="tx1"/>
                </a:solidFill>
                <a:latin typeface="+mn-ea"/>
                <a:ea typeface="+mn-ea"/>
              </a:rPr>
              <a:t>業務フロー</a:t>
            </a:r>
            <a:r>
              <a:rPr lang="ja-JP" sz="4000">
                <a:solidFill>
                  <a:schemeClr val="tx1"/>
                </a:solidFill>
                <a:latin typeface="+mn-ea"/>
                <a:ea typeface="+mn-ea"/>
              </a:rPr>
              <a:t>編</a:t>
            </a:r>
          </a:p>
        </p:txBody>
      </p:sp>
    </p:spTree>
    <p:extLst>
      <p:ext uri="{BB962C8B-B14F-4D97-AF65-F5344CB8AC3E}">
        <p14:creationId xmlns:p14="http://schemas.microsoft.com/office/powerpoint/2010/main" val="3865170315"/>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7C169-6CBF-B3C7-4B2D-C683462B8339}"/>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E3AE62F-4DC3-EFCA-2712-9C5AD31250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0E3AE62F-4DC3-EFCA-2712-9C5AD31250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A7DDC6B6-B3F5-5850-3D2D-D836F4936B0B}"/>
              </a:ext>
            </a:extLst>
          </p:cNvPr>
          <p:cNvPicPr>
            <a:picLocks noChangeAspect="1"/>
          </p:cNvPicPr>
          <p:nvPr/>
        </p:nvPicPr>
        <p:blipFill>
          <a:blip r:embed="rId6"/>
          <a:srcRect l="827" t="17666" r="190" b="2330"/>
          <a:stretch>
            <a:fillRect/>
          </a:stretch>
        </p:blipFill>
        <p:spPr>
          <a:xfrm>
            <a:off x="1341150" y="2752910"/>
            <a:ext cx="2988265" cy="806496"/>
          </a:xfrm>
          <a:prstGeom prst="rect">
            <a:avLst/>
          </a:prstGeom>
          <a:noFill/>
          <a:ln w="22225">
            <a:solidFill>
              <a:schemeClr val="tx2"/>
            </a:solidFill>
          </a:ln>
        </p:spPr>
      </p:pic>
      <p:pic>
        <p:nvPicPr>
          <p:cNvPr id="15" name="図 14">
            <a:extLst>
              <a:ext uri="{FF2B5EF4-FFF2-40B4-BE49-F238E27FC236}">
                <a16:creationId xmlns:a16="http://schemas.microsoft.com/office/drawing/2014/main" id="{BA6A08E6-E3B1-FA5C-5783-D76CDDEACAE6}"/>
              </a:ext>
            </a:extLst>
          </p:cNvPr>
          <p:cNvPicPr>
            <a:picLocks noChangeAspect="1"/>
          </p:cNvPicPr>
          <p:nvPr/>
        </p:nvPicPr>
        <p:blipFill>
          <a:blip r:embed="rId7"/>
          <a:srcRect l="827" t="3469" r="1129" b="1649"/>
          <a:stretch>
            <a:fillRect/>
          </a:stretch>
        </p:blipFill>
        <p:spPr>
          <a:xfrm>
            <a:off x="1341150" y="4282872"/>
            <a:ext cx="2992502" cy="2281165"/>
          </a:xfrm>
          <a:prstGeom prst="rect">
            <a:avLst/>
          </a:prstGeom>
          <a:noFill/>
          <a:ln w="22225">
            <a:solidFill>
              <a:schemeClr val="tx2"/>
            </a:solidFill>
          </a:ln>
        </p:spPr>
      </p:pic>
      <p:pic>
        <p:nvPicPr>
          <p:cNvPr id="18" name="図 17">
            <a:extLst>
              <a:ext uri="{FF2B5EF4-FFF2-40B4-BE49-F238E27FC236}">
                <a16:creationId xmlns:a16="http://schemas.microsoft.com/office/drawing/2014/main" id="{A8836CB9-CAEB-64A0-87F7-B8C55FF49D22}"/>
              </a:ext>
            </a:extLst>
          </p:cNvPr>
          <p:cNvPicPr>
            <a:picLocks noChangeAspect="1"/>
          </p:cNvPicPr>
          <p:nvPr/>
        </p:nvPicPr>
        <p:blipFill>
          <a:blip r:embed="rId8"/>
          <a:srcRect l="941" t="1844" r="-1" b="865"/>
          <a:stretch>
            <a:fillRect/>
          </a:stretch>
        </p:blipFill>
        <p:spPr>
          <a:xfrm>
            <a:off x="4464612" y="2742565"/>
            <a:ext cx="2576313" cy="2851333"/>
          </a:xfrm>
          <a:prstGeom prst="rect">
            <a:avLst/>
          </a:prstGeom>
          <a:noFill/>
          <a:ln w="22225">
            <a:solidFill>
              <a:schemeClr val="tx2"/>
            </a:solidFill>
          </a:ln>
        </p:spPr>
      </p:pic>
      <p:pic>
        <p:nvPicPr>
          <p:cNvPr id="20" name="図 19">
            <a:extLst>
              <a:ext uri="{FF2B5EF4-FFF2-40B4-BE49-F238E27FC236}">
                <a16:creationId xmlns:a16="http://schemas.microsoft.com/office/drawing/2014/main" id="{70CA639F-3EBB-C7B7-09E2-C4D45C4825F1}"/>
              </a:ext>
            </a:extLst>
          </p:cNvPr>
          <p:cNvPicPr>
            <a:picLocks noChangeAspect="1"/>
          </p:cNvPicPr>
          <p:nvPr/>
        </p:nvPicPr>
        <p:blipFill>
          <a:blip r:embed="rId9"/>
          <a:srcRect l="2345" t="7135" r="862" b="1"/>
          <a:stretch>
            <a:fillRect/>
          </a:stretch>
        </p:blipFill>
        <p:spPr>
          <a:xfrm>
            <a:off x="7172544" y="2739976"/>
            <a:ext cx="2578717" cy="2851333"/>
          </a:xfrm>
          <a:prstGeom prst="rect">
            <a:avLst/>
          </a:prstGeom>
          <a:noFill/>
          <a:ln w="22225">
            <a:solidFill>
              <a:schemeClr val="tx2"/>
            </a:solidFill>
          </a:ln>
        </p:spPr>
      </p:pic>
      <p:sp>
        <p:nvSpPr>
          <p:cNvPr id="29" name="テキスト ボックス 28">
            <a:extLst>
              <a:ext uri="{FF2B5EF4-FFF2-40B4-BE49-F238E27FC236}">
                <a16:creationId xmlns:a16="http://schemas.microsoft.com/office/drawing/2014/main" id="{FCF920FE-4E1C-024C-2508-9133285E2034}"/>
              </a:ext>
            </a:extLst>
          </p:cNvPr>
          <p:cNvSpPr txBox="1"/>
          <p:nvPr/>
        </p:nvSpPr>
        <p:spPr>
          <a:xfrm>
            <a:off x="1271400" y="2444565"/>
            <a:ext cx="2523281"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b="1">
                <a:latin typeface="+mn-ea"/>
              </a:rPr>
              <a:t>■基本情報</a:t>
            </a:r>
          </a:p>
        </p:txBody>
      </p:sp>
      <p:sp>
        <p:nvSpPr>
          <p:cNvPr id="30" name="テキスト ボックス 29">
            <a:extLst>
              <a:ext uri="{FF2B5EF4-FFF2-40B4-BE49-F238E27FC236}">
                <a16:creationId xmlns:a16="http://schemas.microsoft.com/office/drawing/2014/main" id="{49E31691-3464-152A-5554-4288F8B9C010}"/>
              </a:ext>
            </a:extLst>
          </p:cNvPr>
          <p:cNvSpPr txBox="1"/>
          <p:nvPr/>
        </p:nvSpPr>
        <p:spPr>
          <a:xfrm>
            <a:off x="1271400" y="3982404"/>
            <a:ext cx="2523281"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b="1">
                <a:latin typeface="+mn-ea"/>
              </a:rPr>
              <a:t>■接種共通情報</a:t>
            </a:r>
          </a:p>
        </p:txBody>
      </p:sp>
      <p:sp>
        <p:nvSpPr>
          <p:cNvPr id="31" name="テキスト ボックス 30">
            <a:extLst>
              <a:ext uri="{FF2B5EF4-FFF2-40B4-BE49-F238E27FC236}">
                <a16:creationId xmlns:a16="http://schemas.microsoft.com/office/drawing/2014/main" id="{DDA5F4EB-D71F-F9A1-53D5-DAE60B0992B3}"/>
              </a:ext>
            </a:extLst>
          </p:cNvPr>
          <p:cNvSpPr txBox="1"/>
          <p:nvPr/>
        </p:nvSpPr>
        <p:spPr>
          <a:xfrm>
            <a:off x="4415322" y="2444564"/>
            <a:ext cx="2523281"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b="1">
                <a:latin typeface="+mn-ea"/>
              </a:rPr>
              <a:t>■接種個別情報</a:t>
            </a:r>
          </a:p>
        </p:txBody>
      </p:sp>
      <p:sp>
        <p:nvSpPr>
          <p:cNvPr id="32" name="テキスト ボックス 31">
            <a:extLst>
              <a:ext uri="{FF2B5EF4-FFF2-40B4-BE49-F238E27FC236}">
                <a16:creationId xmlns:a16="http://schemas.microsoft.com/office/drawing/2014/main" id="{0B833DD9-347F-EA93-CCEF-7F993197F81F}"/>
              </a:ext>
            </a:extLst>
          </p:cNvPr>
          <p:cNvSpPr txBox="1"/>
          <p:nvPr/>
        </p:nvSpPr>
        <p:spPr>
          <a:xfrm>
            <a:off x="7169240" y="2445742"/>
            <a:ext cx="2523281"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b="1">
                <a:latin typeface="+mn-ea"/>
              </a:rPr>
              <a:t>■ワクチン情報</a:t>
            </a:r>
          </a:p>
        </p:txBody>
      </p:sp>
      <p:sp>
        <p:nvSpPr>
          <p:cNvPr id="42" name="正方形/長方形 41">
            <a:extLst>
              <a:ext uri="{FF2B5EF4-FFF2-40B4-BE49-F238E27FC236}">
                <a16:creationId xmlns:a16="http://schemas.microsoft.com/office/drawing/2014/main" id="{A1681EE0-D1A4-8994-B846-20E63CE1E620}"/>
              </a:ext>
            </a:extLst>
          </p:cNvPr>
          <p:cNvSpPr/>
          <p:nvPr/>
        </p:nvSpPr>
        <p:spPr>
          <a:xfrm>
            <a:off x="7207921" y="2763814"/>
            <a:ext cx="2484600" cy="2341145"/>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45" name="テキスト ボックス 44">
            <a:extLst>
              <a:ext uri="{FF2B5EF4-FFF2-40B4-BE49-F238E27FC236}">
                <a16:creationId xmlns:a16="http://schemas.microsoft.com/office/drawing/2014/main" id="{37728569-38AF-A223-EDBF-3E1D48BEBAA5}"/>
              </a:ext>
            </a:extLst>
          </p:cNvPr>
          <p:cNvSpPr txBox="1"/>
          <p:nvPr/>
        </p:nvSpPr>
        <p:spPr>
          <a:xfrm>
            <a:off x="9172935" y="2473260"/>
            <a:ext cx="733065" cy="304699"/>
          </a:xfrm>
          <a:prstGeom prst="rect">
            <a:avLst/>
          </a:prstGeom>
          <a:noFill/>
        </p:spPr>
        <p:txBody>
          <a:bodyPr wrap="square" rtlCol="0">
            <a:spAutoFit/>
          </a:bodyPr>
          <a:lstStyle/>
          <a:p>
            <a:pPr algn="ctr">
              <a:lnSpc>
                <a:spcPct val="120000"/>
              </a:lnSpc>
              <a:spcAft>
                <a:spcPts val="600"/>
              </a:spcAft>
              <a:buClr>
                <a:schemeClr val="tx2"/>
              </a:buClr>
            </a:pPr>
            <a:r>
              <a:rPr lang="ja-JP" altLang="en-US" sz="1200" b="1">
                <a:solidFill>
                  <a:srgbClr val="00B050"/>
                </a:solidFill>
                <a:latin typeface="+mn-ea"/>
              </a:rPr>
              <a:t>（</a:t>
            </a:r>
            <a:r>
              <a:rPr lang="en-US" altLang="ja-JP" sz="1200" b="1">
                <a:solidFill>
                  <a:srgbClr val="00B050"/>
                </a:solidFill>
                <a:latin typeface="+mn-ea"/>
              </a:rPr>
              <a:t>※</a:t>
            </a:r>
            <a:r>
              <a:rPr lang="ja-JP" altLang="en-US" sz="1200" b="1">
                <a:solidFill>
                  <a:srgbClr val="00B050"/>
                </a:solidFill>
                <a:latin typeface="+mn-ea"/>
              </a:rPr>
              <a:t>）</a:t>
            </a:r>
            <a:endParaRPr kumimoji="1" lang="ja-JP" altLang="en-US" sz="1200" b="1">
              <a:solidFill>
                <a:srgbClr val="00B050"/>
              </a:solidFill>
              <a:latin typeface="+mn-ea"/>
            </a:endParaRPr>
          </a:p>
        </p:txBody>
      </p:sp>
      <p:sp>
        <p:nvSpPr>
          <p:cNvPr id="46" name="テキスト ボックス 45">
            <a:extLst>
              <a:ext uri="{FF2B5EF4-FFF2-40B4-BE49-F238E27FC236}">
                <a16:creationId xmlns:a16="http://schemas.microsoft.com/office/drawing/2014/main" id="{BA8B2860-CDFE-90A9-55D2-E3374D03634D}"/>
              </a:ext>
            </a:extLst>
          </p:cNvPr>
          <p:cNvSpPr txBox="1"/>
          <p:nvPr/>
        </p:nvSpPr>
        <p:spPr>
          <a:xfrm>
            <a:off x="7169240" y="5684723"/>
            <a:ext cx="2631737" cy="526298"/>
          </a:xfrm>
          <a:prstGeom prst="rect">
            <a:avLst/>
          </a:prstGeom>
          <a:noFill/>
        </p:spPr>
        <p:txBody>
          <a:bodyPr wrap="square" rtlCol="0">
            <a:spAutoFit/>
          </a:bodyPr>
          <a:lstStyle/>
          <a:p>
            <a:pPr>
              <a:lnSpc>
                <a:spcPct val="120000"/>
              </a:lnSpc>
              <a:spcAft>
                <a:spcPts val="600"/>
              </a:spcAft>
              <a:buClr>
                <a:schemeClr val="tx2"/>
              </a:buClr>
            </a:pPr>
            <a:r>
              <a:rPr lang="en-US" altLang="ja-JP" sz="1200" b="1">
                <a:solidFill>
                  <a:srgbClr val="00B050"/>
                </a:solidFill>
                <a:latin typeface="+mn-ea"/>
              </a:rPr>
              <a:t>(※)</a:t>
            </a:r>
            <a:r>
              <a:rPr lang="ja-JP" altLang="en-US" sz="1200">
                <a:latin typeface="+mn-ea"/>
              </a:rPr>
              <a:t>準備室でバーコード読み取りをしている場合、入力は不要</a:t>
            </a:r>
            <a:endParaRPr lang="en-US" altLang="ja-JP" sz="1200">
              <a:solidFill>
                <a:sysClr val="windowText" lastClr="000000"/>
              </a:solidFill>
              <a:latin typeface="+mn-ea"/>
            </a:endParaRPr>
          </a:p>
        </p:txBody>
      </p:sp>
      <p:sp>
        <p:nvSpPr>
          <p:cNvPr id="4" name="テキスト ボックス 3">
            <a:extLst>
              <a:ext uri="{FF2B5EF4-FFF2-40B4-BE49-F238E27FC236}">
                <a16:creationId xmlns:a16="http://schemas.microsoft.com/office/drawing/2014/main" id="{C901329F-CCA0-615C-FEA8-72343361115A}"/>
              </a:ext>
            </a:extLst>
          </p:cNvPr>
          <p:cNvSpPr txBox="1"/>
          <p:nvPr/>
        </p:nvSpPr>
        <p:spPr>
          <a:xfrm>
            <a:off x="1435484" y="1618562"/>
            <a:ext cx="4971167" cy="410882"/>
          </a:xfrm>
          <a:prstGeom prst="rect">
            <a:avLst/>
          </a:prstGeom>
          <a:noFill/>
        </p:spPr>
        <p:txBody>
          <a:bodyPr wrap="square" rtlCol="0">
            <a:spAutoFit/>
          </a:bodyPr>
          <a:lstStyle/>
          <a:p>
            <a:pPr defTabSz="414772">
              <a:lnSpc>
                <a:spcPct val="120000"/>
              </a:lnSpc>
              <a:spcAft>
                <a:spcPts val="544"/>
              </a:spcAft>
              <a:buClr>
                <a:srgbClr val="103185"/>
              </a:buClr>
            </a:pPr>
            <a:r>
              <a:rPr lang="ja-JP" altLang="en-US" b="1">
                <a:solidFill>
                  <a:schemeClr val="tx2"/>
                </a:solidFill>
                <a:latin typeface="+mn-ea"/>
              </a:rPr>
              <a:t>１．接種記録の作成・登録・費用請求</a:t>
            </a:r>
          </a:p>
        </p:txBody>
      </p:sp>
      <p:sp>
        <p:nvSpPr>
          <p:cNvPr id="7" name="テキスト プレースホルダー 40">
            <a:extLst>
              <a:ext uri="{FF2B5EF4-FFF2-40B4-BE49-F238E27FC236}">
                <a16:creationId xmlns:a16="http://schemas.microsoft.com/office/drawing/2014/main" id="{F7891C6C-1CFA-4744-53A6-A77C9FD6DC2A}"/>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a:solidFill>
                  <a:schemeClr val="tx2"/>
                </a:solidFill>
                <a:latin typeface="+mn-ea"/>
                <a:ea typeface="+mn-ea"/>
              </a:rPr>
              <a:t>接種記録の自動入力・費用請求</a:t>
            </a:r>
            <a:endParaRPr kumimoji="0" lang="ja-JP" altLang="en-US" sz="2000" b="1" kern="0" spc="54">
              <a:solidFill>
                <a:schemeClr val="tx2"/>
              </a:solidFill>
              <a:latin typeface="+mn-ea"/>
              <a:ea typeface="+mn-ea"/>
            </a:endParaRPr>
          </a:p>
        </p:txBody>
      </p:sp>
      <p:sp>
        <p:nvSpPr>
          <p:cNvPr id="21" name="四角形: 角を丸くする 20">
            <a:extLst>
              <a:ext uri="{FF2B5EF4-FFF2-40B4-BE49-F238E27FC236}">
                <a16:creationId xmlns:a16="http://schemas.microsoft.com/office/drawing/2014/main" id="{FAAF8F46-C2A3-6BC1-CBFA-8B803F9B137B}"/>
              </a:ext>
            </a:extLst>
          </p:cNvPr>
          <p:cNvSpPr/>
          <p:nvPr/>
        </p:nvSpPr>
        <p:spPr bwMode="auto">
          <a:xfrm>
            <a:off x="207772" y="1000832"/>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24" name="医師">
            <a:extLst>
              <a:ext uri="{FF2B5EF4-FFF2-40B4-BE49-F238E27FC236}">
                <a16:creationId xmlns:a16="http://schemas.microsoft.com/office/drawing/2014/main" id="{8A0A265D-5A98-27E3-63AE-05E71C66C9CE}"/>
              </a:ext>
            </a:extLst>
          </p:cNvPr>
          <p:cNvGrpSpPr>
            <a:grpSpLocks noChangeAspect="1"/>
          </p:cNvGrpSpPr>
          <p:nvPr/>
        </p:nvGrpSpPr>
        <p:grpSpPr bwMode="auto">
          <a:xfrm>
            <a:off x="356617" y="1167349"/>
            <a:ext cx="762268" cy="789695"/>
            <a:chOff x="3177" y="975"/>
            <a:chExt cx="667" cy="691"/>
          </a:xfrm>
        </p:grpSpPr>
        <p:sp>
          <p:nvSpPr>
            <p:cNvPr id="25" name="Freeform 35">
              <a:extLst>
                <a:ext uri="{FF2B5EF4-FFF2-40B4-BE49-F238E27FC236}">
                  <a16:creationId xmlns:a16="http://schemas.microsoft.com/office/drawing/2014/main" id="{995244FB-FFCC-0934-7DF9-A165EEAAB710}"/>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28" name="Freeform 36">
              <a:extLst>
                <a:ext uri="{FF2B5EF4-FFF2-40B4-BE49-F238E27FC236}">
                  <a16:creationId xmlns:a16="http://schemas.microsoft.com/office/drawing/2014/main" id="{076EA6F5-7AEE-1561-AB54-A01232729228}"/>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34" name="正方形/長方形 33">
            <a:extLst>
              <a:ext uri="{FF2B5EF4-FFF2-40B4-BE49-F238E27FC236}">
                <a16:creationId xmlns:a16="http://schemas.microsoft.com/office/drawing/2014/main" id="{2F8988BE-A884-9F0A-28EA-585EA17BC48E}"/>
              </a:ext>
            </a:extLst>
          </p:cNvPr>
          <p:cNvSpPr/>
          <p:nvPr/>
        </p:nvSpPr>
        <p:spPr>
          <a:xfrm>
            <a:off x="264739" y="2023708"/>
            <a:ext cx="906236" cy="371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mn-ea"/>
              </a:rPr>
              <a:t>診察室</a:t>
            </a:r>
            <a:endParaRPr lang="en-US" altLang="ja-JP" sz="1200">
              <a:solidFill>
                <a:schemeClr val="bg1"/>
              </a:solidFill>
              <a:latin typeface="+mn-ea"/>
            </a:endParaRPr>
          </a:p>
          <a:p>
            <a:pPr algn="ctr"/>
            <a:r>
              <a:rPr kumimoji="1" lang="ja-JP" altLang="en-US" sz="1200">
                <a:solidFill>
                  <a:schemeClr val="bg1"/>
                </a:solidFill>
                <a:latin typeface="+mn-ea"/>
              </a:rPr>
              <a:t>（医師）</a:t>
            </a:r>
          </a:p>
        </p:txBody>
      </p:sp>
      <p:sp>
        <p:nvSpPr>
          <p:cNvPr id="36" name="矢印: 五方向 35">
            <a:extLst>
              <a:ext uri="{FF2B5EF4-FFF2-40B4-BE49-F238E27FC236}">
                <a16:creationId xmlns:a16="http://schemas.microsoft.com/office/drawing/2014/main" id="{D399FF02-5EF5-CA70-C018-6BBFC8C18355}"/>
              </a:ext>
            </a:extLst>
          </p:cNvPr>
          <p:cNvSpPr/>
          <p:nvPr/>
        </p:nvSpPr>
        <p:spPr bwMode="auto">
          <a:xfrm>
            <a:off x="1435484" y="1000832"/>
            <a:ext cx="3361241" cy="513179"/>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１</a:t>
            </a:r>
            <a:r>
              <a:rPr lang="en-US" altLang="ja-JP" sz="1400" b="1">
                <a:solidFill>
                  <a:schemeClr val="bg1"/>
                </a:solidFill>
                <a:latin typeface="+mn-ea"/>
              </a:rPr>
              <a:t>.</a:t>
            </a:r>
            <a:r>
              <a:rPr lang="ja-JP" altLang="en-US" sz="1400" b="1">
                <a:solidFill>
                  <a:schemeClr val="bg1"/>
                </a:solidFill>
                <a:latin typeface="+mn-ea"/>
              </a:rPr>
              <a:t> 接種記録の作成・登録・費用請求</a:t>
            </a:r>
            <a:endParaRPr lang="en-US" altLang="ja-JP" sz="1400" b="1">
              <a:solidFill>
                <a:schemeClr val="bg1"/>
              </a:solidFill>
              <a:latin typeface="+mn-ea"/>
            </a:endParaRPr>
          </a:p>
        </p:txBody>
      </p:sp>
      <p:sp>
        <p:nvSpPr>
          <p:cNvPr id="43" name="矢印: 山形 42">
            <a:extLst>
              <a:ext uri="{FF2B5EF4-FFF2-40B4-BE49-F238E27FC236}">
                <a16:creationId xmlns:a16="http://schemas.microsoft.com/office/drawing/2014/main" id="{F87BA859-2376-6E06-DD1C-714F6AE91A3E}"/>
              </a:ext>
            </a:extLst>
          </p:cNvPr>
          <p:cNvSpPr/>
          <p:nvPr/>
        </p:nvSpPr>
        <p:spPr bwMode="auto">
          <a:xfrm>
            <a:off x="4637196" y="1006675"/>
            <a:ext cx="3362325" cy="498176"/>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defTabSz="414772">
              <a:lnSpc>
                <a:spcPct val="120000"/>
              </a:lnSpc>
              <a:spcAft>
                <a:spcPts val="544"/>
              </a:spcAft>
              <a:buClr>
                <a:srgbClr val="103185"/>
              </a:buClr>
            </a:pPr>
            <a:r>
              <a:rPr lang="ja-JP" altLang="en-US" sz="1400" b="1">
                <a:solidFill>
                  <a:srgbClr val="0070C0"/>
                </a:solidFill>
                <a:latin typeface="+mn-ea"/>
              </a:rPr>
              <a:t> ２．窓口支払</a:t>
            </a:r>
          </a:p>
        </p:txBody>
      </p:sp>
      <p:sp>
        <p:nvSpPr>
          <p:cNvPr id="5" name="テキスト ボックス 4">
            <a:extLst>
              <a:ext uri="{FF2B5EF4-FFF2-40B4-BE49-F238E27FC236}">
                <a16:creationId xmlns:a16="http://schemas.microsoft.com/office/drawing/2014/main" id="{00D7D594-6F09-849B-881D-AFAC2C5A773E}"/>
              </a:ext>
            </a:extLst>
          </p:cNvPr>
          <p:cNvSpPr txBox="1"/>
          <p:nvPr/>
        </p:nvSpPr>
        <p:spPr>
          <a:xfrm>
            <a:off x="2189085" y="2473260"/>
            <a:ext cx="1995599" cy="269304"/>
          </a:xfrm>
          <a:prstGeom prst="rect">
            <a:avLst/>
          </a:prstGeom>
          <a:noFill/>
        </p:spPr>
        <p:txBody>
          <a:bodyPr wrap="square" rtlCol="0">
            <a:spAutoFit/>
          </a:bodyPr>
          <a:lstStyle/>
          <a:p>
            <a:pPr algn="l">
              <a:lnSpc>
                <a:spcPct val="120000"/>
              </a:lnSpc>
              <a:spcAft>
                <a:spcPts val="600"/>
              </a:spcAft>
              <a:buClr>
                <a:schemeClr val="tx2"/>
              </a:buClr>
            </a:pPr>
            <a:r>
              <a:rPr lang="ja-JP" altLang="en-US" sz="1000">
                <a:solidFill>
                  <a:srgbClr val="FF0000"/>
                </a:solidFill>
                <a:latin typeface="+mn-ea"/>
              </a:rPr>
              <a:t>赤枠</a:t>
            </a:r>
            <a:r>
              <a:rPr lang="ja-JP" altLang="en-US" sz="1000">
                <a:latin typeface="+mn-ea"/>
              </a:rPr>
              <a:t>は初期表示あり</a:t>
            </a:r>
            <a:endParaRPr kumimoji="1" lang="ja-JP" altLang="en-US" sz="1000">
              <a:latin typeface="+mn-ea"/>
            </a:endParaRPr>
          </a:p>
        </p:txBody>
      </p:sp>
      <p:sp>
        <p:nvSpPr>
          <p:cNvPr id="6" name="テキスト ボックス 5">
            <a:extLst>
              <a:ext uri="{FF2B5EF4-FFF2-40B4-BE49-F238E27FC236}">
                <a16:creationId xmlns:a16="http://schemas.microsoft.com/office/drawing/2014/main" id="{47F5CB3B-DCEB-4384-939D-37543E879542}"/>
              </a:ext>
            </a:extLst>
          </p:cNvPr>
          <p:cNvSpPr txBox="1"/>
          <p:nvPr/>
        </p:nvSpPr>
        <p:spPr>
          <a:xfrm>
            <a:off x="1301058" y="3578755"/>
            <a:ext cx="3095956" cy="338554"/>
          </a:xfrm>
          <a:prstGeom prst="rect">
            <a:avLst/>
          </a:prstGeom>
          <a:noFill/>
        </p:spPr>
        <p:txBody>
          <a:bodyPr wrap="square" rtlCol="0">
            <a:spAutoFit/>
          </a:bodyPr>
          <a:lstStyle/>
          <a:p>
            <a:r>
              <a:rPr lang="ja-JP" altLang="en-US" sz="800">
                <a:solidFill>
                  <a:sysClr val="windowText" lastClr="000000"/>
                </a:solidFill>
                <a:latin typeface="+mn-ea"/>
              </a:rPr>
              <a:t>医師名はキーワード入力によりマスタから候補の医師名を表示する（例えば「予」と入力すると「予防一郎」が表示される）</a:t>
            </a:r>
            <a:endParaRPr lang="en-US" altLang="ja-JP" sz="800">
              <a:solidFill>
                <a:sysClr val="windowText" lastClr="000000"/>
              </a:solidFill>
              <a:latin typeface="+mn-ea"/>
            </a:endParaRPr>
          </a:p>
        </p:txBody>
      </p:sp>
      <p:pic>
        <p:nvPicPr>
          <p:cNvPr id="8" name="図 7" descr="ロゴ&#10;&#10;AI によって生成されたコンテンツは間違っている可能性があります。">
            <a:extLst>
              <a:ext uri="{FF2B5EF4-FFF2-40B4-BE49-F238E27FC236}">
                <a16:creationId xmlns:a16="http://schemas.microsoft.com/office/drawing/2014/main" id="{B48271A1-83B0-BAE3-03BB-6E5C71E20B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9" name="正方形/長方形 8">
            <a:extLst>
              <a:ext uri="{FF2B5EF4-FFF2-40B4-BE49-F238E27FC236}">
                <a16:creationId xmlns:a16="http://schemas.microsoft.com/office/drawing/2014/main" id="{8442EAE6-4FEC-DB59-38FE-77EE7F5E8B13}"/>
              </a:ext>
            </a:extLst>
          </p:cNvPr>
          <p:cNvSpPr/>
          <p:nvPr/>
        </p:nvSpPr>
        <p:spPr>
          <a:xfrm>
            <a:off x="4527974" y="3262586"/>
            <a:ext cx="2410629" cy="112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11" name="正方形/長方形 10">
            <a:extLst>
              <a:ext uri="{FF2B5EF4-FFF2-40B4-BE49-F238E27FC236}">
                <a16:creationId xmlns:a16="http://schemas.microsoft.com/office/drawing/2014/main" id="{70AB7642-5CA4-ADC0-C961-418916B259A1}"/>
              </a:ext>
            </a:extLst>
          </p:cNvPr>
          <p:cNvSpPr/>
          <p:nvPr/>
        </p:nvSpPr>
        <p:spPr>
          <a:xfrm>
            <a:off x="1301058" y="2800871"/>
            <a:ext cx="1543741" cy="432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14" name="正方形/長方形 13">
            <a:extLst>
              <a:ext uri="{FF2B5EF4-FFF2-40B4-BE49-F238E27FC236}">
                <a16:creationId xmlns:a16="http://schemas.microsoft.com/office/drawing/2014/main" id="{BA61F848-08ED-6EFD-12BD-A7585B569977}"/>
              </a:ext>
            </a:extLst>
          </p:cNvPr>
          <p:cNvSpPr/>
          <p:nvPr/>
        </p:nvSpPr>
        <p:spPr>
          <a:xfrm>
            <a:off x="1301059" y="4718050"/>
            <a:ext cx="2978842" cy="1289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16" name="テキスト ボックス 15">
            <a:extLst>
              <a:ext uri="{FF2B5EF4-FFF2-40B4-BE49-F238E27FC236}">
                <a16:creationId xmlns:a16="http://schemas.microsoft.com/office/drawing/2014/main" id="{D7729733-C366-0F50-9433-D18B4F00B382}"/>
              </a:ext>
            </a:extLst>
          </p:cNvPr>
          <p:cNvSpPr txBox="1"/>
          <p:nvPr/>
        </p:nvSpPr>
        <p:spPr>
          <a:xfrm>
            <a:off x="2430053" y="4001866"/>
            <a:ext cx="1995599" cy="269304"/>
          </a:xfrm>
          <a:prstGeom prst="rect">
            <a:avLst/>
          </a:prstGeom>
          <a:noFill/>
        </p:spPr>
        <p:txBody>
          <a:bodyPr wrap="square" rtlCol="0">
            <a:spAutoFit/>
          </a:bodyPr>
          <a:lstStyle/>
          <a:p>
            <a:pPr algn="l">
              <a:lnSpc>
                <a:spcPct val="120000"/>
              </a:lnSpc>
              <a:spcAft>
                <a:spcPts val="600"/>
              </a:spcAft>
              <a:buClr>
                <a:schemeClr val="tx2"/>
              </a:buClr>
            </a:pPr>
            <a:r>
              <a:rPr lang="ja-JP" altLang="en-US" sz="1000">
                <a:solidFill>
                  <a:srgbClr val="FF0000"/>
                </a:solidFill>
                <a:latin typeface="+mn-ea"/>
              </a:rPr>
              <a:t>赤枠</a:t>
            </a:r>
            <a:r>
              <a:rPr lang="ja-JP" altLang="en-US" sz="1000">
                <a:latin typeface="+mn-ea"/>
              </a:rPr>
              <a:t>は初期表示あり</a:t>
            </a:r>
            <a:endParaRPr kumimoji="1" lang="ja-JP" altLang="en-US" sz="1000">
              <a:latin typeface="+mn-ea"/>
            </a:endParaRPr>
          </a:p>
        </p:txBody>
      </p:sp>
      <p:sp>
        <p:nvSpPr>
          <p:cNvPr id="17" name="テキスト ボックス 16">
            <a:extLst>
              <a:ext uri="{FF2B5EF4-FFF2-40B4-BE49-F238E27FC236}">
                <a16:creationId xmlns:a16="http://schemas.microsoft.com/office/drawing/2014/main" id="{25FE4674-7C02-7909-C62F-EF3E334C586D}"/>
              </a:ext>
            </a:extLst>
          </p:cNvPr>
          <p:cNvSpPr txBox="1"/>
          <p:nvPr/>
        </p:nvSpPr>
        <p:spPr>
          <a:xfrm>
            <a:off x="5503785" y="2457299"/>
            <a:ext cx="1995599" cy="269304"/>
          </a:xfrm>
          <a:prstGeom prst="rect">
            <a:avLst/>
          </a:prstGeom>
          <a:noFill/>
        </p:spPr>
        <p:txBody>
          <a:bodyPr wrap="square" rtlCol="0">
            <a:spAutoFit/>
          </a:bodyPr>
          <a:lstStyle/>
          <a:p>
            <a:pPr algn="l">
              <a:lnSpc>
                <a:spcPct val="120000"/>
              </a:lnSpc>
              <a:spcAft>
                <a:spcPts val="600"/>
              </a:spcAft>
              <a:buClr>
                <a:schemeClr val="tx2"/>
              </a:buClr>
            </a:pPr>
            <a:r>
              <a:rPr lang="ja-JP" altLang="en-US" sz="1000">
                <a:solidFill>
                  <a:srgbClr val="FF0000"/>
                </a:solidFill>
                <a:latin typeface="+mn-ea"/>
              </a:rPr>
              <a:t>赤枠</a:t>
            </a:r>
            <a:r>
              <a:rPr lang="ja-JP" altLang="en-US" sz="1000">
                <a:latin typeface="+mn-ea"/>
              </a:rPr>
              <a:t>は初期表示あり</a:t>
            </a:r>
            <a:endParaRPr kumimoji="1" lang="ja-JP" altLang="en-US" sz="1000">
              <a:latin typeface="+mn-ea"/>
            </a:endParaRPr>
          </a:p>
        </p:txBody>
      </p:sp>
    </p:spTree>
    <p:extLst>
      <p:ext uri="{BB962C8B-B14F-4D97-AF65-F5344CB8AC3E}">
        <p14:creationId xmlns:p14="http://schemas.microsoft.com/office/powerpoint/2010/main" val="163450795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21EF1-12BB-8D2F-C285-F19FB4BC5DBF}"/>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FF43949-8266-63E3-86D3-82876BA3F03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BFF43949-8266-63E3-86D3-82876BA3F0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7" name="図 26">
            <a:extLst>
              <a:ext uri="{FF2B5EF4-FFF2-40B4-BE49-F238E27FC236}">
                <a16:creationId xmlns:a16="http://schemas.microsoft.com/office/drawing/2014/main" id="{B59D28AE-C3DA-B131-24E4-6B8A45CE204D}"/>
              </a:ext>
            </a:extLst>
          </p:cNvPr>
          <p:cNvPicPr>
            <a:picLocks noChangeAspect="1"/>
          </p:cNvPicPr>
          <p:nvPr/>
        </p:nvPicPr>
        <p:blipFill>
          <a:blip r:embed="rId6"/>
          <a:srcRect r="5100" b="39638"/>
          <a:stretch>
            <a:fillRect/>
          </a:stretch>
        </p:blipFill>
        <p:spPr>
          <a:xfrm>
            <a:off x="1789721" y="2187264"/>
            <a:ext cx="3317737" cy="3127518"/>
          </a:xfrm>
          <a:prstGeom prst="rect">
            <a:avLst/>
          </a:prstGeom>
          <a:ln w="15875">
            <a:solidFill>
              <a:schemeClr val="tx2"/>
            </a:solidFill>
          </a:ln>
        </p:spPr>
      </p:pic>
      <p:pic>
        <p:nvPicPr>
          <p:cNvPr id="28" name="図 27">
            <a:extLst>
              <a:ext uri="{FF2B5EF4-FFF2-40B4-BE49-F238E27FC236}">
                <a16:creationId xmlns:a16="http://schemas.microsoft.com/office/drawing/2014/main" id="{2F78ACF2-FE97-3EA2-B9EE-0696774D320B}"/>
              </a:ext>
            </a:extLst>
          </p:cNvPr>
          <p:cNvPicPr>
            <a:picLocks noChangeAspect="1"/>
          </p:cNvPicPr>
          <p:nvPr/>
        </p:nvPicPr>
        <p:blipFill>
          <a:blip r:embed="rId7"/>
          <a:srcRect l="-142"/>
          <a:stretch>
            <a:fillRect/>
          </a:stretch>
        </p:blipFill>
        <p:spPr>
          <a:xfrm>
            <a:off x="3830435" y="3335694"/>
            <a:ext cx="5387045" cy="2793567"/>
          </a:xfrm>
          <a:prstGeom prst="rect">
            <a:avLst/>
          </a:prstGeom>
          <a:ln w="15875">
            <a:solidFill>
              <a:schemeClr val="tx2"/>
            </a:solidFill>
          </a:ln>
        </p:spPr>
      </p:pic>
      <p:sp>
        <p:nvSpPr>
          <p:cNvPr id="15" name="テキスト プレースホルダー 40">
            <a:extLst>
              <a:ext uri="{FF2B5EF4-FFF2-40B4-BE49-F238E27FC236}">
                <a16:creationId xmlns:a16="http://schemas.microsoft.com/office/drawing/2014/main" id="{9284542B-E70F-2A6F-71D3-67117D5EF919}"/>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a:solidFill>
                  <a:schemeClr val="tx2"/>
                </a:solidFill>
                <a:latin typeface="+mn-ea"/>
                <a:ea typeface="+mn-ea"/>
              </a:rPr>
              <a:t>窓口支払額を確認し、自己負担額を接種対象者に請求</a:t>
            </a:r>
            <a:endParaRPr kumimoji="0" lang="ja-JP" altLang="en-US" sz="2000" b="1" kern="0" spc="54">
              <a:solidFill>
                <a:schemeClr val="tx2"/>
              </a:solidFill>
              <a:latin typeface="+mn-ea"/>
              <a:ea typeface="+mn-ea"/>
            </a:endParaRPr>
          </a:p>
        </p:txBody>
      </p:sp>
      <p:sp>
        <p:nvSpPr>
          <p:cNvPr id="16" name="四角形: 角を丸くする 15">
            <a:extLst>
              <a:ext uri="{FF2B5EF4-FFF2-40B4-BE49-F238E27FC236}">
                <a16:creationId xmlns:a16="http://schemas.microsoft.com/office/drawing/2014/main" id="{79E52D29-47D3-3AB9-2A93-D77D915F476E}"/>
              </a:ext>
            </a:extLst>
          </p:cNvPr>
          <p:cNvSpPr/>
          <p:nvPr/>
        </p:nvSpPr>
        <p:spPr bwMode="auto">
          <a:xfrm>
            <a:off x="176907" y="1000832"/>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7" name="ビジネスマン｜女性">
            <a:extLst>
              <a:ext uri="{FF2B5EF4-FFF2-40B4-BE49-F238E27FC236}">
                <a16:creationId xmlns:a16="http://schemas.microsoft.com/office/drawing/2014/main" id="{C0C71FC9-412C-7D88-7FFF-0486AD0D1E67}"/>
              </a:ext>
            </a:extLst>
          </p:cNvPr>
          <p:cNvGrpSpPr>
            <a:grpSpLocks noChangeAspect="1"/>
          </p:cNvGrpSpPr>
          <p:nvPr/>
        </p:nvGrpSpPr>
        <p:grpSpPr bwMode="auto">
          <a:xfrm>
            <a:off x="338087" y="1110722"/>
            <a:ext cx="756508" cy="844996"/>
            <a:chOff x="2033" y="988"/>
            <a:chExt cx="607" cy="678"/>
          </a:xfrm>
        </p:grpSpPr>
        <p:sp>
          <p:nvSpPr>
            <p:cNvPr id="18" name="Freeform 10">
              <a:extLst>
                <a:ext uri="{FF2B5EF4-FFF2-40B4-BE49-F238E27FC236}">
                  <a16:creationId xmlns:a16="http://schemas.microsoft.com/office/drawing/2014/main" id="{492EFC3B-0F27-977B-E46B-9CFB3AA7FD6A}"/>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19" name="Freeform 11">
              <a:extLst>
                <a:ext uri="{FF2B5EF4-FFF2-40B4-BE49-F238E27FC236}">
                  <a16:creationId xmlns:a16="http://schemas.microsoft.com/office/drawing/2014/main" id="{57A3143C-630B-BCA4-9349-AE517C6DBFEA}"/>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20" name="正方形/長方形 19">
            <a:extLst>
              <a:ext uri="{FF2B5EF4-FFF2-40B4-BE49-F238E27FC236}">
                <a16:creationId xmlns:a16="http://schemas.microsoft.com/office/drawing/2014/main" id="{98FEC851-6314-688D-DB86-A0FCED0C5B34}"/>
              </a:ext>
            </a:extLst>
          </p:cNvPr>
          <p:cNvSpPr/>
          <p:nvPr/>
        </p:nvSpPr>
        <p:spPr>
          <a:xfrm>
            <a:off x="282442" y="2054678"/>
            <a:ext cx="906236" cy="2080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mn-ea"/>
              </a:rPr>
              <a:t>受付</a:t>
            </a:r>
          </a:p>
        </p:txBody>
      </p:sp>
      <p:sp>
        <p:nvSpPr>
          <p:cNvPr id="21" name="テキスト ボックス 20">
            <a:extLst>
              <a:ext uri="{FF2B5EF4-FFF2-40B4-BE49-F238E27FC236}">
                <a16:creationId xmlns:a16="http://schemas.microsoft.com/office/drawing/2014/main" id="{CBDF40F9-ED64-0F50-4AFE-44FD445E7CC7}"/>
              </a:ext>
            </a:extLst>
          </p:cNvPr>
          <p:cNvSpPr txBox="1"/>
          <p:nvPr/>
        </p:nvSpPr>
        <p:spPr>
          <a:xfrm>
            <a:off x="1416955" y="1747811"/>
            <a:ext cx="3690503" cy="410882"/>
          </a:xfrm>
          <a:prstGeom prst="rect">
            <a:avLst/>
          </a:prstGeom>
          <a:noFill/>
        </p:spPr>
        <p:txBody>
          <a:bodyPr wrap="square" rtlCol="0">
            <a:spAutoFit/>
          </a:bodyPr>
          <a:lstStyle/>
          <a:p>
            <a:pPr defTabSz="414772">
              <a:lnSpc>
                <a:spcPct val="120000"/>
              </a:lnSpc>
              <a:spcAft>
                <a:spcPts val="544"/>
              </a:spcAft>
              <a:buClr>
                <a:srgbClr val="103185"/>
              </a:buClr>
            </a:pPr>
            <a:r>
              <a:rPr lang="ja-JP" altLang="en-US" b="1">
                <a:solidFill>
                  <a:schemeClr val="tx2"/>
                </a:solidFill>
                <a:latin typeface="+mn-ea"/>
              </a:rPr>
              <a:t>２．窓口支払</a:t>
            </a:r>
          </a:p>
        </p:txBody>
      </p:sp>
      <p:sp>
        <p:nvSpPr>
          <p:cNvPr id="22" name="矢印: 五方向 21">
            <a:extLst>
              <a:ext uri="{FF2B5EF4-FFF2-40B4-BE49-F238E27FC236}">
                <a16:creationId xmlns:a16="http://schemas.microsoft.com/office/drawing/2014/main" id="{AD52EE5F-F1F7-E185-865B-B783A45DC05F}"/>
              </a:ext>
            </a:extLst>
          </p:cNvPr>
          <p:cNvSpPr/>
          <p:nvPr/>
        </p:nvSpPr>
        <p:spPr bwMode="auto">
          <a:xfrm>
            <a:off x="1435484" y="1000832"/>
            <a:ext cx="3361241" cy="513179"/>
          </a:xfrm>
          <a:prstGeom prst="homePlate">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ja-JP" altLang="en-US" sz="1400" b="1">
                <a:solidFill>
                  <a:srgbClr val="0070C0"/>
                </a:solidFill>
                <a:latin typeface="+mn-ea"/>
              </a:rPr>
              <a:t>１</a:t>
            </a:r>
            <a:r>
              <a:rPr lang="en-US" altLang="ja-JP" sz="1400" b="1">
                <a:solidFill>
                  <a:srgbClr val="0070C0"/>
                </a:solidFill>
                <a:latin typeface="+mn-ea"/>
              </a:rPr>
              <a:t>.</a:t>
            </a:r>
            <a:r>
              <a:rPr lang="ja-JP" altLang="en-US" sz="1400" b="1">
                <a:solidFill>
                  <a:srgbClr val="0070C0"/>
                </a:solidFill>
                <a:latin typeface="+mn-ea"/>
              </a:rPr>
              <a:t> 接種記録の作成・登録・費用請求</a:t>
            </a:r>
            <a:endParaRPr lang="en-US" altLang="ja-JP" sz="1400" b="1">
              <a:solidFill>
                <a:srgbClr val="0070C0"/>
              </a:solidFill>
              <a:latin typeface="+mn-ea"/>
            </a:endParaRPr>
          </a:p>
        </p:txBody>
      </p:sp>
      <p:sp>
        <p:nvSpPr>
          <p:cNvPr id="23" name="矢印: 山形 22">
            <a:extLst>
              <a:ext uri="{FF2B5EF4-FFF2-40B4-BE49-F238E27FC236}">
                <a16:creationId xmlns:a16="http://schemas.microsoft.com/office/drawing/2014/main" id="{FD75AFE5-6A8D-109B-275C-E8ECBF28C8C6}"/>
              </a:ext>
            </a:extLst>
          </p:cNvPr>
          <p:cNvSpPr/>
          <p:nvPr/>
        </p:nvSpPr>
        <p:spPr bwMode="auto">
          <a:xfrm>
            <a:off x="4637196" y="1006675"/>
            <a:ext cx="3362325" cy="498176"/>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r>
              <a:rPr lang="ja-JP" altLang="en-US" sz="1400" b="1">
                <a:solidFill>
                  <a:schemeClr val="bg1"/>
                </a:solidFill>
                <a:latin typeface="+mn-ea"/>
              </a:rPr>
              <a:t> ２．窓口支払</a:t>
            </a:r>
          </a:p>
        </p:txBody>
      </p:sp>
      <p:grpSp>
        <p:nvGrpSpPr>
          <p:cNvPr id="39" name="グループ化 38">
            <a:extLst>
              <a:ext uri="{FF2B5EF4-FFF2-40B4-BE49-F238E27FC236}">
                <a16:creationId xmlns:a16="http://schemas.microsoft.com/office/drawing/2014/main" id="{5DFB8290-0B31-E30D-EF29-1D23CF4441A6}"/>
              </a:ext>
            </a:extLst>
          </p:cNvPr>
          <p:cNvGrpSpPr/>
          <p:nvPr/>
        </p:nvGrpSpPr>
        <p:grpSpPr>
          <a:xfrm>
            <a:off x="5107458" y="2099659"/>
            <a:ext cx="3008821" cy="646064"/>
            <a:chOff x="5107458" y="2099659"/>
            <a:chExt cx="3008821" cy="646064"/>
          </a:xfrm>
        </p:grpSpPr>
        <p:sp>
          <p:nvSpPr>
            <p:cNvPr id="10" name="テキスト ボックス 9">
              <a:extLst>
                <a:ext uri="{FF2B5EF4-FFF2-40B4-BE49-F238E27FC236}">
                  <a16:creationId xmlns:a16="http://schemas.microsoft.com/office/drawing/2014/main" id="{8361837F-1C74-90FB-5BCF-E5291D368649}"/>
                </a:ext>
              </a:extLst>
            </p:cNvPr>
            <p:cNvSpPr txBox="1"/>
            <p:nvPr/>
          </p:nvSpPr>
          <p:spPr>
            <a:xfrm>
              <a:off x="5379711" y="2099659"/>
              <a:ext cx="2736568" cy="304699"/>
            </a:xfrm>
            <a:prstGeom prst="rect">
              <a:avLst/>
            </a:prstGeom>
            <a:noFill/>
          </p:spPr>
          <p:txBody>
            <a:bodyPr wrap="square" rtlCol="0">
              <a:spAutoFit/>
            </a:bodyPr>
            <a:lstStyle/>
            <a:p>
              <a:pPr algn="ctr">
                <a:lnSpc>
                  <a:spcPct val="120000"/>
                </a:lnSpc>
                <a:spcAft>
                  <a:spcPts val="600"/>
                </a:spcAft>
                <a:buClr>
                  <a:schemeClr val="tx2"/>
                </a:buClr>
              </a:pPr>
              <a:r>
                <a:rPr lang="ja-JP" altLang="en-US" sz="1200">
                  <a:latin typeface="+mn-ea"/>
                </a:rPr>
                <a:t>窓口支払対象者の一覧</a:t>
              </a:r>
              <a:r>
                <a:rPr kumimoji="1" lang="ja-JP" altLang="en-US" sz="1200">
                  <a:latin typeface="+mn-ea"/>
                </a:rPr>
                <a:t>画面イメージ</a:t>
              </a:r>
            </a:p>
          </p:txBody>
        </p:sp>
        <p:cxnSp>
          <p:nvCxnSpPr>
            <p:cNvPr id="25" name="直線コネクタ 24">
              <a:extLst>
                <a:ext uri="{FF2B5EF4-FFF2-40B4-BE49-F238E27FC236}">
                  <a16:creationId xmlns:a16="http://schemas.microsoft.com/office/drawing/2014/main" id="{E5BDA9F0-579C-0D78-83B3-5982E5E913FB}"/>
                </a:ext>
              </a:extLst>
            </p:cNvPr>
            <p:cNvCxnSpPr>
              <a:cxnSpLocks/>
            </p:cNvCxnSpPr>
            <p:nvPr/>
          </p:nvCxnSpPr>
          <p:spPr>
            <a:xfrm>
              <a:off x="5448186" y="2404358"/>
              <a:ext cx="2599618"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C064DC1-860F-B462-D285-385635B12EF3}"/>
                </a:ext>
              </a:extLst>
            </p:cNvPr>
            <p:cNvCxnSpPr>
              <a:cxnSpLocks/>
            </p:cNvCxnSpPr>
            <p:nvPr/>
          </p:nvCxnSpPr>
          <p:spPr>
            <a:xfrm flipH="1">
              <a:off x="5107458" y="2401653"/>
              <a:ext cx="340728" cy="3440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2F2E6DCE-AC11-E485-A5EA-A001DEB0B891}"/>
              </a:ext>
            </a:extLst>
          </p:cNvPr>
          <p:cNvGrpSpPr/>
          <p:nvPr/>
        </p:nvGrpSpPr>
        <p:grpSpPr>
          <a:xfrm>
            <a:off x="866521" y="5595386"/>
            <a:ext cx="2963914" cy="408715"/>
            <a:chOff x="745089" y="6242556"/>
            <a:chExt cx="2963914" cy="408715"/>
          </a:xfrm>
        </p:grpSpPr>
        <p:sp>
          <p:nvSpPr>
            <p:cNvPr id="26" name="テキスト ボックス 25">
              <a:extLst>
                <a:ext uri="{FF2B5EF4-FFF2-40B4-BE49-F238E27FC236}">
                  <a16:creationId xmlns:a16="http://schemas.microsoft.com/office/drawing/2014/main" id="{5315D7EE-DE36-7D8D-0789-FB06392B4D29}"/>
                </a:ext>
              </a:extLst>
            </p:cNvPr>
            <p:cNvSpPr txBox="1"/>
            <p:nvPr/>
          </p:nvSpPr>
          <p:spPr>
            <a:xfrm>
              <a:off x="745089" y="6346572"/>
              <a:ext cx="2599618" cy="304699"/>
            </a:xfrm>
            <a:prstGeom prst="rect">
              <a:avLst/>
            </a:prstGeom>
            <a:noFill/>
          </p:spPr>
          <p:txBody>
            <a:bodyPr wrap="square" rtlCol="0">
              <a:spAutoFit/>
            </a:bodyPr>
            <a:lstStyle/>
            <a:p>
              <a:pPr algn="ctr">
                <a:lnSpc>
                  <a:spcPct val="120000"/>
                </a:lnSpc>
                <a:spcAft>
                  <a:spcPts val="600"/>
                </a:spcAft>
                <a:buClr>
                  <a:schemeClr val="tx2"/>
                </a:buClr>
              </a:pPr>
              <a:r>
                <a:rPr kumimoji="1" lang="ja-JP" altLang="en-US" sz="1200">
                  <a:latin typeface="+mn-ea"/>
                </a:rPr>
                <a:t>請求情報詳細の照会画面イメージ</a:t>
              </a:r>
            </a:p>
          </p:txBody>
        </p:sp>
        <p:cxnSp>
          <p:nvCxnSpPr>
            <p:cNvPr id="33" name="直線コネクタ 32">
              <a:extLst>
                <a:ext uri="{FF2B5EF4-FFF2-40B4-BE49-F238E27FC236}">
                  <a16:creationId xmlns:a16="http://schemas.microsoft.com/office/drawing/2014/main" id="{45365528-A60F-4680-FBC2-455400F425D6}"/>
                </a:ext>
              </a:extLst>
            </p:cNvPr>
            <p:cNvCxnSpPr>
              <a:cxnSpLocks/>
            </p:cNvCxnSpPr>
            <p:nvPr/>
          </p:nvCxnSpPr>
          <p:spPr>
            <a:xfrm>
              <a:off x="745089" y="6636602"/>
              <a:ext cx="2599618"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0BD23F6-E323-455F-E0BB-51F0F676630E}"/>
                </a:ext>
              </a:extLst>
            </p:cNvPr>
            <p:cNvCxnSpPr>
              <a:cxnSpLocks/>
            </p:cNvCxnSpPr>
            <p:nvPr/>
          </p:nvCxnSpPr>
          <p:spPr>
            <a:xfrm flipH="1">
              <a:off x="3344707" y="6242556"/>
              <a:ext cx="364296" cy="39404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55401F78-563F-1722-1156-499C3B2A58E2}"/>
              </a:ext>
            </a:extLst>
          </p:cNvPr>
          <p:cNvSpPr txBox="1"/>
          <p:nvPr/>
        </p:nvSpPr>
        <p:spPr>
          <a:xfrm>
            <a:off x="2188627" y="6286432"/>
            <a:ext cx="5528746" cy="338554"/>
          </a:xfrm>
          <a:prstGeom prst="rect">
            <a:avLst/>
          </a:prstGeom>
          <a:solidFill>
            <a:schemeClr val="bg1"/>
          </a:solidFill>
        </p:spPr>
        <p:txBody>
          <a:bodyPr wrap="square">
            <a:spAutoFit/>
          </a:bodyPr>
          <a:lstStyle/>
          <a:p>
            <a:r>
              <a:rPr lang="ja-JP" altLang="en-US" sz="1600" b="1">
                <a:solidFill>
                  <a:schemeClr val="tx2"/>
                </a:solidFill>
                <a:latin typeface="+mn-ea"/>
              </a:rPr>
              <a:t>窓口支払額が自動計算されるため事務負担が削減</a:t>
            </a:r>
            <a:endParaRPr lang="ja-JP" altLang="ja-JP" sz="1600" b="1">
              <a:solidFill>
                <a:schemeClr val="tx2"/>
              </a:solidFill>
              <a:latin typeface="+mn-ea"/>
            </a:endParaRPr>
          </a:p>
        </p:txBody>
      </p:sp>
      <p:sp>
        <p:nvSpPr>
          <p:cNvPr id="2" name="正方形/長方形 1">
            <a:extLst>
              <a:ext uri="{FF2B5EF4-FFF2-40B4-BE49-F238E27FC236}">
                <a16:creationId xmlns:a16="http://schemas.microsoft.com/office/drawing/2014/main" id="{C6DC73AD-CCC8-E744-3608-ADAFDC780998}"/>
              </a:ext>
            </a:extLst>
          </p:cNvPr>
          <p:cNvSpPr/>
          <p:nvPr/>
        </p:nvSpPr>
        <p:spPr>
          <a:xfrm>
            <a:off x="4070920" y="3861745"/>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500">
                <a:solidFill>
                  <a:schemeClr val="bg1">
                    <a:lumMod val="50000"/>
                  </a:schemeClr>
                </a:solidFill>
                <a:latin typeface="+mn-ea"/>
              </a:rPr>
              <a:t>○○市</a:t>
            </a:r>
          </a:p>
        </p:txBody>
      </p:sp>
      <p:sp>
        <p:nvSpPr>
          <p:cNvPr id="4" name="正方形/長方形 3">
            <a:extLst>
              <a:ext uri="{FF2B5EF4-FFF2-40B4-BE49-F238E27FC236}">
                <a16:creationId xmlns:a16="http://schemas.microsoft.com/office/drawing/2014/main" id="{24FD3585-471C-1C09-8E92-C2DA80CF47FF}"/>
              </a:ext>
            </a:extLst>
          </p:cNvPr>
          <p:cNvSpPr/>
          <p:nvPr/>
        </p:nvSpPr>
        <p:spPr>
          <a:xfrm>
            <a:off x="4070920" y="4084217"/>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500">
                <a:solidFill>
                  <a:schemeClr val="bg1">
                    <a:lumMod val="50000"/>
                  </a:schemeClr>
                </a:solidFill>
                <a:latin typeface="+mn-ea"/>
              </a:rPr>
              <a:t>××</a:t>
            </a:r>
            <a:r>
              <a:rPr kumimoji="1" lang="ja-JP" altLang="en-US" sz="500">
                <a:solidFill>
                  <a:schemeClr val="bg1">
                    <a:lumMod val="50000"/>
                  </a:schemeClr>
                </a:solidFill>
                <a:latin typeface="+mn-ea"/>
              </a:rPr>
              <a:t>市</a:t>
            </a:r>
          </a:p>
        </p:txBody>
      </p:sp>
      <p:sp>
        <p:nvSpPr>
          <p:cNvPr id="5" name="正方形/長方形 4">
            <a:extLst>
              <a:ext uri="{FF2B5EF4-FFF2-40B4-BE49-F238E27FC236}">
                <a16:creationId xmlns:a16="http://schemas.microsoft.com/office/drawing/2014/main" id="{5952D819-D765-03C6-59FE-992E9BF28ECA}"/>
              </a:ext>
            </a:extLst>
          </p:cNvPr>
          <p:cNvSpPr/>
          <p:nvPr/>
        </p:nvSpPr>
        <p:spPr>
          <a:xfrm>
            <a:off x="4070920" y="4306689"/>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500">
                <a:solidFill>
                  <a:schemeClr val="bg1">
                    <a:lumMod val="50000"/>
                  </a:schemeClr>
                </a:solidFill>
                <a:latin typeface="+mn-ea"/>
              </a:rPr>
              <a:t>◇◇市</a:t>
            </a:r>
          </a:p>
        </p:txBody>
      </p:sp>
      <p:sp>
        <p:nvSpPr>
          <p:cNvPr id="6" name="正方形/長方形 5">
            <a:extLst>
              <a:ext uri="{FF2B5EF4-FFF2-40B4-BE49-F238E27FC236}">
                <a16:creationId xmlns:a16="http://schemas.microsoft.com/office/drawing/2014/main" id="{26E98532-DB0B-1FA8-B850-6DB9FAB411F0}"/>
              </a:ext>
            </a:extLst>
          </p:cNvPr>
          <p:cNvSpPr/>
          <p:nvPr/>
        </p:nvSpPr>
        <p:spPr>
          <a:xfrm>
            <a:off x="4070920" y="4539081"/>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500">
                <a:solidFill>
                  <a:schemeClr val="bg1">
                    <a:lumMod val="50000"/>
                  </a:schemeClr>
                </a:solidFill>
                <a:latin typeface="+mn-ea"/>
              </a:rPr>
              <a:t>△△</a:t>
            </a:r>
            <a:r>
              <a:rPr kumimoji="1" lang="ja-JP" altLang="en-US" sz="500">
                <a:solidFill>
                  <a:schemeClr val="bg1">
                    <a:lumMod val="50000"/>
                  </a:schemeClr>
                </a:solidFill>
                <a:latin typeface="+mn-ea"/>
              </a:rPr>
              <a:t>市</a:t>
            </a:r>
          </a:p>
        </p:txBody>
      </p:sp>
      <p:sp>
        <p:nvSpPr>
          <p:cNvPr id="7" name="正方形/長方形 6">
            <a:extLst>
              <a:ext uri="{FF2B5EF4-FFF2-40B4-BE49-F238E27FC236}">
                <a16:creationId xmlns:a16="http://schemas.microsoft.com/office/drawing/2014/main" id="{DD41B15A-F143-CD8E-D3D3-6959FA104EA2}"/>
              </a:ext>
            </a:extLst>
          </p:cNvPr>
          <p:cNvSpPr/>
          <p:nvPr/>
        </p:nvSpPr>
        <p:spPr>
          <a:xfrm>
            <a:off x="4070920" y="4779230"/>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500">
                <a:solidFill>
                  <a:schemeClr val="bg1">
                    <a:lumMod val="50000"/>
                  </a:schemeClr>
                </a:solidFill>
                <a:latin typeface="+mn-ea"/>
              </a:rPr>
              <a:t>□□</a:t>
            </a:r>
            <a:r>
              <a:rPr kumimoji="1" lang="ja-JP" altLang="en-US" sz="500">
                <a:solidFill>
                  <a:schemeClr val="bg1">
                    <a:lumMod val="50000"/>
                  </a:schemeClr>
                </a:solidFill>
                <a:latin typeface="+mn-ea"/>
              </a:rPr>
              <a:t>市</a:t>
            </a:r>
          </a:p>
        </p:txBody>
      </p:sp>
      <p:sp>
        <p:nvSpPr>
          <p:cNvPr id="8" name="正方形/長方形 7">
            <a:extLst>
              <a:ext uri="{FF2B5EF4-FFF2-40B4-BE49-F238E27FC236}">
                <a16:creationId xmlns:a16="http://schemas.microsoft.com/office/drawing/2014/main" id="{A23E73CC-9B83-669D-8EBA-AA890F3888D2}"/>
              </a:ext>
            </a:extLst>
          </p:cNvPr>
          <p:cNvSpPr/>
          <p:nvPr/>
        </p:nvSpPr>
        <p:spPr>
          <a:xfrm>
            <a:off x="4070919" y="5011622"/>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500">
                <a:solidFill>
                  <a:schemeClr val="bg1">
                    <a:lumMod val="50000"/>
                  </a:schemeClr>
                </a:solidFill>
                <a:latin typeface="+mn-ea"/>
              </a:rPr>
              <a:t>●</a:t>
            </a:r>
            <a:r>
              <a:rPr kumimoji="1" lang="ja-JP" altLang="en-US" sz="500">
                <a:solidFill>
                  <a:schemeClr val="bg1">
                    <a:lumMod val="50000"/>
                  </a:schemeClr>
                </a:solidFill>
                <a:latin typeface="+mn-ea"/>
              </a:rPr>
              <a:t>○市</a:t>
            </a:r>
          </a:p>
        </p:txBody>
      </p:sp>
      <p:sp>
        <p:nvSpPr>
          <p:cNvPr id="9" name="正方形/長方形 8">
            <a:extLst>
              <a:ext uri="{FF2B5EF4-FFF2-40B4-BE49-F238E27FC236}">
                <a16:creationId xmlns:a16="http://schemas.microsoft.com/office/drawing/2014/main" id="{E08A6852-6BB7-9B8D-2A93-F6F053BD8A90}"/>
              </a:ext>
            </a:extLst>
          </p:cNvPr>
          <p:cNvSpPr/>
          <p:nvPr/>
        </p:nvSpPr>
        <p:spPr>
          <a:xfrm>
            <a:off x="4070919" y="5230113"/>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500">
                <a:solidFill>
                  <a:schemeClr val="bg1">
                    <a:lumMod val="50000"/>
                  </a:schemeClr>
                </a:solidFill>
                <a:latin typeface="+mn-ea"/>
              </a:rPr>
              <a:t>○●市</a:t>
            </a:r>
          </a:p>
        </p:txBody>
      </p:sp>
      <p:sp>
        <p:nvSpPr>
          <p:cNvPr id="11" name="正方形/長方形 10">
            <a:extLst>
              <a:ext uri="{FF2B5EF4-FFF2-40B4-BE49-F238E27FC236}">
                <a16:creationId xmlns:a16="http://schemas.microsoft.com/office/drawing/2014/main" id="{87B11AFF-425F-DFC7-58D9-EBD1AD22A95C}"/>
              </a:ext>
            </a:extLst>
          </p:cNvPr>
          <p:cNvSpPr/>
          <p:nvPr/>
        </p:nvSpPr>
        <p:spPr>
          <a:xfrm>
            <a:off x="4070919" y="5456566"/>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500">
                <a:solidFill>
                  <a:schemeClr val="bg1">
                    <a:lumMod val="50000"/>
                  </a:schemeClr>
                </a:solidFill>
                <a:latin typeface="+mn-ea"/>
              </a:rPr>
              <a:t>◆◇市</a:t>
            </a:r>
          </a:p>
        </p:txBody>
      </p:sp>
      <p:sp>
        <p:nvSpPr>
          <p:cNvPr id="12" name="正方形/長方形 11">
            <a:extLst>
              <a:ext uri="{FF2B5EF4-FFF2-40B4-BE49-F238E27FC236}">
                <a16:creationId xmlns:a16="http://schemas.microsoft.com/office/drawing/2014/main" id="{F2C2B300-1D45-DF27-91D3-D7BEDDC5D59E}"/>
              </a:ext>
            </a:extLst>
          </p:cNvPr>
          <p:cNvSpPr/>
          <p:nvPr/>
        </p:nvSpPr>
        <p:spPr>
          <a:xfrm>
            <a:off x="4070919" y="5699402"/>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500">
                <a:solidFill>
                  <a:schemeClr val="bg1">
                    <a:lumMod val="50000"/>
                  </a:schemeClr>
                </a:solidFill>
                <a:latin typeface="+mn-ea"/>
              </a:rPr>
              <a:t>△▼</a:t>
            </a:r>
            <a:r>
              <a:rPr kumimoji="1" lang="ja-JP" altLang="en-US" sz="500">
                <a:solidFill>
                  <a:schemeClr val="bg1">
                    <a:lumMod val="50000"/>
                  </a:schemeClr>
                </a:solidFill>
                <a:latin typeface="+mn-ea"/>
              </a:rPr>
              <a:t>市</a:t>
            </a:r>
          </a:p>
        </p:txBody>
      </p:sp>
      <p:sp>
        <p:nvSpPr>
          <p:cNvPr id="13" name="正方形/長方形 12">
            <a:extLst>
              <a:ext uri="{FF2B5EF4-FFF2-40B4-BE49-F238E27FC236}">
                <a16:creationId xmlns:a16="http://schemas.microsoft.com/office/drawing/2014/main" id="{77B8684B-F861-91DC-0273-DCA38CBDC8CE}"/>
              </a:ext>
            </a:extLst>
          </p:cNvPr>
          <p:cNvSpPr/>
          <p:nvPr/>
        </p:nvSpPr>
        <p:spPr>
          <a:xfrm>
            <a:off x="4070919" y="5921874"/>
            <a:ext cx="433705" cy="13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500">
                <a:solidFill>
                  <a:schemeClr val="bg1">
                    <a:lumMod val="50000"/>
                  </a:schemeClr>
                </a:solidFill>
                <a:latin typeface="+mn-ea"/>
              </a:rPr>
              <a:t>○</a:t>
            </a:r>
            <a:r>
              <a:rPr kumimoji="1" lang="en-US" altLang="ja-JP" sz="500">
                <a:solidFill>
                  <a:schemeClr val="bg1">
                    <a:lumMod val="50000"/>
                  </a:schemeClr>
                </a:solidFill>
                <a:latin typeface="+mn-ea"/>
              </a:rPr>
              <a:t>×</a:t>
            </a:r>
            <a:r>
              <a:rPr kumimoji="1" lang="ja-JP" altLang="en-US" sz="500">
                <a:solidFill>
                  <a:schemeClr val="bg1">
                    <a:lumMod val="50000"/>
                  </a:schemeClr>
                </a:solidFill>
                <a:latin typeface="+mn-ea"/>
              </a:rPr>
              <a:t>市</a:t>
            </a:r>
          </a:p>
        </p:txBody>
      </p:sp>
      <p:pic>
        <p:nvPicPr>
          <p:cNvPr id="14" name="図 13" descr="ロゴ&#10;&#10;AI によって生成されたコンテンツは間違っている可能性があります。">
            <a:extLst>
              <a:ext uri="{FF2B5EF4-FFF2-40B4-BE49-F238E27FC236}">
                <a16:creationId xmlns:a16="http://schemas.microsoft.com/office/drawing/2014/main" id="{DC64748C-E52D-90E2-2976-99A310BEBB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259803093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F7083-A59D-A638-6F6D-CCFB56EC4C85}"/>
            </a:ext>
          </a:extLst>
        </p:cNvPr>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5C8CB78C-89E7-DD54-78A6-CC76F083FF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15" name="think-cell data - do not delete" hidden="1">
                        <a:extLst>
                          <a:ext uri="{FF2B5EF4-FFF2-40B4-BE49-F238E27FC236}">
                            <a16:creationId xmlns:a16="http://schemas.microsoft.com/office/drawing/2014/main" id="{5C8CB78C-89E7-DD54-78A6-CC76F083FF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ロゴ&#10;&#10;AI によって生成されたコンテンツは間違っている可能性があります。">
            <a:extLst>
              <a:ext uri="{FF2B5EF4-FFF2-40B4-BE49-F238E27FC236}">
                <a16:creationId xmlns:a16="http://schemas.microsoft.com/office/drawing/2014/main" id="{25A9DE12-DE7D-4300-5396-75916976BC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grpSp>
        <p:nvGrpSpPr>
          <p:cNvPr id="3" name="グループ化 2">
            <a:extLst>
              <a:ext uri="{FF2B5EF4-FFF2-40B4-BE49-F238E27FC236}">
                <a16:creationId xmlns:a16="http://schemas.microsoft.com/office/drawing/2014/main" id="{9C8D548A-D718-22B5-9C06-DCF67892FE72}"/>
              </a:ext>
            </a:extLst>
          </p:cNvPr>
          <p:cNvGrpSpPr/>
          <p:nvPr/>
        </p:nvGrpSpPr>
        <p:grpSpPr>
          <a:xfrm>
            <a:off x="3918947" y="4320079"/>
            <a:ext cx="2258782" cy="1554987"/>
            <a:chOff x="8283889" y="1836303"/>
            <a:chExt cx="1034937" cy="722165"/>
          </a:xfrm>
        </p:grpSpPr>
        <p:sp>
          <p:nvSpPr>
            <p:cNvPr id="6" name="グラフィックス 48">
              <a:extLst>
                <a:ext uri="{FF2B5EF4-FFF2-40B4-BE49-F238E27FC236}">
                  <a16:creationId xmlns:a16="http://schemas.microsoft.com/office/drawing/2014/main" id="{4895B125-66A0-BB6A-E468-26C1F6FF3676}"/>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7" name="グラフィックス 6" descr="ノート PC 単色塗りつぶし">
              <a:extLst>
                <a:ext uri="{FF2B5EF4-FFF2-40B4-BE49-F238E27FC236}">
                  <a16:creationId xmlns:a16="http://schemas.microsoft.com/office/drawing/2014/main" id="{708CE558-448A-9199-4A0E-085CB0DA3F5A}"/>
                </a:ext>
              </a:extLst>
            </p:cNvPr>
            <p:cNvPicPr>
              <a:picLocks noChangeAspect="1"/>
            </p:cNvPicPr>
            <p:nvPr/>
          </p:nvPicPr>
          <p:blipFill>
            <a:blip r:embed="rId7">
              <a:extLst>
                <a:ext uri="{96DAC541-7B7A-43D3-8B79-37D633B846F1}">
                  <asvg:svgBlip xmlns:asvg="http://schemas.microsoft.com/office/drawing/2016/SVG/main" r:embed="rId8"/>
                </a:ext>
              </a:extLst>
            </a:blip>
            <a:srcRect t="17899" b="12322"/>
            <a:stretch/>
          </p:blipFill>
          <p:spPr>
            <a:xfrm>
              <a:off x="8283889" y="1836303"/>
              <a:ext cx="1034937" cy="722165"/>
            </a:xfrm>
            <a:prstGeom prst="rect">
              <a:avLst/>
            </a:prstGeom>
          </p:spPr>
        </p:pic>
      </p:grpSp>
      <p:sp>
        <p:nvSpPr>
          <p:cNvPr id="10" name="テキスト プレースホルダー 1">
            <a:extLst>
              <a:ext uri="{FF2B5EF4-FFF2-40B4-BE49-F238E27FC236}">
                <a16:creationId xmlns:a16="http://schemas.microsoft.com/office/drawing/2014/main" id="{973844E2-992B-B2AB-A22B-B3AE33727F32}"/>
              </a:ext>
            </a:extLst>
          </p:cNvPr>
          <p:cNvSpPr txBox="1">
            <a:spLocks/>
          </p:cNvSpPr>
          <p:nvPr/>
        </p:nvSpPr>
        <p:spPr>
          <a:xfrm>
            <a:off x="2053430" y="3656888"/>
            <a:ext cx="5989817" cy="1326382"/>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marR="0" lvl="0" indent="0" algn="ctr" defTabSz="742923" rtl="0" eaLnBrk="1" fontAlgn="auto" latinLnBrk="0" hangingPunct="1">
              <a:lnSpc>
                <a:spcPct val="130000"/>
              </a:lnSpc>
              <a:spcBef>
                <a:spcPts val="812"/>
              </a:spcBef>
              <a:spcAft>
                <a:spcPts val="650"/>
              </a:spcAft>
              <a:buClr>
                <a:srgbClr val="103185"/>
              </a:buClr>
              <a:buSzTx/>
              <a:buFont typeface="Arial" panose="020B0604020202020204" pitchFamily="34" charset="0"/>
              <a:buNone/>
              <a:tabLst/>
              <a:defRPr/>
            </a:pPr>
            <a:r>
              <a:rPr kumimoji="1" lang="en-US" altLang="ja-JP" sz="3200" b="1" i="0" u="none" strike="noStrike" kern="1200" cap="none" spc="0" normalizeH="0" baseline="0" noProof="0">
                <a:ln>
                  <a:noFill/>
                </a:ln>
                <a:solidFill>
                  <a:srgbClr val="103185"/>
                </a:solidFill>
                <a:effectLst/>
                <a:uLnTx/>
                <a:uFillTx/>
                <a:latin typeface="+mn-ea"/>
                <a:ea typeface="+mn-ea"/>
                <a:cs typeface="+mn-cs"/>
              </a:rPr>
              <a:t>【</a:t>
            </a:r>
            <a:r>
              <a:rPr kumimoji="1" lang="ja-JP" altLang="en-US" sz="3200" b="1" i="0" u="none" strike="noStrike" kern="1200" cap="none" spc="0" normalizeH="0" baseline="0" noProof="0">
                <a:ln>
                  <a:noFill/>
                </a:ln>
                <a:solidFill>
                  <a:srgbClr val="103185"/>
                </a:solidFill>
                <a:effectLst/>
                <a:uLnTx/>
                <a:uFillTx/>
                <a:latin typeface="+mn-ea"/>
                <a:ea typeface="+mn-ea"/>
                <a:cs typeface="+mn-cs"/>
              </a:rPr>
              <a:t>予防接種サイト</a:t>
            </a:r>
            <a:r>
              <a:rPr kumimoji="1" lang="en-US" altLang="ja-JP" sz="3200" b="1" i="0" u="none" strike="noStrike" kern="1200" cap="none" spc="0" normalizeH="0" baseline="0" noProof="0">
                <a:ln>
                  <a:noFill/>
                </a:ln>
                <a:solidFill>
                  <a:srgbClr val="103185"/>
                </a:solidFill>
                <a:effectLst/>
                <a:uLnTx/>
                <a:uFillTx/>
                <a:latin typeface="+mn-ea"/>
                <a:ea typeface="+mn-ea"/>
                <a:cs typeface="+mn-cs"/>
              </a:rPr>
              <a:t>】</a:t>
            </a:r>
            <a:endParaRPr kumimoji="1" lang="ja-JP" altLang="en-US" sz="3200" b="1" i="0" u="none" strike="noStrike" kern="1200" cap="none" spc="0" normalizeH="0" baseline="0" noProof="0">
              <a:ln>
                <a:noFill/>
              </a:ln>
              <a:solidFill>
                <a:srgbClr val="103185"/>
              </a:solidFill>
              <a:effectLst/>
              <a:uLnTx/>
              <a:uFillTx/>
              <a:latin typeface="+mn-ea"/>
              <a:ea typeface="+mn-ea"/>
              <a:cs typeface="+mn-cs"/>
            </a:endParaRPr>
          </a:p>
        </p:txBody>
      </p:sp>
      <p:sp>
        <p:nvSpPr>
          <p:cNvPr id="11" name="タイトル 2">
            <a:extLst>
              <a:ext uri="{FF2B5EF4-FFF2-40B4-BE49-F238E27FC236}">
                <a16:creationId xmlns:a16="http://schemas.microsoft.com/office/drawing/2014/main" id="{6B04D946-8ED2-90B1-8D36-239760CA4D80}"/>
              </a:ext>
            </a:extLst>
          </p:cNvPr>
          <p:cNvSpPr txBox="1">
            <a:spLocks/>
          </p:cNvSpPr>
          <p:nvPr/>
        </p:nvSpPr>
        <p:spPr>
          <a:xfrm>
            <a:off x="1281197" y="2416148"/>
            <a:ext cx="7534275" cy="1326382"/>
          </a:xfrm>
          <a:prstGeom prst="rect">
            <a:avLst/>
          </a:prstGeom>
        </p:spPr>
        <p:txBody>
          <a:bodyPr vert="horz"/>
          <a:lstStyle>
            <a:lvl1pPr algn="l" defTabSz="742923" rtl="0" eaLnBrk="1" latinLnBrk="0" hangingPunct="1">
              <a:lnSpc>
                <a:spcPct val="90000"/>
              </a:lnSpc>
              <a:spcBef>
                <a:spcPct val="0"/>
              </a:spcBef>
              <a:buNone/>
              <a:defRPr kumimoji="1" lang="en-US" altLang="en-US" sz="1474" b="1" i="0" kern="1200" spc="221" dirty="0">
                <a:solidFill>
                  <a:schemeClr val="bg1"/>
                </a:solidFill>
                <a:latin typeface="Meiryo" panose="020B0604030504040204" pitchFamily="34" charset="-128"/>
                <a:ea typeface="Meiryo" panose="020B0604030504040204" pitchFamily="34" charset="-128"/>
                <a:cs typeface="+mn-cs"/>
              </a:defRPr>
            </a:lvl1pPr>
          </a:lstStyle>
          <a:p>
            <a:pPr marL="0" marR="0" lvl="0" indent="0" algn="ctr" defTabSz="742923"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221" normalizeH="0" baseline="0" noProof="0">
                <a:ln>
                  <a:noFill/>
                </a:ln>
                <a:solidFill>
                  <a:srgbClr val="000000"/>
                </a:solidFill>
                <a:effectLst/>
                <a:uLnTx/>
                <a:uFillTx/>
                <a:latin typeface="+mn-ea"/>
                <a:ea typeface="+mn-ea"/>
                <a:cs typeface="+mn-cs"/>
              </a:rPr>
              <a:t>パターン別</a:t>
            </a:r>
            <a:r>
              <a:rPr kumimoji="1" lang="ja-JP" altLang="en-US" sz="4000" b="1" i="0" u="none" strike="noStrike" kern="1200" cap="none" spc="221" normalizeH="0" noProof="0">
                <a:ln>
                  <a:noFill/>
                </a:ln>
                <a:solidFill>
                  <a:srgbClr val="000000"/>
                </a:solidFill>
                <a:effectLst/>
                <a:uLnTx/>
                <a:uFillTx/>
                <a:latin typeface="+mn-ea"/>
                <a:ea typeface="+mn-ea"/>
                <a:cs typeface="+mn-cs"/>
              </a:rPr>
              <a:t> </a:t>
            </a:r>
            <a:r>
              <a:rPr kumimoji="1" lang="ja-JP" altLang="en-US" sz="4000" b="1" i="0" u="none" strike="noStrike" kern="1200" cap="none" spc="221" normalizeH="0" baseline="0" noProof="0">
                <a:ln>
                  <a:noFill/>
                </a:ln>
                <a:solidFill>
                  <a:srgbClr val="000000"/>
                </a:solidFill>
                <a:effectLst/>
                <a:uLnTx/>
                <a:uFillTx/>
                <a:latin typeface="+mn-ea"/>
                <a:ea typeface="+mn-ea"/>
                <a:cs typeface="+mn-cs"/>
              </a:rPr>
              <a:t>業務フロー</a:t>
            </a:r>
          </a:p>
        </p:txBody>
      </p:sp>
    </p:spTree>
    <p:extLst>
      <p:ext uri="{BB962C8B-B14F-4D97-AF65-F5344CB8AC3E}">
        <p14:creationId xmlns:p14="http://schemas.microsoft.com/office/powerpoint/2010/main" val="422244335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D1BC1-5C9D-0A62-CCFE-E30C495C5B68}"/>
            </a:ext>
          </a:extLst>
        </p:cNvPr>
        <p:cNvGrpSpPr/>
        <p:nvPr/>
      </p:nvGrpSpPr>
      <p:grpSpPr>
        <a:xfrm>
          <a:off x="0" y="0"/>
          <a:ext cx="0" cy="0"/>
          <a:chOff x="0" y="0"/>
          <a:chExt cx="0" cy="0"/>
        </a:xfrm>
      </p:grpSpPr>
      <p:graphicFrame>
        <p:nvGraphicFramePr>
          <p:cNvPr id="49" name="think-cell data - do not delete" hidden="1">
            <a:extLst>
              <a:ext uri="{FF2B5EF4-FFF2-40B4-BE49-F238E27FC236}">
                <a16:creationId xmlns:a16="http://schemas.microsoft.com/office/drawing/2014/main" id="{4A36450F-3F01-01CA-EB9F-7A496933C8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49" name="think-cell data - do not delete" hidden="1">
                        <a:extLst>
                          <a:ext uri="{FF2B5EF4-FFF2-40B4-BE49-F238E27FC236}">
                            <a16:creationId xmlns:a16="http://schemas.microsoft.com/office/drawing/2014/main" id="{4A36450F-3F01-01CA-EB9F-7A496933C8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矢印: 五方向 4">
            <a:extLst>
              <a:ext uri="{FF2B5EF4-FFF2-40B4-BE49-F238E27FC236}">
                <a16:creationId xmlns:a16="http://schemas.microsoft.com/office/drawing/2014/main" id="{8EA34E8A-0816-F5F9-4263-79E2B9B42BD9}"/>
              </a:ext>
            </a:extLst>
          </p:cNvPr>
          <p:cNvSpPr/>
          <p:nvPr/>
        </p:nvSpPr>
        <p:spPr bwMode="auto">
          <a:xfrm>
            <a:off x="548614" y="1783235"/>
            <a:ext cx="1956872" cy="502024"/>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予診票の入力</a:t>
            </a:r>
          </a:p>
        </p:txBody>
      </p:sp>
      <p:sp>
        <p:nvSpPr>
          <p:cNvPr id="6" name="矢印: 山形 5">
            <a:extLst>
              <a:ext uri="{FF2B5EF4-FFF2-40B4-BE49-F238E27FC236}">
                <a16:creationId xmlns:a16="http://schemas.microsoft.com/office/drawing/2014/main" id="{2AED2CAF-5E6C-3901-AFF1-E6DBCB209020}"/>
              </a:ext>
            </a:extLst>
          </p:cNvPr>
          <p:cNvSpPr/>
          <p:nvPr/>
        </p:nvSpPr>
        <p:spPr bwMode="auto">
          <a:xfrm>
            <a:off x="2414680" y="1786283"/>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受付（持参物）</a:t>
            </a:r>
          </a:p>
        </p:txBody>
      </p:sp>
      <p:sp>
        <p:nvSpPr>
          <p:cNvPr id="7" name="矢印: 山形 6">
            <a:extLst>
              <a:ext uri="{FF2B5EF4-FFF2-40B4-BE49-F238E27FC236}">
                <a16:creationId xmlns:a16="http://schemas.microsoft.com/office/drawing/2014/main" id="{E0961BAD-118D-1F00-4223-3DFF2B72CB05}"/>
              </a:ext>
            </a:extLst>
          </p:cNvPr>
          <p:cNvSpPr/>
          <p:nvPr/>
        </p:nvSpPr>
        <p:spPr bwMode="auto">
          <a:xfrm>
            <a:off x="4384533" y="1786284"/>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本人確認</a:t>
            </a:r>
          </a:p>
        </p:txBody>
      </p:sp>
      <p:sp>
        <p:nvSpPr>
          <p:cNvPr id="9" name="矢印: 山形 8">
            <a:extLst>
              <a:ext uri="{FF2B5EF4-FFF2-40B4-BE49-F238E27FC236}">
                <a16:creationId xmlns:a16="http://schemas.microsoft.com/office/drawing/2014/main" id="{F725EC52-F075-3F36-832D-B23C1E552640}"/>
              </a:ext>
            </a:extLst>
          </p:cNvPr>
          <p:cNvSpPr/>
          <p:nvPr/>
        </p:nvSpPr>
        <p:spPr bwMode="auto">
          <a:xfrm>
            <a:off x="6354386" y="1786282"/>
            <a:ext cx="2366896"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予防接種の資格確認</a:t>
            </a:r>
          </a:p>
        </p:txBody>
      </p:sp>
      <p:sp>
        <p:nvSpPr>
          <p:cNvPr id="10" name="矢印: 山形 9">
            <a:extLst>
              <a:ext uri="{FF2B5EF4-FFF2-40B4-BE49-F238E27FC236}">
                <a16:creationId xmlns:a16="http://schemas.microsoft.com/office/drawing/2014/main" id="{E74E2ABA-4BE1-154F-0821-FE0127BD6C30}"/>
              </a:ext>
            </a:extLst>
          </p:cNvPr>
          <p:cNvSpPr/>
          <p:nvPr/>
        </p:nvSpPr>
        <p:spPr bwMode="auto">
          <a:xfrm>
            <a:off x="2414680" y="4237123"/>
            <a:ext cx="2085841"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予診</a:t>
            </a:r>
          </a:p>
        </p:txBody>
      </p:sp>
      <p:sp>
        <p:nvSpPr>
          <p:cNvPr id="11" name="矢印: 山形 10">
            <a:extLst>
              <a:ext uri="{FF2B5EF4-FFF2-40B4-BE49-F238E27FC236}">
                <a16:creationId xmlns:a16="http://schemas.microsoft.com/office/drawing/2014/main" id="{EEE30C3E-8336-7E14-0D9C-F29F92A84E62}"/>
              </a:ext>
            </a:extLst>
          </p:cNvPr>
          <p:cNvSpPr/>
          <p:nvPr/>
        </p:nvSpPr>
        <p:spPr bwMode="auto">
          <a:xfrm>
            <a:off x="5389057" y="4238262"/>
            <a:ext cx="2083350" cy="498959"/>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記録登録（請求）</a:t>
            </a:r>
          </a:p>
        </p:txBody>
      </p:sp>
      <p:sp>
        <p:nvSpPr>
          <p:cNvPr id="12" name="矢印: 山形 11">
            <a:extLst>
              <a:ext uri="{FF2B5EF4-FFF2-40B4-BE49-F238E27FC236}">
                <a16:creationId xmlns:a16="http://schemas.microsoft.com/office/drawing/2014/main" id="{41BA8DA6-1006-9F38-A874-F40AD4E5D17F}"/>
              </a:ext>
            </a:extLst>
          </p:cNvPr>
          <p:cNvSpPr/>
          <p:nvPr/>
        </p:nvSpPr>
        <p:spPr bwMode="auto">
          <a:xfrm>
            <a:off x="7416075" y="4238263"/>
            <a:ext cx="2060659" cy="498958"/>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窓口支払</a:t>
            </a:r>
          </a:p>
        </p:txBody>
      </p:sp>
      <p:pic>
        <p:nvPicPr>
          <p:cNvPr id="18" name="グラフィックス 17" descr="スマート フォン 単色塗りつぶし">
            <a:extLst>
              <a:ext uri="{FF2B5EF4-FFF2-40B4-BE49-F238E27FC236}">
                <a16:creationId xmlns:a16="http://schemas.microsoft.com/office/drawing/2014/main" id="{A70ED440-CF51-0FBA-A43A-9FEE33F65E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651" y="2832486"/>
            <a:ext cx="713905" cy="713905"/>
          </a:xfrm>
          <a:prstGeom prst="rect">
            <a:avLst/>
          </a:prstGeom>
        </p:spPr>
      </p:pic>
      <p:pic>
        <p:nvPicPr>
          <p:cNvPr id="19" name="図 18">
            <a:extLst>
              <a:ext uri="{FF2B5EF4-FFF2-40B4-BE49-F238E27FC236}">
                <a16:creationId xmlns:a16="http://schemas.microsoft.com/office/drawing/2014/main" id="{3C94EFFF-C2C7-A555-DE66-D5CFA7070C90}"/>
              </a:ext>
            </a:extLst>
          </p:cNvPr>
          <p:cNvPicPr>
            <a:picLocks noChangeAspect="1"/>
          </p:cNvPicPr>
          <p:nvPr/>
        </p:nvPicPr>
        <p:blipFill>
          <a:blip r:embed="rId8"/>
          <a:srcRect r="1940"/>
          <a:stretch>
            <a:fillRect/>
          </a:stretch>
        </p:blipFill>
        <p:spPr>
          <a:xfrm>
            <a:off x="2829167" y="2874697"/>
            <a:ext cx="1040232" cy="614495"/>
          </a:xfrm>
          <a:prstGeom prst="rect">
            <a:avLst/>
          </a:prstGeom>
        </p:spPr>
      </p:pic>
      <p:grpSp>
        <p:nvGrpSpPr>
          <p:cNvPr id="20" name="グループ化 19">
            <a:extLst>
              <a:ext uri="{FF2B5EF4-FFF2-40B4-BE49-F238E27FC236}">
                <a16:creationId xmlns:a16="http://schemas.microsoft.com/office/drawing/2014/main" id="{64148605-593B-5147-9184-C786B251B7C0}"/>
              </a:ext>
            </a:extLst>
          </p:cNvPr>
          <p:cNvGrpSpPr/>
          <p:nvPr/>
        </p:nvGrpSpPr>
        <p:grpSpPr>
          <a:xfrm>
            <a:off x="4982066" y="2831342"/>
            <a:ext cx="646519" cy="739147"/>
            <a:chOff x="7351365" y="2048331"/>
            <a:chExt cx="179872" cy="293846"/>
          </a:xfrm>
        </p:grpSpPr>
        <p:pic>
          <p:nvPicPr>
            <p:cNvPr id="21" name="図 20">
              <a:extLst>
                <a:ext uri="{FF2B5EF4-FFF2-40B4-BE49-F238E27FC236}">
                  <a16:creationId xmlns:a16="http://schemas.microsoft.com/office/drawing/2014/main" id="{412956AC-AFA2-5264-7820-529AE09DA133}"/>
                </a:ext>
              </a:extLst>
            </p:cNvPr>
            <p:cNvPicPr>
              <a:picLocks noChangeAspect="1"/>
            </p:cNvPicPr>
            <p:nvPr/>
          </p:nvPicPr>
          <p:blipFill>
            <a:blip r:embed="rId9">
              <a:duotone>
                <a:schemeClr val="accent1">
                  <a:shade val="45000"/>
                  <a:satMod val="135000"/>
                </a:schemeClr>
                <a:prstClr val="white"/>
              </a:duotone>
            </a:blip>
            <a:stretch>
              <a:fillRect/>
            </a:stretch>
          </p:blipFill>
          <p:spPr>
            <a:xfrm>
              <a:off x="7351365" y="2048331"/>
              <a:ext cx="179872" cy="293846"/>
            </a:xfrm>
            <a:prstGeom prst="rect">
              <a:avLst/>
            </a:prstGeom>
          </p:spPr>
        </p:pic>
        <p:sp>
          <p:nvSpPr>
            <p:cNvPr id="22" name="フリーフォーム: 図形 21">
              <a:extLst>
                <a:ext uri="{FF2B5EF4-FFF2-40B4-BE49-F238E27FC236}">
                  <a16:creationId xmlns:a16="http://schemas.microsoft.com/office/drawing/2014/main" id="{166769E9-3DEE-6AE4-BC00-0229E953A5BE}"/>
                </a:ext>
              </a:extLst>
            </p:cNvPr>
            <p:cNvSpPr/>
            <p:nvPr/>
          </p:nvSpPr>
          <p:spPr>
            <a:xfrm>
              <a:off x="7391901" y="2086913"/>
              <a:ext cx="106734" cy="137160"/>
            </a:xfrm>
            <a:custGeom>
              <a:avLst/>
              <a:gdLst>
                <a:gd name="connsiteX0" fmla="*/ 106680 w 106680"/>
                <a:gd name="connsiteY0" fmla="*/ 0 h 137160"/>
                <a:gd name="connsiteX1" fmla="*/ 13335 w 106680"/>
                <a:gd name="connsiteY1" fmla="*/ 1905 h 137160"/>
                <a:gd name="connsiteX2" fmla="*/ 0 w 106680"/>
                <a:gd name="connsiteY2" fmla="*/ 137160 h 137160"/>
                <a:gd name="connsiteX3" fmla="*/ 87630 w 106680"/>
                <a:gd name="connsiteY3" fmla="*/ 137160 h 137160"/>
                <a:gd name="connsiteX4" fmla="*/ 106680 w 1066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37160">
                  <a:moveTo>
                    <a:pt x="106680" y="0"/>
                  </a:moveTo>
                  <a:lnTo>
                    <a:pt x="13335" y="1905"/>
                  </a:lnTo>
                  <a:lnTo>
                    <a:pt x="0" y="137160"/>
                  </a:lnTo>
                  <a:lnTo>
                    <a:pt x="87630" y="137160"/>
                  </a:lnTo>
                  <a:lnTo>
                    <a:pt x="10668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30000"/>
                </a:lnSpc>
                <a:spcBef>
                  <a:spcPts val="0"/>
                </a:spcBef>
                <a:spcAft>
                  <a:spcPts val="90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n-ea"/>
                <a:cs typeface="+mn-cs"/>
              </a:endParaRPr>
            </a:p>
          </p:txBody>
        </p:sp>
        <p:sp>
          <p:nvSpPr>
            <p:cNvPr id="23" name="Freeform 8">
              <a:extLst>
                <a:ext uri="{FF2B5EF4-FFF2-40B4-BE49-F238E27FC236}">
                  <a16:creationId xmlns:a16="http://schemas.microsoft.com/office/drawing/2014/main" id="{4728A94B-C6F8-7753-D41F-D3872CE3D472}"/>
                </a:ext>
              </a:extLst>
            </p:cNvPr>
            <p:cNvSpPr>
              <a:spLocks noEditPoints="1"/>
            </p:cNvSpPr>
            <p:nvPr/>
          </p:nvSpPr>
          <p:spPr bwMode="auto">
            <a:xfrm>
              <a:off x="7408443" y="2117716"/>
              <a:ext cx="67591" cy="73667"/>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grpSp>
      <p:sp>
        <p:nvSpPr>
          <p:cNvPr id="24" name="正方形/長方形 23">
            <a:extLst>
              <a:ext uri="{FF2B5EF4-FFF2-40B4-BE49-F238E27FC236}">
                <a16:creationId xmlns:a16="http://schemas.microsoft.com/office/drawing/2014/main" id="{61FC232F-EF7A-8AD4-CFAE-5644C12CD02F}"/>
              </a:ext>
            </a:extLst>
          </p:cNvPr>
          <p:cNvSpPr/>
          <p:nvPr/>
        </p:nvSpPr>
        <p:spPr>
          <a:xfrm>
            <a:off x="707893" y="2472139"/>
            <a:ext cx="1441420" cy="307777"/>
          </a:xfrm>
          <a:prstGeom prst="rect">
            <a:avLst/>
          </a:prstGeom>
          <a:noFill/>
        </p:spPr>
        <p:txBody>
          <a:bodyPr wrap="none" lIns="91440" tIns="45720" rIns="91440" bIns="45720">
            <a:spAutoFit/>
          </a:bodyPr>
          <a:lstStyle/>
          <a:p>
            <a:pPr algn="ctr"/>
            <a:r>
              <a:rPr lang="ja-JP" altLang="en-US" sz="1400" b="0" cap="none" spc="0">
                <a:ln w="0"/>
                <a:solidFill>
                  <a:schemeClr val="tx1"/>
                </a:solidFill>
                <a:effectLst>
                  <a:outerShdw blurRad="38100" dist="19050" dir="2700000" algn="tl" rotWithShape="0">
                    <a:schemeClr val="dk1">
                      <a:alpha val="40000"/>
                    </a:schemeClr>
                  </a:outerShdw>
                </a:effectLst>
                <a:latin typeface="+mn-ea"/>
              </a:rPr>
              <a:t>デジタル予診票</a:t>
            </a:r>
          </a:p>
        </p:txBody>
      </p:sp>
      <p:sp>
        <p:nvSpPr>
          <p:cNvPr id="26" name="正方形/長方形 25">
            <a:extLst>
              <a:ext uri="{FF2B5EF4-FFF2-40B4-BE49-F238E27FC236}">
                <a16:creationId xmlns:a16="http://schemas.microsoft.com/office/drawing/2014/main" id="{96CDFB42-BCA4-BF18-4C9E-FB7D62BD775A}"/>
              </a:ext>
            </a:extLst>
          </p:cNvPr>
          <p:cNvSpPr/>
          <p:nvPr/>
        </p:nvSpPr>
        <p:spPr>
          <a:xfrm>
            <a:off x="2518142" y="2472139"/>
            <a:ext cx="1800493"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マイナンバーカード</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27" name="正方形/長方形 26">
            <a:extLst>
              <a:ext uri="{FF2B5EF4-FFF2-40B4-BE49-F238E27FC236}">
                <a16:creationId xmlns:a16="http://schemas.microsoft.com/office/drawing/2014/main" id="{55601BCC-6178-E5A4-0D24-44D43C1557B4}"/>
              </a:ext>
            </a:extLst>
          </p:cNvPr>
          <p:cNvSpPr/>
          <p:nvPr/>
        </p:nvSpPr>
        <p:spPr>
          <a:xfrm>
            <a:off x="4688758" y="2335451"/>
            <a:ext cx="1441420" cy="523220"/>
          </a:xfrm>
          <a:prstGeom prst="rect">
            <a:avLst/>
          </a:prstGeom>
          <a:noFill/>
        </p:spPr>
        <p:txBody>
          <a:bodyPr wrap="none" lIns="91440" tIns="45720" rIns="91440" bIns="45720">
            <a:spAutoFit/>
          </a:bodyPr>
          <a:lstStyle/>
          <a:p>
            <a:pPr algn="ctr"/>
            <a:r>
              <a:rPr lang="ja-JP" altLang="en-US" sz="1400" b="0" cap="none" spc="0">
                <a:ln w="0"/>
                <a:solidFill>
                  <a:schemeClr val="tx1"/>
                </a:solidFill>
                <a:effectLst>
                  <a:outerShdw blurRad="38100" dist="19050" dir="2700000" algn="tl" rotWithShape="0">
                    <a:schemeClr val="dk1">
                      <a:alpha val="40000"/>
                    </a:schemeClr>
                  </a:outerShdw>
                </a:effectLst>
                <a:latin typeface="+mn-ea"/>
              </a:rPr>
              <a:t>顔認証付き</a:t>
            </a:r>
            <a:endParaRPr lang="en-US" altLang="ja-JP" sz="1400" b="0" cap="none" spc="0">
              <a:ln w="0"/>
              <a:solidFill>
                <a:schemeClr val="tx1"/>
              </a:solidFill>
              <a:effectLst>
                <a:outerShdw blurRad="38100" dist="19050" dir="2700000" algn="tl" rotWithShape="0">
                  <a:schemeClr val="dk1">
                    <a:alpha val="40000"/>
                  </a:schemeClr>
                </a:outerShdw>
              </a:effectLst>
              <a:latin typeface="+mn-ea"/>
            </a:endParaRPr>
          </a:p>
          <a:p>
            <a:pPr algn="ctr"/>
            <a:r>
              <a:rPr lang="ja-JP" altLang="en-US" sz="1400" b="0" cap="none" spc="0">
                <a:ln w="0"/>
                <a:solidFill>
                  <a:schemeClr val="tx1"/>
                </a:solidFill>
                <a:effectLst>
                  <a:outerShdw blurRad="38100" dist="19050" dir="2700000" algn="tl" rotWithShape="0">
                    <a:schemeClr val="dk1">
                      <a:alpha val="40000"/>
                    </a:schemeClr>
                  </a:outerShdw>
                </a:effectLst>
                <a:latin typeface="+mn-ea"/>
              </a:rPr>
              <a:t>カードリーダー</a:t>
            </a:r>
          </a:p>
        </p:txBody>
      </p:sp>
      <p:sp>
        <p:nvSpPr>
          <p:cNvPr id="28" name="正方形/長方形 27">
            <a:extLst>
              <a:ext uri="{FF2B5EF4-FFF2-40B4-BE49-F238E27FC236}">
                <a16:creationId xmlns:a16="http://schemas.microsoft.com/office/drawing/2014/main" id="{0D99350E-2407-5EEA-BA78-E341A5669E89}"/>
              </a:ext>
            </a:extLst>
          </p:cNvPr>
          <p:cNvSpPr/>
          <p:nvPr/>
        </p:nvSpPr>
        <p:spPr>
          <a:xfrm>
            <a:off x="6491491" y="2467167"/>
            <a:ext cx="2060659" cy="307777"/>
          </a:xfrm>
          <a:prstGeom prst="rect">
            <a:avLst/>
          </a:prstGeom>
          <a:noFill/>
        </p:spPr>
        <p:txBody>
          <a:bodyPr wrap="square" lIns="91440" tIns="45720" rIns="91440" bIns="45720">
            <a:spAutoFit/>
          </a:bodyPr>
          <a:lstStyle/>
          <a:p>
            <a:pPr algn="ctr"/>
            <a:r>
              <a:rPr lang="ja-JP" altLang="en-US" sz="1400">
                <a:ln w="0"/>
                <a:effectLst>
                  <a:outerShdw blurRad="38100" dist="19050" dir="2700000" algn="tl" rotWithShape="0">
                    <a:schemeClr val="dk1">
                      <a:alpha val="40000"/>
                    </a:schemeClr>
                  </a:outerShdw>
                </a:effectLst>
                <a:latin typeface="+mn-ea"/>
              </a:rPr>
              <a:t>デジタル予診票の確認</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29" name="グラフィックス 48">
            <a:extLst>
              <a:ext uri="{FF2B5EF4-FFF2-40B4-BE49-F238E27FC236}">
                <a16:creationId xmlns:a16="http://schemas.microsoft.com/office/drawing/2014/main" id="{C9E5718B-6450-C7E9-C042-DEBF9F76E33D}"/>
              </a:ext>
            </a:extLst>
          </p:cNvPr>
          <p:cNvSpPr/>
          <p:nvPr/>
        </p:nvSpPr>
        <p:spPr>
          <a:xfrm rot="890390">
            <a:off x="4683221" y="5097997"/>
            <a:ext cx="321750" cy="1003172"/>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sp>
        <p:nvSpPr>
          <p:cNvPr id="30" name="矢印: 山形 29">
            <a:extLst>
              <a:ext uri="{FF2B5EF4-FFF2-40B4-BE49-F238E27FC236}">
                <a16:creationId xmlns:a16="http://schemas.microsoft.com/office/drawing/2014/main" id="{391E4DB5-A94F-08CD-C2B0-91631922CC1A}"/>
              </a:ext>
            </a:extLst>
          </p:cNvPr>
          <p:cNvSpPr/>
          <p:nvPr/>
        </p:nvSpPr>
        <p:spPr bwMode="auto">
          <a:xfrm>
            <a:off x="4430339" y="4240170"/>
            <a:ext cx="1040232" cy="502023"/>
          </a:xfrm>
          <a:prstGeom prst="chevron">
            <a:avLst/>
          </a:prstGeom>
          <a:solidFill>
            <a:schemeClr val="accent5">
              <a:lumMod val="50000"/>
            </a:schemeClr>
          </a:solidFill>
          <a:ln w="6350" algn="ctr">
            <a:noFill/>
            <a:miter lim="800000"/>
            <a:headEnd/>
            <a:tailEnd/>
          </a:ln>
          <a:effectLst/>
        </p:spPr>
        <p:txBody>
          <a:bodyPr wrap="none" lIns="93600" tIns="46800" rIns="93600" bIns="46800" rtlCol="0" anchor="ctr">
            <a:noAutofit/>
          </a:bodyPr>
          <a:lstStyle/>
          <a:p>
            <a:pPr defTabSz="414772">
              <a:lnSpc>
                <a:spcPct val="120000"/>
              </a:lnSpc>
              <a:spcAft>
                <a:spcPts val="544"/>
              </a:spcAft>
              <a:buClr>
                <a:srgbClr val="103185"/>
              </a:buClr>
            </a:pPr>
            <a:r>
              <a:rPr lang="ja-JP" altLang="en-US" sz="1400" b="1">
                <a:solidFill>
                  <a:schemeClr val="bg1"/>
                </a:solidFill>
                <a:latin typeface="+mn-ea"/>
              </a:rPr>
              <a:t>接種</a:t>
            </a:r>
          </a:p>
        </p:txBody>
      </p:sp>
      <p:sp>
        <p:nvSpPr>
          <p:cNvPr id="32" name="正方形/長方形 31">
            <a:extLst>
              <a:ext uri="{FF2B5EF4-FFF2-40B4-BE49-F238E27FC236}">
                <a16:creationId xmlns:a16="http://schemas.microsoft.com/office/drawing/2014/main" id="{4499CB56-AEA9-9738-FD98-2ED6A6AF6AAF}"/>
              </a:ext>
            </a:extLst>
          </p:cNvPr>
          <p:cNvSpPr/>
          <p:nvPr/>
        </p:nvSpPr>
        <p:spPr>
          <a:xfrm>
            <a:off x="2693854" y="4919636"/>
            <a:ext cx="1441420"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デジタル予診票</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33" name="正方形/長方形 32">
            <a:extLst>
              <a:ext uri="{FF2B5EF4-FFF2-40B4-BE49-F238E27FC236}">
                <a16:creationId xmlns:a16="http://schemas.microsoft.com/office/drawing/2014/main" id="{1374DB87-0D79-2C2A-75E6-98F94FA7FBF0}"/>
              </a:ext>
            </a:extLst>
          </p:cNvPr>
          <p:cNvSpPr/>
          <p:nvPr/>
        </p:nvSpPr>
        <p:spPr>
          <a:xfrm>
            <a:off x="5677981" y="4919636"/>
            <a:ext cx="1441420"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デジタルで登録</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34" name="正方形/長方形 33">
            <a:extLst>
              <a:ext uri="{FF2B5EF4-FFF2-40B4-BE49-F238E27FC236}">
                <a16:creationId xmlns:a16="http://schemas.microsoft.com/office/drawing/2014/main" id="{61BE2847-143D-603B-3881-1991E904AD01}"/>
              </a:ext>
            </a:extLst>
          </p:cNvPr>
          <p:cNvSpPr/>
          <p:nvPr/>
        </p:nvSpPr>
        <p:spPr>
          <a:xfrm>
            <a:off x="7671650" y="4919636"/>
            <a:ext cx="1441420"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デジタルで確認</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44" name="テキスト プレースホルダー 40">
            <a:extLst>
              <a:ext uri="{FF2B5EF4-FFF2-40B4-BE49-F238E27FC236}">
                <a16:creationId xmlns:a16="http://schemas.microsoft.com/office/drawing/2014/main" id="{1CBAADA0-0BDD-AD93-D08C-9AC095CE11CB}"/>
              </a:ext>
            </a:extLst>
          </p:cNvPr>
          <p:cNvSpPr txBox="1">
            <a:spLocks/>
          </p:cNvSpPr>
          <p:nvPr/>
        </p:nvSpPr>
        <p:spPr>
          <a:xfrm>
            <a:off x="843383" y="1154491"/>
            <a:ext cx="6980770" cy="446276"/>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buNone/>
            </a:pPr>
            <a:r>
              <a:rPr kumimoji="0" lang="ja-JP" altLang="en-US" sz="1600" b="1" kern="0" spc="54">
                <a:solidFill>
                  <a:schemeClr val="tx2"/>
                </a:solidFill>
                <a:latin typeface="+mn-ea"/>
                <a:ea typeface="+mn-ea"/>
              </a:rPr>
              <a:t>デジタル予診票を確認し、接種登録、窓口支払をデジタルで行う</a:t>
            </a:r>
          </a:p>
        </p:txBody>
      </p:sp>
      <p:sp>
        <p:nvSpPr>
          <p:cNvPr id="45" name="テキスト ボックス 44">
            <a:extLst>
              <a:ext uri="{FF2B5EF4-FFF2-40B4-BE49-F238E27FC236}">
                <a16:creationId xmlns:a16="http://schemas.microsoft.com/office/drawing/2014/main" id="{14BE2D2D-0D90-D86C-3581-BDCCDE31D79F}"/>
              </a:ext>
            </a:extLst>
          </p:cNvPr>
          <p:cNvSpPr txBox="1"/>
          <p:nvPr/>
        </p:nvSpPr>
        <p:spPr>
          <a:xfrm>
            <a:off x="1" y="367927"/>
            <a:ext cx="9906000" cy="446276"/>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2000" b="1">
                <a:solidFill>
                  <a:schemeClr val="tx2"/>
                </a:solidFill>
                <a:latin typeface="+mn-ea"/>
              </a:rPr>
              <a:t>医療機関での業務フロー（全てデジタルの場合）</a:t>
            </a:r>
          </a:p>
        </p:txBody>
      </p:sp>
      <p:sp>
        <p:nvSpPr>
          <p:cNvPr id="53" name="テキスト ボックス 52">
            <a:extLst>
              <a:ext uri="{FF2B5EF4-FFF2-40B4-BE49-F238E27FC236}">
                <a16:creationId xmlns:a16="http://schemas.microsoft.com/office/drawing/2014/main" id="{0EDDEEB2-EE1F-EB68-F413-7F454E5CFBAF}"/>
              </a:ext>
            </a:extLst>
          </p:cNvPr>
          <p:cNvSpPr txBox="1"/>
          <p:nvPr/>
        </p:nvSpPr>
        <p:spPr>
          <a:xfrm>
            <a:off x="2770122" y="5820943"/>
            <a:ext cx="1374956"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予防接種サイト</a:t>
            </a:r>
            <a:endParaRPr kumimoji="1" lang="ja-JP" altLang="en-US" sz="1200">
              <a:latin typeface="+mn-ea"/>
            </a:endParaRPr>
          </a:p>
        </p:txBody>
      </p:sp>
      <p:pic>
        <p:nvPicPr>
          <p:cNvPr id="4" name="図 3" descr="ロゴ&#10;&#10;AI によって生成されたコンテンツは間違っている可能性があります。">
            <a:extLst>
              <a:ext uri="{FF2B5EF4-FFF2-40B4-BE49-F238E27FC236}">
                <a16:creationId xmlns:a16="http://schemas.microsoft.com/office/drawing/2014/main" id="{6D32DA57-1743-39AC-92DF-B7C4DE0B8B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3" name="テキスト ボックス 2">
            <a:extLst>
              <a:ext uri="{FF2B5EF4-FFF2-40B4-BE49-F238E27FC236}">
                <a16:creationId xmlns:a16="http://schemas.microsoft.com/office/drawing/2014/main" id="{425E5F0B-F107-4AF9-418F-E207CBF74E65}"/>
              </a:ext>
            </a:extLst>
          </p:cNvPr>
          <p:cNvSpPr txBox="1"/>
          <p:nvPr/>
        </p:nvSpPr>
        <p:spPr>
          <a:xfrm>
            <a:off x="6984172" y="3533811"/>
            <a:ext cx="1374956"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予防接種サイト</a:t>
            </a:r>
            <a:endParaRPr kumimoji="1" lang="ja-JP" altLang="en-US" sz="1200">
              <a:latin typeface="+mn-ea"/>
            </a:endParaRPr>
          </a:p>
        </p:txBody>
      </p:sp>
      <p:sp>
        <p:nvSpPr>
          <p:cNvPr id="13" name="テキスト ボックス 12">
            <a:extLst>
              <a:ext uri="{FF2B5EF4-FFF2-40B4-BE49-F238E27FC236}">
                <a16:creationId xmlns:a16="http://schemas.microsoft.com/office/drawing/2014/main" id="{635B9916-7CAA-AD32-964E-A4F646FDA7D6}"/>
              </a:ext>
            </a:extLst>
          </p:cNvPr>
          <p:cNvSpPr txBox="1"/>
          <p:nvPr/>
        </p:nvSpPr>
        <p:spPr>
          <a:xfrm>
            <a:off x="5918361" y="5840329"/>
            <a:ext cx="1374956"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予防接種サイト</a:t>
            </a:r>
            <a:endParaRPr kumimoji="1" lang="ja-JP" altLang="en-US" sz="1200">
              <a:latin typeface="+mn-ea"/>
            </a:endParaRPr>
          </a:p>
        </p:txBody>
      </p:sp>
      <p:sp>
        <p:nvSpPr>
          <p:cNvPr id="15" name="テキスト ボックス 14">
            <a:extLst>
              <a:ext uri="{FF2B5EF4-FFF2-40B4-BE49-F238E27FC236}">
                <a16:creationId xmlns:a16="http://schemas.microsoft.com/office/drawing/2014/main" id="{16B4AB92-37F8-E305-A2E6-9755FD18B1F1}"/>
              </a:ext>
            </a:extLst>
          </p:cNvPr>
          <p:cNvSpPr txBox="1"/>
          <p:nvPr/>
        </p:nvSpPr>
        <p:spPr>
          <a:xfrm>
            <a:off x="7831610" y="5835009"/>
            <a:ext cx="1374956"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予防接種サイト</a:t>
            </a:r>
            <a:endParaRPr kumimoji="1" lang="ja-JP" altLang="en-US" sz="1200">
              <a:latin typeface="+mn-ea"/>
            </a:endParaRPr>
          </a:p>
        </p:txBody>
      </p:sp>
      <p:pic>
        <p:nvPicPr>
          <p:cNvPr id="46" name="図 45">
            <a:extLst>
              <a:ext uri="{FF2B5EF4-FFF2-40B4-BE49-F238E27FC236}">
                <a16:creationId xmlns:a16="http://schemas.microsoft.com/office/drawing/2014/main" id="{FE1F3CC4-CA10-B9B2-C1FB-09A325D918DE}"/>
              </a:ext>
            </a:extLst>
          </p:cNvPr>
          <p:cNvPicPr>
            <a:picLocks noChangeAspect="1"/>
          </p:cNvPicPr>
          <p:nvPr/>
        </p:nvPicPr>
        <p:blipFill>
          <a:blip r:embed="rId11"/>
          <a:stretch>
            <a:fillRect/>
          </a:stretch>
        </p:blipFill>
        <p:spPr>
          <a:xfrm>
            <a:off x="7065909" y="2855639"/>
            <a:ext cx="1065093" cy="792902"/>
          </a:xfrm>
          <a:prstGeom prst="rect">
            <a:avLst/>
          </a:prstGeom>
        </p:spPr>
      </p:pic>
      <p:pic>
        <p:nvPicPr>
          <p:cNvPr id="47" name="図 46">
            <a:extLst>
              <a:ext uri="{FF2B5EF4-FFF2-40B4-BE49-F238E27FC236}">
                <a16:creationId xmlns:a16="http://schemas.microsoft.com/office/drawing/2014/main" id="{FD7E6E69-8422-FA79-3316-7DF56E2BE84E}"/>
              </a:ext>
            </a:extLst>
          </p:cNvPr>
          <p:cNvPicPr>
            <a:picLocks noChangeAspect="1"/>
          </p:cNvPicPr>
          <p:nvPr/>
        </p:nvPicPr>
        <p:blipFill>
          <a:blip r:embed="rId11"/>
          <a:stretch>
            <a:fillRect/>
          </a:stretch>
        </p:blipFill>
        <p:spPr>
          <a:xfrm>
            <a:off x="7938654" y="5153910"/>
            <a:ext cx="1065093" cy="792902"/>
          </a:xfrm>
          <a:prstGeom prst="rect">
            <a:avLst/>
          </a:prstGeom>
        </p:spPr>
      </p:pic>
      <p:pic>
        <p:nvPicPr>
          <p:cNvPr id="48" name="図 47">
            <a:extLst>
              <a:ext uri="{FF2B5EF4-FFF2-40B4-BE49-F238E27FC236}">
                <a16:creationId xmlns:a16="http://schemas.microsoft.com/office/drawing/2014/main" id="{745BA7D8-B120-0AB1-7891-C8BA5D29D1E8}"/>
              </a:ext>
            </a:extLst>
          </p:cNvPr>
          <p:cNvPicPr>
            <a:picLocks noChangeAspect="1"/>
          </p:cNvPicPr>
          <p:nvPr/>
        </p:nvPicPr>
        <p:blipFill>
          <a:blip r:embed="rId11"/>
          <a:stretch>
            <a:fillRect/>
          </a:stretch>
        </p:blipFill>
        <p:spPr>
          <a:xfrm>
            <a:off x="2833624" y="5157976"/>
            <a:ext cx="1065093" cy="792902"/>
          </a:xfrm>
          <a:prstGeom prst="rect">
            <a:avLst/>
          </a:prstGeom>
        </p:spPr>
      </p:pic>
      <p:pic>
        <p:nvPicPr>
          <p:cNvPr id="60" name="図 59">
            <a:extLst>
              <a:ext uri="{FF2B5EF4-FFF2-40B4-BE49-F238E27FC236}">
                <a16:creationId xmlns:a16="http://schemas.microsoft.com/office/drawing/2014/main" id="{9E57DB53-3219-3798-CECA-EA35AA74697F}"/>
              </a:ext>
            </a:extLst>
          </p:cNvPr>
          <p:cNvPicPr>
            <a:picLocks noChangeAspect="1"/>
          </p:cNvPicPr>
          <p:nvPr/>
        </p:nvPicPr>
        <p:blipFill>
          <a:blip r:embed="rId11"/>
          <a:stretch>
            <a:fillRect/>
          </a:stretch>
        </p:blipFill>
        <p:spPr>
          <a:xfrm>
            <a:off x="6000816" y="5153910"/>
            <a:ext cx="1065093" cy="792902"/>
          </a:xfrm>
          <a:prstGeom prst="rect">
            <a:avLst/>
          </a:prstGeom>
        </p:spPr>
      </p:pic>
    </p:spTree>
    <p:extLst>
      <p:ext uri="{BB962C8B-B14F-4D97-AF65-F5344CB8AC3E}">
        <p14:creationId xmlns:p14="http://schemas.microsoft.com/office/powerpoint/2010/main" val="356918575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C8B1D-9529-B57B-9153-31E33A9A766C}"/>
            </a:ext>
          </a:extLst>
        </p:cNvPr>
        <p:cNvGrpSpPr/>
        <p:nvPr/>
      </p:nvGrpSpPr>
      <p:grpSpPr>
        <a:xfrm>
          <a:off x="0" y="0"/>
          <a:ext cx="0" cy="0"/>
          <a:chOff x="0" y="0"/>
          <a:chExt cx="0" cy="0"/>
        </a:xfrm>
      </p:grpSpPr>
      <p:sp>
        <p:nvSpPr>
          <p:cNvPr id="16" name="楕円 15">
            <a:extLst>
              <a:ext uri="{FF2B5EF4-FFF2-40B4-BE49-F238E27FC236}">
                <a16:creationId xmlns:a16="http://schemas.microsoft.com/office/drawing/2014/main" id="{B727EF26-484D-0C11-314B-C01D0C3C5DA7}"/>
              </a:ext>
            </a:extLst>
          </p:cNvPr>
          <p:cNvSpPr/>
          <p:nvPr/>
        </p:nvSpPr>
        <p:spPr>
          <a:xfrm>
            <a:off x="8390290" y="2758776"/>
            <a:ext cx="1346541" cy="105555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graphicFrame>
        <p:nvGraphicFramePr>
          <p:cNvPr id="49" name="think-cell data - do not delete" hidden="1">
            <a:extLst>
              <a:ext uri="{FF2B5EF4-FFF2-40B4-BE49-F238E27FC236}">
                <a16:creationId xmlns:a16="http://schemas.microsoft.com/office/drawing/2014/main" id="{5082DC8D-C07B-A40C-A9DF-29B579E290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49" name="think-cell data - do not delete" hidden="1">
                        <a:extLst>
                          <a:ext uri="{FF2B5EF4-FFF2-40B4-BE49-F238E27FC236}">
                            <a16:creationId xmlns:a16="http://schemas.microsoft.com/office/drawing/2014/main" id="{5082DC8D-C07B-A40C-A9DF-29B579E290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矢印: 五方向 4">
            <a:extLst>
              <a:ext uri="{FF2B5EF4-FFF2-40B4-BE49-F238E27FC236}">
                <a16:creationId xmlns:a16="http://schemas.microsoft.com/office/drawing/2014/main" id="{7934F611-7C0F-E544-6778-983464B3A803}"/>
              </a:ext>
            </a:extLst>
          </p:cNvPr>
          <p:cNvSpPr/>
          <p:nvPr/>
        </p:nvSpPr>
        <p:spPr bwMode="auto">
          <a:xfrm>
            <a:off x="548614" y="1668933"/>
            <a:ext cx="1956872" cy="502024"/>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予診票の入力</a:t>
            </a:r>
          </a:p>
        </p:txBody>
      </p:sp>
      <p:sp>
        <p:nvSpPr>
          <p:cNvPr id="6" name="矢印: 山形 5">
            <a:extLst>
              <a:ext uri="{FF2B5EF4-FFF2-40B4-BE49-F238E27FC236}">
                <a16:creationId xmlns:a16="http://schemas.microsoft.com/office/drawing/2014/main" id="{E04CA928-1A11-BC6A-B508-0FBE35E5F3DE}"/>
              </a:ext>
            </a:extLst>
          </p:cNvPr>
          <p:cNvSpPr/>
          <p:nvPr/>
        </p:nvSpPr>
        <p:spPr bwMode="auto">
          <a:xfrm>
            <a:off x="2414680" y="1671981"/>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受付（持参物）</a:t>
            </a:r>
          </a:p>
        </p:txBody>
      </p:sp>
      <p:sp>
        <p:nvSpPr>
          <p:cNvPr id="7" name="矢印: 山形 6">
            <a:extLst>
              <a:ext uri="{FF2B5EF4-FFF2-40B4-BE49-F238E27FC236}">
                <a16:creationId xmlns:a16="http://schemas.microsoft.com/office/drawing/2014/main" id="{256A66B3-6572-A9C9-F179-5724747DD1CC}"/>
              </a:ext>
            </a:extLst>
          </p:cNvPr>
          <p:cNvSpPr/>
          <p:nvPr/>
        </p:nvSpPr>
        <p:spPr bwMode="auto">
          <a:xfrm>
            <a:off x="4384533" y="1671982"/>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本人確認</a:t>
            </a:r>
          </a:p>
        </p:txBody>
      </p:sp>
      <p:sp>
        <p:nvSpPr>
          <p:cNvPr id="9" name="矢印: 山形 8">
            <a:extLst>
              <a:ext uri="{FF2B5EF4-FFF2-40B4-BE49-F238E27FC236}">
                <a16:creationId xmlns:a16="http://schemas.microsoft.com/office/drawing/2014/main" id="{E322F059-8AE3-48F8-3A62-6E43D7CD8FFB}"/>
              </a:ext>
            </a:extLst>
          </p:cNvPr>
          <p:cNvSpPr/>
          <p:nvPr/>
        </p:nvSpPr>
        <p:spPr bwMode="auto">
          <a:xfrm>
            <a:off x="6354386" y="1671980"/>
            <a:ext cx="2366896"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予防接種の資格確認</a:t>
            </a:r>
          </a:p>
        </p:txBody>
      </p:sp>
      <p:sp>
        <p:nvSpPr>
          <p:cNvPr id="10" name="矢印: 山形 9">
            <a:extLst>
              <a:ext uri="{FF2B5EF4-FFF2-40B4-BE49-F238E27FC236}">
                <a16:creationId xmlns:a16="http://schemas.microsoft.com/office/drawing/2014/main" id="{E21889D2-E079-26B2-528C-EA16C3FCFD3D}"/>
              </a:ext>
            </a:extLst>
          </p:cNvPr>
          <p:cNvSpPr/>
          <p:nvPr/>
        </p:nvSpPr>
        <p:spPr bwMode="auto">
          <a:xfrm>
            <a:off x="1024262" y="3892114"/>
            <a:ext cx="2085841"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予診</a:t>
            </a:r>
          </a:p>
        </p:txBody>
      </p:sp>
      <p:sp>
        <p:nvSpPr>
          <p:cNvPr id="11" name="矢印: 山形 10">
            <a:extLst>
              <a:ext uri="{FF2B5EF4-FFF2-40B4-BE49-F238E27FC236}">
                <a16:creationId xmlns:a16="http://schemas.microsoft.com/office/drawing/2014/main" id="{1C95028C-ACB8-8750-449D-CEB564D96165}"/>
              </a:ext>
            </a:extLst>
          </p:cNvPr>
          <p:cNvSpPr/>
          <p:nvPr/>
        </p:nvSpPr>
        <p:spPr bwMode="auto">
          <a:xfrm>
            <a:off x="4010025" y="3896725"/>
            <a:ext cx="3462382" cy="498959"/>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記録登録（請求）</a:t>
            </a:r>
          </a:p>
        </p:txBody>
      </p:sp>
      <p:sp>
        <p:nvSpPr>
          <p:cNvPr id="12" name="矢印: 山形 11">
            <a:extLst>
              <a:ext uri="{FF2B5EF4-FFF2-40B4-BE49-F238E27FC236}">
                <a16:creationId xmlns:a16="http://schemas.microsoft.com/office/drawing/2014/main" id="{A21DA76F-871C-734D-BEF7-5A35506C031B}"/>
              </a:ext>
            </a:extLst>
          </p:cNvPr>
          <p:cNvSpPr/>
          <p:nvPr/>
        </p:nvSpPr>
        <p:spPr bwMode="auto">
          <a:xfrm>
            <a:off x="7416075" y="3896726"/>
            <a:ext cx="2060659" cy="498958"/>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窓口支払</a:t>
            </a:r>
          </a:p>
        </p:txBody>
      </p:sp>
      <p:pic>
        <p:nvPicPr>
          <p:cNvPr id="18" name="グラフィックス 17" descr="スマート フォン 単色塗りつぶし">
            <a:extLst>
              <a:ext uri="{FF2B5EF4-FFF2-40B4-BE49-F238E27FC236}">
                <a16:creationId xmlns:a16="http://schemas.microsoft.com/office/drawing/2014/main" id="{A665B8F4-9DBD-00C1-BC78-45563F7A01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0483" y="2620180"/>
            <a:ext cx="713905" cy="713905"/>
          </a:xfrm>
          <a:prstGeom prst="rect">
            <a:avLst/>
          </a:prstGeom>
        </p:spPr>
      </p:pic>
      <p:pic>
        <p:nvPicPr>
          <p:cNvPr id="19" name="図 18">
            <a:extLst>
              <a:ext uri="{FF2B5EF4-FFF2-40B4-BE49-F238E27FC236}">
                <a16:creationId xmlns:a16="http://schemas.microsoft.com/office/drawing/2014/main" id="{97B0AEAD-8804-9F3C-F3A2-466AD19D1660}"/>
              </a:ext>
            </a:extLst>
          </p:cNvPr>
          <p:cNvPicPr>
            <a:picLocks noChangeAspect="1"/>
          </p:cNvPicPr>
          <p:nvPr/>
        </p:nvPicPr>
        <p:blipFill>
          <a:blip r:embed="rId8"/>
          <a:srcRect r="1940"/>
          <a:stretch>
            <a:fillRect/>
          </a:stretch>
        </p:blipFill>
        <p:spPr>
          <a:xfrm>
            <a:off x="2837999" y="2662391"/>
            <a:ext cx="1040232" cy="614495"/>
          </a:xfrm>
          <a:prstGeom prst="rect">
            <a:avLst/>
          </a:prstGeom>
        </p:spPr>
      </p:pic>
      <p:grpSp>
        <p:nvGrpSpPr>
          <p:cNvPr id="20" name="グループ化 19">
            <a:extLst>
              <a:ext uri="{FF2B5EF4-FFF2-40B4-BE49-F238E27FC236}">
                <a16:creationId xmlns:a16="http://schemas.microsoft.com/office/drawing/2014/main" id="{4ADEAA19-FF57-E2EC-57BB-E4D831D25B93}"/>
              </a:ext>
            </a:extLst>
          </p:cNvPr>
          <p:cNvGrpSpPr/>
          <p:nvPr/>
        </p:nvGrpSpPr>
        <p:grpSpPr>
          <a:xfrm>
            <a:off x="4990898" y="2619036"/>
            <a:ext cx="646519" cy="739147"/>
            <a:chOff x="7351365" y="2048331"/>
            <a:chExt cx="179872" cy="293846"/>
          </a:xfrm>
        </p:grpSpPr>
        <p:pic>
          <p:nvPicPr>
            <p:cNvPr id="21" name="図 20">
              <a:extLst>
                <a:ext uri="{FF2B5EF4-FFF2-40B4-BE49-F238E27FC236}">
                  <a16:creationId xmlns:a16="http://schemas.microsoft.com/office/drawing/2014/main" id="{9B9116D5-1828-2A6C-6CFE-D223676D1C0F}"/>
                </a:ext>
              </a:extLst>
            </p:cNvPr>
            <p:cNvPicPr>
              <a:picLocks noChangeAspect="1"/>
            </p:cNvPicPr>
            <p:nvPr/>
          </p:nvPicPr>
          <p:blipFill>
            <a:blip r:embed="rId9">
              <a:duotone>
                <a:schemeClr val="accent1">
                  <a:shade val="45000"/>
                  <a:satMod val="135000"/>
                </a:schemeClr>
                <a:prstClr val="white"/>
              </a:duotone>
            </a:blip>
            <a:stretch>
              <a:fillRect/>
            </a:stretch>
          </p:blipFill>
          <p:spPr>
            <a:xfrm>
              <a:off x="7351365" y="2048331"/>
              <a:ext cx="179872" cy="293846"/>
            </a:xfrm>
            <a:prstGeom prst="rect">
              <a:avLst/>
            </a:prstGeom>
          </p:spPr>
        </p:pic>
        <p:sp>
          <p:nvSpPr>
            <p:cNvPr id="22" name="フリーフォーム: 図形 21">
              <a:extLst>
                <a:ext uri="{FF2B5EF4-FFF2-40B4-BE49-F238E27FC236}">
                  <a16:creationId xmlns:a16="http://schemas.microsoft.com/office/drawing/2014/main" id="{5D5462A0-8BA2-D4AC-D5FC-E388F7B30DDD}"/>
                </a:ext>
              </a:extLst>
            </p:cNvPr>
            <p:cNvSpPr/>
            <p:nvPr/>
          </p:nvSpPr>
          <p:spPr>
            <a:xfrm>
              <a:off x="7391901" y="2086913"/>
              <a:ext cx="106734" cy="137160"/>
            </a:xfrm>
            <a:custGeom>
              <a:avLst/>
              <a:gdLst>
                <a:gd name="connsiteX0" fmla="*/ 106680 w 106680"/>
                <a:gd name="connsiteY0" fmla="*/ 0 h 137160"/>
                <a:gd name="connsiteX1" fmla="*/ 13335 w 106680"/>
                <a:gd name="connsiteY1" fmla="*/ 1905 h 137160"/>
                <a:gd name="connsiteX2" fmla="*/ 0 w 106680"/>
                <a:gd name="connsiteY2" fmla="*/ 137160 h 137160"/>
                <a:gd name="connsiteX3" fmla="*/ 87630 w 106680"/>
                <a:gd name="connsiteY3" fmla="*/ 137160 h 137160"/>
                <a:gd name="connsiteX4" fmla="*/ 106680 w 1066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37160">
                  <a:moveTo>
                    <a:pt x="106680" y="0"/>
                  </a:moveTo>
                  <a:lnTo>
                    <a:pt x="13335" y="1905"/>
                  </a:lnTo>
                  <a:lnTo>
                    <a:pt x="0" y="137160"/>
                  </a:lnTo>
                  <a:lnTo>
                    <a:pt x="87630" y="137160"/>
                  </a:lnTo>
                  <a:lnTo>
                    <a:pt x="10668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30000"/>
                </a:lnSpc>
                <a:spcBef>
                  <a:spcPts val="0"/>
                </a:spcBef>
                <a:spcAft>
                  <a:spcPts val="90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n-ea"/>
                <a:cs typeface="+mn-cs"/>
              </a:endParaRPr>
            </a:p>
          </p:txBody>
        </p:sp>
        <p:sp>
          <p:nvSpPr>
            <p:cNvPr id="23" name="Freeform 8">
              <a:extLst>
                <a:ext uri="{FF2B5EF4-FFF2-40B4-BE49-F238E27FC236}">
                  <a16:creationId xmlns:a16="http://schemas.microsoft.com/office/drawing/2014/main" id="{8F5FEB0F-EB09-2202-0B60-4794939E1CEC}"/>
                </a:ext>
              </a:extLst>
            </p:cNvPr>
            <p:cNvSpPr>
              <a:spLocks noEditPoints="1"/>
            </p:cNvSpPr>
            <p:nvPr/>
          </p:nvSpPr>
          <p:spPr bwMode="auto">
            <a:xfrm>
              <a:off x="7408443" y="2117716"/>
              <a:ext cx="67591" cy="73667"/>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grpSp>
      <p:sp>
        <p:nvSpPr>
          <p:cNvPr id="24" name="正方形/長方形 23">
            <a:extLst>
              <a:ext uri="{FF2B5EF4-FFF2-40B4-BE49-F238E27FC236}">
                <a16:creationId xmlns:a16="http://schemas.microsoft.com/office/drawing/2014/main" id="{74EC3C66-EB25-F5A9-D0A9-5C773E76304F}"/>
              </a:ext>
            </a:extLst>
          </p:cNvPr>
          <p:cNvSpPr/>
          <p:nvPr/>
        </p:nvSpPr>
        <p:spPr>
          <a:xfrm>
            <a:off x="716725" y="2259833"/>
            <a:ext cx="1441420" cy="307777"/>
          </a:xfrm>
          <a:prstGeom prst="rect">
            <a:avLst/>
          </a:prstGeom>
          <a:noFill/>
        </p:spPr>
        <p:txBody>
          <a:bodyPr wrap="none" lIns="91440" tIns="45720" rIns="91440" bIns="45720">
            <a:spAutoFit/>
          </a:bodyPr>
          <a:lstStyle/>
          <a:p>
            <a:pPr algn="ctr"/>
            <a:r>
              <a:rPr lang="ja-JP" altLang="en-US" sz="1400" b="0" cap="none" spc="0">
                <a:ln w="0"/>
                <a:solidFill>
                  <a:schemeClr val="tx1"/>
                </a:solidFill>
                <a:effectLst>
                  <a:outerShdw blurRad="38100" dist="19050" dir="2700000" algn="tl" rotWithShape="0">
                    <a:schemeClr val="dk1">
                      <a:alpha val="40000"/>
                    </a:schemeClr>
                  </a:outerShdw>
                </a:effectLst>
                <a:latin typeface="+mn-ea"/>
              </a:rPr>
              <a:t>デジタル予診票</a:t>
            </a:r>
          </a:p>
        </p:txBody>
      </p:sp>
      <p:sp>
        <p:nvSpPr>
          <p:cNvPr id="26" name="正方形/長方形 25">
            <a:extLst>
              <a:ext uri="{FF2B5EF4-FFF2-40B4-BE49-F238E27FC236}">
                <a16:creationId xmlns:a16="http://schemas.microsoft.com/office/drawing/2014/main" id="{5DE9571C-AD43-0B18-E7BA-6C5A39AE93BA}"/>
              </a:ext>
            </a:extLst>
          </p:cNvPr>
          <p:cNvSpPr/>
          <p:nvPr/>
        </p:nvSpPr>
        <p:spPr>
          <a:xfrm>
            <a:off x="2526974" y="2259833"/>
            <a:ext cx="1800493"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マイナンバーカード</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28" name="正方形/長方形 27">
            <a:extLst>
              <a:ext uri="{FF2B5EF4-FFF2-40B4-BE49-F238E27FC236}">
                <a16:creationId xmlns:a16="http://schemas.microsoft.com/office/drawing/2014/main" id="{80CA5166-6BD9-A8A0-9AA5-85DA868DEB58}"/>
              </a:ext>
            </a:extLst>
          </p:cNvPr>
          <p:cNvSpPr/>
          <p:nvPr/>
        </p:nvSpPr>
        <p:spPr>
          <a:xfrm>
            <a:off x="6500323" y="2254861"/>
            <a:ext cx="2060659" cy="523220"/>
          </a:xfrm>
          <a:prstGeom prst="rect">
            <a:avLst/>
          </a:prstGeom>
          <a:noFill/>
        </p:spPr>
        <p:txBody>
          <a:bodyPr wrap="square" lIns="91440" tIns="45720" rIns="91440" bIns="45720">
            <a:spAutoFit/>
          </a:bodyPr>
          <a:lstStyle/>
          <a:p>
            <a:pPr algn="ctr"/>
            <a:r>
              <a:rPr lang="ja-JP" altLang="en-US" sz="1400">
                <a:ln w="0"/>
                <a:solidFill>
                  <a:srgbClr val="0000FF"/>
                </a:solidFill>
                <a:effectLst>
                  <a:outerShdw blurRad="38100" dist="19050" dir="2700000" algn="tl" rotWithShape="0">
                    <a:schemeClr val="dk1">
                      <a:alpha val="40000"/>
                    </a:schemeClr>
                  </a:outerShdw>
                </a:effectLst>
                <a:latin typeface="+mn-ea"/>
              </a:rPr>
              <a:t>デジタル予診票を紙に出力</a:t>
            </a:r>
            <a:endParaRPr lang="ja-JP" altLang="en-US" sz="1400" b="0" cap="none" spc="0">
              <a:ln w="0"/>
              <a:solidFill>
                <a:srgbClr val="0000FF"/>
              </a:solidFill>
              <a:effectLst>
                <a:outerShdw blurRad="38100" dist="19050" dir="2700000" algn="tl" rotWithShape="0">
                  <a:schemeClr val="dk1">
                    <a:alpha val="40000"/>
                  </a:schemeClr>
                </a:outerShdw>
              </a:effectLst>
              <a:latin typeface="+mn-ea"/>
            </a:endParaRPr>
          </a:p>
        </p:txBody>
      </p:sp>
      <p:sp>
        <p:nvSpPr>
          <p:cNvPr id="29" name="グラフィックス 48">
            <a:extLst>
              <a:ext uri="{FF2B5EF4-FFF2-40B4-BE49-F238E27FC236}">
                <a16:creationId xmlns:a16="http://schemas.microsoft.com/office/drawing/2014/main" id="{BB0CFD56-DF7F-07F2-6675-F5B4D4173911}"/>
              </a:ext>
            </a:extLst>
          </p:cNvPr>
          <p:cNvSpPr/>
          <p:nvPr/>
        </p:nvSpPr>
        <p:spPr>
          <a:xfrm rot="890390">
            <a:off x="3278235" y="4659496"/>
            <a:ext cx="321750" cy="1003172"/>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sp>
        <p:nvSpPr>
          <p:cNvPr id="30" name="矢印: 山形 29">
            <a:extLst>
              <a:ext uri="{FF2B5EF4-FFF2-40B4-BE49-F238E27FC236}">
                <a16:creationId xmlns:a16="http://schemas.microsoft.com/office/drawing/2014/main" id="{65FC8806-843E-8BA4-678B-9EBC16AE4BAA}"/>
              </a:ext>
            </a:extLst>
          </p:cNvPr>
          <p:cNvSpPr/>
          <p:nvPr/>
        </p:nvSpPr>
        <p:spPr bwMode="auto">
          <a:xfrm>
            <a:off x="3039921" y="3895161"/>
            <a:ext cx="1040232" cy="502023"/>
          </a:xfrm>
          <a:prstGeom prst="chevron">
            <a:avLst/>
          </a:prstGeom>
          <a:solidFill>
            <a:schemeClr val="accent5">
              <a:lumMod val="50000"/>
            </a:schemeClr>
          </a:solidFill>
          <a:ln w="6350" algn="ctr">
            <a:noFill/>
            <a:miter lim="800000"/>
            <a:headEnd/>
            <a:tailEnd/>
          </a:ln>
          <a:effectLst/>
        </p:spPr>
        <p:txBody>
          <a:bodyPr wrap="none" lIns="93600" tIns="46800" rIns="93600" bIns="46800" rtlCol="0" anchor="ctr">
            <a:noAutofit/>
          </a:bodyPr>
          <a:lstStyle/>
          <a:p>
            <a:pPr defTabSz="414772">
              <a:lnSpc>
                <a:spcPct val="120000"/>
              </a:lnSpc>
              <a:spcAft>
                <a:spcPts val="544"/>
              </a:spcAft>
              <a:buClr>
                <a:srgbClr val="103185"/>
              </a:buClr>
            </a:pPr>
            <a:r>
              <a:rPr lang="ja-JP" altLang="en-US" sz="1400" b="1">
                <a:solidFill>
                  <a:schemeClr val="bg1"/>
                </a:solidFill>
                <a:latin typeface="+mn-ea"/>
              </a:rPr>
              <a:t>接種</a:t>
            </a:r>
          </a:p>
        </p:txBody>
      </p:sp>
      <p:sp>
        <p:nvSpPr>
          <p:cNvPr id="32" name="正方形/長方形 31">
            <a:extLst>
              <a:ext uri="{FF2B5EF4-FFF2-40B4-BE49-F238E27FC236}">
                <a16:creationId xmlns:a16="http://schemas.microsoft.com/office/drawing/2014/main" id="{E6DDFCFB-F3C9-28CD-E8F4-D0D85FB4C1BF}"/>
              </a:ext>
            </a:extLst>
          </p:cNvPr>
          <p:cNvSpPr/>
          <p:nvPr/>
        </p:nvSpPr>
        <p:spPr>
          <a:xfrm>
            <a:off x="1405465" y="4489929"/>
            <a:ext cx="1082348" cy="307777"/>
          </a:xfrm>
          <a:prstGeom prst="rect">
            <a:avLst/>
          </a:prstGeom>
          <a:noFill/>
        </p:spPr>
        <p:txBody>
          <a:bodyPr wrap="none" lIns="91440" tIns="45720" rIns="91440" bIns="45720">
            <a:spAutoFit/>
          </a:bodyPr>
          <a:lstStyle/>
          <a:p>
            <a:r>
              <a:rPr lang="ja-JP" altLang="en-US" sz="1400" b="0" cap="none" spc="0">
                <a:ln w="0"/>
                <a:effectLst>
                  <a:outerShdw blurRad="38100" dist="19050" dir="2700000" algn="tl" rotWithShape="0">
                    <a:schemeClr val="dk1">
                      <a:alpha val="40000"/>
                    </a:schemeClr>
                  </a:outerShdw>
                </a:effectLst>
                <a:latin typeface="+mn-ea"/>
              </a:rPr>
              <a:t>紙の予診票</a:t>
            </a:r>
          </a:p>
        </p:txBody>
      </p:sp>
      <p:sp>
        <p:nvSpPr>
          <p:cNvPr id="44" name="テキスト プレースホルダー 40">
            <a:extLst>
              <a:ext uri="{FF2B5EF4-FFF2-40B4-BE49-F238E27FC236}">
                <a16:creationId xmlns:a16="http://schemas.microsoft.com/office/drawing/2014/main" id="{2B57BC44-DAFD-04F8-429F-03F3B6F940F3}"/>
              </a:ext>
            </a:extLst>
          </p:cNvPr>
          <p:cNvSpPr txBox="1">
            <a:spLocks/>
          </p:cNvSpPr>
          <p:nvPr/>
        </p:nvSpPr>
        <p:spPr>
          <a:xfrm>
            <a:off x="843382" y="1154491"/>
            <a:ext cx="8140675" cy="446276"/>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buNone/>
            </a:pPr>
            <a:r>
              <a:rPr kumimoji="0" lang="ja-JP" altLang="en-US" sz="1600" b="1" kern="0" spc="54">
                <a:solidFill>
                  <a:schemeClr val="tx2">
                    <a:lumMod val="75000"/>
                  </a:schemeClr>
                </a:solidFill>
                <a:latin typeface="+mn-ea"/>
                <a:ea typeface="+mn-ea"/>
              </a:rPr>
              <a:t>デジタル予診票を紙に打ち出して確認し、接種登録、窓口支払をデジタルで行う</a:t>
            </a:r>
          </a:p>
        </p:txBody>
      </p:sp>
      <p:sp>
        <p:nvSpPr>
          <p:cNvPr id="45" name="テキスト ボックス 44">
            <a:extLst>
              <a:ext uri="{FF2B5EF4-FFF2-40B4-BE49-F238E27FC236}">
                <a16:creationId xmlns:a16="http://schemas.microsoft.com/office/drawing/2014/main" id="{962169B8-1364-1A49-5269-DBA4276216C6}"/>
              </a:ext>
            </a:extLst>
          </p:cNvPr>
          <p:cNvSpPr txBox="1"/>
          <p:nvPr/>
        </p:nvSpPr>
        <p:spPr>
          <a:xfrm>
            <a:off x="1" y="367927"/>
            <a:ext cx="9906000" cy="446276"/>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2000" b="1">
                <a:solidFill>
                  <a:schemeClr val="tx2"/>
                </a:solidFill>
                <a:latin typeface="+mn-ea"/>
              </a:rPr>
              <a:t>医療機関での業務フロー（デジタル予診票を紙に打ち出して確認する場合）</a:t>
            </a:r>
          </a:p>
        </p:txBody>
      </p:sp>
      <p:pic>
        <p:nvPicPr>
          <p:cNvPr id="37" name="グラフィックス 36" descr="矢印: 左回転 単色塗りつぶし">
            <a:extLst>
              <a:ext uri="{FF2B5EF4-FFF2-40B4-BE49-F238E27FC236}">
                <a16:creationId xmlns:a16="http://schemas.microsoft.com/office/drawing/2014/main" id="{45273513-7AF1-D655-7BD6-46DF074548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9314338" flipH="1">
            <a:off x="7869515" y="2396964"/>
            <a:ext cx="916819" cy="957494"/>
          </a:xfrm>
          <a:prstGeom prst="rect">
            <a:avLst/>
          </a:prstGeom>
        </p:spPr>
      </p:pic>
      <p:sp>
        <p:nvSpPr>
          <p:cNvPr id="64" name="四角形: メモ 63">
            <a:extLst>
              <a:ext uri="{FF2B5EF4-FFF2-40B4-BE49-F238E27FC236}">
                <a16:creationId xmlns:a16="http://schemas.microsoft.com/office/drawing/2014/main" id="{D36F3A32-0D22-2332-684D-17878F57031A}"/>
              </a:ext>
            </a:extLst>
          </p:cNvPr>
          <p:cNvSpPr/>
          <p:nvPr/>
        </p:nvSpPr>
        <p:spPr>
          <a:xfrm>
            <a:off x="8747368" y="2906899"/>
            <a:ext cx="6623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tx2"/>
                </a:solidFill>
                <a:latin typeface="+mn-ea"/>
              </a:rPr>
              <a:t>紙に出力したデジタル予診票</a:t>
            </a:r>
          </a:p>
        </p:txBody>
      </p:sp>
      <p:sp>
        <p:nvSpPr>
          <p:cNvPr id="66" name="正方形/長方形 65">
            <a:extLst>
              <a:ext uri="{FF2B5EF4-FFF2-40B4-BE49-F238E27FC236}">
                <a16:creationId xmlns:a16="http://schemas.microsoft.com/office/drawing/2014/main" id="{041CBBE3-7186-C3C1-D3C7-10E5C474BE40}"/>
              </a:ext>
            </a:extLst>
          </p:cNvPr>
          <p:cNvSpPr/>
          <p:nvPr/>
        </p:nvSpPr>
        <p:spPr>
          <a:xfrm>
            <a:off x="5550949" y="4506651"/>
            <a:ext cx="1441420"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デジタルで登録</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13" name="四角形: メモ 12">
            <a:extLst>
              <a:ext uri="{FF2B5EF4-FFF2-40B4-BE49-F238E27FC236}">
                <a16:creationId xmlns:a16="http://schemas.microsoft.com/office/drawing/2014/main" id="{D92044C0-BE50-A0EB-568B-25CBD25D4FAA}"/>
              </a:ext>
            </a:extLst>
          </p:cNvPr>
          <p:cNvSpPr/>
          <p:nvPr/>
        </p:nvSpPr>
        <p:spPr>
          <a:xfrm>
            <a:off x="1593796" y="4946207"/>
            <a:ext cx="6623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tx2"/>
                </a:solidFill>
                <a:latin typeface="+mn-ea"/>
              </a:rPr>
              <a:t>紙に出力したデジタル予診票</a:t>
            </a:r>
          </a:p>
        </p:txBody>
      </p:sp>
      <p:pic>
        <p:nvPicPr>
          <p:cNvPr id="14" name="図 13">
            <a:extLst>
              <a:ext uri="{FF2B5EF4-FFF2-40B4-BE49-F238E27FC236}">
                <a16:creationId xmlns:a16="http://schemas.microsoft.com/office/drawing/2014/main" id="{46FF3F29-80A6-A1ED-3618-D45E65390D7F}"/>
              </a:ext>
            </a:extLst>
          </p:cNvPr>
          <p:cNvPicPr>
            <a:picLocks noChangeAspect="1"/>
          </p:cNvPicPr>
          <p:nvPr/>
        </p:nvPicPr>
        <p:blipFill>
          <a:blip r:embed="rId12"/>
          <a:stretch>
            <a:fillRect/>
          </a:stretch>
        </p:blipFill>
        <p:spPr>
          <a:xfrm>
            <a:off x="6151575" y="5716169"/>
            <a:ext cx="957864" cy="480766"/>
          </a:xfrm>
          <a:prstGeom prst="rect">
            <a:avLst/>
          </a:prstGeom>
        </p:spPr>
      </p:pic>
      <p:sp>
        <p:nvSpPr>
          <p:cNvPr id="15" name="正方形/長方形 14">
            <a:extLst>
              <a:ext uri="{FF2B5EF4-FFF2-40B4-BE49-F238E27FC236}">
                <a16:creationId xmlns:a16="http://schemas.microsoft.com/office/drawing/2014/main" id="{E9F2881B-8504-709A-0755-522CA6626C1A}"/>
              </a:ext>
            </a:extLst>
          </p:cNvPr>
          <p:cNvSpPr/>
          <p:nvPr/>
        </p:nvSpPr>
        <p:spPr>
          <a:xfrm>
            <a:off x="5848887" y="5470392"/>
            <a:ext cx="1467068" cy="246221"/>
          </a:xfrm>
          <a:prstGeom prst="rect">
            <a:avLst/>
          </a:prstGeom>
          <a:noFill/>
        </p:spPr>
        <p:txBody>
          <a:bodyPr wrap="none" lIns="91440" tIns="45720" rIns="91440" bIns="45720">
            <a:spAutoFit/>
          </a:bodyPr>
          <a:lstStyle/>
          <a:p>
            <a:r>
              <a:rPr lang="ja-JP" altLang="en-US" sz="1000">
                <a:ln w="0"/>
                <a:effectLst>
                  <a:outerShdw blurRad="38100" dist="19050" dir="2700000" algn="tl" rotWithShape="0">
                    <a:schemeClr val="dk1">
                      <a:alpha val="40000"/>
                    </a:schemeClr>
                  </a:outerShdw>
                </a:effectLst>
                <a:latin typeface="+mn-ea"/>
              </a:rPr>
              <a:t>または紙予診票を送付</a:t>
            </a:r>
            <a:endParaRPr lang="ja-JP" altLang="en-US" sz="1000" b="0" cap="none" spc="0">
              <a:ln w="0"/>
              <a:solidFill>
                <a:schemeClr val="tx1"/>
              </a:solidFill>
              <a:effectLst>
                <a:outerShdw blurRad="38100" dist="19050" dir="2700000" algn="tl" rotWithShape="0">
                  <a:schemeClr val="dk1">
                    <a:alpha val="40000"/>
                  </a:schemeClr>
                </a:outerShdw>
              </a:effectLst>
              <a:latin typeface="+mn-ea"/>
            </a:endParaRPr>
          </a:p>
        </p:txBody>
      </p:sp>
      <p:pic>
        <p:nvPicPr>
          <p:cNvPr id="25" name="図 24">
            <a:extLst>
              <a:ext uri="{FF2B5EF4-FFF2-40B4-BE49-F238E27FC236}">
                <a16:creationId xmlns:a16="http://schemas.microsoft.com/office/drawing/2014/main" id="{BBCB5673-2D1C-E125-EEB3-ABA24F7A1739}"/>
              </a:ext>
            </a:extLst>
          </p:cNvPr>
          <p:cNvPicPr>
            <a:picLocks noChangeAspect="1"/>
          </p:cNvPicPr>
          <p:nvPr/>
        </p:nvPicPr>
        <p:blipFill>
          <a:blip r:embed="rId13"/>
          <a:stretch>
            <a:fillRect/>
          </a:stretch>
        </p:blipFill>
        <p:spPr>
          <a:xfrm>
            <a:off x="6151575" y="5696968"/>
            <a:ext cx="446425" cy="480766"/>
          </a:xfrm>
          <a:prstGeom prst="rect">
            <a:avLst/>
          </a:prstGeom>
        </p:spPr>
      </p:pic>
      <p:sp>
        <p:nvSpPr>
          <p:cNvPr id="31" name="テキスト ボックス 30">
            <a:extLst>
              <a:ext uri="{FF2B5EF4-FFF2-40B4-BE49-F238E27FC236}">
                <a16:creationId xmlns:a16="http://schemas.microsoft.com/office/drawing/2014/main" id="{B1580D95-CDD3-FBE6-C17A-476BE47575E0}"/>
              </a:ext>
            </a:extLst>
          </p:cNvPr>
          <p:cNvSpPr txBox="1"/>
          <p:nvPr/>
        </p:nvSpPr>
        <p:spPr>
          <a:xfrm>
            <a:off x="5465366" y="5340170"/>
            <a:ext cx="979826" cy="233910"/>
          </a:xfrm>
          <a:prstGeom prst="rect">
            <a:avLst/>
          </a:prstGeom>
          <a:noFill/>
        </p:spPr>
        <p:txBody>
          <a:bodyPr wrap="square" rtlCol="0">
            <a:spAutoFit/>
          </a:bodyPr>
          <a:lstStyle/>
          <a:p>
            <a:pPr algn="l">
              <a:lnSpc>
                <a:spcPct val="120000"/>
              </a:lnSpc>
              <a:spcAft>
                <a:spcPts val="600"/>
              </a:spcAft>
              <a:buClr>
                <a:schemeClr val="tx2"/>
              </a:buClr>
            </a:pPr>
            <a:r>
              <a:rPr kumimoji="1" lang="ja-JP" altLang="en-US" sz="800">
                <a:latin typeface="+mn-ea"/>
              </a:rPr>
              <a:t>（開発中）</a:t>
            </a:r>
          </a:p>
        </p:txBody>
      </p:sp>
      <p:sp>
        <p:nvSpPr>
          <p:cNvPr id="33" name="正方形/長方形 32">
            <a:extLst>
              <a:ext uri="{FF2B5EF4-FFF2-40B4-BE49-F238E27FC236}">
                <a16:creationId xmlns:a16="http://schemas.microsoft.com/office/drawing/2014/main" id="{9839A3D3-A203-5EEE-4847-55CD9FFD66B1}"/>
              </a:ext>
            </a:extLst>
          </p:cNvPr>
          <p:cNvSpPr/>
          <p:nvPr/>
        </p:nvSpPr>
        <p:spPr>
          <a:xfrm>
            <a:off x="5520235" y="5361545"/>
            <a:ext cx="1895840" cy="845451"/>
          </a:xfrm>
          <a:prstGeom prst="rect">
            <a:avLst/>
          </a:prstGeom>
          <a:noFill/>
          <a:ln w="95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43" name="楕円 42">
            <a:extLst>
              <a:ext uri="{FF2B5EF4-FFF2-40B4-BE49-F238E27FC236}">
                <a16:creationId xmlns:a16="http://schemas.microsoft.com/office/drawing/2014/main" id="{968A821B-2C85-9B9D-3632-48380705CF3A}"/>
              </a:ext>
            </a:extLst>
          </p:cNvPr>
          <p:cNvSpPr/>
          <p:nvPr/>
        </p:nvSpPr>
        <p:spPr>
          <a:xfrm>
            <a:off x="3703950" y="5055108"/>
            <a:ext cx="1346541" cy="105555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46" name="四角形: メモ 45">
            <a:extLst>
              <a:ext uri="{FF2B5EF4-FFF2-40B4-BE49-F238E27FC236}">
                <a16:creationId xmlns:a16="http://schemas.microsoft.com/office/drawing/2014/main" id="{01F6AC72-2FCB-F41A-AE21-E4998CB3F47E}"/>
              </a:ext>
            </a:extLst>
          </p:cNvPr>
          <p:cNvSpPr/>
          <p:nvPr/>
        </p:nvSpPr>
        <p:spPr>
          <a:xfrm>
            <a:off x="4029781" y="5232106"/>
            <a:ext cx="6623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tx2"/>
                </a:solidFill>
                <a:latin typeface="+mn-ea"/>
              </a:rPr>
              <a:t>紙に出力したデジタル予診票</a:t>
            </a:r>
          </a:p>
        </p:txBody>
      </p:sp>
      <p:pic>
        <p:nvPicPr>
          <p:cNvPr id="50" name="グラフィックス 49" descr="矢印: 時計回りの曲線 単色塗りつぶし">
            <a:extLst>
              <a:ext uri="{FF2B5EF4-FFF2-40B4-BE49-F238E27FC236}">
                <a16:creationId xmlns:a16="http://schemas.microsoft.com/office/drawing/2014/main" id="{C6CD0240-614F-D334-9E44-C8A65EC93C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4679346">
            <a:off x="4677285" y="4650390"/>
            <a:ext cx="914400" cy="914400"/>
          </a:xfrm>
          <a:prstGeom prst="rect">
            <a:avLst/>
          </a:prstGeom>
        </p:spPr>
      </p:pic>
      <p:sp>
        <p:nvSpPr>
          <p:cNvPr id="2" name="正方形/長方形 1">
            <a:extLst>
              <a:ext uri="{FF2B5EF4-FFF2-40B4-BE49-F238E27FC236}">
                <a16:creationId xmlns:a16="http://schemas.microsoft.com/office/drawing/2014/main" id="{1148E97A-4E8B-D1FF-13E0-26B5B2F7F500}"/>
              </a:ext>
            </a:extLst>
          </p:cNvPr>
          <p:cNvSpPr/>
          <p:nvPr/>
        </p:nvSpPr>
        <p:spPr>
          <a:xfrm>
            <a:off x="4688758" y="2173526"/>
            <a:ext cx="1441420" cy="523220"/>
          </a:xfrm>
          <a:prstGeom prst="rect">
            <a:avLst/>
          </a:prstGeom>
          <a:noFill/>
        </p:spPr>
        <p:txBody>
          <a:bodyPr wrap="none" lIns="91440" tIns="45720" rIns="91440" bIns="45720">
            <a:spAutoFit/>
          </a:bodyPr>
          <a:lstStyle/>
          <a:p>
            <a:pPr algn="ctr"/>
            <a:r>
              <a:rPr lang="ja-JP" altLang="en-US" sz="1400" b="0" cap="none" spc="0">
                <a:ln w="0"/>
                <a:solidFill>
                  <a:schemeClr val="tx1"/>
                </a:solidFill>
                <a:effectLst>
                  <a:outerShdw blurRad="38100" dist="19050" dir="2700000" algn="tl" rotWithShape="0">
                    <a:schemeClr val="dk1">
                      <a:alpha val="40000"/>
                    </a:schemeClr>
                  </a:outerShdw>
                </a:effectLst>
                <a:latin typeface="+mn-ea"/>
              </a:rPr>
              <a:t>顔認証付き</a:t>
            </a:r>
            <a:endParaRPr lang="en-US" altLang="ja-JP" sz="1400" b="0" cap="none" spc="0">
              <a:ln w="0"/>
              <a:solidFill>
                <a:schemeClr val="tx1"/>
              </a:solidFill>
              <a:effectLst>
                <a:outerShdw blurRad="38100" dist="19050" dir="2700000" algn="tl" rotWithShape="0">
                  <a:schemeClr val="dk1">
                    <a:alpha val="40000"/>
                  </a:schemeClr>
                </a:outerShdw>
              </a:effectLst>
              <a:latin typeface="+mn-ea"/>
            </a:endParaRPr>
          </a:p>
          <a:p>
            <a:pPr algn="ctr"/>
            <a:r>
              <a:rPr lang="ja-JP" altLang="en-US" sz="1400" b="0" cap="none" spc="0">
                <a:ln w="0"/>
                <a:solidFill>
                  <a:schemeClr val="tx1"/>
                </a:solidFill>
                <a:effectLst>
                  <a:outerShdw blurRad="38100" dist="19050" dir="2700000" algn="tl" rotWithShape="0">
                    <a:schemeClr val="dk1">
                      <a:alpha val="40000"/>
                    </a:schemeClr>
                  </a:outerShdw>
                </a:effectLst>
                <a:latin typeface="+mn-ea"/>
              </a:rPr>
              <a:t>カードリーダー</a:t>
            </a:r>
          </a:p>
        </p:txBody>
      </p:sp>
      <p:sp>
        <p:nvSpPr>
          <p:cNvPr id="27" name="正方形/長方形 26">
            <a:extLst>
              <a:ext uri="{FF2B5EF4-FFF2-40B4-BE49-F238E27FC236}">
                <a16:creationId xmlns:a16="http://schemas.microsoft.com/office/drawing/2014/main" id="{D15D00DF-574A-76E5-8A95-3F81DF80A183}"/>
              </a:ext>
            </a:extLst>
          </p:cNvPr>
          <p:cNvSpPr/>
          <p:nvPr/>
        </p:nvSpPr>
        <p:spPr>
          <a:xfrm>
            <a:off x="7294122" y="4432770"/>
            <a:ext cx="2300630" cy="477054"/>
          </a:xfrm>
          <a:prstGeom prst="rect">
            <a:avLst/>
          </a:prstGeom>
          <a:noFill/>
        </p:spPr>
        <p:txBody>
          <a:bodyPr wrap="none" lIns="91440" tIns="45720" rIns="91440" bIns="45720">
            <a:spAutoFit/>
          </a:bodyPr>
          <a:lstStyle/>
          <a:p>
            <a:pPr algn="ctr"/>
            <a:r>
              <a:rPr lang="ja-JP" altLang="en-US" sz="1100">
                <a:ln w="0"/>
                <a:effectLst>
                  <a:outerShdw blurRad="38100" dist="19050" dir="2700000" algn="tl" rotWithShape="0">
                    <a:schemeClr val="dk1">
                      <a:alpha val="40000"/>
                    </a:schemeClr>
                  </a:outerShdw>
                </a:effectLst>
                <a:latin typeface="+mn-ea"/>
              </a:rPr>
              <a:t>（デジタルで記録登録した場合）</a:t>
            </a:r>
            <a:endParaRPr lang="en-US" altLang="ja-JP" sz="1100">
              <a:ln w="0"/>
              <a:effectLst>
                <a:outerShdw blurRad="38100" dist="19050" dir="2700000" algn="tl" rotWithShape="0">
                  <a:schemeClr val="dk1">
                    <a:alpha val="40000"/>
                  </a:schemeClr>
                </a:outerShdw>
              </a:effectLst>
              <a:latin typeface="+mn-ea"/>
            </a:endParaRPr>
          </a:p>
          <a:p>
            <a:pPr algn="ctr"/>
            <a:r>
              <a:rPr lang="ja-JP" altLang="en-US" sz="1400">
                <a:ln w="0"/>
                <a:effectLst>
                  <a:outerShdw blurRad="38100" dist="19050" dir="2700000" algn="tl" rotWithShape="0">
                    <a:schemeClr val="dk1">
                      <a:alpha val="40000"/>
                    </a:schemeClr>
                  </a:outerShdw>
                </a:effectLst>
                <a:latin typeface="+mn-ea"/>
              </a:rPr>
              <a:t>デジタルで確認</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pic>
        <p:nvPicPr>
          <p:cNvPr id="4" name="図 3" descr="ロゴ&#10;&#10;AI によって生成されたコンテンツは間違っている可能性があります。">
            <a:extLst>
              <a:ext uri="{FF2B5EF4-FFF2-40B4-BE49-F238E27FC236}">
                <a16:creationId xmlns:a16="http://schemas.microsoft.com/office/drawing/2014/main" id="{33E05986-701F-9104-6C82-0819460FDB1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34" name="テキスト ボックス 33">
            <a:extLst>
              <a:ext uri="{FF2B5EF4-FFF2-40B4-BE49-F238E27FC236}">
                <a16:creationId xmlns:a16="http://schemas.microsoft.com/office/drawing/2014/main" id="{8C335FBE-DFD0-D746-CF46-681A1024E025}"/>
              </a:ext>
            </a:extLst>
          </p:cNvPr>
          <p:cNvSpPr txBox="1"/>
          <p:nvPr/>
        </p:nvSpPr>
        <p:spPr>
          <a:xfrm>
            <a:off x="6910633" y="3346205"/>
            <a:ext cx="1374956"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予防接種サイト</a:t>
            </a:r>
            <a:endParaRPr kumimoji="1" lang="ja-JP" altLang="en-US" sz="1200">
              <a:latin typeface="+mn-ea"/>
            </a:endParaRPr>
          </a:p>
        </p:txBody>
      </p:sp>
      <p:sp>
        <p:nvSpPr>
          <p:cNvPr id="36" name="テキスト ボックス 35">
            <a:extLst>
              <a:ext uri="{FF2B5EF4-FFF2-40B4-BE49-F238E27FC236}">
                <a16:creationId xmlns:a16="http://schemas.microsoft.com/office/drawing/2014/main" id="{3106C893-394B-6653-CE52-9462D307F3C7}"/>
              </a:ext>
            </a:extLst>
          </p:cNvPr>
          <p:cNvSpPr txBox="1"/>
          <p:nvPr/>
        </p:nvSpPr>
        <p:spPr>
          <a:xfrm>
            <a:off x="7851586" y="5642273"/>
            <a:ext cx="1374956"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予防接種サイト</a:t>
            </a:r>
            <a:endParaRPr kumimoji="1" lang="ja-JP" altLang="en-US" sz="1200">
              <a:latin typeface="+mn-ea"/>
            </a:endParaRPr>
          </a:p>
        </p:txBody>
      </p:sp>
      <p:sp>
        <p:nvSpPr>
          <p:cNvPr id="47" name="テキスト ボックス 46">
            <a:extLst>
              <a:ext uri="{FF2B5EF4-FFF2-40B4-BE49-F238E27FC236}">
                <a16:creationId xmlns:a16="http://schemas.microsoft.com/office/drawing/2014/main" id="{67903DE0-1982-3B3B-4C0A-D72F8B8A8CA2}"/>
              </a:ext>
            </a:extLst>
          </p:cNvPr>
          <p:cNvSpPr txBox="1"/>
          <p:nvPr/>
        </p:nvSpPr>
        <p:spPr>
          <a:xfrm>
            <a:off x="6568320" y="4854110"/>
            <a:ext cx="926574" cy="233910"/>
          </a:xfrm>
          <a:prstGeom prst="rect">
            <a:avLst/>
          </a:prstGeom>
          <a:noFill/>
        </p:spPr>
        <p:txBody>
          <a:bodyPr wrap="square" rtlCol="0">
            <a:spAutoFit/>
          </a:bodyPr>
          <a:lstStyle/>
          <a:p>
            <a:pPr algn="l">
              <a:lnSpc>
                <a:spcPct val="120000"/>
              </a:lnSpc>
              <a:spcAft>
                <a:spcPts val="600"/>
              </a:spcAft>
              <a:buClr>
                <a:schemeClr val="tx2"/>
              </a:buClr>
            </a:pPr>
            <a:r>
              <a:rPr lang="ja-JP" altLang="en-US" sz="800">
                <a:latin typeface="+mn-ea"/>
              </a:rPr>
              <a:t>予防接種サイト</a:t>
            </a:r>
            <a:endParaRPr kumimoji="1" lang="ja-JP" altLang="en-US" sz="800">
              <a:latin typeface="+mn-ea"/>
            </a:endParaRPr>
          </a:p>
        </p:txBody>
      </p:sp>
      <p:pic>
        <p:nvPicPr>
          <p:cNvPr id="8" name="図 7">
            <a:extLst>
              <a:ext uri="{FF2B5EF4-FFF2-40B4-BE49-F238E27FC236}">
                <a16:creationId xmlns:a16="http://schemas.microsoft.com/office/drawing/2014/main" id="{2051EF3C-C743-AEDD-0B3A-51F240D7DCEF}"/>
              </a:ext>
            </a:extLst>
          </p:cNvPr>
          <p:cNvPicPr>
            <a:picLocks noChangeAspect="1"/>
          </p:cNvPicPr>
          <p:nvPr/>
        </p:nvPicPr>
        <p:blipFill>
          <a:blip r:embed="rId17"/>
          <a:stretch>
            <a:fillRect/>
          </a:stretch>
        </p:blipFill>
        <p:spPr>
          <a:xfrm>
            <a:off x="7989295" y="4895099"/>
            <a:ext cx="1065093" cy="792902"/>
          </a:xfrm>
          <a:prstGeom prst="rect">
            <a:avLst/>
          </a:prstGeom>
        </p:spPr>
      </p:pic>
      <p:pic>
        <p:nvPicPr>
          <p:cNvPr id="48" name="図 47">
            <a:extLst>
              <a:ext uri="{FF2B5EF4-FFF2-40B4-BE49-F238E27FC236}">
                <a16:creationId xmlns:a16="http://schemas.microsoft.com/office/drawing/2014/main" id="{53433B29-5182-E241-EB31-31D4A1C4D4CF}"/>
              </a:ext>
            </a:extLst>
          </p:cNvPr>
          <p:cNvPicPr>
            <a:picLocks noChangeAspect="1"/>
          </p:cNvPicPr>
          <p:nvPr/>
        </p:nvPicPr>
        <p:blipFill>
          <a:blip r:embed="rId17"/>
          <a:stretch>
            <a:fillRect/>
          </a:stretch>
        </p:blipFill>
        <p:spPr>
          <a:xfrm>
            <a:off x="5978572" y="4766351"/>
            <a:ext cx="731899" cy="544858"/>
          </a:xfrm>
          <a:prstGeom prst="rect">
            <a:avLst/>
          </a:prstGeom>
        </p:spPr>
      </p:pic>
      <p:pic>
        <p:nvPicPr>
          <p:cNvPr id="51" name="図 50">
            <a:extLst>
              <a:ext uri="{FF2B5EF4-FFF2-40B4-BE49-F238E27FC236}">
                <a16:creationId xmlns:a16="http://schemas.microsoft.com/office/drawing/2014/main" id="{B416E890-6A15-A2D2-0DC9-FF8DA4D41B1F}"/>
              </a:ext>
            </a:extLst>
          </p:cNvPr>
          <p:cNvPicPr>
            <a:picLocks noChangeAspect="1"/>
          </p:cNvPicPr>
          <p:nvPr/>
        </p:nvPicPr>
        <p:blipFill>
          <a:blip r:embed="rId17"/>
          <a:stretch>
            <a:fillRect/>
          </a:stretch>
        </p:blipFill>
        <p:spPr>
          <a:xfrm>
            <a:off x="7064509" y="2740216"/>
            <a:ext cx="932286" cy="694035"/>
          </a:xfrm>
          <a:prstGeom prst="rect">
            <a:avLst/>
          </a:prstGeom>
        </p:spPr>
      </p:pic>
    </p:spTree>
    <p:extLst>
      <p:ext uri="{BB962C8B-B14F-4D97-AF65-F5344CB8AC3E}">
        <p14:creationId xmlns:p14="http://schemas.microsoft.com/office/powerpoint/2010/main" val="270657577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F3863-BB30-D347-1787-D23691E6F2B6}"/>
            </a:ext>
          </a:extLst>
        </p:cNvPr>
        <p:cNvGrpSpPr/>
        <p:nvPr/>
      </p:nvGrpSpPr>
      <p:grpSpPr>
        <a:xfrm>
          <a:off x="0" y="0"/>
          <a:ext cx="0" cy="0"/>
          <a:chOff x="0" y="0"/>
          <a:chExt cx="0" cy="0"/>
        </a:xfrm>
      </p:grpSpPr>
      <p:graphicFrame>
        <p:nvGraphicFramePr>
          <p:cNvPr id="49" name="think-cell data - do not delete" hidden="1">
            <a:extLst>
              <a:ext uri="{FF2B5EF4-FFF2-40B4-BE49-F238E27FC236}">
                <a16:creationId xmlns:a16="http://schemas.microsoft.com/office/drawing/2014/main" id="{F3FE4AEB-944D-18A8-F815-64C6147A04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49" name="think-cell data - do not delete" hidden="1">
                        <a:extLst>
                          <a:ext uri="{FF2B5EF4-FFF2-40B4-BE49-F238E27FC236}">
                            <a16:creationId xmlns:a16="http://schemas.microsoft.com/office/drawing/2014/main" id="{F3FE4AEB-944D-18A8-F815-64C6147A04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矢印: 五方向 4">
            <a:extLst>
              <a:ext uri="{FF2B5EF4-FFF2-40B4-BE49-F238E27FC236}">
                <a16:creationId xmlns:a16="http://schemas.microsoft.com/office/drawing/2014/main" id="{1D48B960-E231-A1FC-8A0B-7DB0047B9A98}"/>
              </a:ext>
            </a:extLst>
          </p:cNvPr>
          <p:cNvSpPr/>
          <p:nvPr/>
        </p:nvSpPr>
        <p:spPr bwMode="auto">
          <a:xfrm>
            <a:off x="612114" y="1321448"/>
            <a:ext cx="1956872" cy="502024"/>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予診票の記入</a:t>
            </a:r>
          </a:p>
        </p:txBody>
      </p:sp>
      <p:sp>
        <p:nvSpPr>
          <p:cNvPr id="6" name="矢印: 山形 5">
            <a:extLst>
              <a:ext uri="{FF2B5EF4-FFF2-40B4-BE49-F238E27FC236}">
                <a16:creationId xmlns:a16="http://schemas.microsoft.com/office/drawing/2014/main" id="{BE4D9D1A-EE0E-7886-BDF0-627BBA253D56}"/>
              </a:ext>
            </a:extLst>
          </p:cNvPr>
          <p:cNvSpPr/>
          <p:nvPr/>
        </p:nvSpPr>
        <p:spPr bwMode="auto">
          <a:xfrm>
            <a:off x="2478180" y="1324496"/>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受付（持参物）</a:t>
            </a:r>
          </a:p>
        </p:txBody>
      </p:sp>
      <p:sp>
        <p:nvSpPr>
          <p:cNvPr id="7" name="矢印: 山形 6">
            <a:extLst>
              <a:ext uri="{FF2B5EF4-FFF2-40B4-BE49-F238E27FC236}">
                <a16:creationId xmlns:a16="http://schemas.microsoft.com/office/drawing/2014/main" id="{5DCCDB72-C390-F096-ED54-7A75E7E21CBB}"/>
              </a:ext>
            </a:extLst>
          </p:cNvPr>
          <p:cNvSpPr/>
          <p:nvPr/>
        </p:nvSpPr>
        <p:spPr bwMode="auto">
          <a:xfrm>
            <a:off x="4448033" y="1324497"/>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本人確認</a:t>
            </a:r>
          </a:p>
        </p:txBody>
      </p:sp>
      <p:sp>
        <p:nvSpPr>
          <p:cNvPr id="9" name="矢印: 山形 8">
            <a:extLst>
              <a:ext uri="{FF2B5EF4-FFF2-40B4-BE49-F238E27FC236}">
                <a16:creationId xmlns:a16="http://schemas.microsoft.com/office/drawing/2014/main" id="{93FA204D-1D43-733C-2E37-613FE65FFAB8}"/>
              </a:ext>
            </a:extLst>
          </p:cNvPr>
          <p:cNvSpPr/>
          <p:nvPr/>
        </p:nvSpPr>
        <p:spPr bwMode="auto">
          <a:xfrm>
            <a:off x="6417886" y="1324495"/>
            <a:ext cx="2366896"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予防接種の資格確認</a:t>
            </a:r>
          </a:p>
        </p:txBody>
      </p:sp>
      <p:sp>
        <p:nvSpPr>
          <p:cNvPr id="10" name="矢印: 山形 9">
            <a:extLst>
              <a:ext uri="{FF2B5EF4-FFF2-40B4-BE49-F238E27FC236}">
                <a16:creationId xmlns:a16="http://schemas.microsoft.com/office/drawing/2014/main" id="{9015E0A4-7611-7737-AB40-9854CDE09B20}"/>
              </a:ext>
            </a:extLst>
          </p:cNvPr>
          <p:cNvSpPr/>
          <p:nvPr/>
        </p:nvSpPr>
        <p:spPr bwMode="auto">
          <a:xfrm>
            <a:off x="915833" y="3617014"/>
            <a:ext cx="2085841"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予診</a:t>
            </a:r>
          </a:p>
        </p:txBody>
      </p:sp>
      <p:sp>
        <p:nvSpPr>
          <p:cNvPr id="11" name="矢印: 山形 10">
            <a:extLst>
              <a:ext uri="{FF2B5EF4-FFF2-40B4-BE49-F238E27FC236}">
                <a16:creationId xmlns:a16="http://schemas.microsoft.com/office/drawing/2014/main" id="{80EBC770-05CF-DCEA-0616-0858D2110760}"/>
              </a:ext>
            </a:extLst>
          </p:cNvPr>
          <p:cNvSpPr/>
          <p:nvPr/>
        </p:nvSpPr>
        <p:spPr bwMode="auto">
          <a:xfrm>
            <a:off x="3932899" y="3645779"/>
            <a:ext cx="3603008" cy="498959"/>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記録登録（請求）</a:t>
            </a:r>
          </a:p>
        </p:txBody>
      </p:sp>
      <p:sp>
        <p:nvSpPr>
          <p:cNvPr id="12" name="矢印: 山形 11">
            <a:extLst>
              <a:ext uri="{FF2B5EF4-FFF2-40B4-BE49-F238E27FC236}">
                <a16:creationId xmlns:a16="http://schemas.microsoft.com/office/drawing/2014/main" id="{11AB1FDC-88A7-D5C8-B85C-49E065B58421}"/>
              </a:ext>
            </a:extLst>
          </p:cNvPr>
          <p:cNvSpPr/>
          <p:nvPr/>
        </p:nvSpPr>
        <p:spPr bwMode="auto">
          <a:xfrm>
            <a:off x="7479575" y="3645780"/>
            <a:ext cx="2060659" cy="498958"/>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chemeClr val="bg1"/>
                </a:solidFill>
                <a:latin typeface="+mn-ea"/>
              </a:rPr>
              <a:t>窓口支払</a:t>
            </a:r>
          </a:p>
        </p:txBody>
      </p:sp>
      <p:pic>
        <p:nvPicPr>
          <p:cNvPr id="19" name="図 18">
            <a:extLst>
              <a:ext uri="{FF2B5EF4-FFF2-40B4-BE49-F238E27FC236}">
                <a16:creationId xmlns:a16="http://schemas.microsoft.com/office/drawing/2014/main" id="{61B2B6E4-4FA5-F0EA-F94C-7CEC6808FF3F}"/>
              </a:ext>
            </a:extLst>
          </p:cNvPr>
          <p:cNvPicPr>
            <a:picLocks noChangeAspect="1"/>
          </p:cNvPicPr>
          <p:nvPr/>
        </p:nvPicPr>
        <p:blipFill>
          <a:blip r:embed="rId6"/>
          <a:srcRect r="1940"/>
          <a:stretch>
            <a:fillRect/>
          </a:stretch>
        </p:blipFill>
        <p:spPr>
          <a:xfrm>
            <a:off x="2892667" y="2412910"/>
            <a:ext cx="1040232" cy="614495"/>
          </a:xfrm>
          <a:prstGeom prst="rect">
            <a:avLst/>
          </a:prstGeom>
        </p:spPr>
      </p:pic>
      <p:grpSp>
        <p:nvGrpSpPr>
          <p:cNvPr id="20" name="グループ化 19">
            <a:extLst>
              <a:ext uri="{FF2B5EF4-FFF2-40B4-BE49-F238E27FC236}">
                <a16:creationId xmlns:a16="http://schemas.microsoft.com/office/drawing/2014/main" id="{6E82619E-1283-BBFB-CA6F-4EEA734731F3}"/>
              </a:ext>
            </a:extLst>
          </p:cNvPr>
          <p:cNvGrpSpPr/>
          <p:nvPr/>
        </p:nvGrpSpPr>
        <p:grpSpPr>
          <a:xfrm>
            <a:off x="5045566" y="2369555"/>
            <a:ext cx="646519" cy="739147"/>
            <a:chOff x="7351365" y="2048331"/>
            <a:chExt cx="179872" cy="293846"/>
          </a:xfrm>
        </p:grpSpPr>
        <p:pic>
          <p:nvPicPr>
            <p:cNvPr id="21" name="図 20">
              <a:extLst>
                <a:ext uri="{FF2B5EF4-FFF2-40B4-BE49-F238E27FC236}">
                  <a16:creationId xmlns:a16="http://schemas.microsoft.com/office/drawing/2014/main" id="{BF86EEB0-100D-B617-4526-A690C7483927}"/>
                </a:ext>
              </a:extLst>
            </p:cNvPr>
            <p:cNvPicPr>
              <a:picLocks noChangeAspect="1"/>
            </p:cNvPicPr>
            <p:nvPr/>
          </p:nvPicPr>
          <p:blipFill>
            <a:blip r:embed="rId7">
              <a:duotone>
                <a:schemeClr val="accent1">
                  <a:shade val="45000"/>
                  <a:satMod val="135000"/>
                </a:schemeClr>
                <a:prstClr val="white"/>
              </a:duotone>
            </a:blip>
            <a:stretch>
              <a:fillRect/>
            </a:stretch>
          </p:blipFill>
          <p:spPr>
            <a:xfrm>
              <a:off x="7351365" y="2048331"/>
              <a:ext cx="179872" cy="293846"/>
            </a:xfrm>
            <a:prstGeom prst="rect">
              <a:avLst/>
            </a:prstGeom>
          </p:spPr>
        </p:pic>
        <p:sp>
          <p:nvSpPr>
            <p:cNvPr id="22" name="フリーフォーム: 図形 21">
              <a:extLst>
                <a:ext uri="{FF2B5EF4-FFF2-40B4-BE49-F238E27FC236}">
                  <a16:creationId xmlns:a16="http://schemas.microsoft.com/office/drawing/2014/main" id="{0995707F-A77A-51C5-8F47-DC8A899C4E08}"/>
                </a:ext>
              </a:extLst>
            </p:cNvPr>
            <p:cNvSpPr/>
            <p:nvPr/>
          </p:nvSpPr>
          <p:spPr>
            <a:xfrm>
              <a:off x="7391901" y="2086913"/>
              <a:ext cx="106734" cy="137160"/>
            </a:xfrm>
            <a:custGeom>
              <a:avLst/>
              <a:gdLst>
                <a:gd name="connsiteX0" fmla="*/ 106680 w 106680"/>
                <a:gd name="connsiteY0" fmla="*/ 0 h 137160"/>
                <a:gd name="connsiteX1" fmla="*/ 13335 w 106680"/>
                <a:gd name="connsiteY1" fmla="*/ 1905 h 137160"/>
                <a:gd name="connsiteX2" fmla="*/ 0 w 106680"/>
                <a:gd name="connsiteY2" fmla="*/ 137160 h 137160"/>
                <a:gd name="connsiteX3" fmla="*/ 87630 w 106680"/>
                <a:gd name="connsiteY3" fmla="*/ 137160 h 137160"/>
                <a:gd name="connsiteX4" fmla="*/ 106680 w 1066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37160">
                  <a:moveTo>
                    <a:pt x="106680" y="0"/>
                  </a:moveTo>
                  <a:lnTo>
                    <a:pt x="13335" y="1905"/>
                  </a:lnTo>
                  <a:lnTo>
                    <a:pt x="0" y="137160"/>
                  </a:lnTo>
                  <a:lnTo>
                    <a:pt x="87630" y="137160"/>
                  </a:lnTo>
                  <a:lnTo>
                    <a:pt x="10668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30000"/>
                </a:lnSpc>
                <a:spcBef>
                  <a:spcPts val="0"/>
                </a:spcBef>
                <a:spcAft>
                  <a:spcPts val="90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n-ea"/>
                <a:cs typeface="+mn-cs"/>
              </a:endParaRPr>
            </a:p>
          </p:txBody>
        </p:sp>
        <p:sp>
          <p:nvSpPr>
            <p:cNvPr id="23" name="Freeform 8">
              <a:extLst>
                <a:ext uri="{FF2B5EF4-FFF2-40B4-BE49-F238E27FC236}">
                  <a16:creationId xmlns:a16="http://schemas.microsoft.com/office/drawing/2014/main" id="{296FDD7E-E101-ABF0-606C-97FB2A60EDC6}"/>
                </a:ext>
              </a:extLst>
            </p:cNvPr>
            <p:cNvSpPr>
              <a:spLocks noEditPoints="1"/>
            </p:cNvSpPr>
            <p:nvPr/>
          </p:nvSpPr>
          <p:spPr bwMode="auto">
            <a:xfrm>
              <a:off x="7408443" y="2117716"/>
              <a:ext cx="67591" cy="73667"/>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grpSp>
      <p:sp>
        <p:nvSpPr>
          <p:cNvPr id="24" name="正方形/長方形 23">
            <a:extLst>
              <a:ext uri="{FF2B5EF4-FFF2-40B4-BE49-F238E27FC236}">
                <a16:creationId xmlns:a16="http://schemas.microsoft.com/office/drawing/2014/main" id="{C04638A1-07E5-BCF2-AFDD-CBE9A608813B}"/>
              </a:ext>
            </a:extLst>
          </p:cNvPr>
          <p:cNvSpPr/>
          <p:nvPr/>
        </p:nvSpPr>
        <p:spPr>
          <a:xfrm>
            <a:off x="1040697" y="2010352"/>
            <a:ext cx="902811" cy="307777"/>
          </a:xfrm>
          <a:prstGeom prst="rect">
            <a:avLst/>
          </a:prstGeom>
          <a:noFill/>
        </p:spPr>
        <p:txBody>
          <a:bodyPr wrap="none" lIns="91440" tIns="45720" rIns="91440" bIns="45720">
            <a:spAutoFit/>
          </a:bodyPr>
          <a:lstStyle/>
          <a:p>
            <a:pPr algn="ctr"/>
            <a:r>
              <a:rPr lang="ja-JP" altLang="en-US" sz="1400">
                <a:ln w="0"/>
                <a:effectLst>
                  <a:outerShdw blurRad="38100" dist="19050" dir="2700000" algn="tl" rotWithShape="0">
                    <a:schemeClr val="dk1">
                      <a:alpha val="40000"/>
                    </a:schemeClr>
                  </a:outerShdw>
                </a:effectLst>
                <a:latin typeface="+mn-ea"/>
              </a:rPr>
              <a:t>紙</a:t>
            </a:r>
            <a:r>
              <a:rPr lang="ja-JP" altLang="en-US" sz="1400" b="0" cap="none" spc="0">
                <a:ln w="0"/>
                <a:solidFill>
                  <a:schemeClr val="tx1"/>
                </a:solidFill>
                <a:effectLst>
                  <a:outerShdw blurRad="38100" dist="19050" dir="2700000" algn="tl" rotWithShape="0">
                    <a:schemeClr val="dk1">
                      <a:alpha val="40000"/>
                    </a:schemeClr>
                  </a:outerShdw>
                </a:effectLst>
                <a:latin typeface="+mn-ea"/>
              </a:rPr>
              <a:t>予診票</a:t>
            </a:r>
          </a:p>
        </p:txBody>
      </p:sp>
      <p:sp>
        <p:nvSpPr>
          <p:cNvPr id="26" name="正方形/長方形 25">
            <a:extLst>
              <a:ext uri="{FF2B5EF4-FFF2-40B4-BE49-F238E27FC236}">
                <a16:creationId xmlns:a16="http://schemas.microsoft.com/office/drawing/2014/main" id="{9BA51BBB-7641-791D-4D89-70EE96BEE01F}"/>
              </a:ext>
            </a:extLst>
          </p:cNvPr>
          <p:cNvSpPr/>
          <p:nvPr/>
        </p:nvSpPr>
        <p:spPr>
          <a:xfrm>
            <a:off x="2581642" y="2010352"/>
            <a:ext cx="1800493"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マイナンバーカード</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28" name="正方形/長方形 27">
            <a:extLst>
              <a:ext uri="{FF2B5EF4-FFF2-40B4-BE49-F238E27FC236}">
                <a16:creationId xmlns:a16="http://schemas.microsoft.com/office/drawing/2014/main" id="{D0517197-880A-3C6C-54A8-D763DEF30E05}"/>
              </a:ext>
            </a:extLst>
          </p:cNvPr>
          <p:cNvSpPr/>
          <p:nvPr/>
        </p:nvSpPr>
        <p:spPr>
          <a:xfrm>
            <a:off x="6508692" y="1897558"/>
            <a:ext cx="1309019" cy="461665"/>
          </a:xfrm>
          <a:prstGeom prst="rect">
            <a:avLst/>
          </a:prstGeom>
          <a:noFill/>
        </p:spPr>
        <p:txBody>
          <a:bodyPr wrap="square" lIns="91440" tIns="45720" rIns="91440" bIns="45720">
            <a:spAutoFit/>
          </a:bodyPr>
          <a:lstStyle/>
          <a:p>
            <a:pPr algn="ctr"/>
            <a:r>
              <a:rPr lang="ja-JP" altLang="en-US" sz="1200">
                <a:ln w="0"/>
                <a:effectLst>
                  <a:outerShdw blurRad="38100" dist="19050" dir="2700000" algn="tl" rotWithShape="0">
                    <a:schemeClr val="dk1">
                      <a:alpha val="40000"/>
                    </a:schemeClr>
                  </a:outerShdw>
                </a:effectLst>
                <a:latin typeface="+mn-ea"/>
              </a:rPr>
              <a:t>持参した</a:t>
            </a:r>
            <a:br>
              <a:rPr lang="en-US" altLang="ja-JP" sz="1200">
                <a:ln w="0"/>
                <a:effectLst>
                  <a:outerShdw blurRad="38100" dist="19050" dir="2700000" algn="tl" rotWithShape="0">
                    <a:schemeClr val="dk1">
                      <a:alpha val="40000"/>
                    </a:schemeClr>
                  </a:outerShdw>
                </a:effectLst>
                <a:latin typeface="+mn-ea"/>
              </a:rPr>
            </a:br>
            <a:r>
              <a:rPr lang="ja-JP" altLang="en-US" sz="1200">
                <a:ln w="0"/>
                <a:effectLst>
                  <a:outerShdw blurRad="38100" dist="19050" dir="2700000" algn="tl" rotWithShape="0">
                    <a:schemeClr val="dk1">
                      <a:alpha val="40000"/>
                    </a:schemeClr>
                  </a:outerShdw>
                </a:effectLst>
                <a:latin typeface="+mn-ea"/>
              </a:rPr>
              <a:t>紙予診票</a:t>
            </a:r>
            <a:endParaRPr lang="en-US" altLang="ja-JP" sz="1200">
              <a:ln w="0"/>
              <a:effectLst>
                <a:outerShdw blurRad="38100" dist="19050" dir="2700000" algn="tl" rotWithShape="0">
                  <a:schemeClr val="dk1">
                    <a:alpha val="40000"/>
                  </a:schemeClr>
                </a:outerShdw>
              </a:effectLst>
              <a:latin typeface="+mn-ea"/>
            </a:endParaRPr>
          </a:p>
        </p:txBody>
      </p:sp>
      <p:sp>
        <p:nvSpPr>
          <p:cNvPr id="29" name="グラフィックス 48">
            <a:extLst>
              <a:ext uri="{FF2B5EF4-FFF2-40B4-BE49-F238E27FC236}">
                <a16:creationId xmlns:a16="http://schemas.microsoft.com/office/drawing/2014/main" id="{74DD339A-1239-9D48-A48D-A5C6085DE288}"/>
              </a:ext>
            </a:extLst>
          </p:cNvPr>
          <p:cNvSpPr/>
          <p:nvPr/>
        </p:nvSpPr>
        <p:spPr>
          <a:xfrm rot="890390">
            <a:off x="3184374" y="4396247"/>
            <a:ext cx="321750" cy="1003172"/>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sp>
        <p:nvSpPr>
          <p:cNvPr id="30" name="矢印: 山形 29">
            <a:extLst>
              <a:ext uri="{FF2B5EF4-FFF2-40B4-BE49-F238E27FC236}">
                <a16:creationId xmlns:a16="http://schemas.microsoft.com/office/drawing/2014/main" id="{163A39F0-6F35-E6A4-EAE0-B33055AA65E6}"/>
              </a:ext>
            </a:extLst>
          </p:cNvPr>
          <p:cNvSpPr/>
          <p:nvPr/>
        </p:nvSpPr>
        <p:spPr bwMode="auto">
          <a:xfrm>
            <a:off x="2931492" y="3620061"/>
            <a:ext cx="1040232" cy="502023"/>
          </a:xfrm>
          <a:prstGeom prst="chevron">
            <a:avLst/>
          </a:prstGeom>
          <a:solidFill>
            <a:schemeClr val="accent5">
              <a:lumMod val="50000"/>
            </a:schemeClr>
          </a:solidFill>
          <a:ln w="6350" algn="ctr">
            <a:noFill/>
            <a:miter lim="800000"/>
            <a:headEnd/>
            <a:tailEnd/>
          </a:ln>
          <a:effectLst/>
        </p:spPr>
        <p:txBody>
          <a:bodyPr wrap="none" lIns="93600" tIns="46800" rIns="93600" bIns="46800" rtlCol="0" anchor="ctr">
            <a:noAutofit/>
          </a:bodyPr>
          <a:lstStyle/>
          <a:p>
            <a:pPr defTabSz="414772">
              <a:lnSpc>
                <a:spcPct val="120000"/>
              </a:lnSpc>
              <a:spcAft>
                <a:spcPts val="544"/>
              </a:spcAft>
              <a:buClr>
                <a:srgbClr val="103185"/>
              </a:buClr>
            </a:pPr>
            <a:r>
              <a:rPr lang="ja-JP" altLang="en-US" sz="1400" b="1">
                <a:solidFill>
                  <a:schemeClr val="bg1"/>
                </a:solidFill>
                <a:latin typeface="+mn-ea"/>
              </a:rPr>
              <a:t>接種</a:t>
            </a:r>
          </a:p>
        </p:txBody>
      </p:sp>
      <p:sp>
        <p:nvSpPr>
          <p:cNvPr id="32" name="正方形/長方形 31">
            <a:extLst>
              <a:ext uri="{FF2B5EF4-FFF2-40B4-BE49-F238E27FC236}">
                <a16:creationId xmlns:a16="http://schemas.microsoft.com/office/drawing/2014/main" id="{6F908565-3FE7-42C8-CFCE-EF2EAF0267AB}"/>
              </a:ext>
            </a:extLst>
          </p:cNvPr>
          <p:cNvSpPr/>
          <p:nvPr/>
        </p:nvSpPr>
        <p:spPr>
          <a:xfrm>
            <a:off x="1507347" y="4217886"/>
            <a:ext cx="902811" cy="307777"/>
          </a:xfrm>
          <a:prstGeom prst="rect">
            <a:avLst/>
          </a:prstGeom>
          <a:noFill/>
        </p:spPr>
        <p:txBody>
          <a:bodyPr wrap="none" lIns="91440" tIns="45720" rIns="91440" bIns="45720">
            <a:spAutoFit/>
          </a:bodyPr>
          <a:lstStyle/>
          <a:p>
            <a:pPr algn="ctr"/>
            <a:r>
              <a:rPr lang="ja-JP" altLang="en-US" sz="1400">
                <a:ln w="0"/>
                <a:effectLst>
                  <a:outerShdw blurRad="38100" dist="19050" dir="2700000" algn="tl" rotWithShape="0">
                    <a:schemeClr val="dk1">
                      <a:alpha val="40000"/>
                    </a:schemeClr>
                  </a:outerShdw>
                </a:effectLst>
                <a:latin typeface="+mn-ea"/>
              </a:rPr>
              <a:t>紙予診票</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33" name="正方形/長方形 32">
            <a:extLst>
              <a:ext uri="{FF2B5EF4-FFF2-40B4-BE49-F238E27FC236}">
                <a16:creationId xmlns:a16="http://schemas.microsoft.com/office/drawing/2014/main" id="{51548D2B-7CB1-2CEC-8518-DF1BE18E89C2}"/>
              </a:ext>
            </a:extLst>
          </p:cNvPr>
          <p:cNvSpPr/>
          <p:nvPr/>
        </p:nvSpPr>
        <p:spPr>
          <a:xfrm>
            <a:off x="5493667" y="4208517"/>
            <a:ext cx="1441420"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デジタルで登録</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34" name="正方形/長方形 33">
            <a:extLst>
              <a:ext uri="{FF2B5EF4-FFF2-40B4-BE49-F238E27FC236}">
                <a16:creationId xmlns:a16="http://schemas.microsoft.com/office/drawing/2014/main" id="{4C36186F-3805-3957-6897-F57E10BD6244}"/>
              </a:ext>
            </a:extLst>
          </p:cNvPr>
          <p:cNvSpPr/>
          <p:nvPr/>
        </p:nvSpPr>
        <p:spPr>
          <a:xfrm>
            <a:off x="7357622" y="4220899"/>
            <a:ext cx="2300630" cy="477054"/>
          </a:xfrm>
          <a:prstGeom prst="rect">
            <a:avLst/>
          </a:prstGeom>
          <a:noFill/>
        </p:spPr>
        <p:txBody>
          <a:bodyPr wrap="none" lIns="91440" tIns="45720" rIns="91440" bIns="45720">
            <a:spAutoFit/>
          </a:bodyPr>
          <a:lstStyle/>
          <a:p>
            <a:pPr algn="ctr"/>
            <a:r>
              <a:rPr lang="ja-JP" altLang="en-US" sz="1100">
                <a:ln w="0"/>
                <a:effectLst>
                  <a:outerShdw blurRad="38100" dist="19050" dir="2700000" algn="tl" rotWithShape="0">
                    <a:schemeClr val="dk1">
                      <a:alpha val="40000"/>
                    </a:schemeClr>
                  </a:outerShdw>
                </a:effectLst>
                <a:latin typeface="+mn-ea"/>
              </a:rPr>
              <a:t>（デジタルで記録登録した場合）</a:t>
            </a:r>
            <a:endParaRPr lang="en-US" altLang="ja-JP" sz="1100">
              <a:ln w="0"/>
              <a:effectLst>
                <a:outerShdw blurRad="38100" dist="19050" dir="2700000" algn="tl" rotWithShape="0">
                  <a:schemeClr val="dk1">
                    <a:alpha val="40000"/>
                  </a:schemeClr>
                </a:outerShdw>
              </a:effectLst>
              <a:latin typeface="+mn-ea"/>
            </a:endParaRPr>
          </a:p>
          <a:p>
            <a:pPr algn="ctr"/>
            <a:r>
              <a:rPr lang="ja-JP" altLang="en-US" sz="1400">
                <a:ln w="0"/>
                <a:effectLst>
                  <a:outerShdw blurRad="38100" dist="19050" dir="2700000" algn="tl" rotWithShape="0">
                    <a:schemeClr val="dk1">
                      <a:alpha val="40000"/>
                    </a:schemeClr>
                  </a:outerShdw>
                </a:effectLst>
                <a:latin typeface="+mn-ea"/>
              </a:rPr>
              <a:t>デジタルで確認</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44" name="テキスト プレースホルダー 40">
            <a:extLst>
              <a:ext uri="{FF2B5EF4-FFF2-40B4-BE49-F238E27FC236}">
                <a16:creationId xmlns:a16="http://schemas.microsoft.com/office/drawing/2014/main" id="{FC7D2E6C-29B4-AAAB-E396-CDBC7AE00F73}"/>
              </a:ext>
            </a:extLst>
          </p:cNvPr>
          <p:cNvSpPr txBox="1">
            <a:spLocks/>
          </p:cNvSpPr>
          <p:nvPr/>
        </p:nvSpPr>
        <p:spPr>
          <a:xfrm>
            <a:off x="612113" y="813076"/>
            <a:ext cx="8997214" cy="446276"/>
          </a:xfrm>
          <a:prstGeom prst="rect">
            <a:avLst/>
          </a:prstGeom>
        </p:spPr>
        <p:txBody>
          <a:bodyPr vert="horz" lIns="91440" tIns="45720" rIns="91440" bIns="45720" rtlCol="0">
            <a:normAutofit fontScale="92500"/>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buNone/>
            </a:pPr>
            <a:r>
              <a:rPr kumimoji="0" lang="ja-JP" altLang="en-US" sz="1600" b="1" kern="0" spc="54">
                <a:solidFill>
                  <a:schemeClr val="tx2">
                    <a:lumMod val="75000"/>
                  </a:schemeClr>
                </a:solidFill>
                <a:latin typeface="+mn-ea"/>
                <a:ea typeface="+mn-ea"/>
              </a:rPr>
              <a:t>紙の予診票での受診の場合、紙の予診票を確認し、接種記録登録と窓口支払をデジタルで行う</a:t>
            </a:r>
          </a:p>
        </p:txBody>
      </p:sp>
      <p:sp>
        <p:nvSpPr>
          <p:cNvPr id="45" name="テキスト ボックス 44">
            <a:extLst>
              <a:ext uri="{FF2B5EF4-FFF2-40B4-BE49-F238E27FC236}">
                <a16:creationId xmlns:a16="http://schemas.microsoft.com/office/drawing/2014/main" id="{38005119-D8E7-E741-0E03-38124B073F82}"/>
              </a:ext>
            </a:extLst>
          </p:cNvPr>
          <p:cNvSpPr txBox="1"/>
          <p:nvPr/>
        </p:nvSpPr>
        <p:spPr>
          <a:xfrm>
            <a:off x="1" y="156056"/>
            <a:ext cx="9906000" cy="446276"/>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2000" b="1">
                <a:solidFill>
                  <a:schemeClr val="tx2"/>
                </a:solidFill>
                <a:latin typeface="+mn-ea"/>
              </a:rPr>
              <a:t>医療機関での業務フロー（紙の予診票の場合）</a:t>
            </a:r>
          </a:p>
        </p:txBody>
      </p:sp>
      <p:sp>
        <p:nvSpPr>
          <p:cNvPr id="66" name="テキスト ボックス 65">
            <a:extLst>
              <a:ext uri="{FF2B5EF4-FFF2-40B4-BE49-F238E27FC236}">
                <a16:creationId xmlns:a16="http://schemas.microsoft.com/office/drawing/2014/main" id="{14EC13A5-F849-CCBA-AC58-9BABA77B5D34}"/>
              </a:ext>
            </a:extLst>
          </p:cNvPr>
          <p:cNvSpPr txBox="1"/>
          <p:nvPr/>
        </p:nvSpPr>
        <p:spPr>
          <a:xfrm>
            <a:off x="4430339" y="7156620"/>
            <a:ext cx="3286916" cy="461665"/>
          </a:xfrm>
          <a:prstGeom prst="rect">
            <a:avLst/>
          </a:prstGeom>
          <a:noFill/>
        </p:spPr>
        <p:txBody>
          <a:bodyPr wrap="square">
            <a:spAutoFit/>
          </a:bodyPr>
          <a:lstStyle/>
          <a:p>
            <a:pPr marL="171450" indent="-171450">
              <a:buFont typeface="BIZ UDPゴシック" panose="020B0400000000000000" pitchFamily="50" charset="-128"/>
              <a:buChar char="※"/>
            </a:pPr>
            <a:r>
              <a:rPr kumimoji="1" lang="ja-JP" altLang="en-US" sz="1200"/>
              <a:t>本人確認情報と紙予診票の</a:t>
            </a:r>
            <a:r>
              <a:rPr kumimoji="1" lang="en-US" altLang="ja-JP" sz="1200"/>
              <a:t>4</a:t>
            </a:r>
            <a:r>
              <a:rPr kumimoji="1" lang="ja-JP" altLang="en-US" sz="1200"/>
              <a:t>情報から</a:t>
            </a:r>
            <a:br>
              <a:rPr kumimoji="1" lang="en-US" altLang="ja-JP" sz="1200"/>
            </a:br>
            <a:r>
              <a:rPr kumimoji="1" lang="ja-JP" altLang="en-US" sz="1200"/>
              <a:t>接種する対象者とワクチンの種類を選択</a:t>
            </a:r>
            <a:endParaRPr lang="ja-JP" altLang="en-US" sz="1200"/>
          </a:p>
        </p:txBody>
      </p:sp>
      <p:sp>
        <p:nvSpPr>
          <p:cNvPr id="42" name="四角形: メモ 41">
            <a:extLst>
              <a:ext uri="{FF2B5EF4-FFF2-40B4-BE49-F238E27FC236}">
                <a16:creationId xmlns:a16="http://schemas.microsoft.com/office/drawing/2014/main" id="{9BB56054-4CED-C309-1A05-7F5AFBAD312D}"/>
              </a:ext>
            </a:extLst>
          </p:cNvPr>
          <p:cNvSpPr/>
          <p:nvPr/>
        </p:nvSpPr>
        <p:spPr>
          <a:xfrm>
            <a:off x="1642578" y="4561682"/>
            <a:ext cx="6623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2"/>
                </a:solidFill>
                <a:latin typeface="+mn-ea"/>
              </a:rPr>
              <a:t>予診票</a:t>
            </a:r>
            <a:endParaRPr kumimoji="1" lang="en-US" altLang="ja-JP" sz="1000" b="1">
              <a:solidFill>
                <a:schemeClr val="tx2"/>
              </a:solidFill>
              <a:latin typeface="+mn-ea"/>
            </a:endParaRPr>
          </a:p>
          <a:p>
            <a:pPr algn="ctr"/>
            <a:r>
              <a:rPr lang="ja-JP" altLang="en-US" sz="1000" b="1">
                <a:solidFill>
                  <a:schemeClr val="tx2"/>
                </a:solidFill>
                <a:latin typeface="+mn-ea"/>
              </a:rPr>
              <a:t>（紙）</a:t>
            </a:r>
            <a:endParaRPr kumimoji="1" lang="ja-JP" altLang="en-US" sz="1000" b="1">
              <a:solidFill>
                <a:schemeClr val="tx2"/>
              </a:solidFill>
              <a:latin typeface="+mn-ea"/>
            </a:endParaRPr>
          </a:p>
        </p:txBody>
      </p:sp>
      <p:sp>
        <p:nvSpPr>
          <p:cNvPr id="43" name="四角形: メモ 42">
            <a:extLst>
              <a:ext uri="{FF2B5EF4-FFF2-40B4-BE49-F238E27FC236}">
                <a16:creationId xmlns:a16="http://schemas.microsoft.com/office/drawing/2014/main" id="{BE10A60B-45C2-6800-1D17-357B78C9A122}"/>
              </a:ext>
            </a:extLst>
          </p:cNvPr>
          <p:cNvSpPr/>
          <p:nvPr/>
        </p:nvSpPr>
        <p:spPr>
          <a:xfrm>
            <a:off x="1211353" y="2318763"/>
            <a:ext cx="6092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2"/>
                </a:solidFill>
                <a:latin typeface="+mn-ea"/>
              </a:rPr>
              <a:t>予診票</a:t>
            </a:r>
            <a:endParaRPr kumimoji="1" lang="en-US" altLang="ja-JP" sz="1000" b="1">
              <a:solidFill>
                <a:schemeClr val="tx2"/>
              </a:solidFill>
              <a:latin typeface="+mn-ea"/>
            </a:endParaRPr>
          </a:p>
          <a:p>
            <a:pPr algn="ctr"/>
            <a:r>
              <a:rPr lang="ja-JP" altLang="en-US" sz="1000" b="1">
                <a:solidFill>
                  <a:schemeClr val="tx2"/>
                </a:solidFill>
                <a:latin typeface="+mn-ea"/>
              </a:rPr>
              <a:t>（紙）</a:t>
            </a:r>
            <a:endParaRPr kumimoji="1" lang="ja-JP" altLang="en-US" sz="1000" b="1">
              <a:solidFill>
                <a:schemeClr val="tx2"/>
              </a:solidFill>
              <a:latin typeface="+mn-ea"/>
            </a:endParaRPr>
          </a:p>
        </p:txBody>
      </p:sp>
      <p:sp>
        <p:nvSpPr>
          <p:cNvPr id="50" name="四角形: メモ 49">
            <a:extLst>
              <a:ext uri="{FF2B5EF4-FFF2-40B4-BE49-F238E27FC236}">
                <a16:creationId xmlns:a16="http://schemas.microsoft.com/office/drawing/2014/main" id="{F890D279-F2DD-E6E9-AE99-8599C6A83E7D}"/>
              </a:ext>
            </a:extLst>
          </p:cNvPr>
          <p:cNvSpPr/>
          <p:nvPr/>
        </p:nvSpPr>
        <p:spPr>
          <a:xfrm>
            <a:off x="6875821" y="2318763"/>
            <a:ext cx="6092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2"/>
                </a:solidFill>
                <a:latin typeface="+mn-ea"/>
              </a:rPr>
              <a:t>予診票</a:t>
            </a:r>
            <a:endParaRPr kumimoji="1" lang="en-US" altLang="ja-JP" sz="1000" b="1">
              <a:solidFill>
                <a:schemeClr val="tx2"/>
              </a:solidFill>
              <a:latin typeface="+mn-ea"/>
            </a:endParaRPr>
          </a:p>
          <a:p>
            <a:pPr algn="ctr"/>
            <a:r>
              <a:rPr lang="ja-JP" altLang="en-US" sz="1000" b="1">
                <a:solidFill>
                  <a:schemeClr val="tx2"/>
                </a:solidFill>
                <a:latin typeface="+mn-ea"/>
              </a:rPr>
              <a:t>（紙）</a:t>
            </a:r>
            <a:endParaRPr kumimoji="1" lang="ja-JP" altLang="en-US" sz="1000" b="1">
              <a:solidFill>
                <a:schemeClr val="tx2"/>
              </a:solidFill>
              <a:latin typeface="+mn-ea"/>
            </a:endParaRPr>
          </a:p>
        </p:txBody>
      </p:sp>
      <p:pic>
        <p:nvPicPr>
          <p:cNvPr id="51" name="図 50">
            <a:extLst>
              <a:ext uri="{FF2B5EF4-FFF2-40B4-BE49-F238E27FC236}">
                <a16:creationId xmlns:a16="http://schemas.microsoft.com/office/drawing/2014/main" id="{B2664282-6440-C62E-6BE7-9479C48BBCB7}"/>
              </a:ext>
            </a:extLst>
          </p:cNvPr>
          <p:cNvPicPr>
            <a:picLocks noChangeAspect="1"/>
          </p:cNvPicPr>
          <p:nvPr/>
        </p:nvPicPr>
        <p:blipFill>
          <a:blip r:embed="rId8"/>
          <a:stretch>
            <a:fillRect/>
          </a:stretch>
        </p:blipFill>
        <p:spPr>
          <a:xfrm>
            <a:off x="6101851" y="5211135"/>
            <a:ext cx="957864" cy="480766"/>
          </a:xfrm>
          <a:prstGeom prst="rect">
            <a:avLst/>
          </a:prstGeom>
        </p:spPr>
      </p:pic>
      <p:sp>
        <p:nvSpPr>
          <p:cNvPr id="69" name="正方形/長方形 68">
            <a:extLst>
              <a:ext uri="{FF2B5EF4-FFF2-40B4-BE49-F238E27FC236}">
                <a16:creationId xmlns:a16="http://schemas.microsoft.com/office/drawing/2014/main" id="{95AB77C7-CFB1-05AB-8B54-AE7E14A4C51C}"/>
              </a:ext>
            </a:extLst>
          </p:cNvPr>
          <p:cNvSpPr/>
          <p:nvPr/>
        </p:nvSpPr>
        <p:spPr>
          <a:xfrm>
            <a:off x="5576128" y="4969284"/>
            <a:ext cx="1980029" cy="307777"/>
          </a:xfrm>
          <a:prstGeom prst="rect">
            <a:avLst/>
          </a:prstGeom>
          <a:noFill/>
        </p:spPr>
        <p:txBody>
          <a:bodyPr wrap="none" lIns="91440" tIns="45720" rIns="91440" bIns="45720">
            <a:spAutoFit/>
          </a:bodyPr>
          <a:lstStyle/>
          <a:p>
            <a:r>
              <a:rPr lang="ja-JP" altLang="en-US" sz="1400">
                <a:ln w="0"/>
                <a:effectLst>
                  <a:outerShdw blurRad="38100" dist="19050" dir="2700000" algn="tl" rotWithShape="0">
                    <a:schemeClr val="dk1">
                      <a:alpha val="40000"/>
                    </a:schemeClr>
                  </a:outerShdw>
                </a:effectLst>
                <a:latin typeface="+mn-ea"/>
              </a:rPr>
              <a:t>または紙予診票を送付</a:t>
            </a:r>
            <a:endParaRPr lang="ja-JP" altLang="en-US" sz="1400" b="0" cap="none" spc="0">
              <a:ln w="0"/>
              <a:solidFill>
                <a:schemeClr val="tx1"/>
              </a:solidFill>
              <a:effectLst>
                <a:outerShdw blurRad="38100" dist="19050" dir="2700000" algn="tl" rotWithShape="0">
                  <a:schemeClr val="dk1">
                    <a:alpha val="40000"/>
                  </a:schemeClr>
                </a:outerShdw>
              </a:effectLst>
              <a:latin typeface="+mn-ea"/>
            </a:endParaRPr>
          </a:p>
        </p:txBody>
      </p:sp>
      <p:sp>
        <p:nvSpPr>
          <p:cNvPr id="14" name="テキスト ボックス 13">
            <a:extLst>
              <a:ext uri="{FF2B5EF4-FFF2-40B4-BE49-F238E27FC236}">
                <a16:creationId xmlns:a16="http://schemas.microsoft.com/office/drawing/2014/main" id="{0E1E6E95-3F56-EFF2-143C-0867C7558811}"/>
              </a:ext>
            </a:extLst>
          </p:cNvPr>
          <p:cNvSpPr txBox="1"/>
          <p:nvPr/>
        </p:nvSpPr>
        <p:spPr>
          <a:xfrm>
            <a:off x="2692400" y="3126393"/>
            <a:ext cx="5815538" cy="246221"/>
          </a:xfrm>
          <a:prstGeom prst="rect">
            <a:avLst/>
          </a:prstGeom>
          <a:noFill/>
          <a:ln>
            <a:solidFill>
              <a:schemeClr val="tx2"/>
            </a:solidFill>
          </a:ln>
        </p:spPr>
        <p:txBody>
          <a:bodyPr wrap="square">
            <a:spAutoFit/>
          </a:bodyPr>
          <a:lstStyle/>
          <a:p>
            <a:pPr algn="ctr"/>
            <a:r>
              <a:rPr lang="ja-JP" altLang="en-US" sz="1000">
                <a:latin typeface="+mn-ea"/>
              </a:rPr>
              <a:t>マイナンバーカードがない場合は、予防接種対象者番号（自治体が発行）での受付も可能です</a:t>
            </a:r>
          </a:p>
        </p:txBody>
      </p:sp>
      <p:sp>
        <p:nvSpPr>
          <p:cNvPr id="15" name="楕円 14">
            <a:extLst>
              <a:ext uri="{FF2B5EF4-FFF2-40B4-BE49-F238E27FC236}">
                <a16:creationId xmlns:a16="http://schemas.microsoft.com/office/drawing/2014/main" id="{2A609818-F766-933B-1171-E98061592919}"/>
              </a:ext>
            </a:extLst>
          </p:cNvPr>
          <p:cNvSpPr/>
          <p:nvPr/>
        </p:nvSpPr>
        <p:spPr>
          <a:xfrm>
            <a:off x="3767450" y="4617814"/>
            <a:ext cx="1346541" cy="105555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pic>
        <p:nvPicPr>
          <p:cNvPr id="17" name="グラフィックス 16" descr="矢印: 時計回りの曲線 単色塗りつぶし">
            <a:extLst>
              <a:ext uri="{FF2B5EF4-FFF2-40B4-BE49-F238E27FC236}">
                <a16:creationId xmlns:a16="http://schemas.microsoft.com/office/drawing/2014/main" id="{0AEF4D7E-1A5A-10F3-94D6-E6DCA9A452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679346">
            <a:off x="4741948" y="4415400"/>
            <a:ext cx="914400" cy="914400"/>
          </a:xfrm>
          <a:prstGeom prst="rect">
            <a:avLst/>
          </a:prstGeom>
        </p:spPr>
      </p:pic>
      <p:sp>
        <p:nvSpPr>
          <p:cNvPr id="31" name="四角形: メモ 30">
            <a:extLst>
              <a:ext uri="{FF2B5EF4-FFF2-40B4-BE49-F238E27FC236}">
                <a16:creationId xmlns:a16="http://schemas.microsoft.com/office/drawing/2014/main" id="{BD636B21-FC0B-835A-BDB1-89296BBF462C}"/>
              </a:ext>
            </a:extLst>
          </p:cNvPr>
          <p:cNvSpPr/>
          <p:nvPr/>
        </p:nvSpPr>
        <p:spPr>
          <a:xfrm>
            <a:off x="4175582" y="4792748"/>
            <a:ext cx="6623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2"/>
                </a:solidFill>
                <a:latin typeface="+mn-ea"/>
              </a:rPr>
              <a:t>予診票</a:t>
            </a:r>
            <a:endParaRPr kumimoji="1" lang="en-US" altLang="ja-JP" sz="1000" b="1">
              <a:solidFill>
                <a:schemeClr val="tx2"/>
              </a:solidFill>
              <a:latin typeface="+mn-ea"/>
            </a:endParaRPr>
          </a:p>
          <a:p>
            <a:pPr algn="ctr"/>
            <a:r>
              <a:rPr lang="ja-JP" altLang="en-US" sz="1000" b="1">
                <a:solidFill>
                  <a:schemeClr val="tx2"/>
                </a:solidFill>
                <a:latin typeface="+mn-ea"/>
              </a:rPr>
              <a:t>（紙）</a:t>
            </a:r>
            <a:endParaRPr kumimoji="1" lang="ja-JP" altLang="en-US" sz="1000" b="1">
              <a:solidFill>
                <a:schemeClr val="tx2"/>
              </a:solidFill>
              <a:latin typeface="+mn-ea"/>
            </a:endParaRPr>
          </a:p>
        </p:txBody>
      </p:sp>
      <p:sp>
        <p:nvSpPr>
          <p:cNvPr id="2" name="正方形/長方形 1">
            <a:extLst>
              <a:ext uri="{FF2B5EF4-FFF2-40B4-BE49-F238E27FC236}">
                <a16:creationId xmlns:a16="http://schemas.microsoft.com/office/drawing/2014/main" id="{2F89AC19-E53F-F0E5-F6CE-5DC3FEF9DA2C}"/>
              </a:ext>
            </a:extLst>
          </p:cNvPr>
          <p:cNvSpPr/>
          <p:nvPr/>
        </p:nvSpPr>
        <p:spPr>
          <a:xfrm>
            <a:off x="4752258" y="1898157"/>
            <a:ext cx="1441420" cy="523220"/>
          </a:xfrm>
          <a:prstGeom prst="rect">
            <a:avLst/>
          </a:prstGeom>
          <a:noFill/>
        </p:spPr>
        <p:txBody>
          <a:bodyPr wrap="none" lIns="91440" tIns="45720" rIns="91440" bIns="45720">
            <a:spAutoFit/>
          </a:bodyPr>
          <a:lstStyle/>
          <a:p>
            <a:pPr algn="ctr"/>
            <a:r>
              <a:rPr lang="ja-JP" altLang="en-US" sz="1400" b="0" cap="none" spc="0">
                <a:ln w="0"/>
                <a:solidFill>
                  <a:schemeClr val="tx1"/>
                </a:solidFill>
                <a:effectLst>
                  <a:outerShdw blurRad="38100" dist="19050" dir="2700000" algn="tl" rotWithShape="0">
                    <a:schemeClr val="dk1">
                      <a:alpha val="40000"/>
                    </a:schemeClr>
                  </a:outerShdw>
                </a:effectLst>
                <a:latin typeface="+mn-ea"/>
              </a:rPr>
              <a:t>顔認証付き</a:t>
            </a:r>
            <a:endParaRPr lang="en-US" altLang="ja-JP" sz="1400" b="0" cap="none" spc="0">
              <a:ln w="0"/>
              <a:solidFill>
                <a:schemeClr val="tx1"/>
              </a:solidFill>
              <a:effectLst>
                <a:outerShdw blurRad="38100" dist="19050" dir="2700000" algn="tl" rotWithShape="0">
                  <a:schemeClr val="dk1">
                    <a:alpha val="40000"/>
                  </a:schemeClr>
                </a:outerShdw>
              </a:effectLst>
              <a:latin typeface="+mn-ea"/>
            </a:endParaRPr>
          </a:p>
          <a:p>
            <a:pPr algn="ctr"/>
            <a:r>
              <a:rPr lang="ja-JP" altLang="en-US" sz="1400" b="0" cap="none" spc="0">
                <a:ln w="0"/>
                <a:solidFill>
                  <a:schemeClr val="tx1"/>
                </a:solidFill>
                <a:effectLst>
                  <a:outerShdw blurRad="38100" dist="19050" dir="2700000" algn="tl" rotWithShape="0">
                    <a:schemeClr val="dk1">
                      <a:alpha val="40000"/>
                    </a:schemeClr>
                  </a:outerShdw>
                </a:effectLst>
                <a:latin typeface="+mn-ea"/>
              </a:rPr>
              <a:t>カードリーダー</a:t>
            </a:r>
          </a:p>
        </p:txBody>
      </p:sp>
      <p:pic>
        <p:nvPicPr>
          <p:cNvPr id="13" name="図 12" descr="ロゴ&#10;&#10;AI によって生成されたコンテンツは間違っている可能性があります。">
            <a:extLst>
              <a:ext uri="{FF2B5EF4-FFF2-40B4-BE49-F238E27FC236}">
                <a16:creationId xmlns:a16="http://schemas.microsoft.com/office/drawing/2014/main" id="{610B1F4B-E5F1-E302-FA0B-7850BA046AF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16" name="テキスト ボックス 15">
            <a:extLst>
              <a:ext uri="{FF2B5EF4-FFF2-40B4-BE49-F238E27FC236}">
                <a16:creationId xmlns:a16="http://schemas.microsoft.com/office/drawing/2014/main" id="{E22F6DA8-4577-07BC-8462-3D1E11F5E21B}"/>
              </a:ext>
            </a:extLst>
          </p:cNvPr>
          <p:cNvSpPr txBox="1"/>
          <p:nvPr/>
        </p:nvSpPr>
        <p:spPr>
          <a:xfrm>
            <a:off x="7684810" y="2710734"/>
            <a:ext cx="1374956"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予防接種サイト</a:t>
            </a:r>
            <a:endParaRPr kumimoji="1" lang="ja-JP" altLang="en-US" sz="1200">
              <a:latin typeface="+mn-ea"/>
            </a:endParaRPr>
          </a:p>
        </p:txBody>
      </p:sp>
      <p:sp>
        <p:nvSpPr>
          <p:cNvPr id="35" name="テキスト ボックス 34">
            <a:extLst>
              <a:ext uri="{FF2B5EF4-FFF2-40B4-BE49-F238E27FC236}">
                <a16:creationId xmlns:a16="http://schemas.microsoft.com/office/drawing/2014/main" id="{7F8956CA-3B2E-ABC2-8595-8F03A21942ED}"/>
              </a:ext>
            </a:extLst>
          </p:cNvPr>
          <p:cNvSpPr txBox="1"/>
          <p:nvPr/>
        </p:nvSpPr>
        <p:spPr>
          <a:xfrm>
            <a:off x="7865559" y="5339094"/>
            <a:ext cx="1374956"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予防接種サイト</a:t>
            </a:r>
            <a:endParaRPr kumimoji="1" lang="ja-JP" altLang="en-US" sz="1200">
              <a:latin typeface="+mn-ea"/>
            </a:endParaRPr>
          </a:p>
        </p:txBody>
      </p:sp>
      <p:sp>
        <p:nvSpPr>
          <p:cNvPr id="37" name="テキスト ボックス 36">
            <a:extLst>
              <a:ext uri="{FF2B5EF4-FFF2-40B4-BE49-F238E27FC236}">
                <a16:creationId xmlns:a16="http://schemas.microsoft.com/office/drawing/2014/main" id="{23B43753-B5A9-60BF-5A4E-DD2F89691190}"/>
              </a:ext>
            </a:extLst>
          </p:cNvPr>
          <p:cNvSpPr txBox="1"/>
          <p:nvPr/>
        </p:nvSpPr>
        <p:spPr>
          <a:xfrm>
            <a:off x="6531353" y="4639917"/>
            <a:ext cx="926574" cy="233910"/>
          </a:xfrm>
          <a:prstGeom prst="rect">
            <a:avLst/>
          </a:prstGeom>
          <a:noFill/>
        </p:spPr>
        <p:txBody>
          <a:bodyPr wrap="square" rtlCol="0">
            <a:spAutoFit/>
          </a:bodyPr>
          <a:lstStyle/>
          <a:p>
            <a:pPr algn="l">
              <a:lnSpc>
                <a:spcPct val="120000"/>
              </a:lnSpc>
              <a:spcAft>
                <a:spcPts val="600"/>
              </a:spcAft>
              <a:buClr>
                <a:schemeClr val="tx2"/>
              </a:buClr>
            </a:pPr>
            <a:r>
              <a:rPr lang="ja-JP" altLang="en-US" sz="800">
                <a:latin typeface="+mn-ea"/>
              </a:rPr>
              <a:t>予防接種サイト</a:t>
            </a:r>
            <a:endParaRPr kumimoji="1" lang="ja-JP" altLang="en-US" sz="800">
              <a:latin typeface="+mn-ea"/>
            </a:endParaRPr>
          </a:p>
        </p:txBody>
      </p:sp>
      <p:pic>
        <p:nvPicPr>
          <p:cNvPr id="38" name="図 37">
            <a:extLst>
              <a:ext uri="{FF2B5EF4-FFF2-40B4-BE49-F238E27FC236}">
                <a16:creationId xmlns:a16="http://schemas.microsoft.com/office/drawing/2014/main" id="{CEA7EBA1-E613-C344-DC07-E130C88826B7}"/>
              </a:ext>
            </a:extLst>
          </p:cNvPr>
          <p:cNvPicPr>
            <a:picLocks noChangeAspect="1"/>
          </p:cNvPicPr>
          <p:nvPr/>
        </p:nvPicPr>
        <p:blipFill>
          <a:blip r:embed="rId12"/>
          <a:stretch>
            <a:fillRect/>
          </a:stretch>
        </p:blipFill>
        <p:spPr>
          <a:xfrm>
            <a:off x="5950844" y="4514962"/>
            <a:ext cx="731899" cy="544858"/>
          </a:xfrm>
          <a:prstGeom prst="rect">
            <a:avLst/>
          </a:prstGeom>
        </p:spPr>
      </p:pic>
      <p:pic>
        <p:nvPicPr>
          <p:cNvPr id="41" name="図 40">
            <a:extLst>
              <a:ext uri="{FF2B5EF4-FFF2-40B4-BE49-F238E27FC236}">
                <a16:creationId xmlns:a16="http://schemas.microsoft.com/office/drawing/2014/main" id="{3C010C8D-6C81-CF5F-15F8-B0515D32B072}"/>
              </a:ext>
            </a:extLst>
          </p:cNvPr>
          <p:cNvPicPr>
            <a:picLocks noChangeAspect="1"/>
          </p:cNvPicPr>
          <p:nvPr/>
        </p:nvPicPr>
        <p:blipFill>
          <a:blip r:embed="rId12"/>
          <a:stretch>
            <a:fillRect/>
          </a:stretch>
        </p:blipFill>
        <p:spPr>
          <a:xfrm>
            <a:off x="7984983" y="4732825"/>
            <a:ext cx="945505" cy="703876"/>
          </a:xfrm>
          <a:prstGeom prst="rect">
            <a:avLst/>
          </a:prstGeom>
        </p:spPr>
      </p:pic>
      <p:pic>
        <p:nvPicPr>
          <p:cNvPr id="46" name="図 45">
            <a:extLst>
              <a:ext uri="{FF2B5EF4-FFF2-40B4-BE49-F238E27FC236}">
                <a16:creationId xmlns:a16="http://schemas.microsoft.com/office/drawing/2014/main" id="{5C71B78C-D349-D6C5-56A9-8D0188A569EA}"/>
              </a:ext>
            </a:extLst>
          </p:cNvPr>
          <p:cNvPicPr>
            <a:picLocks noChangeAspect="1"/>
          </p:cNvPicPr>
          <p:nvPr/>
        </p:nvPicPr>
        <p:blipFill>
          <a:blip r:embed="rId12"/>
          <a:stretch>
            <a:fillRect/>
          </a:stretch>
        </p:blipFill>
        <p:spPr>
          <a:xfrm>
            <a:off x="7839277" y="2082198"/>
            <a:ext cx="945505" cy="703876"/>
          </a:xfrm>
          <a:prstGeom prst="rect">
            <a:avLst/>
          </a:prstGeom>
        </p:spPr>
      </p:pic>
      <p:sp>
        <p:nvSpPr>
          <p:cNvPr id="18" name="テキスト ボックス 17">
            <a:extLst>
              <a:ext uri="{FF2B5EF4-FFF2-40B4-BE49-F238E27FC236}">
                <a16:creationId xmlns:a16="http://schemas.microsoft.com/office/drawing/2014/main" id="{4570317E-1998-5F43-C093-0168B423D039}"/>
              </a:ext>
            </a:extLst>
          </p:cNvPr>
          <p:cNvSpPr txBox="1"/>
          <p:nvPr/>
        </p:nvSpPr>
        <p:spPr>
          <a:xfrm>
            <a:off x="3426691" y="5834434"/>
            <a:ext cx="6182636" cy="490134"/>
          </a:xfrm>
          <a:prstGeom prst="rect">
            <a:avLst/>
          </a:prstGeom>
          <a:noFill/>
        </p:spPr>
        <p:txBody>
          <a:bodyPr wrap="square" rtlCol="0">
            <a:spAutoFit/>
          </a:bodyPr>
          <a:lstStyle/>
          <a:p>
            <a:pPr marL="171450" lvl="0" indent="-171450">
              <a:lnSpc>
                <a:spcPct val="120000"/>
              </a:lnSpc>
              <a:spcAft>
                <a:spcPts val="1200"/>
              </a:spcAft>
              <a:buClr>
                <a:srgbClr val="103185"/>
              </a:buClr>
              <a:buFont typeface="メイリオ" panose="020B0604030504040204" pitchFamily="50" charset="-128"/>
              <a:buChar char="▶"/>
              <a:defRPr/>
            </a:pPr>
            <a:r>
              <a:rPr lang="ja-JP" altLang="en-US" sz="1100">
                <a:solidFill>
                  <a:srgbClr val="DB4D6D">
                    <a:lumMod val="75000"/>
                  </a:srgbClr>
                </a:solidFill>
                <a:latin typeface="+mn-ea"/>
              </a:rPr>
              <a:t>紙の予診票の内容を自院でデジタル登録することが難しい場合、 </a:t>
            </a:r>
            <a:r>
              <a:rPr kumimoji="1" lang="ja-JP" altLang="en-US" sz="1100" i="0" u="none" strike="noStrike" kern="1200" cap="none" spc="0" normalizeH="0" baseline="0" noProof="0">
                <a:ln>
                  <a:noFill/>
                </a:ln>
                <a:solidFill>
                  <a:srgbClr val="DB4D6D">
                    <a:lumMod val="75000"/>
                  </a:srgbClr>
                </a:solidFill>
                <a:effectLst/>
                <a:uLnTx/>
                <a:uFillTx/>
                <a:latin typeface="+mn-ea"/>
                <a:cs typeface="+mn-cs"/>
              </a:rPr>
              <a:t>紙の予診票を送付することにより、記録登録・請求事務を委託できる地域もありますので、自治体にご相談ください。</a:t>
            </a:r>
            <a:endParaRPr kumimoji="1" lang="ja-JP" altLang="en-US" sz="1400" i="0" u="none" strike="noStrike" kern="1200" cap="none" spc="0" normalizeH="0" baseline="0" noProof="0">
              <a:ln>
                <a:noFill/>
              </a:ln>
              <a:solidFill>
                <a:srgbClr val="000000"/>
              </a:solidFill>
              <a:effectLst/>
              <a:uLnTx/>
              <a:uFillTx/>
              <a:latin typeface="+mn-ea"/>
              <a:cs typeface="+mn-cs"/>
            </a:endParaRPr>
          </a:p>
        </p:txBody>
      </p:sp>
      <p:sp>
        <p:nvSpPr>
          <p:cNvPr id="25" name="テキスト ボックス 24">
            <a:extLst>
              <a:ext uri="{FF2B5EF4-FFF2-40B4-BE49-F238E27FC236}">
                <a16:creationId xmlns:a16="http://schemas.microsoft.com/office/drawing/2014/main" id="{C8E92D69-627E-AFE6-7798-101BE02C630F}"/>
              </a:ext>
            </a:extLst>
          </p:cNvPr>
          <p:cNvSpPr txBox="1"/>
          <p:nvPr/>
        </p:nvSpPr>
        <p:spPr>
          <a:xfrm>
            <a:off x="3426691" y="6282802"/>
            <a:ext cx="5892408" cy="490134"/>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200"/>
              </a:spcAft>
              <a:buClr>
                <a:srgbClr val="103185"/>
              </a:buClr>
              <a:buSzTx/>
              <a:buFont typeface="メイリオ" panose="020B0604030504040204" pitchFamily="50" charset="-128"/>
              <a:buChar char="▶"/>
              <a:tabLst/>
              <a:defRPr/>
            </a:pPr>
            <a:r>
              <a:rPr kumimoji="1" lang="ja-JP" altLang="en-US" sz="1100" i="0" u="none" strike="noStrike" kern="1200" cap="none" spc="0" normalizeH="0" baseline="0" noProof="0">
                <a:ln>
                  <a:noFill/>
                </a:ln>
                <a:solidFill>
                  <a:srgbClr val="DB4D6D">
                    <a:lumMod val="75000"/>
                  </a:srgbClr>
                </a:solidFill>
                <a:effectLst/>
                <a:uLnTx/>
                <a:uFillTx/>
                <a:latin typeface="+mn-ea"/>
                <a:cs typeface="+mn-cs"/>
              </a:rPr>
              <a:t>デジタルで登録を行った場合でも、紙予診票は自治体で適切に保管する必要があるので、自治体に送付する必要があります。送付の頻度や方法等は自治体にご相談ください。</a:t>
            </a:r>
            <a:endParaRPr kumimoji="1" lang="ja-JP" altLang="en-US" sz="1400" i="0" u="none" strike="noStrike" kern="1200" cap="none" spc="0" normalizeH="0" baseline="0" noProof="0">
              <a:ln>
                <a:noFill/>
              </a:ln>
              <a:solidFill>
                <a:srgbClr val="000000"/>
              </a:solidFill>
              <a:effectLst/>
              <a:uLnTx/>
              <a:uFillTx/>
              <a:latin typeface="+mn-ea"/>
              <a:cs typeface="+mn-cs"/>
            </a:endParaRPr>
          </a:p>
        </p:txBody>
      </p:sp>
    </p:spTree>
    <p:extLst>
      <p:ext uri="{BB962C8B-B14F-4D97-AF65-F5344CB8AC3E}">
        <p14:creationId xmlns:p14="http://schemas.microsoft.com/office/powerpoint/2010/main" val="426583518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0565-14D3-5253-67A3-512E94D6E151}"/>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5BD4EC2-C6E8-C963-9A1B-C316549759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95BD4EC2-C6E8-C963-9A1B-C316549759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角丸四角形 5">
            <a:extLst>
              <a:ext uri="{FF2B5EF4-FFF2-40B4-BE49-F238E27FC236}">
                <a16:creationId xmlns:a16="http://schemas.microsoft.com/office/drawing/2014/main" id="{821D8FE3-FE16-2D40-3B81-FECAA9F26E61}"/>
              </a:ext>
            </a:extLst>
          </p:cNvPr>
          <p:cNvSpPr/>
          <p:nvPr/>
        </p:nvSpPr>
        <p:spPr>
          <a:xfrm>
            <a:off x="4953000" y="1551943"/>
            <a:ext cx="4476749" cy="619487"/>
          </a:xfrm>
          <a:prstGeom prst="roundRect">
            <a:avLst>
              <a:gd name="adj" fmla="val 0"/>
            </a:avLst>
          </a:prstGeom>
          <a:gradFill>
            <a:gsLst>
              <a:gs pos="0">
                <a:schemeClr val="accent3">
                  <a:lumMod val="50000"/>
                </a:schemeClr>
              </a:gs>
              <a:gs pos="56000">
                <a:schemeClr val="accent3">
                  <a:lumMod val="75000"/>
                </a:schemeClr>
              </a:gs>
              <a:gs pos="83000">
                <a:schemeClr val="accent3"/>
              </a:gs>
              <a:gs pos="100000">
                <a:schemeClr val="accent3">
                  <a:lumMod val="60000"/>
                  <a:lumOff val="40000"/>
                </a:schemeClr>
              </a:gs>
            </a:gsLst>
            <a:lin ang="0" scaled="0"/>
          </a:gradFill>
          <a:ln w="76200">
            <a:solidFill>
              <a:schemeClr val="bg1"/>
            </a:solidFill>
          </a:ln>
        </p:spPr>
        <p:txBody>
          <a:bodyPr anchor="ctr"/>
          <a:lstStyle/>
          <a:p>
            <a:pPr marL="0" marR="0" lvl="0" indent="0" algn="l" defTabSz="640290" rtl="0" eaLnBrk="1" fontAlgn="auto" latinLnBrk="0" hangingPunct="1">
              <a:lnSpc>
                <a:spcPct val="130000"/>
              </a:lnSpc>
              <a:spcBef>
                <a:spcPts val="0"/>
              </a:spcBef>
              <a:spcAft>
                <a:spcPts val="862"/>
              </a:spcAft>
              <a:buClrTx/>
              <a:buSzTx/>
              <a:buFontTx/>
              <a:buNone/>
              <a:tabLst/>
              <a:defRPr/>
            </a:pPr>
            <a:r>
              <a:rPr kumimoji="0" lang="ja-JP" altLang="en-US" b="1" i="0" u="none" strike="noStrike" kern="1200" cap="none" spc="259" normalizeH="0" baseline="0" noProof="0">
                <a:ln>
                  <a:noFill/>
                </a:ln>
                <a:solidFill>
                  <a:srgbClr val="FFFFFF"/>
                </a:solidFill>
                <a:effectLst/>
                <a:uLnTx/>
                <a:uFillTx/>
                <a:latin typeface="+mn-ea"/>
                <a:cs typeface="Noto Sans CJK JP DemiLight" charset="-128"/>
              </a:rPr>
              <a:t>　</a:t>
            </a:r>
            <a:r>
              <a:rPr kumimoji="0" lang="en-US" altLang="ja-JP" b="1" i="0" u="none" strike="noStrike" kern="1200" cap="none" spc="259" normalizeH="0" baseline="0" noProof="0">
                <a:ln>
                  <a:noFill/>
                </a:ln>
                <a:solidFill>
                  <a:srgbClr val="FFFFFF"/>
                </a:solidFill>
                <a:effectLst/>
                <a:uLnTx/>
                <a:uFillTx/>
                <a:latin typeface="+mn-ea"/>
                <a:cs typeface="Noto Sans CJK JP DemiLight" charset="-128"/>
              </a:rPr>
              <a:t>Fast</a:t>
            </a:r>
            <a:r>
              <a:rPr kumimoji="0" lang="ja-JP" altLang="en-US" b="1" i="0" u="none" strike="noStrike" kern="1200" cap="none" spc="259" normalizeH="0" baseline="0" noProof="0">
                <a:ln>
                  <a:noFill/>
                </a:ln>
                <a:solidFill>
                  <a:srgbClr val="FFFFFF"/>
                </a:solidFill>
                <a:effectLst/>
                <a:uLnTx/>
                <a:uFillTx/>
                <a:latin typeface="+mn-ea"/>
                <a:cs typeface="Noto Sans CJK JP DemiLight" charset="-128"/>
              </a:rPr>
              <a:t> </a:t>
            </a:r>
            <a:r>
              <a:rPr kumimoji="0" lang="en-US" altLang="ja-JP" b="1" i="0" u="none" strike="noStrike" kern="1200" cap="none" spc="259" normalizeH="0" baseline="0" noProof="0">
                <a:ln>
                  <a:noFill/>
                </a:ln>
                <a:solidFill>
                  <a:srgbClr val="FFFFFF"/>
                </a:solidFill>
                <a:effectLst/>
                <a:uLnTx/>
                <a:uFillTx/>
                <a:latin typeface="+mn-ea"/>
                <a:cs typeface="Noto Sans CJK JP DemiLight" charset="-128"/>
              </a:rPr>
              <a:t>Help</a:t>
            </a:r>
            <a:r>
              <a:rPr kumimoji="0" lang="ja-JP" altLang="en-US" b="1" i="0" u="none" strike="noStrike" kern="1200" cap="none" spc="259" normalizeH="0" baseline="0" noProof="0">
                <a:ln>
                  <a:noFill/>
                </a:ln>
                <a:solidFill>
                  <a:srgbClr val="FFFFFF"/>
                </a:solidFill>
                <a:effectLst/>
                <a:uLnTx/>
                <a:uFillTx/>
                <a:latin typeface="+mn-ea"/>
                <a:cs typeface="Noto Sans CJK JP DemiLight" charset="-128"/>
              </a:rPr>
              <a:t>（ヘルプデスク）</a:t>
            </a:r>
          </a:p>
        </p:txBody>
      </p:sp>
      <p:sp>
        <p:nvSpPr>
          <p:cNvPr id="10" name="正方形/長方形 9">
            <a:extLst>
              <a:ext uri="{FF2B5EF4-FFF2-40B4-BE49-F238E27FC236}">
                <a16:creationId xmlns:a16="http://schemas.microsoft.com/office/drawing/2014/main" id="{34EE3C9F-0A8D-CDCE-63D7-72102D975805}"/>
              </a:ext>
            </a:extLst>
          </p:cNvPr>
          <p:cNvSpPr/>
          <p:nvPr/>
        </p:nvSpPr>
        <p:spPr>
          <a:xfrm>
            <a:off x="247649" y="509348"/>
            <a:ext cx="9182100" cy="587853"/>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2800" b="1">
                <a:solidFill>
                  <a:schemeClr val="tx2"/>
                </a:solidFill>
                <a:latin typeface="+mn-ea"/>
              </a:rPr>
              <a:t>予防接種事務デジタル化に関する詳細はこちら</a:t>
            </a:r>
          </a:p>
        </p:txBody>
      </p:sp>
      <p:sp>
        <p:nvSpPr>
          <p:cNvPr id="8" name="角丸四角形 5">
            <a:extLst>
              <a:ext uri="{FF2B5EF4-FFF2-40B4-BE49-F238E27FC236}">
                <a16:creationId xmlns:a16="http://schemas.microsoft.com/office/drawing/2014/main" id="{38E7890E-B448-EDF9-CE5B-946516DD664A}"/>
              </a:ext>
            </a:extLst>
          </p:cNvPr>
          <p:cNvSpPr/>
          <p:nvPr/>
        </p:nvSpPr>
        <p:spPr>
          <a:xfrm>
            <a:off x="247650" y="1551942"/>
            <a:ext cx="4476749" cy="619487"/>
          </a:xfrm>
          <a:prstGeom prst="roundRect">
            <a:avLst>
              <a:gd name="adj" fmla="val 0"/>
            </a:avLst>
          </a:prstGeom>
          <a:gradFill>
            <a:gsLst>
              <a:gs pos="0">
                <a:schemeClr val="tx2"/>
              </a:gs>
              <a:gs pos="56000">
                <a:schemeClr val="tx2"/>
              </a:gs>
              <a:gs pos="83000">
                <a:schemeClr val="tx2">
                  <a:lumMod val="60000"/>
                  <a:lumOff val="40000"/>
                </a:schemeClr>
              </a:gs>
              <a:gs pos="100000">
                <a:schemeClr val="tx2">
                  <a:lumMod val="40000"/>
                  <a:lumOff val="60000"/>
                </a:schemeClr>
              </a:gs>
            </a:gsLst>
            <a:lin ang="0" scaled="0"/>
          </a:gradFill>
          <a:ln w="76200">
            <a:solidFill>
              <a:schemeClr val="bg1"/>
            </a:solidFill>
          </a:ln>
        </p:spPr>
        <p:txBody>
          <a:bodyPr anchor="ctr"/>
          <a:lstStyle/>
          <a:p>
            <a:pPr marL="0" marR="0" lvl="0" indent="0" algn="l" defTabSz="640290" rtl="0" eaLnBrk="1" fontAlgn="auto" latinLnBrk="0" hangingPunct="1">
              <a:lnSpc>
                <a:spcPct val="130000"/>
              </a:lnSpc>
              <a:spcBef>
                <a:spcPts val="0"/>
              </a:spcBef>
              <a:spcAft>
                <a:spcPts val="862"/>
              </a:spcAft>
              <a:buClrTx/>
              <a:buSzTx/>
              <a:buFontTx/>
              <a:buNone/>
              <a:tabLst/>
              <a:defRPr/>
            </a:pPr>
            <a:r>
              <a:rPr kumimoji="0" lang="ja-JP" altLang="en-US" b="1" i="0" u="none" strike="noStrike" kern="1200" cap="none" spc="259" normalizeH="0" baseline="0" noProof="0">
                <a:ln>
                  <a:noFill/>
                </a:ln>
                <a:solidFill>
                  <a:srgbClr val="FFFFFF"/>
                </a:solidFill>
                <a:effectLst/>
                <a:uLnTx/>
                <a:uFillTx/>
                <a:latin typeface="+mn-ea"/>
                <a:cs typeface="Noto Sans CJK JP DemiLight" charset="-128"/>
              </a:rPr>
              <a:t>　</a:t>
            </a:r>
            <a:r>
              <a:rPr kumimoji="0" lang="ja-JP" altLang="en-US" b="1" spc="259">
                <a:solidFill>
                  <a:srgbClr val="FFFFFF"/>
                </a:solidFill>
                <a:latin typeface="+mn-ea"/>
                <a:cs typeface="Noto Sans CJK JP DemiLight" charset="-128"/>
              </a:rPr>
              <a:t>厚生労働省 ホームページ</a:t>
            </a:r>
            <a:endParaRPr kumimoji="0" lang="ja-JP" altLang="en-US" b="1" i="0" u="none" strike="noStrike" kern="1200" cap="none" spc="259" normalizeH="0" baseline="0" noProof="0">
              <a:ln>
                <a:noFill/>
              </a:ln>
              <a:solidFill>
                <a:srgbClr val="FFFFFF"/>
              </a:solidFill>
              <a:effectLst/>
              <a:uLnTx/>
              <a:uFillTx/>
              <a:latin typeface="+mn-ea"/>
              <a:cs typeface="Noto Sans CJK JP DemiLight" charset="-128"/>
            </a:endParaRPr>
          </a:p>
        </p:txBody>
      </p:sp>
      <p:sp>
        <p:nvSpPr>
          <p:cNvPr id="14" name="テキスト ボックス 13">
            <a:extLst>
              <a:ext uri="{FF2B5EF4-FFF2-40B4-BE49-F238E27FC236}">
                <a16:creationId xmlns:a16="http://schemas.microsoft.com/office/drawing/2014/main" id="{57EE0879-0D99-8879-20A9-6715FC6B889A}"/>
              </a:ext>
            </a:extLst>
          </p:cNvPr>
          <p:cNvSpPr txBox="1"/>
          <p:nvPr/>
        </p:nvSpPr>
        <p:spPr>
          <a:xfrm>
            <a:off x="421821" y="4642918"/>
            <a:ext cx="4302578" cy="577081"/>
          </a:xfrm>
          <a:prstGeom prst="rect">
            <a:avLst/>
          </a:prstGeom>
          <a:noFill/>
        </p:spPr>
        <p:txBody>
          <a:bodyPr wrap="square">
            <a:spAutoFit/>
          </a:bodyPr>
          <a:lstStyle/>
          <a:p>
            <a:r>
              <a:rPr lang="en-US" altLang="ja-JP" sz="1050">
                <a:latin typeface="+mn-ea"/>
              </a:rPr>
              <a:t>https://www.mhlw.go.jp/stf/seisakunitsuite/bunya/kenkou_iryou/kenkou/kekkaku-kansenshou/yobou-sesshu/vaccine/digital.html</a:t>
            </a:r>
            <a:endParaRPr lang="ja-JP" altLang="en-US" sz="1050">
              <a:latin typeface="+mn-ea"/>
            </a:endParaRPr>
          </a:p>
        </p:txBody>
      </p:sp>
      <p:pic>
        <p:nvPicPr>
          <p:cNvPr id="16" name="図 15">
            <a:extLst>
              <a:ext uri="{FF2B5EF4-FFF2-40B4-BE49-F238E27FC236}">
                <a16:creationId xmlns:a16="http://schemas.microsoft.com/office/drawing/2014/main" id="{E49F2413-D38F-527C-0665-7BB5311800B7}"/>
              </a:ext>
            </a:extLst>
          </p:cNvPr>
          <p:cNvPicPr>
            <a:picLocks noChangeAspect="1"/>
          </p:cNvPicPr>
          <p:nvPr/>
        </p:nvPicPr>
        <p:blipFill>
          <a:blip r:embed="rId6"/>
          <a:stretch>
            <a:fillRect/>
          </a:stretch>
        </p:blipFill>
        <p:spPr>
          <a:xfrm>
            <a:off x="2842539" y="2621177"/>
            <a:ext cx="1893627" cy="1887006"/>
          </a:xfrm>
          <a:prstGeom prst="rect">
            <a:avLst/>
          </a:prstGeom>
        </p:spPr>
      </p:pic>
      <p:sp>
        <p:nvSpPr>
          <p:cNvPr id="17" name="テキスト ボックス 16">
            <a:extLst>
              <a:ext uri="{FF2B5EF4-FFF2-40B4-BE49-F238E27FC236}">
                <a16:creationId xmlns:a16="http://schemas.microsoft.com/office/drawing/2014/main" id="{FACCF676-D599-DCE4-6FDC-96BB408DB7DA}"/>
              </a:ext>
            </a:extLst>
          </p:cNvPr>
          <p:cNvSpPr txBox="1"/>
          <p:nvPr/>
        </p:nvSpPr>
        <p:spPr>
          <a:xfrm>
            <a:off x="247649" y="2429153"/>
            <a:ext cx="2737757" cy="1451166"/>
          </a:xfrm>
          <a:prstGeom prst="rect">
            <a:avLst/>
          </a:prstGeom>
          <a:noFill/>
        </p:spPr>
        <p:txBody>
          <a:bodyPr wrap="square" lIns="91440" tIns="45720" rIns="91440" bIns="45720" rtlCol="0" anchor="t">
            <a:spAutoFit/>
          </a:bodyPr>
          <a:lstStyle/>
          <a:p>
            <a:pPr algn="l">
              <a:lnSpc>
                <a:spcPct val="120000"/>
              </a:lnSpc>
              <a:spcAft>
                <a:spcPts val="600"/>
              </a:spcAft>
              <a:buClr>
                <a:schemeClr val="tx2"/>
              </a:buClr>
            </a:pPr>
            <a:r>
              <a:rPr lang="en-US" altLang="ja-JP" sz="1400" b="1">
                <a:latin typeface="+mn-ea"/>
              </a:rPr>
              <a:t>【</a:t>
            </a:r>
            <a:r>
              <a:rPr lang="ja-JP" altLang="en-US" sz="1400" b="1">
                <a:latin typeface="+mn-ea"/>
              </a:rPr>
              <a:t>予防接種事務のデジタル化</a:t>
            </a:r>
            <a:r>
              <a:rPr lang="en-US" altLang="ja-JP" sz="1400" b="1">
                <a:latin typeface="+mn-ea"/>
              </a:rPr>
              <a:t>】</a:t>
            </a:r>
          </a:p>
          <a:p>
            <a:pPr algn="l">
              <a:lnSpc>
                <a:spcPct val="120000"/>
              </a:lnSpc>
              <a:spcAft>
                <a:spcPts val="600"/>
              </a:spcAft>
              <a:buClr>
                <a:schemeClr val="tx2"/>
              </a:buClr>
            </a:pPr>
            <a:r>
              <a:rPr lang="ja-JP" altLang="en-US" sz="1400">
                <a:latin typeface="+mn-ea"/>
              </a:rPr>
              <a:t>予防接種事務のデジタル化についての概要、自治体説明会資料、アプリ事業者による医療機関アプリの案内等を掲載しています。</a:t>
            </a:r>
            <a:endParaRPr kumimoji="1" lang="ja-JP" altLang="en-US" sz="1200">
              <a:latin typeface="+mn-ea"/>
            </a:endParaRPr>
          </a:p>
        </p:txBody>
      </p:sp>
      <p:sp>
        <p:nvSpPr>
          <p:cNvPr id="12" name="テキスト ボックス 11">
            <a:extLst>
              <a:ext uri="{FF2B5EF4-FFF2-40B4-BE49-F238E27FC236}">
                <a16:creationId xmlns:a16="http://schemas.microsoft.com/office/drawing/2014/main" id="{808B604D-7186-275A-626A-7E26F0C5FE18}"/>
              </a:ext>
            </a:extLst>
          </p:cNvPr>
          <p:cNvSpPr txBox="1"/>
          <p:nvPr/>
        </p:nvSpPr>
        <p:spPr>
          <a:xfrm>
            <a:off x="4953000" y="2415711"/>
            <a:ext cx="4668594" cy="1451166"/>
          </a:xfrm>
          <a:prstGeom prst="rect">
            <a:avLst/>
          </a:prstGeom>
          <a:noFill/>
        </p:spPr>
        <p:txBody>
          <a:bodyPr wrap="square" rtlCol="0">
            <a:spAutoFit/>
          </a:bodyPr>
          <a:lstStyle/>
          <a:p>
            <a:pPr algn="l">
              <a:lnSpc>
                <a:spcPct val="120000"/>
              </a:lnSpc>
              <a:spcAft>
                <a:spcPts val="600"/>
              </a:spcAft>
              <a:buClr>
                <a:schemeClr val="tx2"/>
              </a:buClr>
            </a:pPr>
            <a:r>
              <a:rPr lang="en-US" altLang="ja-JP" sz="1400" b="1">
                <a:latin typeface="+mn-ea"/>
              </a:rPr>
              <a:t>【</a:t>
            </a:r>
            <a:r>
              <a:rPr lang="ja-JP" altLang="en-US" sz="1400" b="1">
                <a:latin typeface="+mn-ea"/>
              </a:rPr>
              <a:t>ヘルプデスク</a:t>
            </a:r>
            <a:r>
              <a:rPr lang="en-US" altLang="ja-JP" sz="1400" b="1">
                <a:latin typeface="+mn-ea"/>
              </a:rPr>
              <a:t>】</a:t>
            </a:r>
          </a:p>
          <a:p>
            <a:pPr algn="l">
              <a:lnSpc>
                <a:spcPct val="120000"/>
              </a:lnSpc>
              <a:spcAft>
                <a:spcPts val="600"/>
              </a:spcAft>
              <a:buClr>
                <a:schemeClr val="tx2"/>
              </a:buClr>
            </a:pPr>
            <a:r>
              <a:rPr kumimoji="1" lang="en-US" altLang="ja-JP" sz="1400">
                <a:solidFill>
                  <a:schemeClr val="tx1">
                    <a:lumMod val="50000"/>
                    <a:lumOff val="50000"/>
                  </a:schemeClr>
                </a:solidFill>
                <a:latin typeface="+mn-ea"/>
              </a:rPr>
              <a:t>Fast</a:t>
            </a:r>
            <a:r>
              <a:rPr kumimoji="1" lang="ja-JP" altLang="en-US" sz="1400">
                <a:solidFill>
                  <a:schemeClr val="tx1">
                    <a:lumMod val="50000"/>
                    <a:lumOff val="50000"/>
                  </a:schemeClr>
                </a:solidFill>
                <a:latin typeface="+mn-ea"/>
              </a:rPr>
              <a:t> </a:t>
            </a:r>
            <a:r>
              <a:rPr kumimoji="1" lang="en-US" altLang="ja-JP" sz="1400">
                <a:solidFill>
                  <a:schemeClr val="tx1">
                    <a:lumMod val="50000"/>
                    <a:lumOff val="50000"/>
                  </a:schemeClr>
                </a:solidFill>
                <a:latin typeface="+mn-ea"/>
              </a:rPr>
              <a:t>Help</a:t>
            </a:r>
            <a:r>
              <a:rPr kumimoji="1" lang="ja-JP" altLang="en-US" sz="1400">
                <a:solidFill>
                  <a:schemeClr val="tx1">
                    <a:lumMod val="50000"/>
                    <a:lumOff val="50000"/>
                  </a:schemeClr>
                </a:solidFill>
                <a:latin typeface="+mn-ea"/>
              </a:rPr>
              <a:t>は予防接種事務デジタル化に関する自治体・医療機関・関係機関職員からのお問い合わせを受け付けるヘルプデスクです。集合契約システム、予予・請求システムに関するご質問はこちらからお願いします。</a:t>
            </a:r>
            <a:endParaRPr kumimoji="1" lang="en-US" altLang="ja-JP" sz="1400">
              <a:solidFill>
                <a:schemeClr val="tx1">
                  <a:lumMod val="50000"/>
                  <a:lumOff val="50000"/>
                </a:schemeClr>
              </a:solidFill>
              <a:latin typeface="+mn-ea"/>
            </a:endParaRPr>
          </a:p>
        </p:txBody>
      </p:sp>
      <p:pic>
        <p:nvPicPr>
          <p:cNvPr id="18" name="グラフィックス 17" descr="警告 単色塗りつぶし">
            <a:extLst>
              <a:ext uri="{FF2B5EF4-FFF2-40B4-BE49-F238E27FC236}">
                <a16:creationId xmlns:a16="http://schemas.microsoft.com/office/drawing/2014/main" id="{203C2BC8-341C-7EB9-8413-F3D62165A2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1447" y="4231801"/>
            <a:ext cx="803947" cy="803947"/>
          </a:xfrm>
          <a:prstGeom prst="rect">
            <a:avLst/>
          </a:prstGeom>
        </p:spPr>
      </p:pic>
      <p:sp>
        <p:nvSpPr>
          <p:cNvPr id="19" name="テキスト ボックス 18">
            <a:extLst>
              <a:ext uri="{FF2B5EF4-FFF2-40B4-BE49-F238E27FC236}">
                <a16:creationId xmlns:a16="http://schemas.microsoft.com/office/drawing/2014/main" id="{ABAC746C-A59B-6E61-03A3-1D0F3139E625}"/>
              </a:ext>
            </a:extLst>
          </p:cNvPr>
          <p:cNvSpPr txBox="1"/>
          <p:nvPr/>
        </p:nvSpPr>
        <p:spPr>
          <a:xfrm>
            <a:off x="6025394" y="4215523"/>
            <a:ext cx="3767830" cy="820225"/>
          </a:xfrm>
          <a:prstGeom prst="rect">
            <a:avLst/>
          </a:prstGeom>
          <a:noFill/>
        </p:spPr>
        <p:txBody>
          <a:bodyPr wrap="square" rtlCol="0">
            <a:spAutoFit/>
          </a:bodyPr>
          <a:lstStyle/>
          <a:p>
            <a:pPr algn="l">
              <a:lnSpc>
                <a:spcPct val="120000"/>
              </a:lnSpc>
              <a:spcAft>
                <a:spcPts val="600"/>
              </a:spcAft>
              <a:buClr>
                <a:schemeClr val="tx2"/>
              </a:buClr>
            </a:pPr>
            <a:r>
              <a:rPr kumimoji="1" lang="ja-JP" altLang="en-US">
                <a:latin typeface="+mn-ea"/>
              </a:rPr>
              <a:t>ただいま準備中です</a:t>
            </a:r>
            <a:endParaRPr kumimoji="1" lang="en-US" altLang="ja-JP">
              <a:latin typeface="+mn-ea"/>
            </a:endParaRPr>
          </a:p>
          <a:p>
            <a:pPr algn="l">
              <a:lnSpc>
                <a:spcPct val="120000"/>
              </a:lnSpc>
              <a:spcAft>
                <a:spcPts val="600"/>
              </a:spcAft>
              <a:buClr>
                <a:schemeClr val="tx2"/>
              </a:buClr>
            </a:pPr>
            <a:r>
              <a:rPr lang="ja-JP" altLang="en-US">
                <a:latin typeface="+mn-ea"/>
              </a:rPr>
              <a:t>準備でき次第お知らせいたします</a:t>
            </a:r>
            <a:endParaRPr kumimoji="1" lang="ja-JP" altLang="en-US" sz="1600">
              <a:latin typeface="+mn-ea"/>
            </a:endParaRPr>
          </a:p>
        </p:txBody>
      </p:sp>
      <p:pic>
        <p:nvPicPr>
          <p:cNvPr id="2" name="図 1" descr="ロゴ&#10;&#10;AI によって生成されたコンテンツは間違っている可能性があります。">
            <a:extLst>
              <a:ext uri="{FF2B5EF4-FFF2-40B4-BE49-F238E27FC236}">
                <a16:creationId xmlns:a16="http://schemas.microsoft.com/office/drawing/2014/main" id="{49107C7F-9BA8-CEF0-5C01-A8B1466244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278578675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537D-94E4-6DD2-317E-6EB6FBF44E6A}"/>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D4CF18A-07B1-1E3C-7E5E-23DF2F2EDE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1D4CF18A-07B1-1E3C-7E5E-23DF2F2EDE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 name="テキスト プレースホルダー 40">
            <a:extLst>
              <a:ext uri="{FF2B5EF4-FFF2-40B4-BE49-F238E27FC236}">
                <a16:creationId xmlns:a16="http://schemas.microsoft.com/office/drawing/2014/main" id="{6B1ED1AE-C224-6A6B-0563-14D83947531E}"/>
              </a:ext>
            </a:extLst>
          </p:cNvPr>
          <p:cNvSpPr>
            <a:spLocks noGrp="1"/>
          </p:cNvSpPr>
          <p:nvPr>
            <p:ph type="body" sz="quarter" idx="4294967295"/>
          </p:nvPr>
        </p:nvSpPr>
        <p:spPr>
          <a:xfrm>
            <a:off x="497186" y="998898"/>
            <a:ext cx="6181344" cy="1371600"/>
          </a:xfrm>
        </p:spPr>
        <p:txBody>
          <a:bodyPr>
            <a:normAutofit/>
          </a:bodyPr>
          <a:lstStyle/>
          <a:p>
            <a:pPr marL="0" indent="0">
              <a:buNone/>
            </a:pPr>
            <a:r>
              <a:rPr kumimoji="0" lang="ja-JP" altLang="en-US" sz="4800" b="1" kern="0" spc="54">
                <a:solidFill>
                  <a:schemeClr val="tx2"/>
                </a:solidFill>
                <a:latin typeface="+mn-ea"/>
                <a:ea typeface="+mn-ea"/>
              </a:rPr>
              <a:t>予防接種サイトとは</a:t>
            </a:r>
            <a:endParaRPr kumimoji="0" lang="en-US" altLang="ja-JP" sz="4800" b="1" kern="0" spc="54">
              <a:solidFill>
                <a:schemeClr val="tx2"/>
              </a:solidFill>
              <a:latin typeface="+mn-ea"/>
              <a:ea typeface="+mn-ea"/>
            </a:endParaRPr>
          </a:p>
        </p:txBody>
      </p:sp>
      <p:sp>
        <p:nvSpPr>
          <p:cNvPr id="38" name="テキスト ボックス 37">
            <a:extLst>
              <a:ext uri="{FF2B5EF4-FFF2-40B4-BE49-F238E27FC236}">
                <a16:creationId xmlns:a16="http://schemas.microsoft.com/office/drawing/2014/main" id="{45470811-3CCA-4195-FDB4-DB9DD6A03B64}"/>
              </a:ext>
            </a:extLst>
          </p:cNvPr>
          <p:cNvSpPr txBox="1"/>
          <p:nvPr/>
        </p:nvSpPr>
        <p:spPr>
          <a:xfrm>
            <a:off x="499101" y="2593695"/>
            <a:ext cx="8907798" cy="2800767"/>
          </a:xfrm>
          <a:prstGeom prst="rect">
            <a:avLst/>
          </a:prstGeom>
          <a:noFill/>
          <a:ln>
            <a:noFill/>
          </a:ln>
        </p:spPr>
        <p:txBody>
          <a:bodyPr wrap="square" lIns="0" tIns="0" rIns="0" bIns="0" rtlCol="0" anchor="t">
            <a:spAutoFit/>
          </a:bodyPr>
          <a:lstStyle/>
          <a:p>
            <a:pPr marL="285750" indent="-285750" defTabSz="914251" fontAlgn="ctr">
              <a:lnSpc>
                <a:spcPct val="130000"/>
              </a:lnSpc>
              <a:buClr>
                <a:srgbClr val="000000"/>
              </a:buClr>
              <a:buFont typeface="Arial" panose="020B0604020202020204" pitchFamily="34" charset="0"/>
              <a:buChar char="•"/>
              <a:defRPr/>
            </a:pPr>
            <a:r>
              <a:rPr lang="ja-JP" altLang="en-US" sz="2000">
                <a:latin typeface="+mn-ea"/>
              </a:rPr>
              <a:t>予防接種サイトとは、オンライン資格確認にて利⽤しているオンライン請求ネットワークと接続されている医療機関内の端末（電子カルテ端末や</a:t>
            </a:r>
            <a:br>
              <a:rPr lang="en-US" altLang="ja-JP" sz="2000">
                <a:latin typeface="+mn-ea"/>
              </a:rPr>
            </a:br>
            <a:r>
              <a:rPr lang="ja-JP" altLang="en-US" sz="2000">
                <a:latin typeface="+mn-ea"/>
              </a:rPr>
              <a:t>レセコン端末のこと）を⽤いて閲覧するサイトのことです。</a:t>
            </a:r>
            <a:br>
              <a:rPr lang="ja-JP" altLang="en-US" sz="2000">
                <a:latin typeface="+mn-ea"/>
              </a:rPr>
            </a:br>
            <a:r>
              <a:rPr lang="ja-JP" altLang="en-US" sz="2000">
                <a:latin typeface="+mn-ea"/>
              </a:rPr>
              <a:t>予診情報・予防接種記録管理／請求システムがサイトの画面を提供します。</a:t>
            </a:r>
            <a:endParaRPr lang="en-US" altLang="ja-JP" sz="2000">
              <a:latin typeface="+mn-ea"/>
            </a:endParaRPr>
          </a:p>
          <a:p>
            <a:pPr marL="285750" lvl="0" indent="-285750" defTabSz="914251" fontAlgn="ctr">
              <a:lnSpc>
                <a:spcPct val="130000"/>
              </a:lnSpc>
              <a:buClr>
                <a:srgbClr val="000000"/>
              </a:buClr>
              <a:buFont typeface="Arial" panose="020B0604020202020204" pitchFamily="34" charset="0"/>
              <a:buChar char="•"/>
              <a:defRPr/>
            </a:pPr>
            <a:endParaRPr lang="en-US" altLang="ja-JP" sz="2000">
              <a:solidFill>
                <a:srgbClr val="000000"/>
              </a:solidFill>
              <a:latin typeface="+mn-ea"/>
            </a:endParaRPr>
          </a:p>
          <a:p>
            <a:pPr marL="285750" indent="-285750" defTabSz="914251" fontAlgn="ctr">
              <a:lnSpc>
                <a:spcPct val="130000"/>
              </a:lnSpc>
              <a:buClr>
                <a:srgbClr val="000000"/>
              </a:buClr>
              <a:buFont typeface="Arial" panose="020B0604020202020204" pitchFamily="34" charset="0"/>
              <a:buChar char="•"/>
              <a:defRPr/>
            </a:pPr>
            <a:r>
              <a:rPr lang="ja-JP" altLang="en-US" sz="2000">
                <a:latin typeface="+mn-ea"/>
              </a:rPr>
              <a:t>利用するにあたり、医療機関内のオンライン請求ネットワークの接続の整備が必要となります。</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E900F92D-8DA8-44C5-A9F0-5B32F2727B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grpSp>
        <p:nvGrpSpPr>
          <p:cNvPr id="4" name="グループ化 3">
            <a:extLst>
              <a:ext uri="{FF2B5EF4-FFF2-40B4-BE49-F238E27FC236}">
                <a16:creationId xmlns:a16="http://schemas.microsoft.com/office/drawing/2014/main" id="{7DB5E10B-0D2E-BBE9-197E-7B3D3CC117CD}"/>
              </a:ext>
            </a:extLst>
          </p:cNvPr>
          <p:cNvGrpSpPr/>
          <p:nvPr/>
        </p:nvGrpSpPr>
        <p:grpSpPr>
          <a:xfrm>
            <a:off x="6815754" y="814690"/>
            <a:ext cx="1650088" cy="1227761"/>
            <a:chOff x="8283889" y="1836303"/>
            <a:chExt cx="1034937" cy="722165"/>
          </a:xfrm>
        </p:grpSpPr>
        <p:sp>
          <p:nvSpPr>
            <p:cNvPr id="5" name="グラフィックス 48">
              <a:extLst>
                <a:ext uri="{FF2B5EF4-FFF2-40B4-BE49-F238E27FC236}">
                  <a16:creationId xmlns:a16="http://schemas.microsoft.com/office/drawing/2014/main" id="{EC1C990F-A324-2C63-EE17-80133555421C}"/>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6" name="グラフィックス 5" descr="ノート PC 単色塗りつぶし">
              <a:extLst>
                <a:ext uri="{FF2B5EF4-FFF2-40B4-BE49-F238E27FC236}">
                  <a16:creationId xmlns:a16="http://schemas.microsoft.com/office/drawing/2014/main" id="{10D55A28-7DC5-5EED-5065-3BF5EE24ABF7}"/>
                </a:ext>
              </a:extLst>
            </p:cNvPr>
            <p:cNvPicPr>
              <a:picLocks noChangeAspect="1"/>
            </p:cNvPicPr>
            <p:nvPr/>
          </p:nvPicPr>
          <p:blipFill>
            <a:blip r:embed="rId7">
              <a:extLst>
                <a:ext uri="{96DAC541-7B7A-43D3-8B79-37D633B846F1}">
                  <asvg:svgBlip xmlns:asvg="http://schemas.microsoft.com/office/drawing/2016/SVG/main" r:embed="rId8"/>
                </a:ext>
              </a:extLst>
            </a:blip>
            <a:srcRect t="17899" b="12322"/>
            <a:stretch/>
          </p:blipFill>
          <p:spPr>
            <a:xfrm>
              <a:off x="8283889" y="1836303"/>
              <a:ext cx="1034937" cy="722165"/>
            </a:xfrm>
            <a:prstGeom prst="rect">
              <a:avLst/>
            </a:prstGeom>
          </p:spPr>
        </p:pic>
      </p:grpSp>
      <p:sp>
        <p:nvSpPr>
          <p:cNvPr id="7" name="テキスト ボックス 6">
            <a:extLst>
              <a:ext uri="{FF2B5EF4-FFF2-40B4-BE49-F238E27FC236}">
                <a16:creationId xmlns:a16="http://schemas.microsoft.com/office/drawing/2014/main" id="{F8154AE9-F8EA-3A9D-EBE9-C2112B2EB8F4}"/>
              </a:ext>
            </a:extLst>
          </p:cNvPr>
          <p:cNvSpPr txBox="1"/>
          <p:nvPr/>
        </p:nvSpPr>
        <p:spPr>
          <a:xfrm>
            <a:off x="7090202" y="1966063"/>
            <a:ext cx="1650089" cy="246221"/>
          </a:xfrm>
          <a:prstGeom prst="rect">
            <a:avLst/>
          </a:prstGeom>
          <a:noFill/>
        </p:spPr>
        <p:txBody>
          <a:bodyPr wrap="square" rtlCol="0">
            <a:spAutoFit/>
          </a:bodyPr>
          <a:lstStyle/>
          <a:p>
            <a:r>
              <a:rPr lang="ja-JP" altLang="en-US" sz="1000">
                <a:latin typeface="+mn-ea"/>
              </a:rPr>
              <a:t>予防接種サイト</a:t>
            </a:r>
            <a:endParaRPr kumimoji="1" lang="ja-JP" altLang="en-US" sz="1000">
              <a:latin typeface="+mn-ea"/>
            </a:endParaRPr>
          </a:p>
        </p:txBody>
      </p:sp>
    </p:spTree>
    <p:extLst>
      <p:ext uri="{BB962C8B-B14F-4D97-AF65-F5344CB8AC3E}">
        <p14:creationId xmlns:p14="http://schemas.microsoft.com/office/powerpoint/2010/main" val="31225978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1863-2F51-CED9-90CF-20E833CC29B4}"/>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5AEFBBD-BDE5-8577-4CC0-5E1A3AC485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F5AEFBBD-BDE5-8577-4CC0-5E1A3AC485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 name="テキスト プレースホルダー 40">
            <a:extLst>
              <a:ext uri="{FF2B5EF4-FFF2-40B4-BE49-F238E27FC236}">
                <a16:creationId xmlns:a16="http://schemas.microsoft.com/office/drawing/2014/main" id="{B6E9D784-66F2-AC72-2189-56E473804927}"/>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kumimoji="0" lang="ja-JP" altLang="en-US" sz="2000" b="1" kern="0" spc="54">
                <a:solidFill>
                  <a:schemeClr val="tx2"/>
                </a:solidFill>
                <a:latin typeface="+mn-ea"/>
                <a:ea typeface="+mn-ea"/>
              </a:rPr>
              <a:t>予防接種対象者の受付をしたら、その日に予診・接種するワクチンを選択</a:t>
            </a:r>
            <a:endParaRPr kumimoji="0" lang="en-US" altLang="ja-JP" sz="2000" b="1" kern="0" spc="54">
              <a:solidFill>
                <a:schemeClr val="tx2"/>
              </a:solidFill>
              <a:latin typeface="+mn-ea"/>
              <a:ea typeface="+mn-ea"/>
            </a:endParaRPr>
          </a:p>
        </p:txBody>
      </p:sp>
      <p:sp>
        <p:nvSpPr>
          <p:cNvPr id="39" name="四角形: 角を丸くする 38">
            <a:extLst>
              <a:ext uri="{FF2B5EF4-FFF2-40B4-BE49-F238E27FC236}">
                <a16:creationId xmlns:a16="http://schemas.microsoft.com/office/drawing/2014/main" id="{49CB489A-B724-69C4-8F7C-C2CAF7736322}"/>
              </a:ext>
            </a:extLst>
          </p:cNvPr>
          <p:cNvSpPr/>
          <p:nvPr/>
        </p:nvSpPr>
        <p:spPr bwMode="auto">
          <a:xfrm>
            <a:off x="470714" y="1157285"/>
            <a:ext cx="9080540" cy="4112167"/>
          </a:xfrm>
          <a:prstGeom prst="roundRect">
            <a:avLst>
              <a:gd name="adj" fmla="val 9579"/>
            </a:avLst>
          </a:prstGeom>
          <a:solidFill>
            <a:schemeClr val="accent1">
              <a:lumMod val="20000"/>
              <a:lumOff val="80000"/>
            </a:schemeClr>
          </a:solidFill>
          <a:ln w="4127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42" name="二等辺三角形 41">
            <a:extLst>
              <a:ext uri="{FF2B5EF4-FFF2-40B4-BE49-F238E27FC236}">
                <a16:creationId xmlns:a16="http://schemas.microsoft.com/office/drawing/2014/main" id="{AC42F062-5CEE-5FEE-9D00-841CB34F972C}"/>
              </a:ext>
            </a:extLst>
          </p:cNvPr>
          <p:cNvSpPr/>
          <p:nvPr/>
        </p:nvSpPr>
        <p:spPr bwMode="auto">
          <a:xfrm rot="5400000">
            <a:off x="2391708" y="3544344"/>
            <a:ext cx="980467" cy="205129"/>
          </a:xfrm>
          <a:prstGeom prst="triangle">
            <a:avLst/>
          </a:prstGeom>
          <a:solidFill>
            <a:srgbClr val="00B0F0"/>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43" name="四角形: 角を丸くする 42">
            <a:extLst>
              <a:ext uri="{FF2B5EF4-FFF2-40B4-BE49-F238E27FC236}">
                <a16:creationId xmlns:a16="http://schemas.microsoft.com/office/drawing/2014/main" id="{2ECB8490-05E0-AB6C-FF67-A547E8724EB2}"/>
              </a:ext>
            </a:extLst>
          </p:cNvPr>
          <p:cNvSpPr/>
          <p:nvPr/>
        </p:nvSpPr>
        <p:spPr bwMode="auto">
          <a:xfrm>
            <a:off x="3033285" y="1502999"/>
            <a:ext cx="6041267" cy="535632"/>
          </a:xfrm>
          <a:prstGeom prst="roundRect">
            <a:avLst/>
          </a:prstGeom>
          <a:solidFill>
            <a:srgbClr val="00B0F0"/>
          </a:solidFill>
          <a:ln w="2540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lang="ja-JP" altLang="en-US" b="1">
                <a:solidFill>
                  <a:schemeClr val="bg1"/>
                </a:solidFill>
                <a:latin typeface="+mn-ea"/>
              </a:rPr>
              <a:t>予防接種の資格確認</a:t>
            </a:r>
            <a:endParaRPr kumimoji="1" lang="ja-JP" altLang="en-US" b="1">
              <a:solidFill>
                <a:schemeClr val="bg1"/>
              </a:solidFill>
              <a:latin typeface="+mn-ea"/>
            </a:endParaRPr>
          </a:p>
        </p:txBody>
      </p:sp>
      <p:sp>
        <p:nvSpPr>
          <p:cNvPr id="44" name="正方形/長方形 43">
            <a:extLst>
              <a:ext uri="{FF2B5EF4-FFF2-40B4-BE49-F238E27FC236}">
                <a16:creationId xmlns:a16="http://schemas.microsoft.com/office/drawing/2014/main" id="{969E3F7E-3478-4689-B743-A7515AE1F06B}"/>
              </a:ext>
            </a:extLst>
          </p:cNvPr>
          <p:cNvSpPr/>
          <p:nvPr/>
        </p:nvSpPr>
        <p:spPr bwMode="auto">
          <a:xfrm>
            <a:off x="3033088" y="1942241"/>
            <a:ext cx="5991519" cy="2976271"/>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pic>
        <p:nvPicPr>
          <p:cNvPr id="51" name="図 50">
            <a:extLst>
              <a:ext uri="{FF2B5EF4-FFF2-40B4-BE49-F238E27FC236}">
                <a16:creationId xmlns:a16="http://schemas.microsoft.com/office/drawing/2014/main" id="{5E3C8268-B2E7-0D6E-5737-E4EEF723D7F1}"/>
              </a:ext>
            </a:extLst>
          </p:cNvPr>
          <p:cNvPicPr>
            <a:picLocks noChangeAspect="1"/>
          </p:cNvPicPr>
          <p:nvPr/>
        </p:nvPicPr>
        <p:blipFill>
          <a:blip r:embed="rId6"/>
          <a:stretch>
            <a:fillRect/>
          </a:stretch>
        </p:blipFill>
        <p:spPr>
          <a:xfrm>
            <a:off x="3269236" y="3251119"/>
            <a:ext cx="1392299" cy="1146976"/>
          </a:xfrm>
          <a:prstGeom prst="rect">
            <a:avLst/>
          </a:prstGeom>
        </p:spPr>
      </p:pic>
      <p:sp>
        <p:nvSpPr>
          <p:cNvPr id="52" name="四角形: 角を丸くする 51">
            <a:extLst>
              <a:ext uri="{FF2B5EF4-FFF2-40B4-BE49-F238E27FC236}">
                <a16:creationId xmlns:a16="http://schemas.microsoft.com/office/drawing/2014/main" id="{55BF91FB-32BC-8EA9-EF93-E398E38D5ED3}"/>
              </a:ext>
            </a:extLst>
          </p:cNvPr>
          <p:cNvSpPr/>
          <p:nvPr/>
        </p:nvSpPr>
        <p:spPr bwMode="auto">
          <a:xfrm>
            <a:off x="3100383" y="1537919"/>
            <a:ext cx="677469" cy="404322"/>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53" name="ビジネスマン｜女性">
            <a:extLst>
              <a:ext uri="{FF2B5EF4-FFF2-40B4-BE49-F238E27FC236}">
                <a16:creationId xmlns:a16="http://schemas.microsoft.com/office/drawing/2014/main" id="{F4F2D388-CF5F-8813-FE4D-D6C7FA6B18F5}"/>
              </a:ext>
            </a:extLst>
          </p:cNvPr>
          <p:cNvGrpSpPr>
            <a:grpSpLocks noChangeAspect="1"/>
          </p:cNvGrpSpPr>
          <p:nvPr/>
        </p:nvGrpSpPr>
        <p:grpSpPr bwMode="auto">
          <a:xfrm>
            <a:off x="3269236" y="1562236"/>
            <a:ext cx="340211" cy="380005"/>
            <a:chOff x="2033" y="988"/>
            <a:chExt cx="607" cy="678"/>
          </a:xfrm>
        </p:grpSpPr>
        <p:sp>
          <p:nvSpPr>
            <p:cNvPr id="54" name="Freeform 10">
              <a:extLst>
                <a:ext uri="{FF2B5EF4-FFF2-40B4-BE49-F238E27FC236}">
                  <a16:creationId xmlns:a16="http://schemas.microsoft.com/office/drawing/2014/main" id="{9F4E76C7-F980-78F5-A0B6-B45E7EE1C13B}"/>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55" name="Freeform 11">
              <a:extLst>
                <a:ext uri="{FF2B5EF4-FFF2-40B4-BE49-F238E27FC236}">
                  <a16:creationId xmlns:a16="http://schemas.microsoft.com/office/drawing/2014/main" id="{28E964FE-59F9-D0DA-AB5E-9227C7DBBBD9}"/>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56" name="正方形/長方形 55">
            <a:extLst>
              <a:ext uri="{FF2B5EF4-FFF2-40B4-BE49-F238E27FC236}">
                <a16:creationId xmlns:a16="http://schemas.microsoft.com/office/drawing/2014/main" id="{2C4A3288-04B7-2218-1477-809FB80243ED}"/>
              </a:ext>
            </a:extLst>
          </p:cNvPr>
          <p:cNvSpPr/>
          <p:nvPr/>
        </p:nvSpPr>
        <p:spPr bwMode="auto">
          <a:xfrm>
            <a:off x="678181" y="2839013"/>
            <a:ext cx="2014028" cy="1885223"/>
          </a:xfrm>
          <a:prstGeom prst="rect">
            <a:avLst/>
          </a:prstGeom>
          <a:solidFill>
            <a:schemeClr val="bg1"/>
          </a:solidFill>
          <a:ln w="25400"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57" name="グループ化 56">
            <a:extLst>
              <a:ext uri="{FF2B5EF4-FFF2-40B4-BE49-F238E27FC236}">
                <a16:creationId xmlns:a16="http://schemas.microsoft.com/office/drawing/2014/main" id="{494D25BC-5F82-476D-431B-1C03EB30228E}"/>
              </a:ext>
            </a:extLst>
          </p:cNvPr>
          <p:cNvGrpSpPr/>
          <p:nvPr/>
        </p:nvGrpSpPr>
        <p:grpSpPr>
          <a:xfrm>
            <a:off x="945318" y="3617426"/>
            <a:ext cx="256220" cy="355396"/>
            <a:chOff x="7351365" y="2048331"/>
            <a:chExt cx="179872" cy="293846"/>
          </a:xfrm>
        </p:grpSpPr>
        <p:pic>
          <p:nvPicPr>
            <p:cNvPr id="61" name="図 60">
              <a:extLst>
                <a:ext uri="{FF2B5EF4-FFF2-40B4-BE49-F238E27FC236}">
                  <a16:creationId xmlns:a16="http://schemas.microsoft.com/office/drawing/2014/main" id="{0874FCB3-51B2-2D29-FBCC-97665E051D2B}"/>
                </a:ext>
              </a:extLst>
            </p:cNvPr>
            <p:cNvPicPr>
              <a:picLocks noChangeAspect="1"/>
            </p:cNvPicPr>
            <p:nvPr/>
          </p:nvPicPr>
          <p:blipFill>
            <a:blip r:embed="rId7">
              <a:duotone>
                <a:schemeClr val="accent1">
                  <a:shade val="45000"/>
                  <a:satMod val="135000"/>
                </a:schemeClr>
                <a:prstClr val="white"/>
              </a:duotone>
            </a:blip>
            <a:stretch>
              <a:fillRect/>
            </a:stretch>
          </p:blipFill>
          <p:spPr>
            <a:xfrm>
              <a:off x="7351365" y="2048331"/>
              <a:ext cx="179872" cy="293846"/>
            </a:xfrm>
            <a:prstGeom prst="rect">
              <a:avLst/>
            </a:prstGeom>
          </p:spPr>
        </p:pic>
        <p:sp>
          <p:nvSpPr>
            <p:cNvPr id="63" name="フリーフォーム: 図形 62">
              <a:extLst>
                <a:ext uri="{FF2B5EF4-FFF2-40B4-BE49-F238E27FC236}">
                  <a16:creationId xmlns:a16="http://schemas.microsoft.com/office/drawing/2014/main" id="{F1BAAB7B-B088-AF2D-BDDA-62E272B32F2D}"/>
                </a:ext>
              </a:extLst>
            </p:cNvPr>
            <p:cNvSpPr/>
            <p:nvPr/>
          </p:nvSpPr>
          <p:spPr>
            <a:xfrm>
              <a:off x="7391901" y="2086913"/>
              <a:ext cx="106734" cy="137160"/>
            </a:xfrm>
            <a:custGeom>
              <a:avLst/>
              <a:gdLst>
                <a:gd name="connsiteX0" fmla="*/ 106680 w 106680"/>
                <a:gd name="connsiteY0" fmla="*/ 0 h 137160"/>
                <a:gd name="connsiteX1" fmla="*/ 13335 w 106680"/>
                <a:gd name="connsiteY1" fmla="*/ 1905 h 137160"/>
                <a:gd name="connsiteX2" fmla="*/ 0 w 106680"/>
                <a:gd name="connsiteY2" fmla="*/ 137160 h 137160"/>
                <a:gd name="connsiteX3" fmla="*/ 87630 w 106680"/>
                <a:gd name="connsiteY3" fmla="*/ 137160 h 137160"/>
                <a:gd name="connsiteX4" fmla="*/ 106680 w 1066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37160">
                  <a:moveTo>
                    <a:pt x="106680" y="0"/>
                  </a:moveTo>
                  <a:lnTo>
                    <a:pt x="13335" y="1905"/>
                  </a:lnTo>
                  <a:lnTo>
                    <a:pt x="0" y="137160"/>
                  </a:lnTo>
                  <a:lnTo>
                    <a:pt x="87630" y="137160"/>
                  </a:lnTo>
                  <a:lnTo>
                    <a:pt x="10668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30000"/>
                </a:lnSpc>
                <a:spcBef>
                  <a:spcPts val="0"/>
                </a:spcBef>
                <a:spcAft>
                  <a:spcPts val="90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n-ea"/>
              </a:endParaRPr>
            </a:p>
          </p:txBody>
        </p:sp>
        <p:sp>
          <p:nvSpPr>
            <p:cNvPr id="64" name="Freeform 8">
              <a:extLst>
                <a:ext uri="{FF2B5EF4-FFF2-40B4-BE49-F238E27FC236}">
                  <a16:creationId xmlns:a16="http://schemas.microsoft.com/office/drawing/2014/main" id="{682A8BD3-2837-4BBA-30DE-FDFB85F3B8D4}"/>
                </a:ext>
              </a:extLst>
            </p:cNvPr>
            <p:cNvSpPr>
              <a:spLocks noEditPoints="1"/>
            </p:cNvSpPr>
            <p:nvPr/>
          </p:nvSpPr>
          <p:spPr bwMode="auto">
            <a:xfrm>
              <a:off x="7408443" y="2117716"/>
              <a:ext cx="67591" cy="73667"/>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endParaRPr>
            </a:p>
          </p:txBody>
        </p:sp>
      </p:grpSp>
      <p:sp>
        <p:nvSpPr>
          <p:cNvPr id="65" name="テキスト ボックス 64">
            <a:extLst>
              <a:ext uri="{FF2B5EF4-FFF2-40B4-BE49-F238E27FC236}">
                <a16:creationId xmlns:a16="http://schemas.microsoft.com/office/drawing/2014/main" id="{7DA4C204-459E-A851-19F0-001F23006A75}"/>
              </a:ext>
            </a:extLst>
          </p:cNvPr>
          <p:cNvSpPr txBox="1"/>
          <p:nvPr/>
        </p:nvSpPr>
        <p:spPr>
          <a:xfrm>
            <a:off x="1210643" y="2918369"/>
            <a:ext cx="949105" cy="307777"/>
          </a:xfrm>
          <a:prstGeom prst="rect">
            <a:avLst/>
          </a:prstGeom>
          <a:noFill/>
        </p:spPr>
        <p:txBody>
          <a:bodyPr wrap="square" rtlCol="0">
            <a:spAutoFit/>
          </a:bodyPr>
          <a:lstStyle/>
          <a:p>
            <a:pPr algn="ctr"/>
            <a:r>
              <a:rPr kumimoji="1" lang="ja-JP" altLang="en-US" sz="1400" b="1">
                <a:solidFill>
                  <a:schemeClr val="tx2"/>
                </a:solidFill>
                <a:latin typeface="+mn-ea"/>
              </a:rPr>
              <a:t>本人確認</a:t>
            </a:r>
          </a:p>
        </p:txBody>
      </p:sp>
      <p:sp>
        <p:nvSpPr>
          <p:cNvPr id="66" name="テキスト ボックス 65">
            <a:extLst>
              <a:ext uri="{FF2B5EF4-FFF2-40B4-BE49-F238E27FC236}">
                <a16:creationId xmlns:a16="http://schemas.microsoft.com/office/drawing/2014/main" id="{E6E635C6-E835-9146-12AE-7465ABA0E381}"/>
              </a:ext>
            </a:extLst>
          </p:cNvPr>
          <p:cNvSpPr txBox="1"/>
          <p:nvPr/>
        </p:nvSpPr>
        <p:spPr>
          <a:xfrm>
            <a:off x="931190" y="3151599"/>
            <a:ext cx="1508011" cy="430887"/>
          </a:xfrm>
          <a:prstGeom prst="rect">
            <a:avLst/>
          </a:prstGeom>
          <a:noFill/>
        </p:spPr>
        <p:txBody>
          <a:bodyPr wrap="square" rtlCol="0">
            <a:spAutoFit/>
          </a:bodyPr>
          <a:lstStyle/>
          <a:p>
            <a:pPr algn="ctr"/>
            <a:r>
              <a:rPr lang="ja-JP" altLang="en-US" sz="1100">
                <a:solidFill>
                  <a:schemeClr val="tx2"/>
                </a:solidFill>
                <a:latin typeface="+mn-ea"/>
              </a:rPr>
              <a:t>医療機関内端末</a:t>
            </a:r>
            <a:r>
              <a:rPr kumimoji="1" lang="ja-JP" altLang="en-US" sz="1100">
                <a:solidFill>
                  <a:schemeClr val="tx2"/>
                </a:solidFill>
                <a:latin typeface="+mn-ea"/>
              </a:rPr>
              <a:t>で本人確認済一覧を表示</a:t>
            </a:r>
          </a:p>
        </p:txBody>
      </p:sp>
      <p:pic>
        <p:nvPicPr>
          <p:cNvPr id="67" name="グラフィックス 66" descr="ノート PC 単色塗りつぶし">
            <a:extLst>
              <a:ext uri="{FF2B5EF4-FFF2-40B4-BE49-F238E27FC236}">
                <a16:creationId xmlns:a16="http://schemas.microsoft.com/office/drawing/2014/main" id="{7B5B3022-58B4-09C9-1B13-3D43B7DC0B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2231" y="3474424"/>
            <a:ext cx="628328" cy="628328"/>
          </a:xfrm>
          <a:prstGeom prst="rect">
            <a:avLst/>
          </a:prstGeom>
        </p:spPr>
      </p:pic>
      <p:sp>
        <p:nvSpPr>
          <p:cNvPr id="69" name="矢印: 右 68">
            <a:extLst>
              <a:ext uri="{FF2B5EF4-FFF2-40B4-BE49-F238E27FC236}">
                <a16:creationId xmlns:a16="http://schemas.microsoft.com/office/drawing/2014/main" id="{D679DF99-4D26-1512-14AA-3538FFB4D5A2}"/>
              </a:ext>
            </a:extLst>
          </p:cNvPr>
          <p:cNvSpPr/>
          <p:nvPr/>
        </p:nvSpPr>
        <p:spPr bwMode="auto">
          <a:xfrm>
            <a:off x="1468898" y="3715114"/>
            <a:ext cx="241780" cy="160020"/>
          </a:xfrm>
          <a:prstGeom prst="rightArrow">
            <a:avLst/>
          </a:prstGeom>
          <a:solidFill>
            <a:schemeClr val="tx2"/>
          </a:solidFill>
          <a:ln w="6350"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70" name="テキスト ボックス 69">
            <a:extLst>
              <a:ext uri="{FF2B5EF4-FFF2-40B4-BE49-F238E27FC236}">
                <a16:creationId xmlns:a16="http://schemas.microsoft.com/office/drawing/2014/main" id="{F0BC2B4D-4B05-96E0-93D1-83D3EE14DE30}"/>
              </a:ext>
            </a:extLst>
          </p:cNvPr>
          <p:cNvSpPr txBox="1"/>
          <p:nvPr/>
        </p:nvSpPr>
        <p:spPr>
          <a:xfrm>
            <a:off x="702699" y="4042848"/>
            <a:ext cx="965330" cy="646331"/>
          </a:xfrm>
          <a:prstGeom prst="rect">
            <a:avLst/>
          </a:prstGeom>
          <a:noFill/>
        </p:spPr>
        <p:txBody>
          <a:bodyPr wrap="square" rtlCol="0">
            <a:spAutoFit/>
          </a:bodyPr>
          <a:lstStyle/>
          <a:p>
            <a:r>
              <a:rPr kumimoji="1" lang="ja-JP" altLang="en-US" sz="1200">
                <a:latin typeface="+mn-ea"/>
              </a:rPr>
              <a:t>顔認証付き</a:t>
            </a:r>
            <a:endParaRPr kumimoji="1" lang="en-US" altLang="ja-JP" sz="1200">
              <a:latin typeface="+mn-ea"/>
            </a:endParaRPr>
          </a:p>
          <a:p>
            <a:r>
              <a:rPr kumimoji="1" lang="ja-JP" altLang="en-US" sz="1200">
                <a:latin typeface="+mn-ea"/>
              </a:rPr>
              <a:t>カード</a:t>
            </a:r>
            <a:br>
              <a:rPr kumimoji="1" lang="en-US" altLang="ja-JP" sz="1200">
                <a:latin typeface="+mn-ea"/>
              </a:rPr>
            </a:br>
            <a:r>
              <a:rPr kumimoji="1" lang="ja-JP" altLang="en-US" sz="1200">
                <a:latin typeface="+mn-ea"/>
              </a:rPr>
              <a:t>リーダー等</a:t>
            </a:r>
          </a:p>
        </p:txBody>
      </p:sp>
      <p:sp>
        <p:nvSpPr>
          <p:cNvPr id="71" name="テキスト ボックス 70">
            <a:extLst>
              <a:ext uri="{FF2B5EF4-FFF2-40B4-BE49-F238E27FC236}">
                <a16:creationId xmlns:a16="http://schemas.microsoft.com/office/drawing/2014/main" id="{6B376501-6D80-A7F3-1731-EC71A5FB2B6B}"/>
              </a:ext>
            </a:extLst>
          </p:cNvPr>
          <p:cNvSpPr txBox="1"/>
          <p:nvPr/>
        </p:nvSpPr>
        <p:spPr>
          <a:xfrm>
            <a:off x="1677210" y="4054535"/>
            <a:ext cx="969992" cy="461665"/>
          </a:xfrm>
          <a:prstGeom prst="rect">
            <a:avLst/>
          </a:prstGeom>
          <a:noFill/>
        </p:spPr>
        <p:txBody>
          <a:bodyPr wrap="square" rtlCol="0">
            <a:spAutoFit/>
          </a:bodyPr>
          <a:lstStyle/>
          <a:p>
            <a:pPr algn="ctr"/>
            <a:r>
              <a:rPr lang="ja-JP" altLang="en-US" sz="1200">
                <a:latin typeface="+mn-ea"/>
              </a:rPr>
              <a:t>医療機関内端末</a:t>
            </a:r>
            <a:endParaRPr kumimoji="1" lang="ja-JP" altLang="en-US" sz="1200">
              <a:latin typeface="+mn-ea"/>
            </a:endParaRPr>
          </a:p>
        </p:txBody>
      </p:sp>
      <p:grpSp>
        <p:nvGrpSpPr>
          <p:cNvPr id="72" name="グループ化 71">
            <a:extLst>
              <a:ext uri="{FF2B5EF4-FFF2-40B4-BE49-F238E27FC236}">
                <a16:creationId xmlns:a16="http://schemas.microsoft.com/office/drawing/2014/main" id="{FF7AB3A6-5661-1E7B-EFEE-2A776FD7DA84}"/>
              </a:ext>
            </a:extLst>
          </p:cNvPr>
          <p:cNvGrpSpPr/>
          <p:nvPr/>
        </p:nvGrpSpPr>
        <p:grpSpPr>
          <a:xfrm>
            <a:off x="662631" y="2382550"/>
            <a:ext cx="806267" cy="531037"/>
            <a:chOff x="1587572" y="2771555"/>
            <a:chExt cx="888760" cy="585372"/>
          </a:xfrm>
        </p:grpSpPr>
        <p:grpSp>
          <p:nvGrpSpPr>
            <p:cNvPr id="73" name="男性">
              <a:extLst>
                <a:ext uri="{FF2B5EF4-FFF2-40B4-BE49-F238E27FC236}">
                  <a16:creationId xmlns:a16="http://schemas.microsoft.com/office/drawing/2014/main" id="{E647D14B-A7A7-9783-78F2-33DEFCACF4FE}"/>
                </a:ext>
              </a:extLst>
            </p:cNvPr>
            <p:cNvGrpSpPr>
              <a:grpSpLocks noChangeAspect="1"/>
            </p:cNvGrpSpPr>
            <p:nvPr/>
          </p:nvGrpSpPr>
          <p:grpSpPr bwMode="auto">
            <a:xfrm>
              <a:off x="1587572" y="2773289"/>
              <a:ext cx="475686" cy="499986"/>
              <a:chOff x="907" y="979"/>
              <a:chExt cx="646" cy="679"/>
            </a:xfrm>
          </p:grpSpPr>
          <p:sp>
            <p:nvSpPr>
              <p:cNvPr id="81" name="Freeform 7">
                <a:extLst>
                  <a:ext uri="{FF2B5EF4-FFF2-40B4-BE49-F238E27FC236}">
                    <a16:creationId xmlns:a16="http://schemas.microsoft.com/office/drawing/2014/main" id="{330C34CA-7B1E-2E90-28C8-3D12828B1A9A}"/>
                  </a:ext>
                </a:extLst>
              </p:cNvPr>
              <p:cNvSpPr>
                <a:spLocks noEditPoints="1"/>
              </p:cNvSpPr>
              <p:nvPr/>
            </p:nvSpPr>
            <p:spPr bwMode="auto">
              <a:xfrm>
                <a:off x="1135" y="1039"/>
                <a:ext cx="191" cy="486"/>
              </a:xfrm>
              <a:custGeom>
                <a:avLst/>
                <a:gdLst>
                  <a:gd name="T0" fmla="*/ 28 w 125"/>
                  <a:gd name="T1" fmla="*/ 118 h 319"/>
                  <a:gd name="T2" fmla="*/ 12 w 125"/>
                  <a:gd name="T3" fmla="*/ 71 h 319"/>
                  <a:gd name="T4" fmla="*/ 12 w 125"/>
                  <a:gd name="T5" fmla="*/ 33 h 319"/>
                  <a:gd name="T6" fmla="*/ 113 w 125"/>
                  <a:gd name="T7" fmla="*/ 0 h 319"/>
                  <a:gd name="T8" fmla="*/ 113 w 125"/>
                  <a:gd name="T9" fmla="*/ 71 h 319"/>
                  <a:gd name="T10" fmla="*/ 96 w 125"/>
                  <a:gd name="T11" fmla="*/ 118 h 319"/>
                  <a:gd name="T12" fmla="*/ 94 w 125"/>
                  <a:gd name="T13" fmla="*/ 120 h 319"/>
                  <a:gd name="T14" fmla="*/ 94 w 125"/>
                  <a:gd name="T15" fmla="*/ 136 h 319"/>
                  <a:gd name="T16" fmla="*/ 94 w 125"/>
                  <a:gd name="T17" fmla="*/ 136 h 319"/>
                  <a:gd name="T18" fmla="*/ 62 w 125"/>
                  <a:gd name="T19" fmla="*/ 169 h 319"/>
                  <a:gd name="T20" fmla="*/ 30 w 125"/>
                  <a:gd name="T21" fmla="*/ 136 h 319"/>
                  <a:gd name="T22" fmla="*/ 30 w 125"/>
                  <a:gd name="T23" fmla="*/ 136 h 319"/>
                  <a:gd name="T24" fmla="*/ 30 w 125"/>
                  <a:gd name="T25" fmla="*/ 120 h 319"/>
                  <a:gd name="T26" fmla="*/ 28 w 125"/>
                  <a:gd name="T27" fmla="*/ 118 h 319"/>
                  <a:gd name="T28" fmla="*/ 62 w 125"/>
                  <a:gd name="T29" fmla="*/ 185 h 319"/>
                  <a:gd name="T30" fmla="*/ 18 w 125"/>
                  <a:gd name="T31" fmla="*/ 156 h 319"/>
                  <a:gd name="T32" fmla="*/ 0 w 125"/>
                  <a:gd name="T33" fmla="*/ 159 h 319"/>
                  <a:gd name="T34" fmla="*/ 61 w 125"/>
                  <a:gd name="T35" fmla="*/ 319 h 319"/>
                  <a:gd name="T36" fmla="*/ 64 w 125"/>
                  <a:gd name="T37" fmla="*/ 319 h 319"/>
                  <a:gd name="T38" fmla="*/ 125 w 125"/>
                  <a:gd name="T39" fmla="*/ 159 h 319"/>
                  <a:gd name="T40" fmla="*/ 107 w 125"/>
                  <a:gd name="T41" fmla="*/ 156 h 319"/>
                  <a:gd name="T42" fmla="*/ 62 w 125"/>
                  <a:gd name="T43" fmla="*/ 18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319">
                    <a:moveTo>
                      <a:pt x="28" y="118"/>
                    </a:moveTo>
                    <a:cubicBezTo>
                      <a:pt x="18" y="108"/>
                      <a:pt x="12" y="97"/>
                      <a:pt x="12" y="71"/>
                    </a:cubicBezTo>
                    <a:cubicBezTo>
                      <a:pt x="12" y="33"/>
                      <a:pt x="12" y="33"/>
                      <a:pt x="12" y="33"/>
                    </a:cubicBezTo>
                    <a:cubicBezTo>
                      <a:pt x="113" y="0"/>
                      <a:pt x="113" y="0"/>
                      <a:pt x="113" y="0"/>
                    </a:cubicBezTo>
                    <a:cubicBezTo>
                      <a:pt x="113" y="71"/>
                      <a:pt x="113" y="71"/>
                      <a:pt x="113" y="71"/>
                    </a:cubicBezTo>
                    <a:cubicBezTo>
                      <a:pt x="113" y="97"/>
                      <a:pt x="106" y="108"/>
                      <a:pt x="96" y="118"/>
                    </a:cubicBezTo>
                    <a:cubicBezTo>
                      <a:pt x="94" y="120"/>
                      <a:pt x="94" y="120"/>
                      <a:pt x="94" y="120"/>
                    </a:cubicBezTo>
                    <a:cubicBezTo>
                      <a:pt x="94" y="136"/>
                      <a:pt x="94" y="136"/>
                      <a:pt x="94" y="136"/>
                    </a:cubicBezTo>
                    <a:cubicBezTo>
                      <a:pt x="94" y="136"/>
                      <a:pt x="94" y="136"/>
                      <a:pt x="94" y="136"/>
                    </a:cubicBezTo>
                    <a:cubicBezTo>
                      <a:pt x="94" y="156"/>
                      <a:pt x="82" y="169"/>
                      <a:pt x="62" y="169"/>
                    </a:cubicBezTo>
                    <a:cubicBezTo>
                      <a:pt x="43" y="169"/>
                      <a:pt x="30" y="156"/>
                      <a:pt x="30" y="136"/>
                    </a:cubicBezTo>
                    <a:cubicBezTo>
                      <a:pt x="30" y="136"/>
                      <a:pt x="30" y="136"/>
                      <a:pt x="30" y="136"/>
                    </a:cubicBezTo>
                    <a:cubicBezTo>
                      <a:pt x="30" y="120"/>
                      <a:pt x="30" y="120"/>
                      <a:pt x="30" y="120"/>
                    </a:cubicBezTo>
                    <a:lnTo>
                      <a:pt x="28" y="118"/>
                    </a:lnTo>
                    <a:close/>
                    <a:moveTo>
                      <a:pt x="62" y="185"/>
                    </a:moveTo>
                    <a:cubicBezTo>
                      <a:pt x="41" y="185"/>
                      <a:pt x="25" y="174"/>
                      <a:pt x="18" y="156"/>
                    </a:cubicBezTo>
                    <a:cubicBezTo>
                      <a:pt x="14" y="157"/>
                      <a:pt x="8" y="158"/>
                      <a:pt x="0" y="159"/>
                    </a:cubicBezTo>
                    <a:cubicBezTo>
                      <a:pt x="61" y="319"/>
                      <a:pt x="61" y="319"/>
                      <a:pt x="61" y="319"/>
                    </a:cubicBezTo>
                    <a:cubicBezTo>
                      <a:pt x="64" y="319"/>
                      <a:pt x="64" y="319"/>
                      <a:pt x="64" y="319"/>
                    </a:cubicBezTo>
                    <a:cubicBezTo>
                      <a:pt x="125" y="159"/>
                      <a:pt x="125" y="159"/>
                      <a:pt x="125" y="159"/>
                    </a:cubicBezTo>
                    <a:cubicBezTo>
                      <a:pt x="117" y="158"/>
                      <a:pt x="111" y="157"/>
                      <a:pt x="107" y="156"/>
                    </a:cubicBezTo>
                    <a:cubicBezTo>
                      <a:pt x="100" y="174"/>
                      <a:pt x="83" y="185"/>
                      <a:pt x="62"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82" name="Freeform 8">
                <a:extLst>
                  <a:ext uri="{FF2B5EF4-FFF2-40B4-BE49-F238E27FC236}">
                    <a16:creationId xmlns:a16="http://schemas.microsoft.com/office/drawing/2014/main" id="{7252E7E8-4A2A-720F-2E8D-A4C1DBA4B1E6}"/>
                  </a:ext>
                </a:extLst>
              </p:cNvPr>
              <p:cNvSpPr>
                <a:spLocks noEditPoints="1"/>
              </p:cNvSpPr>
              <p:nvPr/>
            </p:nvSpPr>
            <p:spPr bwMode="auto">
              <a:xfrm>
                <a:off x="907" y="979"/>
                <a:ext cx="646" cy="679"/>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75" name="女性">
              <a:extLst>
                <a:ext uri="{FF2B5EF4-FFF2-40B4-BE49-F238E27FC236}">
                  <a16:creationId xmlns:a16="http://schemas.microsoft.com/office/drawing/2014/main" id="{ACFBCDA9-B55E-8456-791A-F9B4A7D7131F}"/>
                </a:ext>
              </a:extLst>
            </p:cNvPr>
            <p:cNvGrpSpPr>
              <a:grpSpLocks noChangeAspect="1"/>
            </p:cNvGrpSpPr>
            <p:nvPr/>
          </p:nvGrpSpPr>
          <p:grpSpPr bwMode="auto">
            <a:xfrm>
              <a:off x="2037512" y="2771555"/>
              <a:ext cx="438820" cy="501720"/>
              <a:chOff x="2034" y="979"/>
              <a:chExt cx="593" cy="678"/>
            </a:xfrm>
          </p:grpSpPr>
          <p:sp>
            <p:nvSpPr>
              <p:cNvPr id="79" name="Freeform 12">
                <a:extLst>
                  <a:ext uri="{FF2B5EF4-FFF2-40B4-BE49-F238E27FC236}">
                    <a16:creationId xmlns:a16="http://schemas.microsoft.com/office/drawing/2014/main" id="{CBB4B182-7700-F0F9-51AF-4414B4BC30B5}"/>
                  </a:ext>
                </a:extLst>
              </p:cNvPr>
              <p:cNvSpPr>
                <a:spLocks/>
              </p:cNvSpPr>
              <p:nvPr/>
            </p:nvSpPr>
            <p:spPr bwMode="auto">
              <a:xfrm>
                <a:off x="2212" y="1057"/>
                <a:ext cx="237" cy="332"/>
              </a:xfrm>
              <a:custGeom>
                <a:avLst/>
                <a:gdLst>
                  <a:gd name="T0" fmla="*/ 0 w 156"/>
                  <a:gd name="T1" fmla="*/ 160 h 218"/>
                  <a:gd name="T2" fmla="*/ 51 w 156"/>
                  <a:gd name="T3" fmla="*/ 149 h 218"/>
                  <a:gd name="T4" fmla="*/ 51 w 156"/>
                  <a:gd name="T5" fmla="*/ 118 h 218"/>
                  <a:gd name="T6" fmla="*/ 30 w 156"/>
                  <a:gd name="T7" fmla="*/ 76 h 218"/>
                  <a:gd name="T8" fmla="*/ 30 w 156"/>
                  <a:gd name="T9" fmla="*/ 37 h 218"/>
                  <a:gd name="T10" fmla="*/ 127 w 156"/>
                  <a:gd name="T11" fmla="*/ 0 h 218"/>
                  <a:gd name="T12" fmla="*/ 127 w 156"/>
                  <a:gd name="T13" fmla="*/ 76 h 218"/>
                  <a:gd name="T14" fmla="*/ 106 w 156"/>
                  <a:gd name="T15" fmla="*/ 118 h 218"/>
                  <a:gd name="T16" fmla="*/ 106 w 156"/>
                  <a:gd name="T17" fmla="*/ 149 h 218"/>
                  <a:gd name="T18" fmla="*/ 156 w 156"/>
                  <a:gd name="T19" fmla="*/ 160 h 218"/>
                  <a:gd name="T20" fmla="*/ 0 w 156"/>
                  <a:gd name="T21" fmla="*/ 16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18">
                    <a:moveTo>
                      <a:pt x="0" y="160"/>
                    </a:moveTo>
                    <a:cubicBezTo>
                      <a:pt x="51" y="149"/>
                      <a:pt x="51" y="149"/>
                      <a:pt x="51" y="149"/>
                    </a:cubicBezTo>
                    <a:cubicBezTo>
                      <a:pt x="51" y="118"/>
                      <a:pt x="51" y="118"/>
                      <a:pt x="51" y="118"/>
                    </a:cubicBezTo>
                    <a:cubicBezTo>
                      <a:pt x="38" y="109"/>
                      <a:pt x="30" y="95"/>
                      <a:pt x="30" y="76"/>
                    </a:cubicBezTo>
                    <a:cubicBezTo>
                      <a:pt x="30" y="37"/>
                      <a:pt x="30" y="37"/>
                      <a:pt x="30" y="37"/>
                    </a:cubicBezTo>
                    <a:cubicBezTo>
                      <a:pt x="127" y="0"/>
                      <a:pt x="127" y="0"/>
                      <a:pt x="127" y="0"/>
                    </a:cubicBezTo>
                    <a:cubicBezTo>
                      <a:pt x="127" y="76"/>
                      <a:pt x="127" y="76"/>
                      <a:pt x="127" y="76"/>
                    </a:cubicBezTo>
                    <a:cubicBezTo>
                      <a:pt x="127" y="95"/>
                      <a:pt x="119" y="109"/>
                      <a:pt x="106" y="118"/>
                    </a:cubicBezTo>
                    <a:cubicBezTo>
                      <a:pt x="106" y="149"/>
                      <a:pt x="106" y="149"/>
                      <a:pt x="106" y="149"/>
                    </a:cubicBezTo>
                    <a:cubicBezTo>
                      <a:pt x="156" y="160"/>
                      <a:pt x="156" y="160"/>
                      <a:pt x="156" y="160"/>
                    </a:cubicBezTo>
                    <a:cubicBezTo>
                      <a:pt x="113" y="218"/>
                      <a:pt x="44" y="218"/>
                      <a:pt x="0"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80" name="Freeform 13">
                <a:extLst>
                  <a:ext uri="{FF2B5EF4-FFF2-40B4-BE49-F238E27FC236}">
                    <a16:creationId xmlns:a16="http://schemas.microsoft.com/office/drawing/2014/main" id="{B8191B88-431B-9E29-CE90-84318F260C82}"/>
                  </a:ext>
                </a:extLst>
              </p:cNvPr>
              <p:cNvSpPr>
                <a:spLocks noEditPoints="1"/>
              </p:cNvSpPr>
              <p:nvPr/>
            </p:nvSpPr>
            <p:spPr bwMode="auto">
              <a:xfrm>
                <a:off x="2034" y="979"/>
                <a:ext cx="593" cy="678"/>
              </a:xfrm>
              <a:custGeom>
                <a:avLst/>
                <a:gdLst>
                  <a:gd name="T0" fmla="*/ 314 w 390"/>
                  <a:gd name="T1" fmla="*/ 203 h 445"/>
                  <a:gd name="T2" fmla="*/ 243 w 390"/>
                  <a:gd name="T3" fmla="*/ 188 h 445"/>
                  <a:gd name="T4" fmla="*/ 243 w 390"/>
                  <a:gd name="T5" fmla="*/ 176 h 445"/>
                  <a:gd name="T6" fmla="*/ 280 w 390"/>
                  <a:gd name="T7" fmla="*/ 168 h 445"/>
                  <a:gd name="T8" fmla="*/ 270 w 390"/>
                  <a:gd name="T9" fmla="*/ 73 h 445"/>
                  <a:gd name="T10" fmla="*/ 195 w 390"/>
                  <a:gd name="T11" fmla="*/ 0 h 445"/>
                  <a:gd name="T12" fmla="*/ 120 w 390"/>
                  <a:gd name="T13" fmla="*/ 73 h 445"/>
                  <a:gd name="T14" fmla="*/ 110 w 390"/>
                  <a:gd name="T15" fmla="*/ 168 h 445"/>
                  <a:gd name="T16" fmla="*/ 147 w 390"/>
                  <a:gd name="T17" fmla="*/ 176 h 445"/>
                  <a:gd name="T18" fmla="*/ 147 w 390"/>
                  <a:gd name="T19" fmla="*/ 188 h 445"/>
                  <a:gd name="T20" fmla="*/ 77 w 390"/>
                  <a:gd name="T21" fmla="*/ 203 h 445"/>
                  <a:gd name="T22" fmla="*/ 6 w 390"/>
                  <a:gd name="T23" fmla="*/ 304 h 445"/>
                  <a:gd name="T24" fmla="*/ 19 w 390"/>
                  <a:gd name="T25" fmla="*/ 429 h 445"/>
                  <a:gd name="T26" fmla="*/ 37 w 390"/>
                  <a:gd name="T27" fmla="*/ 445 h 445"/>
                  <a:gd name="T28" fmla="*/ 354 w 390"/>
                  <a:gd name="T29" fmla="*/ 445 h 445"/>
                  <a:gd name="T30" fmla="*/ 371 w 390"/>
                  <a:gd name="T31" fmla="*/ 429 h 445"/>
                  <a:gd name="T32" fmla="*/ 385 w 390"/>
                  <a:gd name="T33" fmla="*/ 304 h 445"/>
                  <a:gd name="T34" fmla="*/ 314 w 390"/>
                  <a:gd name="T35" fmla="*/ 203 h 445"/>
                  <a:gd name="T36" fmla="*/ 117 w 390"/>
                  <a:gd name="T37" fmla="*/ 211 h 445"/>
                  <a:gd name="T38" fmla="*/ 168 w 390"/>
                  <a:gd name="T39" fmla="*/ 200 h 445"/>
                  <a:gd name="T40" fmla="*/ 168 w 390"/>
                  <a:gd name="T41" fmla="*/ 169 h 445"/>
                  <a:gd name="T42" fmla="*/ 147 w 390"/>
                  <a:gd name="T43" fmla="*/ 127 h 445"/>
                  <a:gd name="T44" fmla="*/ 147 w 390"/>
                  <a:gd name="T45" fmla="*/ 88 h 445"/>
                  <a:gd name="T46" fmla="*/ 244 w 390"/>
                  <a:gd name="T47" fmla="*/ 51 h 445"/>
                  <a:gd name="T48" fmla="*/ 244 w 390"/>
                  <a:gd name="T49" fmla="*/ 127 h 445"/>
                  <a:gd name="T50" fmla="*/ 223 w 390"/>
                  <a:gd name="T51" fmla="*/ 169 h 445"/>
                  <a:gd name="T52" fmla="*/ 223 w 390"/>
                  <a:gd name="T53" fmla="*/ 200 h 445"/>
                  <a:gd name="T54" fmla="*/ 273 w 390"/>
                  <a:gd name="T55" fmla="*/ 211 h 445"/>
                  <a:gd name="T56" fmla="*/ 117 w 390"/>
                  <a:gd name="T57" fmla="*/ 2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0" h="445">
                    <a:moveTo>
                      <a:pt x="314" y="203"/>
                    </a:moveTo>
                    <a:cubicBezTo>
                      <a:pt x="297" y="199"/>
                      <a:pt x="270" y="194"/>
                      <a:pt x="243" y="188"/>
                    </a:cubicBezTo>
                    <a:cubicBezTo>
                      <a:pt x="243" y="176"/>
                      <a:pt x="243" y="176"/>
                      <a:pt x="243" y="176"/>
                    </a:cubicBezTo>
                    <a:cubicBezTo>
                      <a:pt x="280" y="168"/>
                      <a:pt x="280" y="168"/>
                      <a:pt x="280" y="168"/>
                    </a:cubicBezTo>
                    <a:cubicBezTo>
                      <a:pt x="280" y="168"/>
                      <a:pt x="272" y="86"/>
                      <a:pt x="270" y="73"/>
                    </a:cubicBezTo>
                    <a:cubicBezTo>
                      <a:pt x="265" y="23"/>
                      <a:pt x="231" y="0"/>
                      <a:pt x="195" y="0"/>
                    </a:cubicBezTo>
                    <a:cubicBezTo>
                      <a:pt x="160" y="0"/>
                      <a:pt x="126" y="23"/>
                      <a:pt x="120" y="73"/>
                    </a:cubicBezTo>
                    <a:cubicBezTo>
                      <a:pt x="119" y="86"/>
                      <a:pt x="110" y="168"/>
                      <a:pt x="110" y="168"/>
                    </a:cubicBezTo>
                    <a:cubicBezTo>
                      <a:pt x="147" y="176"/>
                      <a:pt x="147" y="176"/>
                      <a:pt x="147" y="176"/>
                    </a:cubicBezTo>
                    <a:cubicBezTo>
                      <a:pt x="147" y="188"/>
                      <a:pt x="147" y="188"/>
                      <a:pt x="147" y="188"/>
                    </a:cubicBezTo>
                    <a:cubicBezTo>
                      <a:pt x="120" y="194"/>
                      <a:pt x="94" y="199"/>
                      <a:pt x="77" y="203"/>
                    </a:cubicBezTo>
                    <a:cubicBezTo>
                      <a:pt x="20" y="215"/>
                      <a:pt x="0" y="247"/>
                      <a:pt x="6" y="304"/>
                    </a:cubicBezTo>
                    <a:cubicBezTo>
                      <a:pt x="8" y="323"/>
                      <a:pt x="14" y="376"/>
                      <a:pt x="19" y="429"/>
                    </a:cubicBezTo>
                    <a:cubicBezTo>
                      <a:pt x="20" y="438"/>
                      <a:pt x="27" y="445"/>
                      <a:pt x="37" y="445"/>
                    </a:cubicBezTo>
                    <a:cubicBezTo>
                      <a:pt x="354" y="445"/>
                      <a:pt x="354" y="445"/>
                      <a:pt x="354" y="445"/>
                    </a:cubicBezTo>
                    <a:cubicBezTo>
                      <a:pt x="364" y="445"/>
                      <a:pt x="370" y="438"/>
                      <a:pt x="371" y="429"/>
                    </a:cubicBezTo>
                    <a:cubicBezTo>
                      <a:pt x="377" y="376"/>
                      <a:pt x="383" y="323"/>
                      <a:pt x="385" y="304"/>
                    </a:cubicBezTo>
                    <a:cubicBezTo>
                      <a:pt x="390" y="247"/>
                      <a:pt x="370" y="215"/>
                      <a:pt x="314" y="203"/>
                    </a:cubicBezTo>
                    <a:close/>
                    <a:moveTo>
                      <a:pt x="117" y="211"/>
                    </a:moveTo>
                    <a:cubicBezTo>
                      <a:pt x="168" y="200"/>
                      <a:pt x="168" y="200"/>
                      <a:pt x="168" y="200"/>
                    </a:cubicBezTo>
                    <a:cubicBezTo>
                      <a:pt x="168" y="169"/>
                      <a:pt x="168" y="169"/>
                      <a:pt x="168" y="169"/>
                    </a:cubicBezTo>
                    <a:cubicBezTo>
                      <a:pt x="155" y="160"/>
                      <a:pt x="147" y="146"/>
                      <a:pt x="147" y="127"/>
                    </a:cubicBezTo>
                    <a:cubicBezTo>
                      <a:pt x="147" y="88"/>
                      <a:pt x="147" y="88"/>
                      <a:pt x="147" y="88"/>
                    </a:cubicBezTo>
                    <a:cubicBezTo>
                      <a:pt x="244" y="51"/>
                      <a:pt x="244" y="51"/>
                      <a:pt x="244" y="51"/>
                    </a:cubicBezTo>
                    <a:cubicBezTo>
                      <a:pt x="244" y="127"/>
                      <a:pt x="244" y="127"/>
                      <a:pt x="244" y="127"/>
                    </a:cubicBezTo>
                    <a:cubicBezTo>
                      <a:pt x="244" y="146"/>
                      <a:pt x="236" y="160"/>
                      <a:pt x="223" y="169"/>
                    </a:cubicBezTo>
                    <a:cubicBezTo>
                      <a:pt x="223" y="200"/>
                      <a:pt x="223" y="200"/>
                      <a:pt x="223" y="200"/>
                    </a:cubicBezTo>
                    <a:cubicBezTo>
                      <a:pt x="273" y="211"/>
                      <a:pt x="273" y="211"/>
                      <a:pt x="273" y="211"/>
                    </a:cubicBezTo>
                    <a:cubicBezTo>
                      <a:pt x="230" y="269"/>
                      <a:pt x="161" y="269"/>
                      <a:pt x="117" y="211"/>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76" name="乳児">
              <a:extLst>
                <a:ext uri="{FF2B5EF4-FFF2-40B4-BE49-F238E27FC236}">
                  <a16:creationId xmlns:a16="http://schemas.microsoft.com/office/drawing/2014/main" id="{60742E37-5307-F3FF-8BF0-0D12809E946D}"/>
                </a:ext>
              </a:extLst>
            </p:cNvPr>
            <p:cNvGrpSpPr>
              <a:grpSpLocks noChangeAspect="1"/>
            </p:cNvGrpSpPr>
            <p:nvPr/>
          </p:nvGrpSpPr>
          <p:grpSpPr bwMode="auto">
            <a:xfrm>
              <a:off x="1885774" y="2898961"/>
              <a:ext cx="324559" cy="457966"/>
              <a:chOff x="5445" y="2108"/>
              <a:chExt cx="489" cy="690"/>
            </a:xfrm>
          </p:grpSpPr>
          <p:sp>
            <p:nvSpPr>
              <p:cNvPr id="77" name="Freeform 54">
                <a:extLst>
                  <a:ext uri="{FF2B5EF4-FFF2-40B4-BE49-F238E27FC236}">
                    <a16:creationId xmlns:a16="http://schemas.microsoft.com/office/drawing/2014/main" id="{B13AC1AA-6E65-0BC1-1525-700D8C2379C4}"/>
                  </a:ext>
                </a:extLst>
              </p:cNvPr>
              <p:cNvSpPr>
                <a:spLocks noEditPoints="1"/>
              </p:cNvSpPr>
              <p:nvPr/>
            </p:nvSpPr>
            <p:spPr bwMode="auto">
              <a:xfrm>
                <a:off x="5477" y="2144"/>
                <a:ext cx="425" cy="624"/>
              </a:xfrm>
              <a:custGeom>
                <a:avLst/>
                <a:gdLst>
                  <a:gd name="T0" fmla="*/ 140 w 279"/>
                  <a:gd name="T1" fmla="*/ 99 h 410"/>
                  <a:gd name="T2" fmla="*/ 124 w 279"/>
                  <a:gd name="T3" fmla="*/ 83 h 410"/>
                  <a:gd name="T4" fmla="*/ 140 w 279"/>
                  <a:gd name="T5" fmla="*/ 68 h 410"/>
                  <a:gd name="T6" fmla="*/ 155 w 279"/>
                  <a:gd name="T7" fmla="*/ 83 h 410"/>
                  <a:gd name="T8" fmla="*/ 140 w 279"/>
                  <a:gd name="T9" fmla="*/ 99 h 410"/>
                  <a:gd name="T10" fmla="*/ 91 w 279"/>
                  <a:gd name="T11" fmla="*/ 46 h 410"/>
                  <a:gd name="T12" fmla="*/ 105 w 279"/>
                  <a:gd name="T13" fmla="*/ 12 h 410"/>
                  <a:gd name="T14" fmla="*/ 136 w 279"/>
                  <a:gd name="T15" fmla="*/ 6 h 410"/>
                  <a:gd name="T16" fmla="*/ 152 w 279"/>
                  <a:gd name="T17" fmla="*/ 12 h 410"/>
                  <a:gd name="T18" fmla="*/ 179 w 279"/>
                  <a:gd name="T19" fmla="*/ 17 h 410"/>
                  <a:gd name="T20" fmla="*/ 188 w 279"/>
                  <a:gd name="T21" fmla="*/ 46 h 410"/>
                  <a:gd name="T22" fmla="*/ 188 w 279"/>
                  <a:gd name="T23" fmla="*/ 60 h 410"/>
                  <a:gd name="T24" fmla="*/ 170 w 279"/>
                  <a:gd name="T25" fmla="*/ 98 h 410"/>
                  <a:gd name="T26" fmla="*/ 174 w 279"/>
                  <a:gd name="T27" fmla="*/ 83 h 410"/>
                  <a:gd name="T28" fmla="*/ 140 w 279"/>
                  <a:gd name="T29" fmla="*/ 49 h 410"/>
                  <a:gd name="T30" fmla="*/ 106 w 279"/>
                  <a:gd name="T31" fmla="*/ 83 h 410"/>
                  <a:gd name="T32" fmla="*/ 109 w 279"/>
                  <a:gd name="T33" fmla="*/ 98 h 410"/>
                  <a:gd name="T34" fmla="*/ 91 w 279"/>
                  <a:gd name="T35" fmla="*/ 60 h 410"/>
                  <a:gd name="T36" fmla="*/ 91 w 279"/>
                  <a:gd name="T37" fmla="*/ 46 h 410"/>
                  <a:gd name="T38" fmla="*/ 279 w 279"/>
                  <a:gd name="T39" fmla="*/ 196 h 410"/>
                  <a:gd name="T40" fmla="*/ 247 w 279"/>
                  <a:gd name="T41" fmla="*/ 196 h 410"/>
                  <a:gd name="T42" fmla="*/ 227 w 279"/>
                  <a:gd name="T43" fmla="*/ 217 h 410"/>
                  <a:gd name="T44" fmla="*/ 227 w 279"/>
                  <a:gd name="T45" fmla="*/ 380 h 410"/>
                  <a:gd name="T46" fmla="*/ 140 w 279"/>
                  <a:gd name="T47" fmla="*/ 410 h 410"/>
                  <a:gd name="T48" fmla="*/ 52 w 279"/>
                  <a:gd name="T49" fmla="*/ 380 h 410"/>
                  <a:gd name="T50" fmla="*/ 52 w 279"/>
                  <a:gd name="T51" fmla="*/ 217 h 410"/>
                  <a:gd name="T52" fmla="*/ 32 w 279"/>
                  <a:gd name="T53" fmla="*/ 196 h 410"/>
                  <a:gd name="T54" fmla="*/ 0 w 279"/>
                  <a:gd name="T55" fmla="*/ 196 h 410"/>
                  <a:gd name="T56" fmla="*/ 0 w 279"/>
                  <a:gd name="T57" fmla="*/ 123 h 410"/>
                  <a:gd name="T58" fmla="*/ 86 w 279"/>
                  <a:gd name="T59" fmla="*/ 104 h 410"/>
                  <a:gd name="T60" fmla="*/ 100 w 279"/>
                  <a:gd name="T61" fmla="*/ 116 h 410"/>
                  <a:gd name="T62" fmla="*/ 128 w 279"/>
                  <a:gd name="T63" fmla="*/ 164 h 410"/>
                  <a:gd name="T64" fmla="*/ 79 w 279"/>
                  <a:gd name="T65" fmla="*/ 247 h 410"/>
                  <a:gd name="T66" fmla="*/ 97 w 279"/>
                  <a:gd name="T67" fmla="*/ 257 h 410"/>
                  <a:gd name="T68" fmla="*/ 179 w 279"/>
                  <a:gd name="T69" fmla="*/ 116 h 410"/>
                  <a:gd name="T70" fmla="*/ 193 w 279"/>
                  <a:gd name="T71" fmla="*/ 104 h 410"/>
                  <a:gd name="T72" fmla="*/ 279 w 279"/>
                  <a:gd name="T73" fmla="*/ 123 h 410"/>
                  <a:gd name="T74" fmla="*/ 279 w 279"/>
                  <a:gd name="T75"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410">
                    <a:moveTo>
                      <a:pt x="140" y="99"/>
                    </a:moveTo>
                    <a:cubicBezTo>
                      <a:pt x="131" y="99"/>
                      <a:pt x="124" y="92"/>
                      <a:pt x="124" y="83"/>
                    </a:cubicBezTo>
                    <a:cubicBezTo>
                      <a:pt x="124" y="75"/>
                      <a:pt x="131" y="68"/>
                      <a:pt x="140" y="68"/>
                    </a:cubicBezTo>
                    <a:cubicBezTo>
                      <a:pt x="148" y="68"/>
                      <a:pt x="155" y="75"/>
                      <a:pt x="155" y="83"/>
                    </a:cubicBezTo>
                    <a:cubicBezTo>
                      <a:pt x="155" y="92"/>
                      <a:pt x="148" y="99"/>
                      <a:pt x="140" y="99"/>
                    </a:cubicBezTo>
                    <a:close/>
                    <a:moveTo>
                      <a:pt x="91" y="46"/>
                    </a:moveTo>
                    <a:cubicBezTo>
                      <a:pt x="91" y="32"/>
                      <a:pt x="96" y="20"/>
                      <a:pt x="105" y="12"/>
                    </a:cubicBezTo>
                    <a:cubicBezTo>
                      <a:pt x="111" y="5"/>
                      <a:pt x="122" y="0"/>
                      <a:pt x="136" y="6"/>
                    </a:cubicBezTo>
                    <a:cubicBezTo>
                      <a:pt x="143" y="9"/>
                      <a:pt x="149" y="11"/>
                      <a:pt x="152" y="12"/>
                    </a:cubicBezTo>
                    <a:cubicBezTo>
                      <a:pt x="161" y="17"/>
                      <a:pt x="171" y="18"/>
                      <a:pt x="179" y="17"/>
                    </a:cubicBezTo>
                    <a:cubicBezTo>
                      <a:pt x="185" y="25"/>
                      <a:pt x="188" y="35"/>
                      <a:pt x="188" y="46"/>
                    </a:cubicBezTo>
                    <a:cubicBezTo>
                      <a:pt x="188" y="60"/>
                      <a:pt x="188" y="60"/>
                      <a:pt x="188" y="60"/>
                    </a:cubicBezTo>
                    <a:cubicBezTo>
                      <a:pt x="188" y="75"/>
                      <a:pt x="181" y="89"/>
                      <a:pt x="170" y="98"/>
                    </a:cubicBezTo>
                    <a:cubicBezTo>
                      <a:pt x="172" y="93"/>
                      <a:pt x="174" y="89"/>
                      <a:pt x="174" y="83"/>
                    </a:cubicBezTo>
                    <a:cubicBezTo>
                      <a:pt x="174" y="65"/>
                      <a:pt x="158" y="49"/>
                      <a:pt x="140" y="49"/>
                    </a:cubicBezTo>
                    <a:cubicBezTo>
                      <a:pt x="121" y="49"/>
                      <a:pt x="106" y="65"/>
                      <a:pt x="106" y="83"/>
                    </a:cubicBezTo>
                    <a:cubicBezTo>
                      <a:pt x="106" y="89"/>
                      <a:pt x="107" y="93"/>
                      <a:pt x="109" y="98"/>
                    </a:cubicBezTo>
                    <a:cubicBezTo>
                      <a:pt x="98" y="89"/>
                      <a:pt x="91" y="75"/>
                      <a:pt x="91" y="60"/>
                    </a:cubicBezTo>
                    <a:lnTo>
                      <a:pt x="91" y="46"/>
                    </a:lnTo>
                    <a:close/>
                    <a:moveTo>
                      <a:pt x="279" y="196"/>
                    </a:moveTo>
                    <a:cubicBezTo>
                      <a:pt x="247" y="196"/>
                      <a:pt x="247" y="196"/>
                      <a:pt x="247" y="196"/>
                    </a:cubicBezTo>
                    <a:cubicBezTo>
                      <a:pt x="236" y="196"/>
                      <a:pt x="227" y="206"/>
                      <a:pt x="227" y="217"/>
                    </a:cubicBezTo>
                    <a:cubicBezTo>
                      <a:pt x="227" y="380"/>
                      <a:pt x="227" y="380"/>
                      <a:pt x="227" y="380"/>
                    </a:cubicBezTo>
                    <a:cubicBezTo>
                      <a:pt x="215" y="390"/>
                      <a:pt x="185" y="410"/>
                      <a:pt x="140" y="410"/>
                    </a:cubicBezTo>
                    <a:cubicBezTo>
                      <a:pt x="94" y="410"/>
                      <a:pt x="64" y="390"/>
                      <a:pt x="52" y="380"/>
                    </a:cubicBezTo>
                    <a:cubicBezTo>
                      <a:pt x="52" y="217"/>
                      <a:pt x="52" y="217"/>
                      <a:pt x="52" y="217"/>
                    </a:cubicBezTo>
                    <a:cubicBezTo>
                      <a:pt x="52" y="206"/>
                      <a:pt x="43" y="196"/>
                      <a:pt x="32" y="196"/>
                    </a:cubicBezTo>
                    <a:cubicBezTo>
                      <a:pt x="0" y="196"/>
                      <a:pt x="0" y="196"/>
                      <a:pt x="0" y="196"/>
                    </a:cubicBezTo>
                    <a:cubicBezTo>
                      <a:pt x="0" y="123"/>
                      <a:pt x="0" y="123"/>
                      <a:pt x="0" y="123"/>
                    </a:cubicBezTo>
                    <a:cubicBezTo>
                      <a:pt x="86" y="104"/>
                      <a:pt x="86" y="104"/>
                      <a:pt x="86" y="104"/>
                    </a:cubicBezTo>
                    <a:cubicBezTo>
                      <a:pt x="90" y="109"/>
                      <a:pt x="95" y="113"/>
                      <a:pt x="100" y="116"/>
                    </a:cubicBezTo>
                    <a:cubicBezTo>
                      <a:pt x="128" y="164"/>
                      <a:pt x="128" y="164"/>
                      <a:pt x="128" y="164"/>
                    </a:cubicBezTo>
                    <a:cubicBezTo>
                      <a:pt x="79" y="247"/>
                      <a:pt x="79" y="247"/>
                      <a:pt x="79" y="247"/>
                    </a:cubicBezTo>
                    <a:cubicBezTo>
                      <a:pt x="97" y="257"/>
                      <a:pt x="97" y="257"/>
                      <a:pt x="97" y="257"/>
                    </a:cubicBezTo>
                    <a:cubicBezTo>
                      <a:pt x="179" y="116"/>
                      <a:pt x="179" y="116"/>
                      <a:pt x="179" y="116"/>
                    </a:cubicBezTo>
                    <a:cubicBezTo>
                      <a:pt x="184" y="113"/>
                      <a:pt x="189" y="109"/>
                      <a:pt x="193" y="104"/>
                    </a:cubicBezTo>
                    <a:cubicBezTo>
                      <a:pt x="279" y="123"/>
                      <a:pt x="279" y="123"/>
                      <a:pt x="279" y="123"/>
                    </a:cubicBezTo>
                    <a:lnTo>
                      <a:pt x="279"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78" name="Freeform 53">
                <a:extLst>
                  <a:ext uri="{FF2B5EF4-FFF2-40B4-BE49-F238E27FC236}">
                    <a16:creationId xmlns:a16="http://schemas.microsoft.com/office/drawing/2014/main" id="{D516ADAD-9704-F609-D798-4D5B3BBEB5DD}"/>
                  </a:ext>
                </a:extLst>
              </p:cNvPr>
              <p:cNvSpPr>
                <a:spLocks noEditPoints="1"/>
              </p:cNvSpPr>
              <p:nvPr/>
            </p:nvSpPr>
            <p:spPr bwMode="auto">
              <a:xfrm>
                <a:off x="5445" y="2108"/>
                <a:ext cx="489" cy="690"/>
              </a:xfrm>
              <a:custGeom>
                <a:avLst/>
                <a:gdLst>
                  <a:gd name="T0" fmla="*/ 309 w 321"/>
                  <a:gd name="T1" fmla="*/ 128 h 454"/>
                  <a:gd name="T2" fmla="*/ 225 w 321"/>
                  <a:gd name="T3" fmla="*/ 110 h 454"/>
                  <a:gd name="T4" fmla="*/ 230 w 321"/>
                  <a:gd name="T5" fmla="*/ 84 h 454"/>
                  <a:gd name="T6" fmla="*/ 230 w 321"/>
                  <a:gd name="T7" fmla="*/ 70 h 454"/>
                  <a:gd name="T8" fmla="*/ 161 w 321"/>
                  <a:gd name="T9" fmla="*/ 0 h 454"/>
                  <a:gd name="T10" fmla="*/ 91 w 321"/>
                  <a:gd name="T11" fmla="*/ 70 h 454"/>
                  <a:gd name="T12" fmla="*/ 91 w 321"/>
                  <a:gd name="T13" fmla="*/ 84 h 454"/>
                  <a:gd name="T14" fmla="*/ 96 w 321"/>
                  <a:gd name="T15" fmla="*/ 110 h 454"/>
                  <a:gd name="T16" fmla="*/ 12 w 321"/>
                  <a:gd name="T17" fmla="*/ 128 h 454"/>
                  <a:gd name="T18" fmla="*/ 0 w 321"/>
                  <a:gd name="T19" fmla="*/ 143 h 454"/>
                  <a:gd name="T20" fmla="*/ 0 w 321"/>
                  <a:gd name="T21" fmla="*/ 231 h 454"/>
                  <a:gd name="T22" fmla="*/ 11 w 321"/>
                  <a:gd name="T23" fmla="*/ 241 h 454"/>
                  <a:gd name="T24" fmla="*/ 43 w 321"/>
                  <a:gd name="T25" fmla="*/ 241 h 454"/>
                  <a:gd name="T26" fmla="*/ 53 w 321"/>
                  <a:gd name="T27" fmla="*/ 251 h 454"/>
                  <a:gd name="T28" fmla="*/ 53 w 321"/>
                  <a:gd name="T29" fmla="*/ 413 h 454"/>
                  <a:gd name="T30" fmla="*/ 161 w 321"/>
                  <a:gd name="T31" fmla="*/ 454 h 454"/>
                  <a:gd name="T32" fmla="*/ 268 w 321"/>
                  <a:gd name="T33" fmla="*/ 413 h 454"/>
                  <a:gd name="T34" fmla="*/ 268 w 321"/>
                  <a:gd name="T35" fmla="*/ 251 h 454"/>
                  <a:gd name="T36" fmla="*/ 279 w 321"/>
                  <a:gd name="T37" fmla="*/ 241 h 454"/>
                  <a:gd name="T38" fmla="*/ 311 w 321"/>
                  <a:gd name="T39" fmla="*/ 241 h 454"/>
                  <a:gd name="T40" fmla="*/ 321 w 321"/>
                  <a:gd name="T41" fmla="*/ 231 h 454"/>
                  <a:gd name="T42" fmla="*/ 321 w 321"/>
                  <a:gd name="T43" fmla="*/ 143 h 454"/>
                  <a:gd name="T44" fmla="*/ 309 w 321"/>
                  <a:gd name="T45" fmla="*/ 128 h 454"/>
                  <a:gd name="T46" fmla="*/ 161 w 321"/>
                  <a:gd name="T47" fmla="*/ 123 h 454"/>
                  <a:gd name="T48" fmla="*/ 145 w 321"/>
                  <a:gd name="T49" fmla="*/ 107 h 454"/>
                  <a:gd name="T50" fmla="*/ 161 w 321"/>
                  <a:gd name="T51" fmla="*/ 92 h 454"/>
                  <a:gd name="T52" fmla="*/ 176 w 321"/>
                  <a:gd name="T53" fmla="*/ 107 h 454"/>
                  <a:gd name="T54" fmla="*/ 161 w 321"/>
                  <a:gd name="T55" fmla="*/ 123 h 454"/>
                  <a:gd name="T56" fmla="*/ 112 w 321"/>
                  <a:gd name="T57" fmla="*/ 70 h 454"/>
                  <a:gd name="T58" fmla="*/ 126 w 321"/>
                  <a:gd name="T59" fmla="*/ 36 h 454"/>
                  <a:gd name="T60" fmla="*/ 157 w 321"/>
                  <a:gd name="T61" fmla="*/ 30 h 454"/>
                  <a:gd name="T62" fmla="*/ 173 w 321"/>
                  <a:gd name="T63" fmla="*/ 36 h 454"/>
                  <a:gd name="T64" fmla="*/ 200 w 321"/>
                  <a:gd name="T65" fmla="*/ 41 h 454"/>
                  <a:gd name="T66" fmla="*/ 209 w 321"/>
                  <a:gd name="T67" fmla="*/ 70 h 454"/>
                  <a:gd name="T68" fmla="*/ 209 w 321"/>
                  <a:gd name="T69" fmla="*/ 84 h 454"/>
                  <a:gd name="T70" fmla="*/ 191 w 321"/>
                  <a:gd name="T71" fmla="*/ 122 h 454"/>
                  <a:gd name="T72" fmla="*/ 195 w 321"/>
                  <a:gd name="T73" fmla="*/ 107 h 454"/>
                  <a:gd name="T74" fmla="*/ 161 w 321"/>
                  <a:gd name="T75" fmla="*/ 73 h 454"/>
                  <a:gd name="T76" fmla="*/ 127 w 321"/>
                  <a:gd name="T77" fmla="*/ 107 h 454"/>
                  <a:gd name="T78" fmla="*/ 130 w 321"/>
                  <a:gd name="T79" fmla="*/ 122 h 454"/>
                  <a:gd name="T80" fmla="*/ 112 w 321"/>
                  <a:gd name="T81" fmla="*/ 84 h 454"/>
                  <a:gd name="T82" fmla="*/ 112 w 321"/>
                  <a:gd name="T83" fmla="*/ 70 h 454"/>
                  <a:gd name="T84" fmla="*/ 300 w 321"/>
                  <a:gd name="T85" fmla="*/ 220 h 454"/>
                  <a:gd name="T86" fmla="*/ 268 w 321"/>
                  <a:gd name="T87" fmla="*/ 220 h 454"/>
                  <a:gd name="T88" fmla="*/ 248 w 321"/>
                  <a:gd name="T89" fmla="*/ 241 h 454"/>
                  <a:gd name="T90" fmla="*/ 248 w 321"/>
                  <a:gd name="T91" fmla="*/ 404 h 454"/>
                  <a:gd name="T92" fmla="*/ 161 w 321"/>
                  <a:gd name="T93" fmla="*/ 434 h 454"/>
                  <a:gd name="T94" fmla="*/ 73 w 321"/>
                  <a:gd name="T95" fmla="*/ 404 h 454"/>
                  <a:gd name="T96" fmla="*/ 73 w 321"/>
                  <a:gd name="T97" fmla="*/ 241 h 454"/>
                  <a:gd name="T98" fmla="*/ 53 w 321"/>
                  <a:gd name="T99" fmla="*/ 220 h 454"/>
                  <a:gd name="T100" fmla="*/ 21 w 321"/>
                  <a:gd name="T101" fmla="*/ 220 h 454"/>
                  <a:gd name="T102" fmla="*/ 21 w 321"/>
                  <a:gd name="T103" fmla="*/ 147 h 454"/>
                  <a:gd name="T104" fmla="*/ 107 w 321"/>
                  <a:gd name="T105" fmla="*/ 128 h 454"/>
                  <a:gd name="T106" fmla="*/ 121 w 321"/>
                  <a:gd name="T107" fmla="*/ 140 h 454"/>
                  <a:gd name="T108" fmla="*/ 149 w 321"/>
                  <a:gd name="T109" fmla="*/ 188 h 454"/>
                  <a:gd name="T110" fmla="*/ 100 w 321"/>
                  <a:gd name="T111" fmla="*/ 271 h 454"/>
                  <a:gd name="T112" fmla="*/ 118 w 321"/>
                  <a:gd name="T113" fmla="*/ 281 h 454"/>
                  <a:gd name="T114" fmla="*/ 200 w 321"/>
                  <a:gd name="T115" fmla="*/ 140 h 454"/>
                  <a:gd name="T116" fmla="*/ 214 w 321"/>
                  <a:gd name="T117" fmla="*/ 128 h 454"/>
                  <a:gd name="T118" fmla="*/ 300 w 321"/>
                  <a:gd name="T119" fmla="*/ 147 h 454"/>
                  <a:gd name="T120" fmla="*/ 300 w 321"/>
                  <a:gd name="T121" fmla="*/ 22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1" h="454">
                    <a:moveTo>
                      <a:pt x="309" y="128"/>
                    </a:moveTo>
                    <a:cubicBezTo>
                      <a:pt x="225" y="110"/>
                      <a:pt x="225" y="110"/>
                      <a:pt x="225" y="110"/>
                    </a:cubicBezTo>
                    <a:cubicBezTo>
                      <a:pt x="228" y="102"/>
                      <a:pt x="230" y="93"/>
                      <a:pt x="230" y="84"/>
                    </a:cubicBezTo>
                    <a:cubicBezTo>
                      <a:pt x="230" y="70"/>
                      <a:pt x="230" y="70"/>
                      <a:pt x="230" y="70"/>
                    </a:cubicBezTo>
                    <a:cubicBezTo>
                      <a:pt x="230" y="31"/>
                      <a:pt x="199" y="0"/>
                      <a:pt x="161" y="0"/>
                    </a:cubicBezTo>
                    <a:cubicBezTo>
                      <a:pt x="122" y="0"/>
                      <a:pt x="91" y="31"/>
                      <a:pt x="91" y="70"/>
                    </a:cubicBezTo>
                    <a:cubicBezTo>
                      <a:pt x="91" y="84"/>
                      <a:pt x="91" y="84"/>
                      <a:pt x="91" y="84"/>
                    </a:cubicBezTo>
                    <a:cubicBezTo>
                      <a:pt x="91" y="93"/>
                      <a:pt x="93" y="102"/>
                      <a:pt x="96" y="110"/>
                    </a:cubicBezTo>
                    <a:cubicBezTo>
                      <a:pt x="12" y="128"/>
                      <a:pt x="12" y="128"/>
                      <a:pt x="12" y="128"/>
                    </a:cubicBezTo>
                    <a:cubicBezTo>
                      <a:pt x="3" y="129"/>
                      <a:pt x="0" y="134"/>
                      <a:pt x="0" y="143"/>
                    </a:cubicBezTo>
                    <a:cubicBezTo>
                      <a:pt x="0" y="231"/>
                      <a:pt x="0" y="231"/>
                      <a:pt x="0" y="231"/>
                    </a:cubicBezTo>
                    <a:cubicBezTo>
                      <a:pt x="0" y="236"/>
                      <a:pt x="5" y="241"/>
                      <a:pt x="11" y="241"/>
                    </a:cubicBezTo>
                    <a:cubicBezTo>
                      <a:pt x="43" y="241"/>
                      <a:pt x="43" y="241"/>
                      <a:pt x="43" y="241"/>
                    </a:cubicBezTo>
                    <a:cubicBezTo>
                      <a:pt x="48" y="241"/>
                      <a:pt x="53" y="245"/>
                      <a:pt x="53" y="251"/>
                    </a:cubicBezTo>
                    <a:cubicBezTo>
                      <a:pt x="53" y="413"/>
                      <a:pt x="53" y="413"/>
                      <a:pt x="53" y="413"/>
                    </a:cubicBezTo>
                    <a:cubicBezTo>
                      <a:pt x="53" y="413"/>
                      <a:pt x="91" y="454"/>
                      <a:pt x="161" y="454"/>
                    </a:cubicBezTo>
                    <a:cubicBezTo>
                      <a:pt x="230" y="454"/>
                      <a:pt x="268" y="413"/>
                      <a:pt x="268" y="413"/>
                    </a:cubicBezTo>
                    <a:cubicBezTo>
                      <a:pt x="268" y="251"/>
                      <a:pt x="268" y="251"/>
                      <a:pt x="268" y="251"/>
                    </a:cubicBezTo>
                    <a:cubicBezTo>
                      <a:pt x="268" y="245"/>
                      <a:pt x="273" y="241"/>
                      <a:pt x="279" y="241"/>
                    </a:cubicBezTo>
                    <a:cubicBezTo>
                      <a:pt x="311" y="241"/>
                      <a:pt x="311" y="241"/>
                      <a:pt x="311" y="241"/>
                    </a:cubicBezTo>
                    <a:cubicBezTo>
                      <a:pt x="316" y="241"/>
                      <a:pt x="321" y="236"/>
                      <a:pt x="321" y="231"/>
                    </a:cubicBezTo>
                    <a:cubicBezTo>
                      <a:pt x="321" y="143"/>
                      <a:pt x="321" y="143"/>
                      <a:pt x="321" y="143"/>
                    </a:cubicBezTo>
                    <a:cubicBezTo>
                      <a:pt x="321" y="134"/>
                      <a:pt x="318" y="129"/>
                      <a:pt x="309" y="128"/>
                    </a:cubicBezTo>
                    <a:close/>
                    <a:moveTo>
                      <a:pt x="161" y="123"/>
                    </a:moveTo>
                    <a:cubicBezTo>
                      <a:pt x="152" y="123"/>
                      <a:pt x="145" y="116"/>
                      <a:pt x="145" y="107"/>
                    </a:cubicBezTo>
                    <a:cubicBezTo>
                      <a:pt x="145" y="99"/>
                      <a:pt x="152" y="92"/>
                      <a:pt x="161" y="92"/>
                    </a:cubicBezTo>
                    <a:cubicBezTo>
                      <a:pt x="169" y="92"/>
                      <a:pt x="176" y="99"/>
                      <a:pt x="176" y="107"/>
                    </a:cubicBezTo>
                    <a:cubicBezTo>
                      <a:pt x="176" y="116"/>
                      <a:pt x="169" y="123"/>
                      <a:pt x="161" y="123"/>
                    </a:cubicBezTo>
                    <a:close/>
                    <a:moveTo>
                      <a:pt x="112" y="70"/>
                    </a:moveTo>
                    <a:cubicBezTo>
                      <a:pt x="112" y="56"/>
                      <a:pt x="117" y="44"/>
                      <a:pt x="126" y="36"/>
                    </a:cubicBezTo>
                    <a:cubicBezTo>
                      <a:pt x="132" y="29"/>
                      <a:pt x="143" y="24"/>
                      <a:pt x="157" y="30"/>
                    </a:cubicBezTo>
                    <a:cubicBezTo>
                      <a:pt x="164" y="33"/>
                      <a:pt x="170" y="35"/>
                      <a:pt x="173" y="36"/>
                    </a:cubicBezTo>
                    <a:cubicBezTo>
                      <a:pt x="182" y="41"/>
                      <a:pt x="192" y="42"/>
                      <a:pt x="200" y="41"/>
                    </a:cubicBezTo>
                    <a:cubicBezTo>
                      <a:pt x="206" y="49"/>
                      <a:pt x="209" y="59"/>
                      <a:pt x="209" y="70"/>
                    </a:cubicBezTo>
                    <a:cubicBezTo>
                      <a:pt x="209" y="84"/>
                      <a:pt x="209" y="84"/>
                      <a:pt x="209" y="84"/>
                    </a:cubicBezTo>
                    <a:cubicBezTo>
                      <a:pt x="209" y="99"/>
                      <a:pt x="202" y="113"/>
                      <a:pt x="191" y="122"/>
                    </a:cubicBezTo>
                    <a:cubicBezTo>
                      <a:pt x="193" y="117"/>
                      <a:pt x="195" y="113"/>
                      <a:pt x="195" y="107"/>
                    </a:cubicBezTo>
                    <a:cubicBezTo>
                      <a:pt x="195" y="89"/>
                      <a:pt x="179" y="73"/>
                      <a:pt x="161" y="73"/>
                    </a:cubicBezTo>
                    <a:cubicBezTo>
                      <a:pt x="142" y="73"/>
                      <a:pt x="127" y="89"/>
                      <a:pt x="127" y="107"/>
                    </a:cubicBezTo>
                    <a:cubicBezTo>
                      <a:pt x="127" y="113"/>
                      <a:pt x="128" y="117"/>
                      <a:pt x="130" y="122"/>
                    </a:cubicBezTo>
                    <a:cubicBezTo>
                      <a:pt x="119" y="113"/>
                      <a:pt x="112" y="99"/>
                      <a:pt x="112" y="84"/>
                    </a:cubicBezTo>
                    <a:lnTo>
                      <a:pt x="112" y="70"/>
                    </a:lnTo>
                    <a:close/>
                    <a:moveTo>
                      <a:pt x="300" y="220"/>
                    </a:moveTo>
                    <a:cubicBezTo>
                      <a:pt x="268" y="220"/>
                      <a:pt x="268" y="220"/>
                      <a:pt x="268" y="220"/>
                    </a:cubicBezTo>
                    <a:cubicBezTo>
                      <a:pt x="257" y="220"/>
                      <a:pt x="248" y="230"/>
                      <a:pt x="248" y="241"/>
                    </a:cubicBezTo>
                    <a:cubicBezTo>
                      <a:pt x="248" y="404"/>
                      <a:pt x="248" y="404"/>
                      <a:pt x="248" y="404"/>
                    </a:cubicBezTo>
                    <a:cubicBezTo>
                      <a:pt x="236" y="414"/>
                      <a:pt x="206" y="434"/>
                      <a:pt x="161" y="434"/>
                    </a:cubicBezTo>
                    <a:cubicBezTo>
                      <a:pt x="115" y="434"/>
                      <a:pt x="85" y="414"/>
                      <a:pt x="73" y="404"/>
                    </a:cubicBezTo>
                    <a:cubicBezTo>
                      <a:pt x="73" y="241"/>
                      <a:pt x="73" y="241"/>
                      <a:pt x="73" y="241"/>
                    </a:cubicBezTo>
                    <a:cubicBezTo>
                      <a:pt x="73" y="230"/>
                      <a:pt x="64" y="220"/>
                      <a:pt x="53" y="220"/>
                    </a:cubicBezTo>
                    <a:cubicBezTo>
                      <a:pt x="21" y="220"/>
                      <a:pt x="21" y="220"/>
                      <a:pt x="21" y="220"/>
                    </a:cubicBezTo>
                    <a:cubicBezTo>
                      <a:pt x="21" y="147"/>
                      <a:pt x="21" y="147"/>
                      <a:pt x="21" y="147"/>
                    </a:cubicBezTo>
                    <a:cubicBezTo>
                      <a:pt x="107" y="128"/>
                      <a:pt x="107" y="128"/>
                      <a:pt x="107" y="128"/>
                    </a:cubicBezTo>
                    <a:cubicBezTo>
                      <a:pt x="111" y="133"/>
                      <a:pt x="116" y="137"/>
                      <a:pt x="121" y="140"/>
                    </a:cubicBezTo>
                    <a:cubicBezTo>
                      <a:pt x="149" y="188"/>
                      <a:pt x="149" y="188"/>
                      <a:pt x="149" y="188"/>
                    </a:cubicBezTo>
                    <a:cubicBezTo>
                      <a:pt x="100" y="271"/>
                      <a:pt x="100" y="271"/>
                      <a:pt x="100" y="271"/>
                    </a:cubicBezTo>
                    <a:cubicBezTo>
                      <a:pt x="118" y="281"/>
                      <a:pt x="118" y="281"/>
                      <a:pt x="118" y="281"/>
                    </a:cubicBezTo>
                    <a:cubicBezTo>
                      <a:pt x="200" y="140"/>
                      <a:pt x="200" y="140"/>
                      <a:pt x="200" y="140"/>
                    </a:cubicBezTo>
                    <a:cubicBezTo>
                      <a:pt x="205" y="137"/>
                      <a:pt x="210" y="133"/>
                      <a:pt x="214" y="128"/>
                    </a:cubicBezTo>
                    <a:cubicBezTo>
                      <a:pt x="300" y="147"/>
                      <a:pt x="300" y="147"/>
                      <a:pt x="300" y="147"/>
                    </a:cubicBezTo>
                    <a:lnTo>
                      <a:pt x="300" y="22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pic>
        <p:nvPicPr>
          <p:cNvPr id="83" name="図 82">
            <a:extLst>
              <a:ext uri="{FF2B5EF4-FFF2-40B4-BE49-F238E27FC236}">
                <a16:creationId xmlns:a16="http://schemas.microsoft.com/office/drawing/2014/main" id="{EDE43D59-BF88-F369-D085-32C151177DBF}"/>
              </a:ext>
            </a:extLst>
          </p:cNvPr>
          <p:cNvPicPr>
            <a:picLocks noChangeAspect="1"/>
          </p:cNvPicPr>
          <p:nvPr/>
        </p:nvPicPr>
        <p:blipFill>
          <a:blip r:embed="rId10"/>
          <a:stretch>
            <a:fillRect/>
          </a:stretch>
        </p:blipFill>
        <p:spPr>
          <a:xfrm>
            <a:off x="6166481" y="3244453"/>
            <a:ext cx="1407756" cy="1160308"/>
          </a:xfrm>
          <a:prstGeom prst="rect">
            <a:avLst/>
          </a:prstGeom>
        </p:spPr>
      </p:pic>
      <p:sp>
        <p:nvSpPr>
          <p:cNvPr id="85" name="矢印: 五方向 84">
            <a:extLst>
              <a:ext uri="{FF2B5EF4-FFF2-40B4-BE49-F238E27FC236}">
                <a16:creationId xmlns:a16="http://schemas.microsoft.com/office/drawing/2014/main" id="{E9F6DDCA-8DD7-7401-D597-E2E833118EE0}"/>
              </a:ext>
            </a:extLst>
          </p:cNvPr>
          <p:cNvSpPr/>
          <p:nvPr/>
        </p:nvSpPr>
        <p:spPr bwMode="auto">
          <a:xfrm>
            <a:off x="3259641" y="2742530"/>
            <a:ext cx="3024921" cy="407263"/>
          </a:xfrm>
          <a:prstGeom prst="homePlate">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ja-JP" altLang="en-US" sz="1400" b="1">
                <a:solidFill>
                  <a:srgbClr val="0070C0"/>
                </a:solidFill>
                <a:latin typeface="+mn-ea"/>
              </a:rPr>
              <a:t>１</a:t>
            </a:r>
            <a:r>
              <a:rPr lang="en-US" altLang="ja-JP" sz="1400" b="1">
                <a:solidFill>
                  <a:srgbClr val="0070C0"/>
                </a:solidFill>
                <a:latin typeface="+mn-ea"/>
              </a:rPr>
              <a:t>. </a:t>
            </a:r>
            <a:r>
              <a:rPr lang="ja-JP" altLang="en-US" sz="1400" b="1">
                <a:solidFill>
                  <a:srgbClr val="0070C0"/>
                </a:solidFill>
                <a:latin typeface="+mn-ea"/>
              </a:rPr>
              <a:t>資格確認対象者の選択</a:t>
            </a:r>
          </a:p>
        </p:txBody>
      </p:sp>
      <p:sp>
        <p:nvSpPr>
          <p:cNvPr id="86" name="矢印: 山形 85">
            <a:extLst>
              <a:ext uri="{FF2B5EF4-FFF2-40B4-BE49-F238E27FC236}">
                <a16:creationId xmlns:a16="http://schemas.microsoft.com/office/drawing/2014/main" id="{4D8DE55E-C0A0-299B-2398-03528E2C8002}"/>
              </a:ext>
            </a:extLst>
          </p:cNvPr>
          <p:cNvSpPr/>
          <p:nvPr/>
        </p:nvSpPr>
        <p:spPr bwMode="auto">
          <a:xfrm>
            <a:off x="6166481" y="2742530"/>
            <a:ext cx="2712896" cy="395357"/>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rgbClr val="0070C0"/>
                </a:solidFill>
                <a:latin typeface="+mn-ea"/>
              </a:rPr>
              <a:t>２</a:t>
            </a:r>
            <a:r>
              <a:rPr lang="en-US" altLang="ja-JP" sz="1400" b="1">
                <a:solidFill>
                  <a:srgbClr val="0070C0"/>
                </a:solidFill>
                <a:latin typeface="+mn-ea"/>
              </a:rPr>
              <a:t>. </a:t>
            </a:r>
            <a:r>
              <a:rPr lang="ja-JP" altLang="en-US" sz="1400" b="1">
                <a:solidFill>
                  <a:srgbClr val="0070C0"/>
                </a:solidFill>
                <a:latin typeface="+mn-ea"/>
              </a:rPr>
              <a:t>予診票の確認</a:t>
            </a:r>
          </a:p>
        </p:txBody>
      </p:sp>
      <p:sp>
        <p:nvSpPr>
          <p:cNvPr id="87" name="正方形/長方形 86">
            <a:extLst>
              <a:ext uri="{FF2B5EF4-FFF2-40B4-BE49-F238E27FC236}">
                <a16:creationId xmlns:a16="http://schemas.microsoft.com/office/drawing/2014/main" id="{7101FE66-2D5F-BABD-E5A9-2D0958943E67}"/>
              </a:ext>
            </a:extLst>
          </p:cNvPr>
          <p:cNvSpPr/>
          <p:nvPr/>
        </p:nvSpPr>
        <p:spPr>
          <a:xfrm>
            <a:off x="3862520" y="1579974"/>
            <a:ext cx="599693" cy="3416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ysClr val="windowText" lastClr="000000"/>
                </a:solidFill>
                <a:latin typeface="+mn-ea"/>
              </a:rPr>
              <a:t>受付</a:t>
            </a:r>
          </a:p>
        </p:txBody>
      </p:sp>
      <p:sp>
        <p:nvSpPr>
          <p:cNvPr id="88" name="テキスト ボックス 87">
            <a:extLst>
              <a:ext uri="{FF2B5EF4-FFF2-40B4-BE49-F238E27FC236}">
                <a16:creationId xmlns:a16="http://schemas.microsoft.com/office/drawing/2014/main" id="{AEC8F4D5-2156-58D9-FB77-50ED84B21266}"/>
              </a:ext>
            </a:extLst>
          </p:cNvPr>
          <p:cNvSpPr txBox="1"/>
          <p:nvPr/>
        </p:nvSpPr>
        <p:spPr>
          <a:xfrm>
            <a:off x="4678380" y="3259412"/>
            <a:ext cx="1421858" cy="969496"/>
          </a:xfrm>
          <a:prstGeom prst="rect">
            <a:avLst/>
          </a:prstGeom>
          <a:noFill/>
          <a:ln>
            <a:solidFill>
              <a:schemeClr val="accent1"/>
            </a:solidFill>
          </a:ln>
        </p:spPr>
        <p:txBody>
          <a:bodyPr wrap="square" lIns="91440" tIns="45720" rIns="91440" bIns="45720" rtlCol="0" anchor="t">
            <a:spAutoFit/>
          </a:bodyPr>
          <a:lstStyle/>
          <a:p>
            <a:pPr marL="171450" indent="-171450" defTabSz="414772">
              <a:lnSpc>
                <a:spcPct val="120000"/>
              </a:lnSpc>
              <a:spcAft>
                <a:spcPts val="544"/>
              </a:spcAft>
              <a:buClr>
                <a:srgbClr val="103185"/>
              </a:buClr>
              <a:buFont typeface="メイリオ" panose="020B0604030504040204" pitchFamily="50" charset="-128"/>
              <a:buChar char="▶"/>
            </a:pPr>
            <a:r>
              <a:rPr lang="ja-JP" altLang="en-US" sz="1200">
                <a:solidFill>
                  <a:srgbClr val="000000"/>
                </a:solidFill>
                <a:latin typeface="+mn-ea"/>
              </a:rPr>
              <a:t>本人確認済の予防接種対象者を検索して、選択する</a:t>
            </a:r>
            <a:endParaRPr lang="en-US" altLang="ja-JP">
              <a:latin typeface="+mn-ea"/>
            </a:endParaRPr>
          </a:p>
        </p:txBody>
      </p:sp>
      <p:sp>
        <p:nvSpPr>
          <p:cNvPr id="89" name="テキスト ボックス 88">
            <a:extLst>
              <a:ext uri="{FF2B5EF4-FFF2-40B4-BE49-F238E27FC236}">
                <a16:creationId xmlns:a16="http://schemas.microsoft.com/office/drawing/2014/main" id="{12C44173-7BB6-2C5C-A1F6-F6EDE16EC38D}"/>
              </a:ext>
            </a:extLst>
          </p:cNvPr>
          <p:cNvSpPr txBox="1"/>
          <p:nvPr/>
        </p:nvSpPr>
        <p:spPr>
          <a:xfrm>
            <a:off x="7605033" y="3244453"/>
            <a:ext cx="1274343" cy="747897"/>
          </a:xfrm>
          <a:prstGeom prst="rect">
            <a:avLst/>
          </a:prstGeom>
          <a:noFill/>
          <a:ln>
            <a:solidFill>
              <a:schemeClr val="accent1"/>
            </a:solidFill>
          </a:ln>
        </p:spPr>
        <p:txBody>
          <a:bodyPr wrap="square" rtlCol="0">
            <a:spAutoFit/>
          </a:bodyPr>
          <a:lstStyle/>
          <a:p>
            <a:pPr marL="171450" indent="-171450" defTabSz="414772">
              <a:lnSpc>
                <a:spcPct val="120000"/>
              </a:lnSpc>
              <a:spcAft>
                <a:spcPts val="544"/>
              </a:spcAft>
              <a:buClr>
                <a:srgbClr val="103185"/>
              </a:buClr>
              <a:buFont typeface="メイリオ" panose="020B0604030504040204" pitchFamily="50" charset="-128"/>
              <a:buChar char="▶"/>
            </a:pPr>
            <a:r>
              <a:rPr lang="ja-JP" altLang="en-US" sz="1200">
                <a:solidFill>
                  <a:srgbClr val="000000"/>
                </a:solidFill>
                <a:latin typeface="+mn-ea"/>
              </a:rPr>
              <a:t>接種記録や予診票の確認を行う</a:t>
            </a:r>
          </a:p>
        </p:txBody>
      </p:sp>
      <p:grpSp>
        <p:nvGrpSpPr>
          <p:cNvPr id="90" name="グループ化 89">
            <a:extLst>
              <a:ext uri="{FF2B5EF4-FFF2-40B4-BE49-F238E27FC236}">
                <a16:creationId xmlns:a16="http://schemas.microsoft.com/office/drawing/2014/main" id="{5D033469-29FF-6F91-A9BC-C7D43C2301EF}"/>
              </a:ext>
            </a:extLst>
          </p:cNvPr>
          <p:cNvGrpSpPr/>
          <p:nvPr/>
        </p:nvGrpSpPr>
        <p:grpSpPr>
          <a:xfrm>
            <a:off x="3305744" y="2016042"/>
            <a:ext cx="778794" cy="680918"/>
            <a:chOff x="8283889" y="1836303"/>
            <a:chExt cx="1034937" cy="722165"/>
          </a:xfrm>
        </p:grpSpPr>
        <p:sp>
          <p:nvSpPr>
            <p:cNvPr id="91" name="グラフィックス 48">
              <a:extLst>
                <a:ext uri="{FF2B5EF4-FFF2-40B4-BE49-F238E27FC236}">
                  <a16:creationId xmlns:a16="http://schemas.microsoft.com/office/drawing/2014/main" id="{08B7454A-E755-8225-7EFD-601B872B0CF9}"/>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92" name="グラフィックス 91" descr="ノート PC 単色塗りつぶし">
              <a:extLst>
                <a:ext uri="{FF2B5EF4-FFF2-40B4-BE49-F238E27FC236}">
                  <a16:creationId xmlns:a16="http://schemas.microsoft.com/office/drawing/2014/main" id="{4E3400FC-4AE5-5AFF-3807-CC76112CDDB2}"/>
                </a:ext>
              </a:extLst>
            </p:cNvPr>
            <p:cNvPicPr>
              <a:picLocks noChangeAspect="1"/>
            </p:cNvPicPr>
            <p:nvPr/>
          </p:nvPicPr>
          <p:blipFill>
            <a:blip r:embed="rId11">
              <a:extLst>
                <a:ext uri="{96DAC541-7B7A-43D3-8B79-37D633B846F1}">
                  <asvg:svgBlip xmlns:asvg="http://schemas.microsoft.com/office/drawing/2016/SVG/main" r:embed="rId12"/>
                </a:ext>
              </a:extLst>
            </a:blip>
            <a:srcRect t="17899" b="12322"/>
            <a:stretch/>
          </p:blipFill>
          <p:spPr>
            <a:xfrm>
              <a:off x="8283889" y="1836303"/>
              <a:ext cx="1034937" cy="722165"/>
            </a:xfrm>
            <a:prstGeom prst="rect">
              <a:avLst/>
            </a:prstGeom>
          </p:spPr>
        </p:pic>
      </p:grpSp>
      <p:sp>
        <p:nvSpPr>
          <p:cNvPr id="2" name="テキスト ボックス 1">
            <a:extLst>
              <a:ext uri="{FF2B5EF4-FFF2-40B4-BE49-F238E27FC236}">
                <a16:creationId xmlns:a16="http://schemas.microsoft.com/office/drawing/2014/main" id="{0F76D340-D168-361F-5A8B-DC2D5D3FE90E}"/>
              </a:ext>
            </a:extLst>
          </p:cNvPr>
          <p:cNvSpPr txBox="1"/>
          <p:nvPr/>
        </p:nvSpPr>
        <p:spPr>
          <a:xfrm>
            <a:off x="4092805" y="2239488"/>
            <a:ext cx="1890805" cy="246221"/>
          </a:xfrm>
          <a:prstGeom prst="rect">
            <a:avLst/>
          </a:prstGeom>
          <a:noFill/>
        </p:spPr>
        <p:txBody>
          <a:bodyPr wrap="square" rtlCol="0" anchor="ctr">
            <a:spAutoFit/>
          </a:bodyPr>
          <a:lstStyle/>
          <a:p>
            <a:r>
              <a:rPr kumimoji="1" lang="ja-JP" altLang="en-US" sz="1000">
                <a:latin typeface="+mn-ea"/>
              </a:rPr>
              <a:t>予防接種サイト</a:t>
            </a:r>
          </a:p>
        </p:txBody>
      </p:sp>
      <p:pic>
        <p:nvPicPr>
          <p:cNvPr id="4" name="図 3" descr="ロゴ&#10;&#10;AI によって生成されたコンテンツは間違っている可能性があります。">
            <a:extLst>
              <a:ext uri="{FF2B5EF4-FFF2-40B4-BE49-F238E27FC236}">
                <a16:creationId xmlns:a16="http://schemas.microsoft.com/office/drawing/2014/main" id="{5F3E498B-47F3-8849-A431-6989000518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5" name="テキスト ボックス 4">
            <a:extLst>
              <a:ext uri="{FF2B5EF4-FFF2-40B4-BE49-F238E27FC236}">
                <a16:creationId xmlns:a16="http://schemas.microsoft.com/office/drawing/2014/main" id="{11B34F0F-3793-3760-FA7E-5EE515DE6E86}"/>
              </a:ext>
            </a:extLst>
          </p:cNvPr>
          <p:cNvSpPr txBox="1"/>
          <p:nvPr/>
        </p:nvSpPr>
        <p:spPr>
          <a:xfrm>
            <a:off x="628879" y="1497757"/>
            <a:ext cx="2301642" cy="769441"/>
          </a:xfrm>
          <a:prstGeom prst="rect">
            <a:avLst/>
          </a:prstGeom>
          <a:noFill/>
        </p:spPr>
        <p:txBody>
          <a:bodyPr wrap="square" rtlCol="0">
            <a:spAutoFit/>
          </a:bodyPr>
          <a:lstStyle/>
          <a:p>
            <a:r>
              <a:rPr kumimoji="1" lang="ja-JP" altLang="en-US" sz="1100">
                <a:solidFill>
                  <a:schemeClr val="tx2"/>
                </a:solidFill>
                <a:latin typeface="+mn-ea"/>
              </a:rPr>
              <a:t>受付における本人確認は、</a:t>
            </a:r>
            <a:br>
              <a:rPr kumimoji="1" lang="en-US" altLang="ja-JP" sz="1100">
                <a:solidFill>
                  <a:schemeClr val="tx2"/>
                </a:solidFill>
                <a:latin typeface="+mn-ea"/>
              </a:rPr>
            </a:br>
            <a:r>
              <a:rPr kumimoji="1" lang="ja-JP" altLang="en-US" sz="1100">
                <a:solidFill>
                  <a:schemeClr val="tx2"/>
                </a:solidFill>
                <a:latin typeface="+mn-ea"/>
              </a:rPr>
              <a:t>通常診療と同様にマイナンバーカードと顔認証付きカードリーダー等により実施します。</a:t>
            </a:r>
          </a:p>
        </p:txBody>
      </p:sp>
    </p:spTree>
    <p:extLst>
      <p:ext uri="{BB962C8B-B14F-4D97-AF65-F5344CB8AC3E}">
        <p14:creationId xmlns:p14="http://schemas.microsoft.com/office/powerpoint/2010/main" val="62673883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6E050-B68A-4EE4-2A74-6D84719B91D1}"/>
            </a:ext>
          </a:extLst>
        </p:cNvPr>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F240FC3A-4694-E58F-4680-54CA536DD00F}"/>
              </a:ext>
            </a:extLst>
          </p:cNvPr>
          <p:cNvSpPr/>
          <p:nvPr/>
        </p:nvSpPr>
        <p:spPr bwMode="auto">
          <a:xfrm>
            <a:off x="176907" y="1034601"/>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aphicFrame>
        <p:nvGraphicFramePr>
          <p:cNvPr id="3" name="think-cell data - do not delete" hidden="1">
            <a:extLst>
              <a:ext uri="{FF2B5EF4-FFF2-40B4-BE49-F238E27FC236}">
                <a16:creationId xmlns:a16="http://schemas.microsoft.com/office/drawing/2014/main" id="{3C6FB774-DE6D-1C18-AC6D-6093045B13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3C6FB774-DE6D-1C18-AC6D-6093045B13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2" name="ビジネスマン｜女性">
            <a:extLst>
              <a:ext uri="{FF2B5EF4-FFF2-40B4-BE49-F238E27FC236}">
                <a16:creationId xmlns:a16="http://schemas.microsoft.com/office/drawing/2014/main" id="{54554442-CCB5-2AD9-32DF-17C599E2E198}"/>
              </a:ext>
            </a:extLst>
          </p:cNvPr>
          <p:cNvGrpSpPr>
            <a:grpSpLocks noChangeAspect="1"/>
          </p:cNvGrpSpPr>
          <p:nvPr/>
        </p:nvGrpSpPr>
        <p:grpSpPr bwMode="auto">
          <a:xfrm>
            <a:off x="338087" y="1138194"/>
            <a:ext cx="756508" cy="844996"/>
            <a:chOff x="2033" y="988"/>
            <a:chExt cx="607" cy="678"/>
          </a:xfrm>
        </p:grpSpPr>
        <p:sp>
          <p:nvSpPr>
            <p:cNvPr id="43" name="Freeform 10">
              <a:extLst>
                <a:ext uri="{FF2B5EF4-FFF2-40B4-BE49-F238E27FC236}">
                  <a16:creationId xmlns:a16="http://schemas.microsoft.com/office/drawing/2014/main" id="{773286B2-51FB-5BA3-25D4-A109FB28CA92}"/>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44" name="Freeform 11">
              <a:extLst>
                <a:ext uri="{FF2B5EF4-FFF2-40B4-BE49-F238E27FC236}">
                  <a16:creationId xmlns:a16="http://schemas.microsoft.com/office/drawing/2014/main" id="{861C25B6-70B1-E04E-0643-24766D352E50}"/>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45" name="テキスト ボックス 44">
            <a:extLst>
              <a:ext uri="{FF2B5EF4-FFF2-40B4-BE49-F238E27FC236}">
                <a16:creationId xmlns:a16="http://schemas.microsoft.com/office/drawing/2014/main" id="{13131A17-718B-6881-EF43-F760DC91D08B}"/>
              </a:ext>
            </a:extLst>
          </p:cNvPr>
          <p:cNvSpPr txBox="1"/>
          <p:nvPr/>
        </p:nvSpPr>
        <p:spPr>
          <a:xfrm>
            <a:off x="1489839" y="1844802"/>
            <a:ext cx="5802211" cy="410882"/>
          </a:xfrm>
          <a:prstGeom prst="rect">
            <a:avLst/>
          </a:prstGeom>
          <a:noFill/>
        </p:spPr>
        <p:txBody>
          <a:bodyPr wrap="square" rtlCol="0">
            <a:spAutoFit/>
          </a:bodyPr>
          <a:lstStyle/>
          <a:p>
            <a:pPr defTabSz="414772">
              <a:lnSpc>
                <a:spcPct val="120000"/>
              </a:lnSpc>
              <a:spcAft>
                <a:spcPts val="544"/>
              </a:spcAft>
              <a:buClr>
                <a:srgbClr val="103185"/>
              </a:buClr>
            </a:pPr>
            <a:r>
              <a:rPr lang="en-US" altLang="ja-JP" b="1">
                <a:solidFill>
                  <a:schemeClr val="tx2"/>
                </a:solidFill>
                <a:latin typeface="+mn-ea"/>
              </a:rPr>
              <a:t>1.</a:t>
            </a:r>
            <a:r>
              <a:rPr lang="ja-JP" altLang="en-US" b="1">
                <a:solidFill>
                  <a:schemeClr val="tx2"/>
                </a:solidFill>
                <a:latin typeface="+mn-ea"/>
              </a:rPr>
              <a:t> 資格確認対象者の照会</a:t>
            </a:r>
          </a:p>
        </p:txBody>
      </p:sp>
      <p:sp>
        <p:nvSpPr>
          <p:cNvPr id="6" name="正方形/長方形 5">
            <a:extLst>
              <a:ext uri="{FF2B5EF4-FFF2-40B4-BE49-F238E27FC236}">
                <a16:creationId xmlns:a16="http://schemas.microsoft.com/office/drawing/2014/main" id="{FA131657-9F94-92AA-B33B-7F5358C78AC2}"/>
              </a:ext>
            </a:extLst>
          </p:cNvPr>
          <p:cNvSpPr/>
          <p:nvPr/>
        </p:nvSpPr>
        <p:spPr>
          <a:xfrm>
            <a:off x="263223" y="2060335"/>
            <a:ext cx="906236" cy="2080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mn-ea"/>
              </a:rPr>
              <a:t>受付</a:t>
            </a:r>
          </a:p>
        </p:txBody>
      </p:sp>
      <p:sp>
        <p:nvSpPr>
          <p:cNvPr id="13" name="テキスト ボックス 12">
            <a:extLst>
              <a:ext uri="{FF2B5EF4-FFF2-40B4-BE49-F238E27FC236}">
                <a16:creationId xmlns:a16="http://schemas.microsoft.com/office/drawing/2014/main" id="{998FE3AD-1DAA-BEF7-6EBF-5D9825ABBD6A}"/>
              </a:ext>
            </a:extLst>
          </p:cNvPr>
          <p:cNvSpPr txBox="1"/>
          <p:nvPr/>
        </p:nvSpPr>
        <p:spPr>
          <a:xfrm>
            <a:off x="1489839" y="2255684"/>
            <a:ext cx="3052615" cy="747897"/>
          </a:xfrm>
          <a:prstGeom prst="rect">
            <a:avLst/>
          </a:prstGeom>
          <a:noFill/>
        </p:spPr>
        <p:txBody>
          <a:bodyPr wrap="square" rtlCol="0">
            <a:spAutoFit/>
          </a:bodyPr>
          <a:lstStyle/>
          <a:p>
            <a:pPr defTabSz="414772">
              <a:lnSpc>
                <a:spcPct val="120000"/>
              </a:lnSpc>
              <a:spcAft>
                <a:spcPts val="544"/>
              </a:spcAft>
              <a:buClr>
                <a:srgbClr val="103185"/>
              </a:buClr>
            </a:pPr>
            <a:r>
              <a:rPr lang="ja-JP" altLang="en-US" sz="1200">
                <a:solidFill>
                  <a:srgbClr val="000000"/>
                </a:solidFill>
                <a:latin typeface="+mn-ea"/>
              </a:rPr>
              <a:t>予防接種の資格確認を行うため、受付日や氏名を入力して対象者の一覧を表示します。</a:t>
            </a:r>
          </a:p>
        </p:txBody>
      </p:sp>
      <p:pic>
        <p:nvPicPr>
          <p:cNvPr id="4" name="図 3">
            <a:extLst>
              <a:ext uri="{FF2B5EF4-FFF2-40B4-BE49-F238E27FC236}">
                <a16:creationId xmlns:a16="http://schemas.microsoft.com/office/drawing/2014/main" id="{CB3DDFDE-42F4-43C3-5F3B-3C0E8A3DB4BF}"/>
              </a:ext>
            </a:extLst>
          </p:cNvPr>
          <p:cNvPicPr>
            <a:picLocks noChangeAspect="1"/>
          </p:cNvPicPr>
          <p:nvPr/>
        </p:nvPicPr>
        <p:blipFill>
          <a:blip r:embed="rId6"/>
          <a:stretch>
            <a:fillRect/>
          </a:stretch>
        </p:blipFill>
        <p:spPr>
          <a:xfrm>
            <a:off x="4633721" y="1844802"/>
            <a:ext cx="4569490" cy="4500846"/>
          </a:xfrm>
          <a:prstGeom prst="rect">
            <a:avLst/>
          </a:prstGeom>
          <a:ln w="12700">
            <a:solidFill>
              <a:schemeClr val="tx2"/>
            </a:solidFill>
          </a:ln>
        </p:spPr>
      </p:pic>
      <p:sp>
        <p:nvSpPr>
          <p:cNvPr id="14" name="テキスト ボックス 13">
            <a:extLst>
              <a:ext uri="{FF2B5EF4-FFF2-40B4-BE49-F238E27FC236}">
                <a16:creationId xmlns:a16="http://schemas.microsoft.com/office/drawing/2014/main" id="{6368FAC0-41CB-2359-AEB5-BA5479B2AEF6}"/>
              </a:ext>
            </a:extLst>
          </p:cNvPr>
          <p:cNvSpPr txBox="1"/>
          <p:nvPr/>
        </p:nvSpPr>
        <p:spPr>
          <a:xfrm>
            <a:off x="5203049" y="6393004"/>
            <a:ext cx="3430834" cy="304699"/>
          </a:xfrm>
          <a:prstGeom prst="rect">
            <a:avLst/>
          </a:prstGeom>
          <a:noFill/>
        </p:spPr>
        <p:txBody>
          <a:bodyPr wrap="square" rtlCol="0">
            <a:spAutoFit/>
          </a:bodyPr>
          <a:lstStyle/>
          <a:p>
            <a:pPr algn="ctr">
              <a:lnSpc>
                <a:spcPct val="120000"/>
              </a:lnSpc>
              <a:spcAft>
                <a:spcPts val="600"/>
              </a:spcAft>
              <a:buClr>
                <a:schemeClr val="tx2"/>
              </a:buClr>
            </a:pPr>
            <a:r>
              <a:rPr lang="ja-JP" altLang="en-US" sz="1200" b="1">
                <a:latin typeface="+mn-ea"/>
              </a:rPr>
              <a:t>受付済み予防接種対象者の検索画面イメージ</a:t>
            </a:r>
            <a:endParaRPr kumimoji="1" lang="ja-JP" altLang="en-US" sz="1200" b="1">
              <a:latin typeface="+mn-ea"/>
            </a:endParaRPr>
          </a:p>
        </p:txBody>
      </p:sp>
      <p:sp>
        <p:nvSpPr>
          <p:cNvPr id="15" name="テキスト ボックス 14">
            <a:extLst>
              <a:ext uri="{FF2B5EF4-FFF2-40B4-BE49-F238E27FC236}">
                <a16:creationId xmlns:a16="http://schemas.microsoft.com/office/drawing/2014/main" id="{3F73D802-E285-EB67-4644-C56BFE0C3ACA}"/>
              </a:ext>
            </a:extLst>
          </p:cNvPr>
          <p:cNvSpPr txBox="1"/>
          <p:nvPr/>
        </p:nvSpPr>
        <p:spPr>
          <a:xfrm>
            <a:off x="3014927" y="3617173"/>
            <a:ext cx="1365591" cy="307777"/>
          </a:xfrm>
          <a:prstGeom prst="rect">
            <a:avLst/>
          </a:prstGeom>
          <a:solidFill>
            <a:srgbClr val="D3FAFF"/>
          </a:solidFill>
          <a:ln>
            <a:solidFill>
              <a:schemeClr val="accent1"/>
            </a:solidFill>
          </a:ln>
        </p:spPr>
        <p:txBody>
          <a:bodyPr wrap="square" anchor="ctr">
            <a:spAutoFit/>
          </a:bodyPr>
          <a:lstStyle/>
          <a:p>
            <a:pPr algn="ctr"/>
            <a:r>
              <a:rPr lang="ja-JP" altLang="en-US" sz="1400" b="1">
                <a:latin typeface="+mn-ea"/>
              </a:rPr>
              <a:t>受付日を選択</a:t>
            </a:r>
            <a:endParaRPr lang="ja-JP" altLang="ja-JP" sz="1400" b="1">
              <a:latin typeface="+mn-ea"/>
            </a:endParaRPr>
          </a:p>
        </p:txBody>
      </p:sp>
      <p:cxnSp>
        <p:nvCxnSpPr>
          <p:cNvPr id="17" name="直線コネクタ 16">
            <a:extLst>
              <a:ext uri="{FF2B5EF4-FFF2-40B4-BE49-F238E27FC236}">
                <a16:creationId xmlns:a16="http://schemas.microsoft.com/office/drawing/2014/main" id="{A80D05FD-D5F6-6BCF-A815-5511D579E4AB}"/>
              </a:ext>
            </a:extLst>
          </p:cNvPr>
          <p:cNvCxnSpPr>
            <a:cxnSpLocks/>
          </p:cNvCxnSpPr>
          <p:nvPr/>
        </p:nvCxnSpPr>
        <p:spPr>
          <a:xfrm>
            <a:off x="4380518" y="3729116"/>
            <a:ext cx="448401" cy="15389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プレースホルダー 40">
            <a:extLst>
              <a:ext uri="{FF2B5EF4-FFF2-40B4-BE49-F238E27FC236}">
                <a16:creationId xmlns:a16="http://schemas.microsoft.com/office/drawing/2014/main" id="{FFC41718-12DA-CC36-0F10-3481F550A1B0}"/>
              </a:ext>
            </a:extLst>
          </p:cNvPr>
          <p:cNvSpPr txBox="1">
            <a:spLocks/>
          </p:cNvSpPr>
          <p:nvPr/>
        </p:nvSpPr>
        <p:spPr>
          <a:xfrm>
            <a:off x="0" y="367927"/>
            <a:ext cx="9907200" cy="554731"/>
          </a:xfrm>
          <a:prstGeom prst="rect">
            <a:avLst/>
          </a:prstGeom>
        </p:spPr>
        <p:txBody>
          <a:bodyPr vert="horz" lIns="91440" tIns="45720" rIns="91440" bIns="45720" rtlCol="0" anchor="t">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a:solidFill>
                  <a:schemeClr val="tx2"/>
                </a:solidFill>
                <a:latin typeface="+mn-ea"/>
                <a:ea typeface="+mn-ea"/>
              </a:rPr>
              <a:t>本人確認の受付日や氏名から検索し、表示の一覧から資格確認を行う者を選択</a:t>
            </a:r>
            <a:endParaRPr kumimoji="0" lang="ja-JP" altLang="en-US" sz="2000" b="1" kern="0" spc="54">
              <a:solidFill>
                <a:schemeClr val="tx2"/>
              </a:solidFill>
              <a:latin typeface="+mn-ea"/>
              <a:ea typeface="+mn-ea"/>
            </a:endParaRPr>
          </a:p>
        </p:txBody>
      </p:sp>
      <p:sp>
        <p:nvSpPr>
          <p:cNvPr id="9" name="矢印: 五方向 8">
            <a:extLst>
              <a:ext uri="{FF2B5EF4-FFF2-40B4-BE49-F238E27FC236}">
                <a16:creationId xmlns:a16="http://schemas.microsoft.com/office/drawing/2014/main" id="{CD9FB4A3-C6F7-ED43-5FB6-5354580D450C}"/>
              </a:ext>
            </a:extLst>
          </p:cNvPr>
          <p:cNvSpPr/>
          <p:nvPr/>
        </p:nvSpPr>
        <p:spPr bwMode="auto">
          <a:xfrm>
            <a:off x="1514898" y="1067366"/>
            <a:ext cx="2641751" cy="513179"/>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１．資格確認対象者の選択</a:t>
            </a:r>
          </a:p>
        </p:txBody>
      </p:sp>
      <p:sp>
        <p:nvSpPr>
          <p:cNvPr id="10" name="矢印: 山形 9">
            <a:extLst>
              <a:ext uri="{FF2B5EF4-FFF2-40B4-BE49-F238E27FC236}">
                <a16:creationId xmlns:a16="http://schemas.microsoft.com/office/drawing/2014/main" id="{C97F8012-0F4A-DFD0-1241-0C628F68964F}"/>
              </a:ext>
            </a:extLst>
          </p:cNvPr>
          <p:cNvSpPr/>
          <p:nvPr/>
        </p:nvSpPr>
        <p:spPr bwMode="auto">
          <a:xfrm>
            <a:off x="3993299" y="1066946"/>
            <a:ext cx="2641600" cy="498176"/>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rgbClr val="0070C0"/>
                </a:solidFill>
                <a:latin typeface="+mn-ea"/>
              </a:rPr>
              <a:t>２．予診票の確認</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3D067949-A13D-7926-4E1C-0EE565B4D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32351192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E7697-5DD0-8379-3C39-E9748DBBE42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A3637C2-9586-3285-4C08-0457695243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3A3637C2-9586-3285-4C08-0457695243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テキスト ボックス 44">
            <a:extLst>
              <a:ext uri="{FF2B5EF4-FFF2-40B4-BE49-F238E27FC236}">
                <a16:creationId xmlns:a16="http://schemas.microsoft.com/office/drawing/2014/main" id="{AE23EB85-1C19-454C-E536-859734FB8521}"/>
              </a:ext>
            </a:extLst>
          </p:cNvPr>
          <p:cNvSpPr txBox="1"/>
          <p:nvPr/>
        </p:nvSpPr>
        <p:spPr>
          <a:xfrm>
            <a:off x="1489840" y="1753468"/>
            <a:ext cx="3924764" cy="410882"/>
          </a:xfrm>
          <a:prstGeom prst="rect">
            <a:avLst/>
          </a:prstGeom>
          <a:noFill/>
        </p:spPr>
        <p:txBody>
          <a:bodyPr wrap="square" rtlCol="0">
            <a:spAutoFit/>
          </a:bodyPr>
          <a:lstStyle/>
          <a:p>
            <a:pPr defTabSz="414772">
              <a:lnSpc>
                <a:spcPct val="120000"/>
              </a:lnSpc>
              <a:spcAft>
                <a:spcPts val="544"/>
              </a:spcAft>
              <a:buClr>
                <a:srgbClr val="103185"/>
              </a:buClr>
            </a:pPr>
            <a:r>
              <a:rPr lang="ja-JP" altLang="en-US" b="1">
                <a:solidFill>
                  <a:schemeClr val="tx2"/>
                </a:solidFill>
                <a:latin typeface="+mn-ea"/>
              </a:rPr>
              <a:t>２</a:t>
            </a:r>
            <a:r>
              <a:rPr lang="en-US" altLang="ja-JP" b="1">
                <a:solidFill>
                  <a:schemeClr val="tx2"/>
                </a:solidFill>
                <a:latin typeface="+mn-ea"/>
              </a:rPr>
              <a:t>. </a:t>
            </a:r>
            <a:r>
              <a:rPr lang="ja-JP" altLang="en-US" b="1">
                <a:solidFill>
                  <a:schemeClr val="tx2"/>
                </a:solidFill>
                <a:latin typeface="+mn-ea"/>
              </a:rPr>
              <a:t>予診票を確認する</a:t>
            </a:r>
          </a:p>
        </p:txBody>
      </p:sp>
      <p:sp>
        <p:nvSpPr>
          <p:cNvPr id="13" name="テキスト ボックス 12">
            <a:extLst>
              <a:ext uri="{FF2B5EF4-FFF2-40B4-BE49-F238E27FC236}">
                <a16:creationId xmlns:a16="http://schemas.microsoft.com/office/drawing/2014/main" id="{92314534-99D2-D5B1-D64A-3D23F2E4F156}"/>
              </a:ext>
            </a:extLst>
          </p:cNvPr>
          <p:cNvSpPr txBox="1"/>
          <p:nvPr/>
        </p:nvSpPr>
        <p:spPr>
          <a:xfrm>
            <a:off x="1514898" y="2132783"/>
            <a:ext cx="8049888" cy="747897"/>
          </a:xfrm>
          <a:prstGeom prst="rect">
            <a:avLst/>
          </a:prstGeom>
          <a:noFill/>
        </p:spPr>
        <p:txBody>
          <a:bodyPr wrap="square" rtlCol="0">
            <a:spAutoFit/>
          </a:bodyPr>
          <a:lstStyle/>
          <a:p>
            <a:pPr defTabSz="414772">
              <a:lnSpc>
                <a:spcPct val="120000"/>
              </a:lnSpc>
              <a:buClr>
                <a:srgbClr val="103185"/>
              </a:buClr>
              <a:defRPr/>
            </a:pPr>
            <a:r>
              <a:rPr lang="ja-JP" altLang="en-US" sz="1200">
                <a:solidFill>
                  <a:srgbClr val="000000"/>
                </a:solidFill>
                <a:latin typeface="+mn-ea"/>
              </a:rPr>
              <a:t>選択した対象者の接種を予定している予防接種と予診票の一覧が表示されます。予診票未回答の場合は「未回答」と表示されます。</a:t>
            </a:r>
            <a:endParaRPr lang="en-US" altLang="ja-JP" sz="1200">
              <a:solidFill>
                <a:srgbClr val="000000"/>
              </a:solidFill>
              <a:latin typeface="+mn-ea"/>
            </a:endParaRPr>
          </a:p>
          <a:p>
            <a:pPr defTabSz="414772">
              <a:lnSpc>
                <a:spcPct val="120000"/>
              </a:lnSpc>
              <a:buClr>
                <a:srgbClr val="103185"/>
              </a:buClr>
              <a:defRPr/>
            </a:pPr>
            <a:r>
              <a:rPr lang="en-US" altLang="ja-JP" sz="1200">
                <a:solidFill>
                  <a:srgbClr val="000000"/>
                </a:solidFill>
                <a:latin typeface="+mn-ea"/>
              </a:rPr>
              <a:t>※</a:t>
            </a:r>
            <a:r>
              <a:rPr lang="ja-JP" altLang="en-US" sz="1200">
                <a:solidFill>
                  <a:srgbClr val="000000"/>
                </a:solidFill>
                <a:latin typeface="+mn-ea"/>
              </a:rPr>
              <a:t>予診票の回答は事前にマイナポータルで行われています。</a:t>
            </a:r>
            <a:endParaRPr lang="en-US" altLang="ja-JP" sz="1200">
              <a:solidFill>
                <a:srgbClr val="000000"/>
              </a:solidFill>
              <a:latin typeface="+mn-ea"/>
            </a:endParaRPr>
          </a:p>
        </p:txBody>
      </p:sp>
      <p:sp>
        <p:nvSpPr>
          <p:cNvPr id="16" name="テキスト ボックス 15">
            <a:extLst>
              <a:ext uri="{FF2B5EF4-FFF2-40B4-BE49-F238E27FC236}">
                <a16:creationId xmlns:a16="http://schemas.microsoft.com/office/drawing/2014/main" id="{62FFC7E1-B186-8410-F39A-86975E9F5F06}"/>
              </a:ext>
            </a:extLst>
          </p:cNvPr>
          <p:cNvSpPr txBox="1"/>
          <p:nvPr/>
        </p:nvSpPr>
        <p:spPr>
          <a:xfrm>
            <a:off x="1457561" y="2853986"/>
            <a:ext cx="8164561" cy="812017"/>
          </a:xfrm>
          <a:prstGeom prst="rect">
            <a:avLst/>
          </a:prstGeom>
          <a:noFill/>
        </p:spPr>
        <p:txBody>
          <a:bodyPr wrap="square" lIns="91440" tIns="45720" rIns="91440" bIns="45720" rtlCol="0" anchor="t">
            <a:spAutoFit/>
          </a:bodyPr>
          <a:lstStyle/>
          <a:p>
            <a:pPr marL="171450" indent="-171450" defTabSz="414772">
              <a:lnSpc>
                <a:spcPct val="120000"/>
              </a:lnSpc>
              <a:spcAft>
                <a:spcPts val="544"/>
              </a:spcAft>
              <a:buClr>
                <a:srgbClr val="103185"/>
              </a:buClr>
              <a:buFont typeface="メイリオ" panose="020B0604030504040204" pitchFamily="50" charset="-128"/>
              <a:buChar char="▶"/>
              <a:defRPr/>
            </a:pPr>
            <a:r>
              <a:rPr lang="ja-JP" altLang="en-US" sz="1200">
                <a:solidFill>
                  <a:srgbClr val="000000"/>
                </a:solidFill>
                <a:latin typeface="+mn-ea"/>
              </a:rPr>
              <a:t>一覧には、予防接種の</a:t>
            </a:r>
            <a:r>
              <a:rPr lang="ja-JP" altLang="en-US" sz="1200" b="1" u="sng">
                <a:solidFill>
                  <a:srgbClr val="DB4D6D"/>
                </a:solidFill>
                <a:latin typeface="+mn-ea"/>
              </a:rPr>
              <a:t>資格情報に関する注意事項（対象期間外の場合や注意すべき接種間隔等）も表示</a:t>
            </a:r>
            <a:r>
              <a:rPr lang="ja-JP" altLang="en-US" sz="1200">
                <a:solidFill>
                  <a:srgbClr val="000000"/>
                </a:solidFill>
                <a:latin typeface="+mn-ea"/>
              </a:rPr>
              <a:t>されます。</a:t>
            </a:r>
            <a:endParaRPr lang="en-US" altLang="ja-JP" sz="1200">
              <a:solidFill>
                <a:srgbClr val="000000"/>
              </a:solidFill>
              <a:latin typeface="+mn-ea"/>
            </a:endParaRPr>
          </a:p>
          <a:p>
            <a:pPr marL="171450" indent="-171450" defTabSz="414772">
              <a:lnSpc>
                <a:spcPct val="120000"/>
              </a:lnSpc>
              <a:spcAft>
                <a:spcPts val="544"/>
              </a:spcAft>
              <a:buClr>
                <a:srgbClr val="103185"/>
              </a:buClr>
              <a:buFont typeface="メイリオ" panose="020B0604030504040204" pitchFamily="50" charset="-128"/>
              <a:buChar char="▶"/>
            </a:pPr>
            <a:r>
              <a:rPr lang="ja-JP" altLang="en-US" sz="1200">
                <a:solidFill>
                  <a:srgbClr val="000000"/>
                </a:solidFill>
                <a:latin typeface="+mn-ea"/>
              </a:rPr>
              <a:t>予防接種の一覧の中から、その日に予診・接種を実施するワクチンを選択して、予診票の受付（＝予診票の確認）を行います。</a:t>
            </a:r>
          </a:p>
        </p:txBody>
      </p:sp>
      <p:pic>
        <p:nvPicPr>
          <p:cNvPr id="17" name="図 16">
            <a:extLst>
              <a:ext uri="{FF2B5EF4-FFF2-40B4-BE49-F238E27FC236}">
                <a16:creationId xmlns:a16="http://schemas.microsoft.com/office/drawing/2014/main" id="{073FEF5F-9402-50A6-3346-64B2EBC4A8EF}"/>
              </a:ext>
            </a:extLst>
          </p:cNvPr>
          <p:cNvPicPr>
            <a:picLocks noChangeAspect="1"/>
          </p:cNvPicPr>
          <p:nvPr/>
        </p:nvPicPr>
        <p:blipFill>
          <a:blip r:embed="rId6"/>
          <a:srcRect b="54191"/>
          <a:stretch>
            <a:fillRect/>
          </a:stretch>
        </p:blipFill>
        <p:spPr>
          <a:xfrm>
            <a:off x="2879743" y="3471098"/>
            <a:ext cx="4146514" cy="3018975"/>
          </a:xfrm>
          <a:prstGeom prst="rect">
            <a:avLst/>
          </a:prstGeom>
          <a:ln w="12700">
            <a:solidFill>
              <a:schemeClr val="tx2"/>
            </a:solidFill>
          </a:ln>
        </p:spPr>
      </p:pic>
      <p:sp>
        <p:nvSpPr>
          <p:cNvPr id="4" name="テキスト プレースホルダー 40">
            <a:extLst>
              <a:ext uri="{FF2B5EF4-FFF2-40B4-BE49-F238E27FC236}">
                <a16:creationId xmlns:a16="http://schemas.microsoft.com/office/drawing/2014/main" id="{6EA4EED2-8086-383D-F280-B4E52D391015}"/>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a:solidFill>
                  <a:schemeClr val="tx2"/>
                </a:solidFill>
                <a:latin typeface="+mn-ea"/>
                <a:ea typeface="+mn-ea"/>
              </a:rPr>
              <a:t>予防接種対象者が回答した予診票から、その日に予診・接種を行うワクチンを選択</a:t>
            </a:r>
            <a:endParaRPr kumimoji="0" lang="ja-JP" altLang="en-US" sz="2000" b="1" kern="0" spc="54">
              <a:solidFill>
                <a:schemeClr val="tx2"/>
              </a:solidFill>
              <a:latin typeface="+mn-ea"/>
              <a:ea typeface="+mn-ea"/>
            </a:endParaRPr>
          </a:p>
        </p:txBody>
      </p:sp>
      <p:sp>
        <p:nvSpPr>
          <p:cNvPr id="8" name="四角形: 角を丸くする 7">
            <a:extLst>
              <a:ext uri="{FF2B5EF4-FFF2-40B4-BE49-F238E27FC236}">
                <a16:creationId xmlns:a16="http://schemas.microsoft.com/office/drawing/2014/main" id="{01263CDB-C7E4-7203-942F-581CE9B617F0}"/>
              </a:ext>
            </a:extLst>
          </p:cNvPr>
          <p:cNvSpPr/>
          <p:nvPr/>
        </p:nvSpPr>
        <p:spPr bwMode="auto">
          <a:xfrm>
            <a:off x="176907" y="1034601"/>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9" name="ビジネスマン｜女性">
            <a:extLst>
              <a:ext uri="{FF2B5EF4-FFF2-40B4-BE49-F238E27FC236}">
                <a16:creationId xmlns:a16="http://schemas.microsoft.com/office/drawing/2014/main" id="{B9343720-8CAB-30C9-3B7B-1CC117F72B27}"/>
              </a:ext>
            </a:extLst>
          </p:cNvPr>
          <p:cNvGrpSpPr>
            <a:grpSpLocks noChangeAspect="1"/>
          </p:cNvGrpSpPr>
          <p:nvPr/>
        </p:nvGrpSpPr>
        <p:grpSpPr bwMode="auto">
          <a:xfrm>
            <a:off x="338087" y="1138194"/>
            <a:ext cx="756508" cy="844996"/>
            <a:chOff x="2033" y="988"/>
            <a:chExt cx="607" cy="678"/>
          </a:xfrm>
        </p:grpSpPr>
        <p:sp>
          <p:nvSpPr>
            <p:cNvPr id="10" name="Freeform 10">
              <a:extLst>
                <a:ext uri="{FF2B5EF4-FFF2-40B4-BE49-F238E27FC236}">
                  <a16:creationId xmlns:a16="http://schemas.microsoft.com/office/drawing/2014/main" id="{D704C609-E29D-5539-F5D8-0DA87A9EC04D}"/>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11" name="Freeform 11">
              <a:extLst>
                <a:ext uri="{FF2B5EF4-FFF2-40B4-BE49-F238E27FC236}">
                  <a16:creationId xmlns:a16="http://schemas.microsoft.com/office/drawing/2014/main" id="{38B32A34-C02E-0C68-E828-818EA5BB6B37}"/>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12" name="正方形/長方形 11">
            <a:extLst>
              <a:ext uri="{FF2B5EF4-FFF2-40B4-BE49-F238E27FC236}">
                <a16:creationId xmlns:a16="http://schemas.microsoft.com/office/drawing/2014/main" id="{D075A03B-5959-3C45-DEBD-1BAE7CE0FA41}"/>
              </a:ext>
            </a:extLst>
          </p:cNvPr>
          <p:cNvSpPr/>
          <p:nvPr/>
        </p:nvSpPr>
        <p:spPr>
          <a:xfrm>
            <a:off x="263223" y="2060335"/>
            <a:ext cx="906236" cy="2080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mn-ea"/>
              </a:rPr>
              <a:t>受付</a:t>
            </a:r>
          </a:p>
        </p:txBody>
      </p:sp>
      <p:sp>
        <p:nvSpPr>
          <p:cNvPr id="14" name="矢印: 五方向 13">
            <a:extLst>
              <a:ext uri="{FF2B5EF4-FFF2-40B4-BE49-F238E27FC236}">
                <a16:creationId xmlns:a16="http://schemas.microsoft.com/office/drawing/2014/main" id="{528A1638-6F85-61DA-7549-3758A478E340}"/>
              </a:ext>
            </a:extLst>
          </p:cNvPr>
          <p:cNvSpPr/>
          <p:nvPr/>
        </p:nvSpPr>
        <p:spPr bwMode="auto">
          <a:xfrm>
            <a:off x="1514898" y="1067366"/>
            <a:ext cx="2641751" cy="513179"/>
          </a:xfrm>
          <a:prstGeom prst="homePlate">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rgbClr val="0070C0"/>
                </a:solidFill>
                <a:latin typeface="+mn-ea"/>
              </a:rPr>
              <a:t>１．資格確認対象者の選択</a:t>
            </a:r>
          </a:p>
        </p:txBody>
      </p:sp>
      <p:sp>
        <p:nvSpPr>
          <p:cNvPr id="15" name="矢印: 山形 14">
            <a:extLst>
              <a:ext uri="{FF2B5EF4-FFF2-40B4-BE49-F238E27FC236}">
                <a16:creationId xmlns:a16="http://schemas.microsoft.com/office/drawing/2014/main" id="{B275C8EF-F51B-3637-D4FA-14D224A7C940}"/>
              </a:ext>
            </a:extLst>
          </p:cNvPr>
          <p:cNvSpPr/>
          <p:nvPr/>
        </p:nvSpPr>
        <p:spPr bwMode="auto">
          <a:xfrm>
            <a:off x="3993299" y="1066946"/>
            <a:ext cx="2641600" cy="498176"/>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２．予診票の確認</a:t>
            </a:r>
          </a:p>
        </p:txBody>
      </p:sp>
      <p:sp>
        <p:nvSpPr>
          <p:cNvPr id="18" name="テキスト ボックス 17">
            <a:extLst>
              <a:ext uri="{FF2B5EF4-FFF2-40B4-BE49-F238E27FC236}">
                <a16:creationId xmlns:a16="http://schemas.microsoft.com/office/drawing/2014/main" id="{0469967A-CDB4-2044-C54C-7E9B62D4F2B0}"/>
              </a:ext>
            </a:extLst>
          </p:cNvPr>
          <p:cNvSpPr txBox="1"/>
          <p:nvPr/>
        </p:nvSpPr>
        <p:spPr>
          <a:xfrm>
            <a:off x="3237583" y="6490073"/>
            <a:ext cx="3430834" cy="304699"/>
          </a:xfrm>
          <a:prstGeom prst="rect">
            <a:avLst/>
          </a:prstGeom>
          <a:noFill/>
        </p:spPr>
        <p:txBody>
          <a:bodyPr wrap="square" rtlCol="0">
            <a:spAutoFit/>
          </a:bodyPr>
          <a:lstStyle/>
          <a:p>
            <a:pPr algn="ctr">
              <a:lnSpc>
                <a:spcPct val="120000"/>
              </a:lnSpc>
              <a:spcAft>
                <a:spcPts val="600"/>
              </a:spcAft>
              <a:buClr>
                <a:schemeClr val="tx2"/>
              </a:buClr>
            </a:pPr>
            <a:r>
              <a:rPr lang="ja-JP" altLang="en-US" sz="1200" b="1">
                <a:latin typeface="+mn-ea"/>
              </a:rPr>
              <a:t>予診票の検索画面イメージ</a:t>
            </a:r>
            <a:endParaRPr kumimoji="1" lang="ja-JP" altLang="en-US" sz="1200" b="1">
              <a:latin typeface="+mn-ea"/>
            </a:endParaRPr>
          </a:p>
        </p:txBody>
      </p:sp>
      <p:pic>
        <p:nvPicPr>
          <p:cNvPr id="2" name="図 1" descr="ロゴ&#10;&#10;AI によって生成されたコンテンツは間違っている可能性があります。">
            <a:extLst>
              <a:ext uri="{FF2B5EF4-FFF2-40B4-BE49-F238E27FC236}">
                <a16:creationId xmlns:a16="http://schemas.microsoft.com/office/drawing/2014/main" id="{A9481C9B-5303-1A43-2EC8-0B38C1BAA5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331630061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0C1D8-9A4E-4B0D-1A34-6068C0031764}"/>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EBEA388-E9CE-B9F9-C103-19B450435A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8EBEA388-E9CE-B9F9-C103-19B450435A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テキスト ボックス 14">
            <a:extLst>
              <a:ext uri="{FF2B5EF4-FFF2-40B4-BE49-F238E27FC236}">
                <a16:creationId xmlns:a16="http://schemas.microsoft.com/office/drawing/2014/main" id="{E4E0FF6B-4A87-1164-F1F7-2B8127222830}"/>
              </a:ext>
            </a:extLst>
          </p:cNvPr>
          <p:cNvSpPr txBox="1"/>
          <p:nvPr/>
        </p:nvSpPr>
        <p:spPr>
          <a:xfrm>
            <a:off x="650660" y="6241148"/>
            <a:ext cx="8604679" cy="276999"/>
          </a:xfrm>
          <a:prstGeom prst="rect">
            <a:avLst/>
          </a:prstGeom>
          <a:noFill/>
        </p:spPr>
        <p:txBody>
          <a:bodyPr wrap="square" lIns="91440" tIns="45720" rIns="91440" bIns="45720" rtlCol="0" anchor="t">
            <a:spAutoFit/>
          </a:bodyPr>
          <a:lstStyle/>
          <a:p>
            <a:pPr marL="180975" indent="-180975"/>
            <a:r>
              <a:rPr kumimoji="1" lang="en-US" altLang="ja-JP" sz="1200">
                <a:latin typeface="+mn-ea"/>
              </a:rPr>
              <a:t>※</a:t>
            </a:r>
            <a:r>
              <a:rPr kumimoji="1" lang="ja-JP" altLang="en-US" sz="1200">
                <a:latin typeface="+mn-ea"/>
              </a:rPr>
              <a:t>準備室に端末</a:t>
            </a:r>
            <a:r>
              <a:rPr lang="ja-JP" altLang="en-US" sz="1200">
                <a:latin typeface="+mn-ea"/>
              </a:rPr>
              <a:t>がない</a:t>
            </a:r>
            <a:r>
              <a:rPr kumimoji="1" lang="ja-JP" altLang="en-US" sz="1200">
                <a:latin typeface="+mn-ea"/>
              </a:rPr>
              <a:t>場合、診察室でまとめて行</a:t>
            </a:r>
            <a:r>
              <a:rPr lang="ja-JP" altLang="en-US" sz="1200">
                <a:latin typeface="+mn-ea"/>
              </a:rPr>
              <a:t>い</a:t>
            </a:r>
            <a:r>
              <a:rPr kumimoji="1" lang="ja-JP" altLang="en-US" sz="1200">
                <a:latin typeface="+mn-ea"/>
              </a:rPr>
              <a:t>ます。</a:t>
            </a:r>
          </a:p>
        </p:txBody>
      </p:sp>
      <p:sp>
        <p:nvSpPr>
          <p:cNvPr id="28" name="テキスト プレースホルダー 40">
            <a:extLst>
              <a:ext uri="{FF2B5EF4-FFF2-40B4-BE49-F238E27FC236}">
                <a16:creationId xmlns:a16="http://schemas.microsoft.com/office/drawing/2014/main" id="{78DAB502-9C0F-2EEF-1C14-FD2BF666DD6C}"/>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Font typeface="Arial" panose="020B0604020202020204" pitchFamily="34" charset="0"/>
              <a:buNone/>
            </a:pPr>
            <a:r>
              <a:rPr kumimoji="0" lang="ja-JP" altLang="en-US" sz="2000" b="1" kern="0" spc="54">
                <a:solidFill>
                  <a:schemeClr val="tx2"/>
                </a:solidFill>
                <a:latin typeface="+mn-ea"/>
                <a:ea typeface="+mn-ea"/>
              </a:rPr>
              <a:t>ワクチンの情報を確認し、予診を行い接種を実施</a:t>
            </a:r>
          </a:p>
        </p:txBody>
      </p:sp>
      <p:sp>
        <p:nvSpPr>
          <p:cNvPr id="29" name="四角形: 角を丸くする 28">
            <a:extLst>
              <a:ext uri="{FF2B5EF4-FFF2-40B4-BE49-F238E27FC236}">
                <a16:creationId xmlns:a16="http://schemas.microsoft.com/office/drawing/2014/main" id="{E52E98DB-9F22-910E-C723-4563293A5EC9}"/>
              </a:ext>
            </a:extLst>
          </p:cNvPr>
          <p:cNvSpPr/>
          <p:nvPr/>
        </p:nvSpPr>
        <p:spPr bwMode="auto">
          <a:xfrm>
            <a:off x="470714" y="988417"/>
            <a:ext cx="9080540" cy="5167560"/>
          </a:xfrm>
          <a:prstGeom prst="roundRect">
            <a:avLst>
              <a:gd name="adj" fmla="val 9579"/>
            </a:avLst>
          </a:prstGeom>
          <a:solidFill>
            <a:schemeClr val="accent1">
              <a:lumMod val="20000"/>
              <a:lumOff val="80000"/>
            </a:schemeClr>
          </a:solidFill>
          <a:ln w="41275"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32" name="四角形: 角を丸くする 31">
            <a:extLst>
              <a:ext uri="{FF2B5EF4-FFF2-40B4-BE49-F238E27FC236}">
                <a16:creationId xmlns:a16="http://schemas.microsoft.com/office/drawing/2014/main" id="{011BAFFB-DEBE-E614-2ED6-ED753D343B13}"/>
              </a:ext>
            </a:extLst>
          </p:cNvPr>
          <p:cNvSpPr/>
          <p:nvPr/>
        </p:nvSpPr>
        <p:spPr bwMode="auto">
          <a:xfrm>
            <a:off x="5376223" y="1199502"/>
            <a:ext cx="3822022" cy="563191"/>
          </a:xfrm>
          <a:prstGeom prst="roundRect">
            <a:avLst/>
          </a:prstGeom>
          <a:solidFill>
            <a:srgbClr val="00B0F0"/>
          </a:solidFill>
          <a:ln w="34925"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lang="ja-JP" altLang="en-US" sz="1200" b="1">
                <a:solidFill>
                  <a:schemeClr val="bg1"/>
                </a:solidFill>
                <a:latin typeface="+mn-ea"/>
              </a:rPr>
              <a:t>　　　　</a:t>
            </a:r>
            <a:r>
              <a:rPr lang="ja-JP" altLang="en-US" sz="1400" b="1">
                <a:solidFill>
                  <a:schemeClr val="bg1"/>
                </a:solidFill>
                <a:latin typeface="+mn-ea"/>
              </a:rPr>
              <a:t>デジタル予診票を用いての予診・接種</a:t>
            </a:r>
            <a:endParaRPr kumimoji="1" lang="ja-JP" altLang="en-US" sz="1200" b="1">
              <a:solidFill>
                <a:schemeClr val="bg1"/>
              </a:solidFill>
              <a:latin typeface="+mn-ea"/>
            </a:endParaRPr>
          </a:p>
        </p:txBody>
      </p:sp>
      <p:sp>
        <p:nvSpPr>
          <p:cNvPr id="33" name="四角形: 角を丸くする 32">
            <a:extLst>
              <a:ext uri="{FF2B5EF4-FFF2-40B4-BE49-F238E27FC236}">
                <a16:creationId xmlns:a16="http://schemas.microsoft.com/office/drawing/2014/main" id="{E02F3B9D-30F7-BCF2-87CD-2A2305374692}"/>
              </a:ext>
            </a:extLst>
          </p:cNvPr>
          <p:cNvSpPr/>
          <p:nvPr/>
        </p:nvSpPr>
        <p:spPr bwMode="auto">
          <a:xfrm>
            <a:off x="875459" y="1199503"/>
            <a:ext cx="3897622" cy="563191"/>
          </a:xfrm>
          <a:prstGeom prst="roundRect">
            <a:avLst/>
          </a:prstGeom>
          <a:solidFill>
            <a:srgbClr val="00B0F0"/>
          </a:solidFill>
          <a:ln w="34925"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lang="ja-JP" altLang="en-US" sz="1400" b="1">
                <a:solidFill>
                  <a:schemeClr val="bg1"/>
                </a:solidFill>
                <a:latin typeface="+mn-ea"/>
              </a:rPr>
              <a:t>　　　ワクチン情報の確認、予防接種の準備</a:t>
            </a:r>
            <a:endParaRPr kumimoji="1" lang="ja-JP" altLang="en-US" sz="1200" b="1">
              <a:solidFill>
                <a:schemeClr val="bg1"/>
              </a:solidFill>
              <a:latin typeface="+mn-ea"/>
            </a:endParaRPr>
          </a:p>
        </p:txBody>
      </p:sp>
      <p:sp>
        <p:nvSpPr>
          <p:cNvPr id="34" name="正方形/長方形 33">
            <a:extLst>
              <a:ext uri="{FF2B5EF4-FFF2-40B4-BE49-F238E27FC236}">
                <a16:creationId xmlns:a16="http://schemas.microsoft.com/office/drawing/2014/main" id="{E74759E5-930B-E9DA-0535-342DFF70E138}"/>
              </a:ext>
            </a:extLst>
          </p:cNvPr>
          <p:cNvSpPr/>
          <p:nvPr/>
        </p:nvSpPr>
        <p:spPr bwMode="auto">
          <a:xfrm>
            <a:off x="5376223" y="1666303"/>
            <a:ext cx="3822021" cy="3641731"/>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35" name="楕円 34">
            <a:extLst>
              <a:ext uri="{FF2B5EF4-FFF2-40B4-BE49-F238E27FC236}">
                <a16:creationId xmlns:a16="http://schemas.microsoft.com/office/drawing/2014/main" id="{EDD16FB0-B533-5336-AD04-B4EA792CC773}"/>
              </a:ext>
            </a:extLst>
          </p:cNvPr>
          <p:cNvSpPr/>
          <p:nvPr/>
        </p:nvSpPr>
        <p:spPr>
          <a:xfrm>
            <a:off x="7916313" y="2882748"/>
            <a:ext cx="1114227" cy="1623450"/>
          </a:xfrm>
          <a:prstGeom prst="ellipse">
            <a:avLst/>
          </a:prstGeom>
          <a:solidFill>
            <a:srgbClr val="D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36" name="正方形/長方形 35">
            <a:extLst>
              <a:ext uri="{FF2B5EF4-FFF2-40B4-BE49-F238E27FC236}">
                <a16:creationId xmlns:a16="http://schemas.microsoft.com/office/drawing/2014/main" id="{2C391AEA-12CE-0162-6A51-1E7EC389F00A}"/>
              </a:ext>
            </a:extLst>
          </p:cNvPr>
          <p:cNvSpPr/>
          <p:nvPr/>
        </p:nvSpPr>
        <p:spPr bwMode="auto">
          <a:xfrm>
            <a:off x="875460" y="1666304"/>
            <a:ext cx="3897622" cy="4401283"/>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54" name="四角形: 角を丸くする 53">
            <a:extLst>
              <a:ext uri="{FF2B5EF4-FFF2-40B4-BE49-F238E27FC236}">
                <a16:creationId xmlns:a16="http://schemas.microsoft.com/office/drawing/2014/main" id="{B5C565C6-3F55-A98E-7D68-ADADF344ED76}"/>
              </a:ext>
            </a:extLst>
          </p:cNvPr>
          <p:cNvSpPr/>
          <p:nvPr/>
        </p:nvSpPr>
        <p:spPr bwMode="auto">
          <a:xfrm>
            <a:off x="942575" y="1227062"/>
            <a:ext cx="577286"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55" name="看護士">
            <a:extLst>
              <a:ext uri="{FF2B5EF4-FFF2-40B4-BE49-F238E27FC236}">
                <a16:creationId xmlns:a16="http://schemas.microsoft.com/office/drawing/2014/main" id="{4A7CE2EC-2432-B5D7-64AC-DE976F848B1C}"/>
              </a:ext>
            </a:extLst>
          </p:cNvPr>
          <p:cNvGrpSpPr>
            <a:grpSpLocks noChangeAspect="1"/>
          </p:cNvGrpSpPr>
          <p:nvPr/>
        </p:nvGrpSpPr>
        <p:grpSpPr bwMode="auto">
          <a:xfrm>
            <a:off x="1028268" y="1247540"/>
            <a:ext cx="405882" cy="454107"/>
            <a:chOff x="4303" y="987"/>
            <a:chExt cx="606" cy="678"/>
          </a:xfrm>
        </p:grpSpPr>
        <p:sp>
          <p:nvSpPr>
            <p:cNvPr id="56" name="Freeform 20">
              <a:extLst>
                <a:ext uri="{FF2B5EF4-FFF2-40B4-BE49-F238E27FC236}">
                  <a16:creationId xmlns:a16="http://schemas.microsoft.com/office/drawing/2014/main" id="{9D87BD32-9832-5384-ABA2-1F68C809AD03}"/>
                </a:ext>
              </a:extLst>
            </p:cNvPr>
            <p:cNvSpPr>
              <a:spLocks noEditPoints="1"/>
            </p:cNvSpPr>
            <p:nvPr/>
          </p:nvSpPr>
          <p:spPr bwMode="auto">
            <a:xfrm>
              <a:off x="4324" y="1065"/>
              <a:ext cx="564" cy="575"/>
            </a:xfrm>
            <a:custGeom>
              <a:avLst/>
              <a:gdLst>
                <a:gd name="T0" fmla="*/ 233 w 370"/>
                <a:gd name="T1" fmla="*/ 162 h 378"/>
                <a:gd name="T2" fmla="*/ 234 w 370"/>
                <a:gd name="T3" fmla="*/ 149 h 378"/>
                <a:gd name="T4" fmla="*/ 244 w 370"/>
                <a:gd name="T5" fmla="*/ 154 h 378"/>
                <a:gd name="T6" fmla="*/ 245 w 370"/>
                <a:gd name="T7" fmla="*/ 154 h 378"/>
                <a:gd name="T8" fmla="*/ 245 w 370"/>
                <a:gd name="T9" fmla="*/ 154 h 378"/>
                <a:gd name="T10" fmla="*/ 251 w 370"/>
                <a:gd name="T11" fmla="*/ 170 h 378"/>
                <a:gd name="T12" fmla="*/ 251 w 370"/>
                <a:gd name="T13" fmla="*/ 207 h 378"/>
                <a:gd name="T14" fmla="*/ 222 w 370"/>
                <a:gd name="T15" fmla="*/ 202 h 378"/>
                <a:gd name="T16" fmla="*/ 233 w 370"/>
                <a:gd name="T17" fmla="*/ 162 h 378"/>
                <a:gd name="T18" fmla="*/ 136 w 370"/>
                <a:gd name="T19" fmla="*/ 77 h 378"/>
                <a:gd name="T20" fmla="*/ 136 w 370"/>
                <a:gd name="T21" fmla="*/ 37 h 378"/>
                <a:gd name="T22" fmla="*/ 234 w 370"/>
                <a:gd name="T23" fmla="*/ 0 h 378"/>
                <a:gd name="T24" fmla="*/ 234 w 370"/>
                <a:gd name="T25" fmla="*/ 77 h 378"/>
                <a:gd name="T26" fmla="*/ 213 w 370"/>
                <a:gd name="T27" fmla="*/ 118 h 378"/>
                <a:gd name="T28" fmla="*/ 213 w 370"/>
                <a:gd name="T29" fmla="*/ 136 h 378"/>
                <a:gd name="T30" fmla="*/ 217 w 370"/>
                <a:gd name="T31" fmla="*/ 158 h 378"/>
                <a:gd name="T32" fmla="*/ 206 w 370"/>
                <a:gd name="T33" fmla="*/ 199 h 378"/>
                <a:gd name="T34" fmla="*/ 164 w 370"/>
                <a:gd name="T35" fmla="*/ 199 h 378"/>
                <a:gd name="T36" fmla="*/ 153 w 370"/>
                <a:gd name="T37" fmla="*/ 158 h 378"/>
                <a:gd name="T38" fmla="*/ 157 w 370"/>
                <a:gd name="T39" fmla="*/ 136 h 378"/>
                <a:gd name="T40" fmla="*/ 157 w 370"/>
                <a:gd name="T41" fmla="*/ 118 h 378"/>
                <a:gd name="T42" fmla="*/ 136 w 370"/>
                <a:gd name="T43" fmla="*/ 77 h 378"/>
                <a:gd name="T44" fmla="*/ 119 w 370"/>
                <a:gd name="T45" fmla="*/ 170 h 378"/>
                <a:gd name="T46" fmla="*/ 125 w 370"/>
                <a:gd name="T47" fmla="*/ 154 h 378"/>
                <a:gd name="T48" fmla="*/ 125 w 370"/>
                <a:gd name="T49" fmla="*/ 154 h 378"/>
                <a:gd name="T50" fmla="*/ 126 w 370"/>
                <a:gd name="T51" fmla="*/ 154 h 378"/>
                <a:gd name="T52" fmla="*/ 136 w 370"/>
                <a:gd name="T53" fmla="*/ 149 h 378"/>
                <a:gd name="T54" fmla="*/ 137 w 370"/>
                <a:gd name="T55" fmla="*/ 162 h 378"/>
                <a:gd name="T56" fmla="*/ 148 w 370"/>
                <a:gd name="T57" fmla="*/ 202 h 378"/>
                <a:gd name="T58" fmla="*/ 119 w 370"/>
                <a:gd name="T59" fmla="*/ 207 h 378"/>
                <a:gd name="T60" fmla="*/ 119 w 370"/>
                <a:gd name="T61" fmla="*/ 170 h 378"/>
                <a:gd name="T62" fmla="*/ 362 w 370"/>
                <a:gd name="T63" fmla="*/ 257 h 378"/>
                <a:gd name="T64" fmla="*/ 350 w 370"/>
                <a:gd name="T65" fmla="*/ 376 h 378"/>
                <a:gd name="T66" fmla="*/ 350 w 370"/>
                <a:gd name="T67" fmla="*/ 377 h 378"/>
                <a:gd name="T68" fmla="*/ 348 w 370"/>
                <a:gd name="T69" fmla="*/ 378 h 378"/>
                <a:gd name="T70" fmla="*/ 22 w 370"/>
                <a:gd name="T71" fmla="*/ 378 h 378"/>
                <a:gd name="T72" fmla="*/ 20 w 370"/>
                <a:gd name="T73" fmla="*/ 377 h 378"/>
                <a:gd name="T74" fmla="*/ 20 w 370"/>
                <a:gd name="T75" fmla="*/ 377 h 378"/>
                <a:gd name="T76" fmla="*/ 8 w 370"/>
                <a:gd name="T77" fmla="*/ 257 h 378"/>
                <a:gd name="T78" fmla="*/ 60 w 370"/>
                <a:gd name="T79" fmla="*/ 166 h 378"/>
                <a:gd name="T80" fmla="*/ 105 w 370"/>
                <a:gd name="T81" fmla="*/ 158 h 378"/>
                <a:gd name="T82" fmla="*/ 103 w 370"/>
                <a:gd name="T83" fmla="*/ 170 h 378"/>
                <a:gd name="T84" fmla="*/ 103 w 370"/>
                <a:gd name="T85" fmla="*/ 210 h 378"/>
                <a:gd name="T86" fmla="*/ 103 w 370"/>
                <a:gd name="T87" fmla="*/ 210 h 378"/>
                <a:gd name="T88" fmla="*/ 120 w 370"/>
                <a:gd name="T89" fmla="*/ 223 h 378"/>
                <a:gd name="T90" fmla="*/ 168 w 370"/>
                <a:gd name="T91" fmla="*/ 215 h 378"/>
                <a:gd name="T92" fmla="*/ 202 w 370"/>
                <a:gd name="T93" fmla="*/ 215 h 378"/>
                <a:gd name="T94" fmla="*/ 250 w 370"/>
                <a:gd name="T95" fmla="*/ 223 h 378"/>
                <a:gd name="T96" fmla="*/ 267 w 370"/>
                <a:gd name="T97" fmla="*/ 210 h 378"/>
                <a:gd name="T98" fmla="*/ 267 w 370"/>
                <a:gd name="T99" fmla="*/ 210 h 378"/>
                <a:gd name="T100" fmla="*/ 267 w 370"/>
                <a:gd name="T101" fmla="*/ 170 h 378"/>
                <a:gd name="T102" fmla="*/ 265 w 370"/>
                <a:gd name="T103" fmla="*/ 158 h 378"/>
                <a:gd name="T104" fmla="*/ 309 w 370"/>
                <a:gd name="T105" fmla="*/ 166 h 378"/>
                <a:gd name="T106" fmla="*/ 362 w 370"/>
                <a:gd name="T107" fmla="*/ 2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78">
                  <a:moveTo>
                    <a:pt x="233" y="162"/>
                  </a:moveTo>
                  <a:cubicBezTo>
                    <a:pt x="234" y="157"/>
                    <a:pt x="234" y="153"/>
                    <a:pt x="234" y="149"/>
                  </a:cubicBezTo>
                  <a:cubicBezTo>
                    <a:pt x="244" y="154"/>
                    <a:pt x="244" y="154"/>
                    <a:pt x="244" y="154"/>
                  </a:cubicBezTo>
                  <a:cubicBezTo>
                    <a:pt x="245" y="154"/>
                    <a:pt x="245" y="154"/>
                    <a:pt x="245" y="154"/>
                  </a:cubicBezTo>
                  <a:cubicBezTo>
                    <a:pt x="245" y="154"/>
                    <a:pt x="245" y="154"/>
                    <a:pt x="245" y="154"/>
                  </a:cubicBezTo>
                  <a:cubicBezTo>
                    <a:pt x="249" y="156"/>
                    <a:pt x="251" y="161"/>
                    <a:pt x="251" y="170"/>
                  </a:cubicBezTo>
                  <a:cubicBezTo>
                    <a:pt x="251" y="207"/>
                    <a:pt x="251" y="207"/>
                    <a:pt x="251" y="207"/>
                  </a:cubicBezTo>
                  <a:cubicBezTo>
                    <a:pt x="222" y="202"/>
                    <a:pt x="222" y="202"/>
                    <a:pt x="222" y="202"/>
                  </a:cubicBezTo>
                  <a:lnTo>
                    <a:pt x="233" y="162"/>
                  </a:lnTo>
                  <a:close/>
                  <a:moveTo>
                    <a:pt x="136" y="77"/>
                  </a:moveTo>
                  <a:cubicBezTo>
                    <a:pt x="136" y="37"/>
                    <a:pt x="136" y="37"/>
                    <a:pt x="136" y="37"/>
                  </a:cubicBezTo>
                  <a:cubicBezTo>
                    <a:pt x="234" y="0"/>
                    <a:pt x="234" y="0"/>
                    <a:pt x="234" y="0"/>
                  </a:cubicBezTo>
                  <a:cubicBezTo>
                    <a:pt x="234" y="77"/>
                    <a:pt x="234" y="77"/>
                    <a:pt x="234" y="77"/>
                  </a:cubicBezTo>
                  <a:cubicBezTo>
                    <a:pt x="234" y="94"/>
                    <a:pt x="225" y="109"/>
                    <a:pt x="213" y="118"/>
                  </a:cubicBezTo>
                  <a:cubicBezTo>
                    <a:pt x="213" y="136"/>
                    <a:pt x="213" y="136"/>
                    <a:pt x="213" y="136"/>
                  </a:cubicBezTo>
                  <a:cubicBezTo>
                    <a:pt x="218" y="141"/>
                    <a:pt x="220" y="149"/>
                    <a:pt x="217" y="158"/>
                  </a:cubicBezTo>
                  <a:cubicBezTo>
                    <a:pt x="215" y="166"/>
                    <a:pt x="210" y="185"/>
                    <a:pt x="206" y="199"/>
                  </a:cubicBezTo>
                  <a:cubicBezTo>
                    <a:pt x="164" y="199"/>
                    <a:pt x="164" y="199"/>
                    <a:pt x="164" y="199"/>
                  </a:cubicBezTo>
                  <a:cubicBezTo>
                    <a:pt x="160" y="185"/>
                    <a:pt x="155" y="166"/>
                    <a:pt x="153" y="158"/>
                  </a:cubicBezTo>
                  <a:cubicBezTo>
                    <a:pt x="150" y="149"/>
                    <a:pt x="152" y="141"/>
                    <a:pt x="157" y="136"/>
                  </a:cubicBezTo>
                  <a:cubicBezTo>
                    <a:pt x="157" y="118"/>
                    <a:pt x="157" y="118"/>
                    <a:pt x="157" y="118"/>
                  </a:cubicBezTo>
                  <a:cubicBezTo>
                    <a:pt x="145" y="109"/>
                    <a:pt x="136" y="94"/>
                    <a:pt x="136" y="77"/>
                  </a:cubicBezTo>
                  <a:close/>
                  <a:moveTo>
                    <a:pt x="119" y="170"/>
                  </a:moveTo>
                  <a:cubicBezTo>
                    <a:pt x="119" y="161"/>
                    <a:pt x="121" y="156"/>
                    <a:pt x="125" y="154"/>
                  </a:cubicBezTo>
                  <a:cubicBezTo>
                    <a:pt x="125" y="154"/>
                    <a:pt x="125" y="154"/>
                    <a:pt x="125" y="154"/>
                  </a:cubicBezTo>
                  <a:cubicBezTo>
                    <a:pt x="126" y="154"/>
                    <a:pt x="126" y="154"/>
                    <a:pt x="126" y="154"/>
                  </a:cubicBezTo>
                  <a:cubicBezTo>
                    <a:pt x="136" y="149"/>
                    <a:pt x="136" y="149"/>
                    <a:pt x="136" y="149"/>
                  </a:cubicBezTo>
                  <a:cubicBezTo>
                    <a:pt x="136" y="153"/>
                    <a:pt x="136" y="157"/>
                    <a:pt x="137" y="162"/>
                  </a:cubicBezTo>
                  <a:cubicBezTo>
                    <a:pt x="148" y="202"/>
                    <a:pt x="148" y="202"/>
                    <a:pt x="148" y="202"/>
                  </a:cubicBezTo>
                  <a:cubicBezTo>
                    <a:pt x="119" y="207"/>
                    <a:pt x="119" y="207"/>
                    <a:pt x="119" y="207"/>
                  </a:cubicBezTo>
                  <a:lnTo>
                    <a:pt x="119" y="170"/>
                  </a:lnTo>
                  <a:close/>
                  <a:moveTo>
                    <a:pt x="362" y="257"/>
                  </a:moveTo>
                  <a:cubicBezTo>
                    <a:pt x="350" y="376"/>
                    <a:pt x="350" y="376"/>
                    <a:pt x="350" y="376"/>
                  </a:cubicBezTo>
                  <a:cubicBezTo>
                    <a:pt x="350" y="377"/>
                    <a:pt x="350" y="377"/>
                    <a:pt x="350" y="377"/>
                  </a:cubicBezTo>
                  <a:cubicBezTo>
                    <a:pt x="349" y="377"/>
                    <a:pt x="349" y="378"/>
                    <a:pt x="348" y="378"/>
                  </a:cubicBezTo>
                  <a:cubicBezTo>
                    <a:pt x="22" y="378"/>
                    <a:pt x="22" y="378"/>
                    <a:pt x="22" y="378"/>
                  </a:cubicBezTo>
                  <a:cubicBezTo>
                    <a:pt x="21" y="378"/>
                    <a:pt x="20" y="377"/>
                    <a:pt x="20" y="377"/>
                  </a:cubicBezTo>
                  <a:cubicBezTo>
                    <a:pt x="20" y="377"/>
                    <a:pt x="20" y="377"/>
                    <a:pt x="20" y="377"/>
                  </a:cubicBezTo>
                  <a:cubicBezTo>
                    <a:pt x="8" y="257"/>
                    <a:pt x="8" y="257"/>
                    <a:pt x="8" y="257"/>
                  </a:cubicBezTo>
                  <a:cubicBezTo>
                    <a:pt x="0" y="186"/>
                    <a:pt x="32" y="171"/>
                    <a:pt x="60" y="166"/>
                  </a:cubicBezTo>
                  <a:cubicBezTo>
                    <a:pt x="71" y="164"/>
                    <a:pt x="87" y="161"/>
                    <a:pt x="105" y="158"/>
                  </a:cubicBezTo>
                  <a:cubicBezTo>
                    <a:pt x="104" y="161"/>
                    <a:pt x="103" y="165"/>
                    <a:pt x="103" y="170"/>
                  </a:cubicBezTo>
                  <a:cubicBezTo>
                    <a:pt x="103" y="210"/>
                    <a:pt x="103" y="210"/>
                    <a:pt x="103" y="210"/>
                  </a:cubicBezTo>
                  <a:cubicBezTo>
                    <a:pt x="103" y="210"/>
                    <a:pt x="103" y="210"/>
                    <a:pt x="103" y="210"/>
                  </a:cubicBezTo>
                  <a:cubicBezTo>
                    <a:pt x="103" y="219"/>
                    <a:pt x="111" y="224"/>
                    <a:pt x="120" y="223"/>
                  </a:cubicBezTo>
                  <a:cubicBezTo>
                    <a:pt x="168" y="215"/>
                    <a:pt x="168" y="215"/>
                    <a:pt x="168" y="215"/>
                  </a:cubicBezTo>
                  <a:cubicBezTo>
                    <a:pt x="202" y="215"/>
                    <a:pt x="202" y="215"/>
                    <a:pt x="202" y="215"/>
                  </a:cubicBezTo>
                  <a:cubicBezTo>
                    <a:pt x="250" y="223"/>
                    <a:pt x="250" y="223"/>
                    <a:pt x="250" y="223"/>
                  </a:cubicBezTo>
                  <a:cubicBezTo>
                    <a:pt x="259" y="224"/>
                    <a:pt x="267" y="219"/>
                    <a:pt x="267" y="210"/>
                  </a:cubicBezTo>
                  <a:cubicBezTo>
                    <a:pt x="267" y="210"/>
                    <a:pt x="267" y="210"/>
                    <a:pt x="267" y="210"/>
                  </a:cubicBezTo>
                  <a:cubicBezTo>
                    <a:pt x="267" y="170"/>
                    <a:pt x="267" y="170"/>
                    <a:pt x="267" y="170"/>
                  </a:cubicBezTo>
                  <a:cubicBezTo>
                    <a:pt x="267" y="165"/>
                    <a:pt x="266" y="161"/>
                    <a:pt x="265" y="158"/>
                  </a:cubicBezTo>
                  <a:cubicBezTo>
                    <a:pt x="283" y="161"/>
                    <a:pt x="299" y="164"/>
                    <a:pt x="309" y="166"/>
                  </a:cubicBezTo>
                  <a:cubicBezTo>
                    <a:pt x="338" y="171"/>
                    <a:pt x="370" y="186"/>
                    <a:pt x="36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000000"/>
                </a:solidFill>
                <a:latin typeface="+mn-ea"/>
              </a:endParaRPr>
            </a:p>
          </p:txBody>
        </p:sp>
        <p:sp>
          <p:nvSpPr>
            <p:cNvPr id="57" name="Freeform 21">
              <a:extLst>
                <a:ext uri="{FF2B5EF4-FFF2-40B4-BE49-F238E27FC236}">
                  <a16:creationId xmlns:a16="http://schemas.microsoft.com/office/drawing/2014/main" id="{036E12B3-79A8-3536-3738-01B139E27D1C}"/>
                </a:ext>
              </a:extLst>
            </p:cNvPr>
            <p:cNvSpPr>
              <a:spLocks noEditPoints="1"/>
            </p:cNvSpPr>
            <p:nvPr/>
          </p:nvSpPr>
          <p:spPr bwMode="auto">
            <a:xfrm>
              <a:off x="4303" y="987"/>
              <a:ext cx="606" cy="678"/>
            </a:xfrm>
            <a:custGeom>
              <a:avLst/>
              <a:gdLst>
                <a:gd name="T0" fmla="*/ 263 w 398"/>
                <a:gd name="T1" fmla="*/ 190 h 445"/>
                <a:gd name="T2" fmla="*/ 262 w 398"/>
                <a:gd name="T3" fmla="*/ 176 h 445"/>
                <a:gd name="T4" fmla="*/ 275 w 398"/>
                <a:gd name="T5" fmla="*/ 81 h 445"/>
                <a:gd name="T6" fmla="*/ 199 w 398"/>
                <a:gd name="T7" fmla="*/ 0 h 445"/>
                <a:gd name="T8" fmla="*/ 123 w 398"/>
                <a:gd name="T9" fmla="*/ 81 h 445"/>
                <a:gd name="T10" fmla="*/ 136 w 398"/>
                <a:gd name="T11" fmla="*/ 176 h 445"/>
                <a:gd name="T12" fmla="*/ 135 w 398"/>
                <a:gd name="T13" fmla="*/ 190 h 445"/>
                <a:gd name="T14" fmla="*/ 6 w 398"/>
                <a:gd name="T15" fmla="*/ 310 h 445"/>
                <a:gd name="T16" fmla="*/ 36 w 398"/>
                <a:gd name="T17" fmla="*/ 445 h 445"/>
                <a:gd name="T18" fmla="*/ 380 w 398"/>
                <a:gd name="T19" fmla="*/ 429 h 445"/>
                <a:gd name="T20" fmla="*/ 326 w 398"/>
                <a:gd name="T21" fmla="*/ 201 h 445"/>
                <a:gd name="T22" fmla="*/ 248 w 398"/>
                <a:gd name="T23" fmla="*/ 200 h 445"/>
                <a:gd name="T24" fmla="*/ 259 w 398"/>
                <a:gd name="T25" fmla="*/ 205 h 445"/>
                <a:gd name="T26" fmla="*/ 265 w 398"/>
                <a:gd name="T27" fmla="*/ 221 h 445"/>
                <a:gd name="T28" fmla="*/ 236 w 398"/>
                <a:gd name="T29" fmla="*/ 253 h 445"/>
                <a:gd name="T30" fmla="*/ 150 w 398"/>
                <a:gd name="T31" fmla="*/ 128 h 445"/>
                <a:gd name="T32" fmla="*/ 248 w 398"/>
                <a:gd name="T33" fmla="*/ 51 h 445"/>
                <a:gd name="T34" fmla="*/ 227 w 398"/>
                <a:gd name="T35" fmla="*/ 169 h 445"/>
                <a:gd name="T36" fmla="*/ 231 w 398"/>
                <a:gd name="T37" fmla="*/ 209 h 445"/>
                <a:gd name="T38" fmla="*/ 178 w 398"/>
                <a:gd name="T39" fmla="*/ 250 h 445"/>
                <a:gd name="T40" fmla="*/ 171 w 398"/>
                <a:gd name="T41" fmla="*/ 187 h 445"/>
                <a:gd name="T42" fmla="*/ 150 w 398"/>
                <a:gd name="T43" fmla="*/ 128 h 445"/>
                <a:gd name="T44" fmla="*/ 139 w 398"/>
                <a:gd name="T45" fmla="*/ 205 h 445"/>
                <a:gd name="T46" fmla="*/ 140 w 398"/>
                <a:gd name="T47" fmla="*/ 205 h 445"/>
                <a:gd name="T48" fmla="*/ 151 w 398"/>
                <a:gd name="T49" fmla="*/ 213 h 445"/>
                <a:gd name="T50" fmla="*/ 133 w 398"/>
                <a:gd name="T51" fmla="*/ 258 h 445"/>
                <a:gd name="T52" fmla="*/ 376 w 398"/>
                <a:gd name="T53" fmla="*/ 308 h 445"/>
                <a:gd name="T54" fmla="*/ 364 w 398"/>
                <a:gd name="T55" fmla="*/ 428 h 445"/>
                <a:gd name="T56" fmla="*/ 36 w 398"/>
                <a:gd name="T57" fmla="*/ 429 h 445"/>
                <a:gd name="T58" fmla="*/ 34 w 398"/>
                <a:gd name="T59" fmla="*/ 428 h 445"/>
                <a:gd name="T60" fmla="*/ 74 w 398"/>
                <a:gd name="T61" fmla="*/ 217 h 445"/>
                <a:gd name="T62" fmla="*/ 117 w 398"/>
                <a:gd name="T63" fmla="*/ 221 h 445"/>
                <a:gd name="T64" fmla="*/ 117 w 398"/>
                <a:gd name="T65" fmla="*/ 261 h 445"/>
                <a:gd name="T66" fmla="*/ 182 w 398"/>
                <a:gd name="T67" fmla="*/ 266 h 445"/>
                <a:gd name="T68" fmla="*/ 264 w 398"/>
                <a:gd name="T69" fmla="*/ 274 h 445"/>
                <a:gd name="T70" fmla="*/ 281 w 398"/>
                <a:gd name="T71" fmla="*/ 261 h 445"/>
                <a:gd name="T72" fmla="*/ 279 w 398"/>
                <a:gd name="T73" fmla="*/ 209 h 445"/>
                <a:gd name="T74" fmla="*/ 376 w 398"/>
                <a:gd name="T75" fmla="*/ 308 h 445"/>
                <a:gd name="T76" fmla="*/ 320 w 398"/>
                <a:gd name="T77" fmla="*/ 314 h 445"/>
                <a:gd name="T78" fmla="*/ 295 w 398"/>
                <a:gd name="T79" fmla="*/ 337 h 445"/>
                <a:gd name="T80" fmla="*/ 272 w 398"/>
                <a:gd name="T81" fmla="*/ 362 h 445"/>
                <a:gd name="T82" fmla="*/ 248 w 398"/>
                <a:gd name="T83" fmla="*/ 337 h 445"/>
                <a:gd name="T84" fmla="*/ 272 w 398"/>
                <a:gd name="T85" fmla="*/ 314 h 445"/>
                <a:gd name="T86" fmla="*/ 295 w 398"/>
                <a:gd name="T87" fmla="*/ 2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45">
                  <a:moveTo>
                    <a:pt x="326" y="201"/>
                  </a:moveTo>
                  <a:cubicBezTo>
                    <a:pt x="312" y="199"/>
                    <a:pt x="287" y="194"/>
                    <a:pt x="263" y="190"/>
                  </a:cubicBezTo>
                  <a:cubicBezTo>
                    <a:pt x="242" y="180"/>
                    <a:pt x="242" y="180"/>
                    <a:pt x="242" y="180"/>
                  </a:cubicBezTo>
                  <a:cubicBezTo>
                    <a:pt x="262" y="176"/>
                    <a:pt x="262" y="176"/>
                    <a:pt x="262" y="176"/>
                  </a:cubicBezTo>
                  <a:cubicBezTo>
                    <a:pt x="276" y="172"/>
                    <a:pt x="283" y="159"/>
                    <a:pt x="281" y="144"/>
                  </a:cubicBezTo>
                  <a:cubicBezTo>
                    <a:pt x="279" y="121"/>
                    <a:pt x="276" y="90"/>
                    <a:pt x="275" y="81"/>
                  </a:cubicBezTo>
                  <a:cubicBezTo>
                    <a:pt x="270" y="40"/>
                    <a:pt x="250" y="0"/>
                    <a:pt x="199" y="0"/>
                  </a:cubicBezTo>
                  <a:cubicBezTo>
                    <a:pt x="199" y="0"/>
                    <a:pt x="199" y="0"/>
                    <a:pt x="199" y="0"/>
                  </a:cubicBezTo>
                  <a:cubicBezTo>
                    <a:pt x="199" y="0"/>
                    <a:pt x="199" y="0"/>
                    <a:pt x="199" y="0"/>
                  </a:cubicBezTo>
                  <a:cubicBezTo>
                    <a:pt x="148" y="0"/>
                    <a:pt x="128" y="40"/>
                    <a:pt x="123" y="81"/>
                  </a:cubicBezTo>
                  <a:cubicBezTo>
                    <a:pt x="122" y="90"/>
                    <a:pt x="119" y="121"/>
                    <a:pt x="117" y="144"/>
                  </a:cubicBezTo>
                  <a:cubicBezTo>
                    <a:pt x="115" y="159"/>
                    <a:pt x="122" y="172"/>
                    <a:pt x="136" y="176"/>
                  </a:cubicBezTo>
                  <a:cubicBezTo>
                    <a:pt x="156" y="180"/>
                    <a:pt x="156" y="180"/>
                    <a:pt x="156" y="180"/>
                  </a:cubicBezTo>
                  <a:cubicBezTo>
                    <a:pt x="135" y="190"/>
                    <a:pt x="135" y="190"/>
                    <a:pt x="135" y="190"/>
                  </a:cubicBezTo>
                  <a:cubicBezTo>
                    <a:pt x="111" y="194"/>
                    <a:pt x="86" y="199"/>
                    <a:pt x="72" y="201"/>
                  </a:cubicBezTo>
                  <a:cubicBezTo>
                    <a:pt x="16" y="212"/>
                    <a:pt x="0" y="253"/>
                    <a:pt x="6" y="310"/>
                  </a:cubicBezTo>
                  <a:cubicBezTo>
                    <a:pt x="8" y="328"/>
                    <a:pt x="13" y="379"/>
                    <a:pt x="18" y="429"/>
                  </a:cubicBezTo>
                  <a:cubicBezTo>
                    <a:pt x="19" y="438"/>
                    <a:pt x="26" y="445"/>
                    <a:pt x="36" y="445"/>
                  </a:cubicBezTo>
                  <a:cubicBezTo>
                    <a:pt x="362" y="445"/>
                    <a:pt x="362" y="445"/>
                    <a:pt x="362" y="445"/>
                  </a:cubicBezTo>
                  <a:cubicBezTo>
                    <a:pt x="372" y="445"/>
                    <a:pt x="379" y="438"/>
                    <a:pt x="380" y="429"/>
                  </a:cubicBezTo>
                  <a:cubicBezTo>
                    <a:pt x="385" y="378"/>
                    <a:pt x="390" y="328"/>
                    <a:pt x="392" y="310"/>
                  </a:cubicBezTo>
                  <a:cubicBezTo>
                    <a:pt x="398" y="253"/>
                    <a:pt x="382" y="212"/>
                    <a:pt x="326" y="201"/>
                  </a:cubicBezTo>
                  <a:close/>
                  <a:moveTo>
                    <a:pt x="247" y="213"/>
                  </a:moveTo>
                  <a:cubicBezTo>
                    <a:pt x="248" y="208"/>
                    <a:pt x="248" y="204"/>
                    <a:pt x="248" y="200"/>
                  </a:cubicBezTo>
                  <a:cubicBezTo>
                    <a:pt x="258" y="205"/>
                    <a:pt x="258" y="205"/>
                    <a:pt x="258" y="205"/>
                  </a:cubicBezTo>
                  <a:cubicBezTo>
                    <a:pt x="259" y="205"/>
                    <a:pt x="259" y="205"/>
                    <a:pt x="259" y="205"/>
                  </a:cubicBezTo>
                  <a:cubicBezTo>
                    <a:pt x="259" y="205"/>
                    <a:pt x="259" y="205"/>
                    <a:pt x="259" y="205"/>
                  </a:cubicBezTo>
                  <a:cubicBezTo>
                    <a:pt x="263" y="207"/>
                    <a:pt x="265" y="212"/>
                    <a:pt x="265" y="221"/>
                  </a:cubicBezTo>
                  <a:cubicBezTo>
                    <a:pt x="265" y="258"/>
                    <a:pt x="265" y="258"/>
                    <a:pt x="265" y="258"/>
                  </a:cubicBezTo>
                  <a:cubicBezTo>
                    <a:pt x="236" y="253"/>
                    <a:pt x="236" y="253"/>
                    <a:pt x="236" y="253"/>
                  </a:cubicBezTo>
                  <a:lnTo>
                    <a:pt x="247" y="213"/>
                  </a:lnTo>
                  <a:close/>
                  <a:moveTo>
                    <a:pt x="150" y="128"/>
                  </a:moveTo>
                  <a:cubicBezTo>
                    <a:pt x="150" y="88"/>
                    <a:pt x="150" y="88"/>
                    <a:pt x="150" y="88"/>
                  </a:cubicBezTo>
                  <a:cubicBezTo>
                    <a:pt x="248" y="51"/>
                    <a:pt x="248" y="51"/>
                    <a:pt x="248" y="51"/>
                  </a:cubicBezTo>
                  <a:cubicBezTo>
                    <a:pt x="248" y="128"/>
                    <a:pt x="248" y="128"/>
                    <a:pt x="248" y="128"/>
                  </a:cubicBezTo>
                  <a:cubicBezTo>
                    <a:pt x="248" y="145"/>
                    <a:pt x="239" y="160"/>
                    <a:pt x="227" y="169"/>
                  </a:cubicBezTo>
                  <a:cubicBezTo>
                    <a:pt x="227" y="187"/>
                    <a:pt x="227" y="187"/>
                    <a:pt x="227" y="187"/>
                  </a:cubicBezTo>
                  <a:cubicBezTo>
                    <a:pt x="232" y="192"/>
                    <a:pt x="234" y="200"/>
                    <a:pt x="231" y="209"/>
                  </a:cubicBezTo>
                  <a:cubicBezTo>
                    <a:pt x="229" y="217"/>
                    <a:pt x="224" y="236"/>
                    <a:pt x="220" y="250"/>
                  </a:cubicBezTo>
                  <a:cubicBezTo>
                    <a:pt x="178" y="250"/>
                    <a:pt x="178" y="250"/>
                    <a:pt x="178" y="250"/>
                  </a:cubicBezTo>
                  <a:cubicBezTo>
                    <a:pt x="174" y="236"/>
                    <a:pt x="169" y="217"/>
                    <a:pt x="167" y="209"/>
                  </a:cubicBezTo>
                  <a:cubicBezTo>
                    <a:pt x="164" y="200"/>
                    <a:pt x="166" y="192"/>
                    <a:pt x="171" y="187"/>
                  </a:cubicBezTo>
                  <a:cubicBezTo>
                    <a:pt x="171" y="169"/>
                    <a:pt x="171" y="169"/>
                    <a:pt x="171" y="169"/>
                  </a:cubicBezTo>
                  <a:cubicBezTo>
                    <a:pt x="159" y="160"/>
                    <a:pt x="150" y="145"/>
                    <a:pt x="150" y="128"/>
                  </a:cubicBezTo>
                  <a:close/>
                  <a:moveTo>
                    <a:pt x="133" y="221"/>
                  </a:moveTo>
                  <a:cubicBezTo>
                    <a:pt x="133" y="212"/>
                    <a:pt x="135" y="207"/>
                    <a:pt x="139" y="205"/>
                  </a:cubicBezTo>
                  <a:cubicBezTo>
                    <a:pt x="139" y="205"/>
                    <a:pt x="139" y="205"/>
                    <a:pt x="139" y="205"/>
                  </a:cubicBezTo>
                  <a:cubicBezTo>
                    <a:pt x="140" y="205"/>
                    <a:pt x="140" y="205"/>
                    <a:pt x="140" y="205"/>
                  </a:cubicBezTo>
                  <a:cubicBezTo>
                    <a:pt x="150" y="200"/>
                    <a:pt x="150" y="200"/>
                    <a:pt x="150" y="200"/>
                  </a:cubicBezTo>
                  <a:cubicBezTo>
                    <a:pt x="150" y="204"/>
                    <a:pt x="150" y="208"/>
                    <a:pt x="151" y="213"/>
                  </a:cubicBezTo>
                  <a:cubicBezTo>
                    <a:pt x="162" y="253"/>
                    <a:pt x="162" y="253"/>
                    <a:pt x="162" y="253"/>
                  </a:cubicBezTo>
                  <a:cubicBezTo>
                    <a:pt x="133" y="258"/>
                    <a:pt x="133" y="258"/>
                    <a:pt x="133" y="258"/>
                  </a:cubicBezTo>
                  <a:lnTo>
                    <a:pt x="133" y="221"/>
                  </a:lnTo>
                  <a:close/>
                  <a:moveTo>
                    <a:pt x="376" y="308"/>
                  </a:moveTo>
                  <a:cubicBezTo>
                    <a:pt x="364" y="427"/>
                    <a:pt x="364" y="427"/>
                    <a:pt x="364" y="427"/>
                  </a:cubicBezTo>
                  <a:cubicBezTo>
                    <a:pt x="364" y="428"/>
                    <a:pt x="364" y="428"/>
                    <a:pt x="364" y="428"/>
                  </a:cubicBezTo>
                  <a:cubicBezTo>
                    <a:pt x="363" y="428"/>
                    <a:pt x="363" y="429"/>
                    <a:pt x="362" y="429"/>
                  </a:cubicBezTo>
                  <a:cubicBezTo>
                    <a:pt x="36" y="429"/>
                    <a:pt x="36" y="429"/>
                    <a:pt x="36" y="429"/>
                  </a:cubicBezTo>
                  <a:cubicBezTo>
                    <a:pt x="35" y="429"/>
                    <a:pt x="34" y="428"/>
                    <a:pt x="34" y="428"/>
                  </a:cubicBezTo>
                  <a:cubicBezTo>
                    <a:pt x="34" y="428"/>
                    <a:pt x="34" y="428"/>
                    <a:pt x="34" y="428"/>
                  </a:cubicBezTo>
                  <a:cubicBezTo>
                    <a:pt x="22" y="308"/>
                    <a:pt x="22" y="308"/>
                    <a:pt x="22" y="308"/>
                  </a:cubicBezTo>
                  <a:cubicBezTo>
                    <a:pt x="14" y="237"/>
                    <a:pt x="46" y="222"/>
                    <a:pt x="74" y="217"/>
                  </a:cubicBezTo>
                  <a:cubicBezTo>
                    <a:pt x="85" y="215"/>
                    <a:pt x="101" y="212"/>
                    <a:pt x="119" y="209"/>
                  </a:cubicBezTo>
                  <a:cubicBezTo>
                    <a:pt x="118" y="212"/>
                    <a:pt x="117" y="216"/>
                    <a:pt x="117" y="221"/>
                  </a:cubicBezTo>
                  <a:cubicBezTo>
                    <a:pt x="117" y="261"/>
                    <a:pt x="117" y="261"/>
                    <a:pt x="117" y="261"/>
                  </a:cubicBezTo>
                  <a:cubicBezTo>
                    <a:pt x="117" y="261"/>
                    <a:pt x="117" y="261"/>
                    <a:pt x="117" y="261"/>
                  </a:cubicBezTo>
                  <a:cubicBezTo>
                    <a:pt x="117" y="270"/>
                    <a:pt x="125" y="275"/>
                    <a:pt x="134" y="274"/>
                  </a:cubicBezTo>
                  <a:cubicBezTo>
                    <a:pt x="182" y="266"/>
                    <a:pt x="182" y="266"/>
                    <a:pt x="182" y="266"/>
                  </a:cubicBezTo>
                  <a:cubicBezTo>
                    <a:pt x="216" y="266"/>
                    <a:pt x="216" y="266"/>
                    <a:pt x="216" y="266"/>
                  </a:cubicBezTo>
                  <a:cubicBezTo>
                    <a:pt x="264" y="274"/>
                    <a:pt x="264" y="274"/>
                    <a:pt x="264" y="274"/>
                  </a:cubicBezTo>
                  <a:cubicBezTo>
                    <a:pt x="273" y="275"/>
                    <a:pt x="281" y="270"/>
                    <a:pt x="281" y="261"/>
                  </a:cubicBezTo>
                  <a:cubicBezTo>
                    <a:pt x="281" y="261"/>
                    <a:pt x="281" y="261"/>
                    <a:pt x="281" y="261"/>
                  </a:cubicBezTo>
                  <a:cubicBezTo>
                    <a:pt x="281" y="221"/>
                    <a:pt x="281" y="221"/>
                    <a:pt x="281" y="221"/>
                  </a:cubicBezTo>
                  <a:cubicBezTo>
                    <a:pt x="281" y="216"/>
                    <a:pt x="280" y="212"/>
                    <a:pt x="279" y="209"/>
                  </a:cubicBezTo>
                  <a:cubicBezTo>
                    <a:pt x="297" y="212"/>
                    <a:pt x="313" y="215"/>
                    <a:pt x="323" y="217"/>
                  </a:cubicBezTo>
                  <a:cubicBezTo>
                    <a:pt x="352" y="222"/>
                    <a:pt x="384" y="237"/>
                    <a:pt x="376" y="308"/>
                  </a:cubicBezTo>
                  <a:close/>
                  <a:moveTo>
                    <a:pt x="295" y="314"/>
                  </a:moveTo>
                  <a:cubicBezTo>
                    <a:pt x="320" y="314"/>
                    <a:pt x="320" y="314"/>
                    <a:pt x="320" y="314"/>
                  </a:cubicBezTo>
                  <a:cubicBezTo>
                    <a:pt x="320" y="337"/>
                    <a:pt x="320" y="337"/>
                    <a:pt x="320" y="337"/>
                  </a:cubicBezTo>
                  <a:cubicBezTo>
                    <a:pt x="295" y="337"/>
                    <a:pt x="295" y="337"/>
                    <a:pt x="295" y="337"/>
                  </a:cubicBezTo>
                  <a:cubicBezTo>
                    <a:pt x="295" y="362"/>
                    <a:pt x="295" y="362"/>
                    <a:pt x="295" y="362"/>
                  </a:cubicBezTo>
                  <a:cubicBezTo>
                    <a:pt x="272" y="362"/>
                    <a:pt x="272" y="362"/>
                    <a:pt x="272" y="362"/>
                  </a:cubicBezTo>
                  <a:cubicBezTo>
                    <a:pt x="272" y="337"/>
                    <a:pt x="272" y="337"/>
                    <a:pt x="272" y="337"/>
                  </a:cubicBezTo>
                  <a:cubicBezTo>
                    <a:pt x="248" y="337"/>
                    <a:pt x="248" y="337"/>
                    <a:pt x="248" y="337"/>
                  </a:cubicBezTo>
                  <a:cubicBezTo>
                    <a:pt x="248" y="314"/>
                    <a:pt x="248" y="314"/>
                    <a:pt x="248" y="314"/>
                  </a:cubicBezTo>
                  <a:cubicBezTo>
                    <a:pt x="272" y="314"/>
                    <a:pt x="272" y="314"/>
                    <a:pt x="272" y="314"/>
                  </a:cubicBezTo>
                  <a:cubicBezTo>
                    <a:pt x="272" y="289"/>
                    <a:pt x="272" y="289"/>
                    <a:pt x="272" y="289"/>
                  </a:cubicBezTo>
                  <a:cubicBezTo>
                    <a:pt x="295" y="289"/>
                    <a:pt x="295" y="289"/>
                    <a:pt x="295" y="289"/>
                  </a:cubicBezTo>
                  <a:lnTo>
                    <a:pt x="295" y="31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FFFFFF"/>
                </a:solidFill>
                <a:latin typeface="+mn-ea"/>
              </a:endParaRPr>
            </a:p>
          </p:txBody>
        </p:sp>
      </p:grpSp>
      <p:sp>
        <p:nvSpPr>
          <p:cNvPr id="58" name="正方形/長方形 57">
            <a:extLst>
              <a:ext uri="{FF2B5EF4-FFF2-40B4-BE49-F238E27FC236}">
                <a16:creationId xmlns:a16="http://schemas.microsoft.com/office/drawing/2014/main" id="{2147AE39-A477-2CEF-349F-E4B9C4D93521}"/>
              </a:ext>
            </a:extLst>
          </p:cNvPr>
          <p:cNvSpPr/>
          <p:nvPr/>
        </p:nvSpPr>
        <p:spPr bwMode="auto">
          <a:xfrm>
            <a:off x="1070605" y="2604341"/>
            <a:ext cx="2149078" cy="1248706"/>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59" name="グループ化 58">
            <a:extLst>
              <a:ext uri="{FF2B5EF4-FFF2-40B4-BE49-F238E27FC236}">
                <a16:creationId xmlns:a16="http://schemas.microsoft.com/office/drawing/2014/main" id="{37E5EC39-4ECF-CD61-63EE-C90FC6A4FC91}"/>
              </a:ext>
            </a:extLst>
          </p:cNvPr>
          <p:cNvGrpSpPr/>
          <p:nvPr/>
        </p:nvGrpSpPr>
        <p:grpSpPr>
          <a:xfrm rot="20015171">
            <a:off x="1809314" y="3331299"/>
            <a:ext cx="349038" cy="248129"/>
            <a:chOff x="2689950" y="2455411"/>
            <a:chExt cx="648777" cy="373693"/>
          </a:xfrm>
        </p:grpSpPr>
        <p:grpSp>
          <p:nvGrpSpPr>
            <p:cNvPr id="60" name="グループ化 59">
              <a:extLst>
                <a:ext uri="{FF2B5EF4-FFF2-40B4-BE49-F238E27FC236}">
                  <a16:creationId xmlns:a16="http://schemas.microsoft.com/office/drawing/2014/main" id="{D6D013D2-4EB2-8E5B-3795-DFAC5FFFFEA1}"/>
                </a:ext>
              </a:extLst>
            </p:cNvPr>
            <p:cNvGrpSpPr/>
            <p:nvPr/>
          </p:nvGrpSpPr>
          <p:grpSpPr>
            <a:xfrm>
              <a:off x="2689950" y="2455411"/>
              <a:ext cx="648777" cy="373693"/>
              <a:chOff x="6136481" y="3413125"/>
              <a:chExt cx="1188053" cy="728948"/>
            </a:xfrm>
          </p:grpSpPr>
          <p:sp>
            <p:nvSpPr>
              <p:cNvPr id="62" name="フリーフォーム: 図形 61">
                <a:extLst>
                  <a:ext uri="{FF2B5EF4-FFF2-40B4-BE49-F238E27FC236}">
                    <a16:creationId xmlns:a16="http://schemas.microsoft.com/office/drawing/2014/main" id="{420B3A79-F97A-9EE6-E98D-C4C8C4320D4A}"/>
                  </a:ext>
                </a:extLst>
              </p:cNvPr>
              <p:cNvSpPr/>
              <p:nvPr/>
            </p:nvSpPr>
            <p:spPr>
              <a:xfrm>
                <a:off x="6195917" y="3472465"/>
                <a:ext cx="961167" cy="610171"/>
              </a:xfrm>
              <a:custGeom>
                <a:avLst/>
                <a:gdLst>
                  <a:gd name="connsiteX0" fmla="*/ 936879 w 961167"/>
                  <a:gd name="connsiteY0" fmla="*/ 0 h 610171"/>
                  <a:gd name="connsiteX1" fmla="*/ 961168 w 961167"/>
                  <a:gd name="connsiteY1" fmla="*/ 24289 h 610171"/>
                  <a:gd name="connsiteX2" fmla="*/ 961168 w 961167"/>
                  <a:gd name="connsiteY2" fmla="*/ 585883 h 610171"/>
                  <a:gd name="connsiteX3" fmla="*/ 936879 w 961167"/>
                  <a:gd name="connsiteY3" fmla="*/ 610172 h 610171"/>
                  <a:gd name="connsiteX4" fmla="*/ 24289 w 961167"/>
                  <a:gd name="connsiteY4" fmla="*/ 610172 h 610171"/>
                  <a:gd name="connsiteX5" fmla="*/ 0 w 961167"/>
                  <a:gd name="connsiteY5" fmla="*/ 585883 h 610171"/>
                  <a:gd name="connsiteX6" fmla="*/ 0 w 961167"/>
                  <a:gd name="connsiteY6" fmla="*/ 24289 h 610171"/>
                  <a:gd name="connsiteX7" fmla="*/ 24289 w 961167"/>
                  <a:gd name="connsiteY7" fmla="*/ 0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167" h="610171">
                    <a:moveTo>
                      <a:pt x="936879" y="0"/>
                    </a:moveTo>
                    <a:cubicBezTo>
                      <a:pt x="950293" y="0"/>
                      <a:pt x="961168" y="10874"/>
                      <a:pt x="961168" y="24289"/>
                    </a:cubicBezTo>
                    <a:lnTo>
                      <a:pt x="961168" y="585883"/>
                    </a:lnTo>
                    <a:cubicBezTo>
                      <a:pt x="961168" y="599297"/>
                      <a:pt x="950293" y="610172"/>
                      <a:pt x="936879" y="610172"/>
                    </a:cubicBezTo>
                    <a:lnTo>
                      <a:pt x="24289" y="610172"/>
                    </a:lnTo>
                    <a:cubicBezTo>
                      <a:pt x="10874" y="610172"/>
                      <a:pt x="0" y="599297"/>
                      <a:pt x="0" y="585883"/>
                    </a:cubicBezTo>
                    <a:lnTo>
                      <a:pt x="0" y="24289"/>
                    </a:lnTo>
                    <a:cubicBezTo>
                      <a:pt x="0" y="10874"/>
                      <a:pt x="10874" y="0"/>
                      <a:pt x="24289" y="0"/>
                    </a:cubicBezTo>
                    <a:close/>
                  </a:path>
                </a:pathLst>
              </a:custGeom>
              <a:solidFill>
                <a:srgbClr val="FFFFFF"/>
              </a:solidFill>
              <a:ln w="9525" cap="flat">
                <a:noFill/>
                <a:prstDash val="solid"/>
                <a:miter/>
              </a:ln>
            </p:spPr>
            <p:txBody>
              <a:bodyPr rtlCol="0" anchor="ctr"/>
              <a:lstStyle/>
              <a:p>
                <a:pPr defTabSz="414772">
                  <a:defRPr/>
                </a:pPr>
                <a:endParaRPr kumimoji="0" lang="ja-JP" altLang="en-US" sz="1633">
                  <a:solidFill>
                    <a:srgbClr val="000000"/>
                  </a:solidFill>
                  <a:latin typeface="+mn-ea"/>
                </a:endParaRPr>
              </a:p>
            </p:txBody>
          </p:sp>
          <p:sp>
            <p:nvSpPr>
              <p:cNvPr id="63" name="フリーフォーム: 図形 62">
                <a:extLst>
                  <a:ext uri="{FF2B5EF4-FFF2-40B4-BE49-F238E27FC236}">
                    <a16:creationId xmlns:a16="http://schemas.microsoft.com/office/drawing/2014/main" id="{5492B0E2-97AC-7CFB-C57C-62B7A46815F0}"/>
                  </a:ext>
                </a:extLst>
              </p:cNvPr>
              <p:cNvSpPr/>
              <p:nvPr/>
            </p:nvSpPr>
            <p:spPr>
              <a:xfrm>
                <a:off x="6136481" y="3413125"/>
                <a:ext cx="1188053" cy="728948"/>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defTabSz="414772">
                  <a:defRPr/>
                </a:pPr>
                <a:endParaRPr kumimoji="0" lang="ja-JP" altLang="en-US" sz="1633">
                  <a:solidFill>
                    <a:srgbClr val="000000"/>
                  </a:solidFill>
                  <a:latin typeface="+mn-ea"/>
                </a:endParaRPr>
              </a:p>
            </p:txBody>
          </p:sp>
        </p:grpSp>
        <p:pic>
          <p:nvPicPr>
            <p:cNvPr id="61" name="グラフィックス 60" descr="バーコード 単色塗りつぶし">
              <a:extLst>
                <a:ext uri="{FF2B5EF4-FFF2-40B4-BE49-F238E27FC236}">
                  <a16:creationId xmlns:a16="http://schemas.microsoft.com/office/drawing/2014/main" id="{6CE43990-7FF9-1290-1AC5-392C384596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35745" y="2498943"/>
              <a:ext cx="298202" cy="298202"/>
            </a:xfrm>
            <a:prstGeom prst="rect">
              <a:avLst/>
            </a:prstGeom>
          </p:spPr>
        </p:pic>
      </p:grpSp>
      <p:pic>
        <p:nvPicPr>
          <p:cNvPr id="68" name="グラフィックス 67" descr="薬 枠線">
            <a:extLst>
              <a:ext uri="{FF2B5EF4-FFF2-40B4-BE49-F238E27FC236}">
                <a16:creationId xmlns:a16="http://schemas.microsoft.com/office/drawing/2014/main" id="{6C89C7AB-83D1-F4D8-BD83-B29631C537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1954" y="3294570"/>
            <a:ext cx="542441" cy="542441"/>
          </a:xfrm>
          <a:prstGeom prst="rect">
            <a:avLst/>
          </a:prstGeom>
        </p:spPr>
      </p:pic>
      <p:pic>
        <p:nvPicPr>
          <p:cNvPr id="71" name="グラフィックス 70" descr="バーコード 単色塗りつぶし">
            <a:extLst>
              <a:ext uri="{FF2B5EF4-FFF2-40B4-BE49-F238E27FC236}">
                <a16:creationId xmlns:a16="http://schemas.microsoft.com/office/drawing/2014/main" id="{B77D9399-4541-6184-FB7C-6381252F25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2072" y="3496253"/>
            <a:ext cx="142593" cy="142593"/>
          </a:xfrm>
          <a:prstGeom prst="rect">
            <a:avLst/>
          </a:prstGeom>
        </p:spPr>
      </p:pic>
      <p:sp>
        <p:nvSpPr>
          <p:cNvPr id="72" name="テキスト ボックス 71">
            <a:extLst>
              <a:ext uri="{FF2B5EF4-FFF2-40B4-BE49-F238E27FC236}">
                <a16:creationId xmlns:a16="http://schemas.microsoft.com/office/drawing/2014/main" id="{E74DE51E-AB03-DFD9-07DB-5E41EC9CDD64}"/>
              </a:ext>
            </a:extLst>
          </p:cNvPr>
          <p:cNvSpPr txBox="1"/>
          <p:nvPr/>
        </p:nvSpPr>
        <p:spPr>
          <a:xfrm>
            <a:off x="958563" y="2333548"/>
            <a:ext cx="2474235" cy="307777"/>
          </a:xfrm>
          <a:prstGeom prst="rect">
            <a:avLst/>
          </a:prstGeom>
          <a:noFill/>
        </p:spPr>
        <p:txBody>
          <a:bodyPr wrap="square" rtlCol="0">
            <a:spAutoFit/>
          </a:bodyPr>
          <a:lstStyle/>
          <a:p>
            <a:pPr defTabSz="414772">
              <a:spcBef>
                <a:spcPts val="200"/>
              </a:spcBef>
              <a:buClr>
                <a:srgbClr val="103185"/>
              </a:buClr>
            </a:pPr>
            <a:r>
              <a:rPr lang="ja-JP" altLang="en-US" sz="1400" b="1">
                <a:solidFill>
                  <a:srgbClr val="0070C0"/>
                </a:solidFill>
                <a:latin typeface="+mn-ea"/>
              </a:rPr>
              <a:t>１</a:t>
            </a:r>
            <a:r>
              <a:rPr lang="en-US" altLang="ja-JP" sz="1400" b="1">
                <a:solidFill>
                  <a:srgbClr val="0070C0"/>
                </a:solidFill>
                <a:latin typeface="+mn-ea"/>
              </a:rPr>
              <a:t>. </a:t>
            </a:r>
            <a:r>
              <a:rPr lang="ja-JP" altLang="en-US" sz="1400" b="1">
                <a:solidFill>
                  <a:srgbClr val="0070C0"/>
                </a:solidFill>
                <a:latin typeface="+mn-ea"/>
              </a:rPr>
              <a:t>ワクチン情報の読み込み</a:t>
            </a:r>
          </a:p>
        </p:txBody>
      </p:sp>
      <p:sp>
        <p:nvSpPr>
          <p:cNvPr id="73" name="テキスト ボックス 72">
            <a:extLst>
              <a:ext uri="{FF2B5EF4-FFF2-40B4-BE49-F238E27FC236}">
                <a16:creationId xmlns:a16="http://schemas.microsoft.com/office/drawing/2014/main" id="{6F92D5BF-8D70-4395-2217-7CCF85734062}"/>
              </a:ext>
            </a:extLst>
          </p:cNvPr>
          <p:cNvSpPr txBox="1"/>
          <p:nvPr/>
        </p:nvSpPr>
        <p:spPr>
          <a:xfrm>
            <a:off x="1053455" y="2646924"/>
            <a:ext cx="2166228" cy="646331"/>
          </a:xfrm>
          <a:prstGeom prst="rect">
            <a:avLst/>
          </a:prstGeom>
          <a:noFill/>
        </p:spPr>
        <p:txBody>
          <a:bodyPr wrap="square" rtlCol="0">
            <a:spAutoFit/>
          </a:bodyPr>
          <a:lstStyle/>
          <a:p>
            <a:pPr defTabSz="414772">
              <a:buClr>
                <a:srgbClr val="103185"/>
              </a:buClr>
            </a:pPr>
            <a:r>
              <a:rPr lang="ja-JP" altLang="en-US" sz="1200">
                <a:latin typeface="+mn-ea"/>
              </a:rPr>
              <a:t>ワクチンのバーコードを</a:t>
            </a:r>
            <a:endParaRPr lang="en-US" altLang="ja-JP" sz="1200">
              <a:latin typeface="+mn-ea"/>
            </a:endParaRPr>
          </a:p>
          <a:p>
            <a:pPr defTabSz="414772">
              <a:buClr>
                <a:srgbClr val="103185"/>
              </a:buClr>
            </a:pPr>
            <a:r>
              <a:rPr lang="ja-JP" altLang="en-US" sz="1200">
                <a:latin typeface="+mn-ea"/>
              </a:rPr>
              <a:t>バーコードリーダー等で予防接種サイトに読み込む</a:t>
            </a:r>
            <a:endParaRPr lang="en-US" altLang="ja-JP" sz="1200">
              <a:latin typeface="+mn-ea"/>
            </a:endParaRPr>
          </a:p>
        </p:txBody>
      </p:sp>
      <p:sp>
        <p:nvSpPr>
          <p:cNvPr id="74" name="正方形/長方形 73">
            <a:extLst>
              <a:ext uri="{FF2B5EF4-FFF2-40B4-BE49-F238E27FC236}">
                <a16:creationId xmlns:a16="http://schemas.microsoft.com/office/drawing/2014/main" id="{B669E31E-E2BC-E40E-CE95-22247E393831}"/>
              </a:ext>
            </a:extLst>
          </p:cNvPr>
          <p:cNvSpPr/>
          <p:nvPr/>
        </p:nvSpPr>
        <p:spPr bwMode="auto">
          <a:xfrm>
            <a:off x="1069178" y="4452147"/>
            <a:ext cx="2149078" cy="1506336"/>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80" name="グラフィックス 48">
            <a:extLst>
              <a:ext uri="{FF2B5EF4-FFF2-40B4-BE49-F238E27FC236}">
                <a16:creationId xmlns:a16="http://schemas.microsoft.com/office/drawing/2014/main" id="{440840B3-4A9C-E10F-FF71-91F683E44074}"/>
              </a:ext>
            </a:extLst>
          </p:cNvPr>
          <p:cNvSpPr/>
          <p:nvPr/>
        </p:nvSpPr>
        <p:spPr>
          <a:xfrm>
            <a:off x="1850155" y="5402955"/>
            <a:ext cx="89478" cy="283791"/>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pic>
        <p:nvPicPr>
          <p:cNvPr id="84" name="グラフィックス 83" descr="薬 枠線">
            <a:extLst>
              <a:ext uri="{FF2B5EF4-FFF2-40B4-BE49-F238E27FC236}">
                <a16:creationId xmlns:a16="http://schemas.microsoft.com/office/drawing/2014/main" id="{F0CFF68E-63AD-02FB-95CA-87C129F2A4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8069" y="5384311"/>
            <a:ext cx="350059" cy="350059"/>
          </a:xfrm>
          <a:prstGeom prst="rect">
            <a:avLst/>
          </a:prstGeom>
        </p:spPr>
      </p:pic>
      <p:sp>
        <p:nvSpPr>
          <p:cNvPr id="89" name="テキスト ボックス 88">
            <a:extLst>
              <a:ext uri="{FF2B5EF4-FFF2-40B4-BE49-F238E27FC236}">
                <a16:creationId xmlns:a16="http://schemas.microsoft.com/office/drawing/2014/main" id="{17980623-A305-99BF-554B-B2619D39D90F}"/>
              </a:ext>
            </a:extLst>
          </p:cNvPr>
          <p:cNvSpPr txBox="1"/>
          <p:nvPr/>
        </p:nvSpPr>
        <p:spPr>
          <a:xfrm>
            <a:off x="1863655" y="5451052"/>
            <a:ext cx="223560" cy="230832"/>
          </a:xfrm>
          <a:prstGeom prst="rect">
            <a:avLst/>
          </a:prstGeom>
          <a:noFill/>
        </p:spPr>
        <p:txBody>
          <a:bodyPr wrap="square" rtlCol="0">
            <a:spAutoFit/>
          </a:bodyPr>
          <a:lstStyle/>
          <a:p>
            <a:r>
              <a:rPr kumimoji="1" lang="ja-JP" altLang="en-US" sz="900" b="1">
                <a:latin typeface="+mn-ea"/>
              </a:rPr>
              <a:t>＝</a:t>
            </a:r>
          </a:p>
        </p:txBody>
      </p:sp>
      <p:sp>
        <p:nvSpPr>
          <p:cNvPr id="90" name="テキスト ボックス 89">
            <a:extLst>
              <a:ext uri="{FF2B5EF4-FFF2-40B4-BE49-F238E27FC236}">
                <a16:creationId xmlns:a16="http://schemas.microsoft.com/office/drawing/2014/main" id="{B4292624-EA8E-D1AB-C1DF-B278C52625E3}"/>
              </a:ext>
            </a:extLst>
          </p:cNvPr>
          <p:cNvSpPr txBox="1"/>
          <p:nvPr/>
        </p:nvSpPr>
        <p:spPr>
          <a:xfrm>
            <a:off x="1053455" y="4506199"/>
            <a:ext cx="2149079" cy="830997"/>
          </a:xfrm>
          <a:prstGeom prst="rect">
            <a:avLst/>
          </a:prstGeom>
          <a:noFill/>
        </p:spPr>
        <p:txBody>
          <a:bodyPr wrap="square" rtlCol="0">
            <a:spAutoFit/>
          </a:bodyPr>
          <a:lstStyle/>
          <a:p>
            <a:pPr defTabSz="414772">
              <a:buClr>
                <a:srgbClr val="103185"/>
              </a:buClr>
            </a:pPr>
            <a:r>
              <a:rPr lang="ja-JP" altLang="en-US" sz="1200">
                <a:latin typeface="+mn-ea"/>
              </a:rPr>
              <a:t>読み込んだワクチンと</a:t>
            </a:r>
            <a:endParaRPr lang="en-US" altLang="ja-JP" sz="1200">
              <a:latin typeface="+mn-ea"/>
            </a:endParaRPr>
          </a:p>
          <a:p>
            <a:pPr defTabSz="414772">
              <a:buClr>
                <a:srgbClr val="103185"/>
              </a:buClr>
            </a:pPr>
            <a:r>
              <a:rPr lang="ja-JP" altLang="en-US" sz="1200">
                <a:latin typeface="+mn-ea"/>
              </a:rPr>
              <a:t>予定している予防接種との一致確認や有効期限等を</a:t>
            </a:r>
            <a:endParaRPr lang="en-US" altLang="ja-JP" sz="1200">
              <a:latin typeface="+mn-ea"/>
            </a:endParaRPr>
          </a:p>
          <a:p>
            <a:pPr defTabSz="414772">
              <a:buClr>
                <a:srgbClr val="103185"/>
              </a:buClr>
            </a:pPr>
            <a:r>
              <a:rPr lang="ja-JP" altLang="en-US" sz="1200">
                <a:latin typeface="+mn-ea"/>
              </a:rPr>
              <a:t>システムでチェックする</a:t>
            </a:r>
            <a:endParaRPr lang="en-US" altLang="ja-JP" sz="1200">
              <a:latin typeface="+mn-ea"/>
            </a:endParaRPr>
          </a:p>
        </p:txBody>
      </p:sp>
      <p:sp>
        <p:nvSpPr>
          <p:cNvPr id="91" name="矢印: 右 90">
            <a:extLst>
              <a:ext uri="{FF2B5EF4-FFF2-40B4-BE49-F238E27FC236}">
                <a16:creationId xmlns:a16="http://schemas.microsoft.com/office/drawing/2014/main" id="{240C7ACD-7F40-DE6F-9608-99E52E07230B}"/>
              </a:ext>
            </a:extLst>
          </p:cNvPr>
          <p:cNvSpPr/>
          <p:nvPr/>
        </p:nvSpPr>
        <p:spPr bwMode="auto">
          <a:xfrm rot="5400000">
            <a:off x="2010909" y="3888457"/>
            <a:ext cx="268470" cy="283456"/>
          </a:xfrm>
          <a:prstGeom prst="rightArrow">
            <a:avLst/>
          </a:prstGeom>
          <a:solidFill>
            <a:schemeClr val="tx2"/>
          </a:solidFill>
          <a:ln w="6350"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99" name="四角形: 角を丸くする 98">
            <a:extLst>
              <a:ext uri="{FF2B5EF4-FFF2-40B4-BE49-F238E27FC236}">
                <a16:creationId xmlns:a16="http://schemas.microsoft.com/office/drawing/2014/main" id="{8F5BD10E-66D3-4698-593F-FDCD26F01A56}"/>
              </a:ext>
            </a:extLst>
          </p:cNvPr>
          <p:cNvSpPr/>
          <p:nvPr/>
        </p:nvSpPr>
        <p:spPr bwMode="auto">
          <a:xfrm>
            <a:off x="5443339" y="1227061"/>
            <a:ext cx="577286"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00" name="医師">
            <a:extLst>
              <a:ext uri="{FF2B5EF4-FFF2-40B4-BE49-F238E27FC236}">
                <a16:creationId xmlns:a16="http://schemas.microsoft.com/office/drawing/2014/main" id="{96F52C00-7ACA-1C85-213A-4355F88025FC}"/>
              </a:ext>
            </a:extLst>
          </p:cNvPr>
          <p:cNvGrpSpPr>
            <a:grpSpLocks noChangeAspect="1"/>
          </p:cNvGrpSpPr>
          <p:nvPr/>
        </p:nvGrpSpPr>
        <p:grpSpPr bwMode="auto">
          <a:xfrm>
            <a:off x="5554220" y="1250131"/>
            <a:ext cx="418201" cy="433248"/>
            <a:chOff x="3177" y="975"/>
            <a:chExt cx="667" cy="691"/>
          </a:xfrm>
        </p:grpSpPr>
        <p:sp>
          <p:nvSpPr>
            <p:cNvPr id="101" name="Freeform 35">
              <a:extLst>
                <a:ext uri="{FF2B5EF4-FFF2-40B4-BE49-F238E27FC236}">
                  <a16:creationId xmlns:a16="http://schemas.microsoft.com/office/drawing/2014/main" id="{9855B62F-A712-049A-C8D9-C4C246579596}"/>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02" name="Freeform 36">
              <a:extLst>
                <a:ext uri="{FF2B5EF4-FFF2-40B4-BE49-F238E27FC236}">
                  <a16:creationId xmlns:a16="http://schemas.microsoft.com/office/drawing/2014/main" id="{F03E221E-8AE0-F31E-A1C9-BF6863E220D9}"/>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103" name="二等辺三角形 102">
            <a:extLst>
              <a:ext uri="{FF2B5EF4-FFF2-40B4-BE49-F238E27FC236}">
                <a16:creationId xmlns:a16="http://schemas.microsoft.com/office/drawing/2014/main" id="{F6CDFFD7-3261-6DB3-DD5B-68430F250B36}"/>
              </a:ext>
            </a:extLst>
          </p:cNvPr>
          <p:cNvSpPr/>
          <p:nvPr/>
        </p:nvSpPr>
        <p:spPr bwMode="auto">
          <a:xfrm rot="5400000">
            <a:off x="4584419" y="3568955"/>
            <a:ext cx="980467" cy="328425"/>
          </a:xfrm>
          <a:prstGeom prst="triangle">
            <a:avLst/>
          </a:prstGeom>
          <a:solidFill>
            <a:srgbClr val="00B0F0"/>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04" name="正方形/長方形 103">
            <a:extLst>
              <a:ext uri="{FF2B5EF4-FFF2-40B4-BE49-F238E27FC236}">
                <a16:creationId xmlns:a16="http://schemas.microsoft.com/office/drawing/2014/main" id="{8FD86B91-ECA6-D05C-EC8A-E72903C43095}"/>
              </a:ext>
            </a:extLst>
          </p:cNvPr>
          <p:cNvSpPr/>
          <p:nvPr/>
        </p:nvSpPr>
        <p:spPr bwMode="auto">
          <a:xfrm>
            <a:off x="5609731" y="2794753"/>
            <a:ext cx="1837178" cy="1836398"/>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05" name="テキスト ボックス 104">
            <a:extLst>
              <a:ext uri="{FF2B5EF4-FFF2-40B4-BE49-F238E27FC236}">
                <a16:creationId xmlns:a16="http://schemas.microsoft.com/office/drawing/2014/main" id="{31629410-152A-1466-2479-2DB9050334C8}"/>
              </a:ext>
            </a:extLst>
          </p:cNvPr>
          <p:cNvSpPr txBox="1"/>
          <p:nvPr/>
        </p:nvSpPr>
        <p:spPr>
          <a:xfrm>
            <a:off x="5610916" y="2881462"/>
            <a:ext cx="1919498" cy="757041"/>
          </a:xfrm>
          <a:prstGeom prst="rect">
            <a:avLst/>
          </a:prstGeom>
          <a:noFill/>
        </p:spPr>
        <p:txBody>
          <a:bodyPr wrap="square" rtlCol="0">
            <a:spAutoFit/>
          </a:bodyPr>
          <a:lstStyle/>
          <a:p>
            <a:pPr defTabSz="414772">
              <a:lnSpc>
                <a:spcPct val="120000"/>
              </a:lnSpc>
              <a:spcAft>
                <a:spcPts val="544"/>
              </a:spcAft>
              <a:buClr>
                <a:srgbClr val="103185"/>
              </a:buClr>
            </a:pPr>
            <a:r>
              <a:rPr lang="ja-JP" altLang="en-US" sz="1200">
                <a:latin typeface="+mn-ea"/>
              </a:rPr>
              <a:t>デジタル予診票を確認しながら予診を実施し、接種可否を判断する</a:t>
            </a:r>
            <a:endParaRPr lang="en-US" altLang="ja-JP" sz="1200">
              <a:latin typeface="+mn-ea"/>
            </a:endParaRPr>
          </a:p>
        </p:txBody>
      </p:sp>
      <p:sp>
        <p:nvSpPr>
          <p:cNvPr id="106" name="テキスト ボックス 105">
            <a:extLst>
              <a:ext uri="{FF2B5EF4-FFF2-40B4-BE49-F238E27FC236}">
                <a16:creationId xmlns:a16="http://schemas.microsoft.com/office/drawing/2014/main" id="{F0204C1B-29CE-C29B-9F01-6D7C9F94B529}"/>
              </a:ext>
            </a:extLst>
          </p:cNvPr>
          <p:cNvSpPr txBox="1"/>
          <p:nvPr/>
        </p:nvSpPr>
        <p:spPr>
          <a:xfrm>
            <a:off x="5524116" y="2442874"/>
            <a:ext cx="2620116" cy="340093"/>
          </a:xfrm>
          <a:prstGeom prst="rect">
            <a:avLst/>
          </a:prstGeom>
          <a:noFill/>
        </p:spPr>
        <p:txBody>
          <a:bodyPr wrap="square" rtlCol="0">
            <a:spAutoFit/>
          </a:bodyPr>
          <a:lstStyle/>
          <a:p>
            <a:pPr defTabSz="414772">
              <a:lnSpc>
                <a:spcPct val="120000"/>
              </a:lnSpc>
              <a:spcAft>
                <a:spcPts val="544"/>
              </a:spcAft>
              <a:buClr>
                <a:srgbClr val="103185"/>
              </a:buClr>
            </a:pPr>
            <a:r>
              <a:rPr lang="ja-JP" altLang="en-US" sz="1400" b="1">
                <a:solidFill>
                  <a:srgbClr val="0070C0"/>
                </a:solidFill>
                <a:latin typeface="+mn-ea"/>
              </a:rPr>
              <a:t>３</a:t>
            </a:r>
            <a:r>
              <a:rPr lang="en-US" altLang="ja-JP" sz="1400" b="1">
                <a:solidFill>
                  <a:srgbClr val="0070C0"/>
                </a:solidFill>
                <a:latin typeface="+mn-ea"/>
              </a:rPr>
              <a:t>. </a:t>
            </a:r>
            <a:r>
              <a:rPr lang="ja-JP" altLang="en-US" sz="1400" b="1">
                <a:solidFill>
                  <a:srgbClr val="0070C0"/>
                </a:solidFill>
                <a:latin typeface="+mn-ea"/>
              </a:rPr>
              <a:t>デジタル予診票による予診</a:t>
            </a:r>
          </a:p>
        </p:txBody>
      </p:sp>
      <p:sp>
        <p:nvSpPr>
          <p:cNvPr id="110" name="正方形/長方形 109">
            <a:extLst>
              <a:ext uri="{FF2B5EF4-FFF2-40B4-BE49-F238E27FC236}">
                <a16:creationId xmlns:a16="http://schemas.microsoft.com/office/drawing/2014/main" id="{1E7472C0-A4AC-6AC1-AB9C-15ABDE9E0FA8}"/>
              </a:ext>
            </a:extLst>
          </p:cNvPr>
          <p:cNvSpPr/>
          <p:nvPr/>
        </p:nvSpPr>
        <p:spPr bwMode="auto">
          <a:xfrm>
            <a:off x="6173980" y="3738304"/>
            <a:ext cx="367135" cy="214725"/>
          </a:xfrm>
          <a:prstGeom prst="rect">
            <a:avLst/>
          </a:prstGeom>
          <a:solidFill>
            <a:schemeClr val="bg1"/>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kumimoji="1" lang="ja-JP" altLang="en-US" sz="800" b="1">
                <a:latin typeface="+mn-ea"/>
              </a:rPr>
              <a:t>予診票</a:t>
            </a:r>
          </a:p>
        </p:txBody>
      </p:sp>
      <p:grpSp>
        <p:nvGrpSpPr>
          <p:cNvPr id="111" name="医師">
            <a:extLst>
              <a:ext uri="{FF2B5EF4-FFF2-40B4-BE49-F238E27FC236}">
                <a16:creationId xmlns:a16="http://schemas.microsoft.com/office/drawing/2014/main" id="{377D117C-D08A-A1F9-5AB0-CD6ABFC031AD}"/>
              </a:ext>
            </a:extLst>
          </p:cNvPr>
          <p:cNvGrpSpPr>
            <a:grpSpLocks noChangeAspect="1"/>
          </p:cNvGrpSpPr>
          <p:nvPr/>
        </p:nvGrpSpPr>
        <p:grpSpPr bwMode="auto">
          <a:xfrm>
            <a:off x="5836211" y="3980943"/>
            <a:ext cx="430664" cy="446159"/>
            <a:chOff x="3177" y="975"/>
            <a:chExt cx="667" cy="691"/>
          </a:xfrm>
        </p:grpSpPr>
        <p:sp>
          <p:nvSpPr>
            <p:cNvPr id="112" name="Freeform 35">
              <a:extLst>
                <a:ext uri="{FF2B5EF4-FFF2-40B4-BE49-F238E27FC236}">
                  <a16:creationId xmlns:a16="http://schemas.microsoft.com/office/drawing/2014/main" id="{88EFAB84-4839-262C-F2EA-860C1A7B7E00}"/>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13" name="Freeform 36">
              <a:extLst>
                <a:ext uri="{FF2B5EF4-FFF2-40B4-BE49-F238E27FC236}">
                  <a16:creationId xmlns:a16="http://schemas.microsoft.com/office/drawing/2014/main" id="{341A9645-5811-C5D8-A7DF-19F9F0FBB2C5}"/>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114" name="グループ化 113">
            <a:extLst>
              <a:ext uri="{FF2B5EF4-FFF2-40B4-BE49-F238E27FC236}">
                <a16:creationId xmlns:a16="http://schemas.microsoft.com/office/drawing/2014/main" id="{61CC8DDC-7C4E-369E-DA81-DAAAC3B81F8A}"/>
              </a:ext>
            </a:extLst>
          </p:cNvPr>
          <p:cNvGrpSpPr/>
          <p:nvPr/>
        </p:nvGrpSpPr>
        <p:grpSpPr>
          <a:xfrm>
            <a:off x="6628334" y="3987570"/>
            <a:ext cx="670214" cy="455006"/>
            <a:chOff x="1587572" y="2771555"/>
            <a:chExt cx="888760" cy="585372"/>
          </a:xfrm>
        </p:grpSpPr>
        <p:grpSp>
          <p:nvGrpSpPr>
            <p:cNvPr id="116" name="男性">
              <a:extLst>
                <a:ext uri="{FF2B5EF4-FFF2-40B4-BE49-F238E27FC236}">
                  <a16:creationId xmlns:a16="http://schemas.microsoft.com/office/drawing/2014/main" id="{62C082BE-8EBF-780A-9C28-57F0B729AA3D}"/>
                </a:ext>
              </a:extLst>
            </p:cNvPr>
            <p:cNvGrpSpPr>
              <a:grpSpLocks noChangeAspect="1"/>
            </p:cNvGrpSpPr>
            <p:nvPr/>
          </p:nvGrpSpPr>
          <p:grpSpPr bwMode="auto">
            <a:xfrm>
              <a:off x="1587572" y="2773289"/>
              <a:ext cx="475686" cy="499986"/>
              <a:chOff x="907" y="979"/>
              <a:chExt cx="646" cy="679"/>
            </a:xfrm>
          </p:grpSpPr>
          <p:sp>
            <p:nvSpPr>
              <p:cNvPr id="123" name="Freeform 7">
                <a:extLst>
                  <a:ext uri="{FF2B5EF4-FFF2-40B4-BE49-F238E27FC236}">
                    <a16:creationId xmlns:a16="http://schemas.microsoft.com/office/drawing/2014/main" id="{0A22759A-DE74-7B52-5030-5ACD368618AC}"/>
                  </a:ext>
                </a:extLst>
              </p:cNvPr>
              <p:cNvSpPr>
                <a:spLocks noEditPoints="1"/>
              </p:cNvSpPr>
              <p:nvPr/>
            </p:nvSpPr>
            <p:spPr bwMode="auto">
              <a:xfrm>
                <a:off x="1135" y="1039"/>
                <a:ext cx="191" cy="486"/>
              </a:xfrm>
              <a:custGeom>
                <a:avLst/>
                <a:gdLst>
                  <a:gd name="T0" fmla="*/ 28 w 125"/>
                  <a:gd name="T1" fmla="*/ 118 h 319"/>
                  <a:gd name="T2" fmla="*/ 12 w 125"/>
                  <a:gd name="T3" fmla="*/ 71 h 319"/>
                  <a:gd name="T4" fmla="*/ 12 w 125"/>
                  <a:gd name="T5" fmla="*/ 33 h 319"/>
                  <a:gd name="T6" fmla="*/ 113 w 125"/>
                  <a:gd name="T7" fmla="*/ 0 h 319"/>
                  <a:gd name="T8" fmla="*/ 113 w 125"/>
                  <a:gd name="T9" fmla="*/ 71 h 319"/>
                  <a:gd name="T10" fmla="*/ 96 w 125"/>
                  <a:gd name="T11" fmla="*/ 118 h 319"/>
                  <a:gd name="T12" fmla="*/ 94 w 125"/>
                  <a:gd name="T13" fmla="*/ 120 h 319"/>
                  <a:gd name="T14" fmla="*/ 94 w 125"/>
                  <a:gd name="T15" fmla="*/ 136 h 319"/>
                  <a:gd name="T16" fmla="*/ 94 w 125"/>
                  <a:gd name="T17" fmla="*/ 136 h 319"/>
                  <a:gd name="T18" fmla="*/ 62 w 125"/>
                  <a:gd name="T19" fmla="*/ 169 h 319"/>
                  <a:gd name="T20" fmla="*/ 30 w 125"/>
                  <a:gd name="T21" fmla="*/ 136 h 319"/>
                  <a:gd name="T22" fmla="*/ 30 w 125"/>
                  <a:gd name="T23" fmla="*/ 136 h 319"/>
                  <a:gd name="T24" fmla="*/ 30 w 125"/>
                  <a:gd name="T25" fmla="*/ 120 h 319"/>
                  <a:gd name="T26" fmla="*/ 28 w 125"/>
                  <a:gd name="T27" fmla="*/ 118 h 319"/>
                  <a:gd name="T28" fmla="*/ 62 w 125"/>
                  <a:gd name="T29" fmla="*/ 185 h 319"/>
                  <a:gd name="T30" fmla="*/ 18 w 125"/>
                  <a:gd name="T31" fmla="*/ 156 h 319"/>
                  <a:gd name="T32" fmla="*/ 0 w 125"/>
                  <a:gd name="T33" fmla="*/ 159 h 319"/>
                  <a:gd name="T34" fmla="*/ 61 w 125"/>
                  <a:gd name="T35" fmla="*/ 319 h 319"/>
                  <a:gd name="T36" fmla="*/ 64 w 125"/>
                  <a:gd name="T37" fmla="*/ 319 h 319"/>
                  <a:gd name="T38" fmla="*/ 125 w 125"/>
                  <a:gd name="T39" fmla="*/ 159 h 319"/>
                  <a:gd name="T40" fmla="*/ 107 w 125"/>
                  <a:gd name="T41" fmla="*/ 156 h 319"/>
                  <a:gd name="T42" fmla="*/ 62 w 125"/>
                  <a:gd name="T43" fmla="*/ 18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319">
                    <a:moveTo>
                      <a:pt x="28" y="118"/>
                    </a:moveTo>
                    <a:cubicBezTo>
                      <a:pt x="18" y="108"/>
                      <a:pt x="12" y="97"/>
                      <a:pt x="12" y="71"/>
                    </a:cubicBezTo>
                    <a:cubicBezTo>
                      <a:pt x="12" y="33"/>
                      <a:pt x="12" y="33"/>
                      <a:pt x="12" y="33"/>
                    </a:cubicBezTo>
                    <a:cubicBezTo>
                      <a:pt x="113" y="0"/>
                      <a:pt x="113" y="0"/>
                      <a:pt x="113" y="0"/>
                    </a:cubicBezTo>
                    <a:cubicBezTo>
                      <a:pt x="113" y="71"/>
                      <a:pt x="113" y="71"/>
                      <a:pt x="113" y="71"/>
                    </a:cubicBezTo>
                    <a:cubicBezTo>
                      <a:pt x="113" y="97"/>
                      <a:pt x="106" y="108"/>
                      <a:pt x="96" y="118"/>
                    </a:cubicBezTo>
                    <a:cubicBezTo>
                      <a:pt x="94" y="120"/>
                      <a:pt x="94" y="120"/>
                      <a:pt x="94" y="120"/>
                    </a:cubicBezTo>
                    <a:cubicBezTo>
                      <a:pt x="94" y="136"/>
                      <a:pt x="94" y="136"/>
                      <a:pt x="94" y="136"/>
                    </a:cubicBezTo>
                    <a:cubicBezTo>
                      <a:pt x="94" y="136"/>
                      <a:pt x="94" y="136"/>
                      <a:pt x="94" y="136"/>
                    </a:cubicBezTo>
                    <a:cubicBezTo>
                      <a:pt x="94" y="156"/>
                      <a:pt x="82" y="169"/>
                      <a:pt x="62" y="169"/>
                    </a:cubicBezTo>
                    <a:cubicBezTo>
                      <a:pt x="43" y="169"/>
                      <a:pt x="30" y="156"/>
                      <a:pt x="30" y="136"/>
                    </a:cubicBezTo>
                    <a:cubicBezTo>
                      <a:pt x="30" y="136"/>
                      <a:pt x="30" y="136"/>
                      <a:pt x="30" y="136"/>
                    </a:cubicBezTo>
                    <a:cubicBezTo>
                      <a:pt x="30" y="120"/>
                      <a:pt x="30" y="120"/>
                      <a:pt x="30" y="120"/>
                    </a:cubicBezTo>
                    <a:lnTo>
                      <a:pt x="28" y="118"/>
                    </a:lnTo>
                    <a:close/>
                    <a:moveTo>
                      <a:pt x="62" y="185"/>
                    </a:moveTo>
                    <a:cubicBezTo>
                      <a:pt x="41" y="185"/>
                      <a:pt x="25" y="174"/>
                      <a:pt x="18" y="156"/>
                    </a:cubicBezTo>
                    <a:cubicBezTo>
                      <a:pt x="14" y="157"/>
                      <a:pt x="8" y="158"/>
                      <a:pt x="0" y="159"/>
                    </a:cubicBezTo>
                    <a:cubicBezTo>
                      <a:pt x="61" y="319"/>
                      <a:pt x="61" y="319"/>
                      <a:pt x="61" y="319"/>
                    </a:cubicBezTo>
                    <a:cubicBezTo>
                      <a:pt x="64" y="319"/>
                      <a:pt x="64" y="319"/>
                      <a:pt x="64" y="319"/>
                    </a:cubicBezTo>
                    <a:cubicBezTo>
                      <a:pt x="125" y="159"/>
                      <a:pt x="125" y="159"/>
                      <a:pt x="125" y="159"/>
                    </a:cubicBezTo>
                    <a:cubicBezTo>
                      <a:pt x="117" y="158"/>
                      <a:pt x="111" y="157"/>
                      <a:pt x="107" y="156"/>
                    </a:cubicBezTo>
                    <a:cubicBezTo>
                      <a:pt x="100" y="174"/>
                      <a:pt x="83" y="185"/>
                      <a:pt x="62"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24" name="Freeform 8">
                <a:extLst>
                  <a:ext uri="{FF2B5EF4-FFF2-40B4-BE49-F238E27FC236}">
                    <a16:creationId xmlns:a16="http://schemas.microsoft.com/office/drawing/2014/main" id="{54502BC5-A2F4-2D78-68F4-7C7AB915EFE7}"/>
                  </a:ext>
                </a:extLst>
              </p:cNvPr>
              <p:cNvSpPr>
                <a:spLocks noEditPoints="1"/>
              </p:cNvSpPr>
              <p:nvPr/>
            </p:nvSpPr>
            <p:spPr bwMode="auto">
              <a:xfrm>
                <a:off x="907" y="979"/>
                <a:ext cx="646" cy="679"/>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117" name="女性">
              <a:extLst>
                <a:ext uri="{FF2B5EF4-FFF2-40B4-BE49-F238E27FC236}">
                  <a16:creationId xmlns:a16="http://schemas.microsoft.com/office/drawing/2014/main" id="{6D60E06E-AC76-C0B5-03A3-498932DE7089}"/>
                </a:ext>
              </a:extLst>
            </p:cNvPr>
            <p:cNvGrpSpPr>
              <a:grpSpLocks noChangeAspect="1"/>
            </p:cNvGrpSpPr>
            <p:nvPr/>
          </p:nvGrpSpPr>
          <p:grpSpPr bwMode="auto">
            <a:xfrm>
              <a:off x="2037512" y="2771555"/>
              <a:ext cx="438820" cy="501720"/>
              <a:chOff x="2034" y="979"/>
              <a:chExt cx="593" cy="678"/>
            </a:xfrm>
          </p:grpSpPr>
          <p:sp>
            <p:nvSpPr>
              <p:cNvPr id="121" name="Freeform 12">
                <a:extLst>
                  <a:ext uri="{FF2B5EF4-FFF2-40B4-BE49-F238E27FC236}">
                    <a16:creationId xmlns:a16="http://schemas.microsoft.com/office/drawing/2014/main" id="{C623D0D8-66DC-1BF5-0EFB-BCAF0485121D}"/>
                  </a:ext>
                </a:extLst>
              </p:cNvPr>
              <p:cNvSpPr>
                <a:spLocks/>
              </p:cNvSpPr>
              <p:nvPr/>
            </p:nvSpPr>
            <p:spPr bwMode="auto">
              <a:xfrm>
                <a:off x="2212" y="1057"/>
                <a:ext cx="237" cy="332"/>
              </a:xfrm>
              <a:custGeom>
                <a:avLst/>
                <a:gdLst>
                  <a:gd name="T0" fmla="*/ 0 w 156"/>
                  <a:gd name="T1" fmla="*/ 160 h 218"/>
                  <a:gd name="T2" fmla="*/ 51 w 156"/>
                  <a:gd name="T3" fmla="*/ 149 h 218"/>
                  <a:gd name="T4" fmla="*/ 51 w 156"/>
                  <a:gd name="T5" fmla="*/ 118 h 218"/>
                  <a:gd name="T6" fmla="*/ 30 w 156"/>
                  <a:gd name="T7" fmla="*/ 76 h 218"/>
                  <a:gd name="T8" fmla="*/ 30 w 156"/>
                  <a:gd name="T9" fmla="*/ 37 h 218"/>
                  <a:gd name="T10" fmla="*/ 127 w 156"/>
                  <a:gd name="T11" fmla="*/ 0 h 218"/>
                  <a:gd name="T12" fmla="*/ 127 w 156"/>
                  <a:gd name="T13" fmla="*/ 76 h 218"/>
                  <a:gd name="T14" fmla="*/ 106 w 156"/>
                  <a:gd name="T15" fmla="*/ 118 h 218"/>
                  <a:gd name="T16" fmla="*/ 106 w 156"/>
                  <a:gd name="T17" fmla="*/ 149 h 218"/>
                  <a:gd name="T18" fmla="*/ 156 w 156"/>
                  <a:gd name="T19" fmla="*/ 160 h 218"/>
                  <a:gd name="T20" fmla="*/ 0 w 156"/>
                  <a:gd name="T21" fmla="*/ 16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18">
                    <a:moveTo>
                      <a:pt x="0" y="160"/>
                    </a:moveTo>
                    <a:cubicBezTo>
                      <a:pt x="51" y="149"/>
                      <a:pt x="51" y="149"/>
                      <a:pt x="51" y="149"/>
                    </a:cubicBezTo>
                    <a:cubicBezTo>
                      <a:pt x="51" y="118"/>
                      <a:pt x="51" y="118"/>
                      <a:pt x="51" y="118"/>
                    </a:cubicBezTo>
                    <a:cubicBezTo>
                      <a:pt x="38" y="109"/>
                      <a:pt x="30" y="95"/>
                      <a:pt x="30" y="76"/>
                    </a:cubicBezTo>
                    <a:cubicBezTo>
                      <a:pt x="30" y="37"/>
                      <a:pt x="30" y="37"/>
                      <a:pt x="30" y="37"/>
                    </a:cubicBezTo>
                    <a:cubicBezTo>
                      <a:pt x="127" y="0"/>
                      <a:pt x="127" y="0"/>
                      <a:pt x="127" y="0"/>
                    </a:cubicBezTo>
                    <a:cubicBezTo>
                      <a:pt x="127" y="76"/>
                      <a:pt x="127" y="76"/>
                      <a:pt x="127" y="76"/>
                    </a:cubicBezTo>
                    <a:cubicBezTo>
                      <a:pt x="127" y="95"/>
                      <a:pt x="119" y="109"/>
                      <a:pt x="106" y="118"/>
                    </a:cubicBezTo>
                    <a:cubicBezTo>
                      <a:pt x="106" y="149"/>
                      <a:pt x="106" y="149"/>
                      <a:pt x="106" y="149"/>
                    </a:cubicBezTo>
                    <a:cubicBezTo>
                      <a:pt x="156" y="160"/>
                      <a:pt x="156" y="160"/>
                      <a:pt x="156" y="160"/>
                    </a:cubicBezTo>
                    <a:cubicBezTo>
                      <a:pt x="113" y="218"/>
                      <a:pt x="44" y="218"/>
                      <a:pt x="0"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22" name="Freeform 13">
                <a:extLst>
                  <a:ext uri="{FF2B5EF4-FFF2-40B4-BE49-F238E27FC236}">
                    <a16:creationId xmlns:a16="http://schemas.microsoft.com/office/drawing/2014/main" id="{3A4528E7-742F-A1BD-8DCA-504E5FD0671E}"/>
                  </a:ext>
                </a:extLst>
              </p:cNvPr>
              <p:cNvSpPr>
                <a:spLocks noEditPoints="1"/>
              </p:cNvSpPr>
              <p:nvPr/>
            </p:nvSpPr>
            <p:spPr bwMode="auto">
              <a:xfrm>
                <a:off x="2034" y="979"/>
                <a:ext cx="593" cy="678"/>
              </a:xfrm>
              <a:custGeom>
                <a:avLst/>
                <a:gdLst>
                  <a:gd name="T0" fmla="*/ 314 w 390"/>
                  <a:gd name="T1" fmla="*/ 203 h 445"/>
                  <a:gd name="T2" fmla="*/ 243 w 390"/>
                  <a:gd name="T3" fmla="*/ 188 h 445"/>
                  <a:gd name="T4" fmla="*/ 243 w 390"/>
                  <a:gd name="T5" fmla="*/ 176 h 445"/>
                  <a:gd name="T6" fmla="*/ 280 w 390"/>
                  <a:gd name="T7" fmla="*/ 168 h 445"/>
                  <a:gd name="T8" fmla="*/ 270 w 390"/>
                  <a:gd name="T9" fmla="*/ 73 h 445"/>
                  <a:gd name="T10" fmla="*/ 195 w 390"/>
                  <a:gd name="T11" fmla="*/ 0 h 445"/>
                  <a:gd name="T12" fmla="*/ 120 w 390"/>
                  <a:gd name="T13" fmla="*/ 73 h 445"/>
                  <a:gd name="T14" fmla="*/ 110 w 390"/>
                  <a:gd name="T15" fmla="*/ 168 h 445"/>
                  <a:gd name="T16" fmla="*/ 147 w 390"/>
                  <a:gd name="T17" fmla="*/ 176 h 445"/>
                  <a:gd name="T18" fmla="*/ 147 w 390"/>
                  <a:gd name="T19" fmla="*/ 188 h 445"/>
                  <a:gd name="T20" fmla="*/ 77 w 390"/>
                  <a:gd name="T21" fmla="*/ 203 h 445"/>
                  <a:gd name="T22" fmla="*/ 6 w 390"/>
                  <a:gd name="T23" fmla="*/ 304 h 445"/>
                  <a:gd name="T24" fmla="*/ 19 w 390"/>
                  <a:gd name="T25" fmla="*/ 429 h 445"/>
                  <a:gd name="T26" fmla="*/ 37 w 390"/>
                  <a:gd name="T27" fmla="*/ 445 h 445"/>
                  <a:gd name="T28" fmla="*/ 354 w 390"/>
                  <a:gd name="T29" fmla="*/ 445 h 445"/>
                  <a:gd name="T30" fmla="*/ 371 w 390"/>
                  <a:gd name="T31" fmla="*/ 429 h 445"/>
                  <a:gd name="T32" fmla="*/ 385 w 390"/>
                  <a:gd name="T33" fmla="*/ 304 h 445"/>
                  <a:gd name="T34" fmla="*/ 314 w 390"/>
                  <a:gd name="T35" fmla="*/ 203 h 445"/>
                  <a:gd name="T36" fmla="*/ 117 w 390"/>
                  <a:gd name="T37" fmla="*/ 211 h 445"/>
                  <a:gd name="T38" fmla="*/ 168 w 390"/>
                  <a:gd name="T39" fmla="*/ 200 h 445"/>
                  <a:gd name="T40" fmla="*/ 168 w 390"/>
                  <a:gd name="T41" fmla="*/ 169 h 445"/>
                  <a:gd name="T42" fmla="*/ 147 w 390"/>
                  <a:gd name="T43" fmla="*/ 127 h 445"/>
                  <a:gd name="T44" fmla="*/ 147 w 390"/>
                  <a:gd name="T45" fmla="*/ 88 h 445"/>
                  <a:gd name="T46" fmla="*/ 244 w 390"/>
                  <a:gd name="T47" fmla="*/ 51 h 445"/>
                  <a:gd name="T48" fmla="*/ 244 w 390"/>
                  <a:gd name="T49" fmla="*/ 127 h 445"/>
                  <a:gd name="T50" fmla="*/ 223 w 390"/>
                  <a:gd name="T51" fmla="*/ 169 h 445"/>
                  <a:gd name="T52" fmla="*/ 223 w 390"/>
                  <a:gd name="T53" fmla="*/ 200 h 445"/>
                  <a:gd name="T54" fmla="*/ 273 w 390"/>
                  <a:gd name="T55" fmla="*/ 211 h 445"/>
                  <a:gd name="T56" fmla="*/ 117 w 390"/>
                  <a:gd name="T57" fmla="*/ 2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0" h="445">
                    <a:moveTo>
                      <a:pt x="314" y="203"/>
                    </a:moveTo>
                    <a:cubicBezTo>
                      <a:pt x="297" y="199"/>
                      <a:pt x="270" y="194"/>
                      <a:pt x="243" y="188"/>
                    </a:cubicBezTo>
                    <a:cubicBezTo>
                      <a:pt x="243" y="176"/>
                      <a:pt x="243" y="176"/>
                      <a:pt x="243" y="176"/>
                    </a:cubicBezTo>
                    <a:cubicBezTo>
                      <a:pt x="280" y="168"/>
                      <a:pt x="280" y="168"/>
                      <a:pt x="280" y="168"/>
                    </a:cubicBezTo>
                    <a:cubicBezTo>
                      <a:pt x="280" y="168"/>
                      <a:pt x="272" y="86"/>
                      <a:pt x="270" y="73"/>
                    </a:cubicBezTo>
                    <a:cubicBezTo>
                      <a:pt x="265" y="23"/>
                      <a:pt x="231" y="0"/>
                      <a:pt x="195" y="0"/>
                    </a:cubicBezTo>
                    <a:cubicBezTo>
                      <a:pt x="160" y="0"/>
                      <a:pt x="126" y="23"/>
                      <a:pt x="120" y="73"/>
                    </a:cubicBezTo>
                    <a:cubicBezTo>
                      <a:pt x="119" y="86"/>
                      <a:pt x="110" y="168"/>
                      <a:pt x="110" y="168"/>
                    </a:cubicBezTo>
                    <a:cubicBezTo>
                      <a:pt x="147" y="176"/>
                      <a:pt x="147" y="176"/>
                      <a:pt x="147" y="176"/>
                    </a:cubicBezTo>
                    <a:cubicBezTo>
                      <a:pt x="147" y="188"/>
                      <a:pt x="147" y="188"/>
                      <a:pt x="147" y="188"/>
                    </a:cubicBezTo>
                    <a:cubicBezTo>
                      <a:pt x="120" y="194"/>
                      <a:pt x="94" y="199"/>
                      <a:pt x="77" y="203"/>
                    </a:cubicBezTo>
                    <a:cubicBezTo>
                      <a:pt x="20" y="215"/>
                      <a:pt x="0" y="247"/>
                      <a:pt x="6" y="304"/>
                    </a:cubicBezTo>
                    <a:cubicBezTo>
                      <a:pt x="8" y="323"/>
                      <a:pt x="14" y="376"/>
                      <a:pt x="19" y="429"/>
                    </a:cubicBezTo>
                    <a:cubicBezTo>
                      <a:pt x="20" y="438"/>
                      <a:pt x="27" y="445"/>
                      <a:pt x="37" y="445"/>
                    </a:cubicBezTo>
                    <a:cubicBezTo>
                      <a:pt x="354" y="445"/>
                      <a:pt x="354" y="445"/>
                      <a:pt x="354" y="445"/>
                    </a:cubicBezTo>
                    <a:cubicBezTo>
                      <a:pt x="364" y="445"/>
                      <a:pt x="370" y="438"/>
                      <a:pt x="371" y="429"/>
                    </a:cubicBezTo>
                    <a:cubicBezTo>
                      <a:pt x="377" y="376"/>
                      <a:pt x="383" y="323"/>
                      <a:pt x="385" y="304"/>
                    </a:cubicBezTo>
                    <a:cubicBezTo>
                      <a:pt x="390" y="247"/>
                      <a:pt x="370" y="215"/>
                      <a:pt x="314" y="203"/>
                    </a:cubicBezTo>
                    <a:close/>
                    <a:moveTo>
                      <a:pt x="117" y="211"/>
                    </a:moveTo>
                    <a:cubicBezTo>
                      <a:pt x="168" y="200"/>
                      <a:pt x="168" y="200"/>
                      <a:pt x="168" y="200"/>
                    </a:cubicBezTo>
                    <a:cubicBezTo>
                      <a:pt x="168" y="169"/>
                      <a:pt x="168" y="169"/>
                      <a:pt x="168" y="169"/>
                    </a:cubicBezTo>
                    <a:cubicBezTo>
                      <a:pt x="155" y="160"/>
                      <a:pt x="147" y="146"/>
                      <a:pt x="147" y="127"/>
                    </a:cubicBezTo>
                    <a:cubicBezTo>
                      <a:pt x="147" y="88"/>
                      <a:pt x="147" y="88"/>
                      <a:pt x="147" y="88"/>
                    </a:cubicBezTo>
                    <a:cubicBezTo>
                      <a:pt x="244" y="51"/>
                      <a:pt x="244" y="51"/>
                      <a:pt x="244" y="51"/>
                    </a:cubicBezTo>
                    <a:cubicBezTo>
                      <a:pt x="244" y="127"/>
                      <a:pt x="244" y="127"/>
                      <a:pt x="244" y="127"/>
                    </a:cubicBezTo>
                    <a:cubicBezTo>
                      <a:pt x="244" y="146"/>
                      <a:pt x="236" y="160"/>
                      <a:pt x="223" y="169"/>
                    </a:cubicBezTo>
                    <a:cubicBezTo>
                      <a:pt x="223" y="200"/>
                      <a:pt x="223" y="200"/>
                      <a:pt x="223" y="200"/>
                    </a:cubicBezTo>
                    <a:cubicBezTo>
                      <a:pt x="273" y="211"/>
                      <a:pt x="273" y="211"/>
                      <a:pt x="273" y="211"/>
                    </a:cubicBezTo>
                    <a:cubicBezTo>
                      <a:pt x="230" y="269"/>
                      <a:pt x="161" y="269"/>
                      <a:pt x="117" y="211"/>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118" name="乳児">
              <a:extLst>
                <a:ext uri="{FF2B5EF4-FFF2-40B4-BE49-F238E27FC236}">
                  <a16:creationId xmlns:a16="http://schemas.microsoft.com/office/drawing/2014/main" id="{D1C1EE50-4B53-A56C-ACE5-CE4E2E450764}"/>
                </a:ext>
              </a:extLst>
            </p:cNvPr>
            <p:cNvGrpSpPr>
              <a:grpSpLocks noChangeAspect="1"/>
            </p:cNvGrpSpPr>
            <p:nvPr/>
          </p:nvGrpSpPr>
          <p:grpSpPr bwMode="auto">
            <a:xfrm>
              <a:off x="1885774" y="2898961"/>
              <a:ext cx="324559" cy="457966"/>
              <a:chOff x="5445" y="2108"/>
              <a:chExt cx="489" cy="690"/>
            </a:xfrm>
          </p:grpSpPr>
          <p:sp>
            <p:nvSpPr>
              <p:cNvPr id="119" name="Freeform 54">
                <a:extLst>
                  <a:ext uri="{FF2B5EF4-FFF2-40B4-BE49-F238E27FC236}">
                    <a16:creationId xmlns:a16="http://schemas.microsoft.com/office/drawing/2014/main" id="{9EA8B6BE-E24A-1B81-FBC5-82B6CC0B5F6E}"/>
                  </a:ext>
                </a:extLst>
              </p:cNvPr>
              <p:cNvSpPr>
                <a:spLocks noEditPoints="1"/>
              </p:cNvSpPr>
              <p:nvPr/>
            </p:nvSpPr>
            <p:spPr bwMode="auto">
              <a:xfrm>
                <a:off x="5477" y="2144"/>
                <a:ext cx="425" cy="624"/>
              </a:xfrm>
              <a:custGeom>
                <a:avLst/>
                <a:gdLst>
                  <a:gd name="T0" fmla="*/ 140 w 279"/>
                  <a:gd name="T1" fmla="*/ 99 h 410"/>
                  <a:gd name="T2" fmla="*/ 124 w 279"/>
                  <a:gd name="T3" fmla="*/ 83 h 410"/>
                  <a:gd name="T4" fmla="*/ 140 w 279"/>
                  <a:gd name="T5" fmla="*/ 68 h 410"/>
                  <a:gd name="T6" fmla="*/ 155 w 279"/>
                  <a:gd name="T7" fmla="*/ 83 h 410"/>
                  <a:gd name="T8" fmla="*/ 140 w 279"/>
                  <a:gd name="T9" fmla="*/ 99 h 410"/>
                  <a:gd name="T10" fmla="*/ 91 w 279"/>
                  <a:gd name="T11" fmla="*/ 46 h 410"/>
                  <a:gd name="T12" fmla="*/ 105 w 279"/>
                  <a:gd name="T13" fmla="*/ 12 h 410"/>
                  <a:gd name="T14" fmla="*/ 136 w 279"/>
                  <a:gd name="T15" fmla="*/ 6 h 410"/>
                  <a:gd name="T16" fmla="*/ 152 w 279"/>
                  <a:gd name="T17" fmla="*/ 12 h 410"/>
                  <a:gd name="T18" fmla="*/ 179 w 279"/>
                  <a:gd name="T19" fmla="*/ 17 h 410"/>
                  <a:gd name="T20" fmla="*/ 188 w 279"/>
                  <a:gd name="T21" fmla="*/ 46 h 410"/>
                  <a:gd name="T22" fmla="*/ 188 w 279"/>
                  <a:gd name="T23" fmla="*/ 60 h 410"/>
                  <a:gd name="T24" fmla="*/ 170 w 279"/>
                  <a:gd name="T25" fmla="*/ 98 h 410"/>
                  <a:gd name="T26" fmla="*/ 174 w 279"/>
                  <a:gd name="T27" fmla="*/ 83 h 410"/>
                  <a:gd name="T28" fmla="*/ 140 w 279"/>
                  <a:gd name="T29" fmla="*/ 49 h 410"/>
                  <a:gd name="T30" fmla="*/ 106 w 279"/>
                  <a:gd name="T31" fmla="*/ 83 h 410"/>
                  <a:gd name="T32" fmla="*/ 109 w 279"/>
                  <a:gd name="T33" fmla="*/ 98 h 410"/>
                  <a:gd name="T34" fmla="*/ 91 w 279"/>
                  <a:gd name="T35" fmla="*/ 60 h 410"/>
                  <a:gd name="T36" fmla="*/ 91 w 279"/>
                  <a:gd name="T37" fmla="*/ 46 h 410"/>
                  <a:gd name="T38" fmla="*/ 279 w 279"/>
                  <a:gd name="T39" fmla="*/ 196 h 410"/>
                  <a:gd name="T40" fmla="*/ 247 w 279"/>
                  <a:gd name="T41" fmla="*/ 196 h 410"/>
                  <a:gd name="T42" fmla="*/ 227 w 279"/>
                  <a:gd name="T43" fmla="*/ 217 h 410"/>
                  <a:gd name="T44" fmla="*/ 227 w 279"/>
                  <a:gd name="T45" fmla="*/ 380 h 410"/>
                  <a:gd name="T46" fmla="*/ 140 w 279"/>
                  <a:gd name="T47" fmla="*/ 410 h 410"/>
                  <a:gd name="T48" fmla="*/ 52 w 279"/>
                  <a:gd name="T49" fmla="*/ 380 h 410"/>
                  <a:gd name="T50" fmla="*/ 52 w 279"/>
                  <a:gd name="T51" fmla="*/ 217 h 410"/>
                  <a:gd name="T52" fmla="*/ 32 w 279"/>
                  <a:gd name="T53" fmla="*/ 196 h 410"/>
                  <a:gd name="T54" fmla="*/ 0 w 279"/>
                  <a:gd name="T55" fmla="*/ 196 h 410"/>
                  <a:gd name="T56" fmla="*/ 0 w 279"/>
                  <a:gd name="T57" fmla="*/ 123 h 410"/>
                  <a:gd name="T58" fmla="*/ 86 w 279"/>
                  <a:gd name="T59" fmla="*/ 104 h 410"/>
                  <a:gd name="T60" fmla="*/ 100 w 279"/>
                  <a:gd name="T61" fmla="*/ 116 h 410"/>
                  <a:gd name="T62" fmla="*/ 128 w 279"/>
                  <a:gd name="T63" fmla="*/ 164 h 410"/>
                  <a:gd name="T64" fmla="*/ 79 w 279"/>
                  <a:gd name="T65" fmla="*/ 247 h 410"/>
                  <a:gd name="T66" fmla="*/ 97 w 279"/>
                  <a:gd name="T67" fmla="*/ 257 h 410"/>
                  <a:gd name="T68" fmla="*/ 179 w 279"/>
                  <a:gd name="T69" fmla="*/ 116 h 410"/>
                  <a:gd name="T70" fmla="*/ 193 w 279"/>
                  <a:gd name="T71" fmla="*/ 104 h 410"/>
                  <a:gd name="T72" fmla="*/ 279 w 279"/>
                  <a:gd name="T73" fmla="*/ 123 h 410"/>
                  <a:gd name="T74" fmla="*/ 279 w 279"/>
                  <a:gd name="T75"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410">
                    <a:moveTo>
                      <a:pt x="140" y="99"/>
                    </a:moveTo>
                    <a:cubicBezTo>
                      <a:pt x="131" y="99"/>
                      <a:pt x="124" y="92"/>
                      <a:pt x="124" y="83"/>
                    </a:cubicBezTo>
                    <a:cubicBezTo>
                      <a:pt x="124" y="75"/>
                      <a:pt x="131" y="68"/>
                      <a:pt x="140" y="68"/>
                    </a:cubicBezTo>
                    <a:cubicBezTo>
                      <a:pt x="148" y="68"/>
                      <a:pt x="155" y="75"/>
                      <a:pt x="155" y="83"/>
                    </a:cubicBezTo>
                    <a:cubicBezTo>
                      <a:pt x="155" y="92"/>
                      <a:pt x="148" y="99"/>
                      <a:pt x="140" y="99"/>
                    </a:cubicBezTo>
                    <a:close/>
                    <a:moveTo>
                      <a:pt x="91" y="46"/>
                    </a:moveTo>
                    <a:cubicBezTo>
                      <a:pt x="91" y="32"/>
                      <a:pt x="96" y="20"/>
                      <a:pt x="105" y="12"/>
                    </a:cubicBezTo>
                    <a:cubicBezTo>
                      <a:pt x="111" y="5"/>
                      <a:pt x="122" y="0"/>
                      <a:pt x="136" y="6"/>
                    </a:cubicBezTo>
                    <a:cubicBezTo>
                      <a:pt x="143" y="9"/>
                      <a:pt x="149" y="11"/>
                      <a:pt x="152" y="12"/>
                    </a:cubicBezTo>
                    <a:cubicBezTo>
                      <a:pt x="161" y="17"/>
                      <a:pt x="171" y="18"/>
                      <a:pt x="179" y="17"/>
                    </a:cubicBezTo>
                    <a:cubicBezTo>
                      <a:pt x="185" y="25"/>
                      <a:pt x="188" y="35"/>
                      <a:pt x="188" y="46"/>
                    </a:cubicBezTo>
                    <a:cubicBezTo>
                      <a:pt x="188" y="60"/>
                      <a:pt x="188" y="60"/>
                      <a:pt x="188" y="60"/>
                    </a:cubicBezTo>
                    <a:cubicBezTo>
                      <a:pt x="188" y="75"/>
                      <a:pt x="181" y="89"/>
                      <a:pt x="170" y="98"/>
                    </a:cubicBezTo>
                    <a:cubicBezTo>
                      <a:pt x="172" y="93"/>
                      <a:pt x="174" y="89"/>
                      <a:pt x="174" y="83"/>
                    </a:cubicBezTo>
                    <a:cubicBezTo>
                      <a:pt x="174" y="65"/>
                      <a:pt x="158" y="49"/>
                      <a:pt x="140" y="49"/>
                    </a:cubicBezTo>
                    <a:cubicBezTo>
                      <a:pt x="121" y="49"/>
                      <a:pt x="106" y="65"/>
                      <a:pt x="106" y="83"/>
                    </a:cubicBezTo>
                    <a:cubicBezTo>
                      <a:pt x="106" y="89"/>
                      <a:pt x="107" y="93"/>
                      <a:pt x="109" y="98"/>
                    </a:cubicBezTo>
                    <a:cubicBezTo>
                      <a:pt x="98" y="89"/>
                      <a:pt x="91" y="75"/>
                      <a:pt x="91" y="60"/>
                    </a:cubicBezTo>
                    <a:lnTo>
                      <a:pt x="91" y="46"/>
                    </a:lnTo>
                    <a:close/>
                    <a:moveTo>
                      <a:pt x="279" y="196"/>
                    </a:moveTo>
                    <a:cubicBezTo>
                      <a:pt x="247" y="196"/>
                      <a:pt x="247" y="196"/>
                      <a:pt x="247" y="196"/>
                    </a:cubicBezTo>
                    <a:cubicBezTo>
                      <a:pt x="236" y="196"/>
                      <a:pt x="227" y="206"/>
                      <a:pt x="227" y="217"/>
                    </a:cubicBezTo>
                    <a:cubicBezTo>
                      <a:pt x="227" y="380"/>
                      <a:pt x="227" y="380"/>
                      <a:pt x="227" y="380"/>
                    </a:cubicBezTo>
                    <a:cubicBezTo>
                      <a:pt x="215" y="390"/>
                      <a:pt x="185" y="410"/>
                      <a:pt x="140" y="410"/>
                    </a:cubicBezTo>
                    <a:cubicBezTo>
                      <a:pt x="94" y="410"/>
                      <a:pt x="64" y="390"/>
                      <a:pt x="52" y="380"/>
                    </a:cubicBezTo>
                    <a:cubicBezTo>
                      <a:pt x="52" y="217"/>
                      <a:pt x="52" y="217"/>
                      <a:pt x="52" y="217"/>
                    </a:cubicBezTo>
                    <a:cubicBezTo>
                      <a:pt x="52" y="206"/>
                      <a:pt x="43" y="196"/>
                      <a:pt x="32" y="196"/>
                    </a:cubicBezTo>
                    <a:cubicBezTo>
                      <a:pt x="0" y="196"/>
                      <a:pt x="0" y="196"/>
                      <a:pt x="0" y="196"/>
                    </a:cubicBezTo>
                    <a:cubicBezTo>
                      <a:pt x="0" y="123"/>
                      <a:pt x="0" y="123"/>
                      <a:pt x="0" y="123"/>
                    </a:cubicBezTo>
                    <a:cubicBezTo>
                      <a:pt x="86" y="104"/>
                      <a:pt x="86" y="104"/>
                      <a:pt x="86" y="104"/>
                    </a:cubicBezTo>
                    <a:cubicBezTo>
                      <a:pt x="90" y="109"/>
                      <a:pt x="95" y="113"/>
                      <a:pt x="100" y="116"/>
                    </a:cubicBezTo>
                    <a:cubicBezTo>
                      <a:pt x="128" y="164"/>
                      <a:pt x="128" y="164"/>
                      <a:pt x="128" y="164"/>
                    </a:cubicBezTo>
                    <a:cubicBezTo>
                      <a:pt x="79" y="247"/>
                      <a:pt x="79" y="247"/>
                      <a:pt x="79" y="247"/>
                    </a:cubicBezTo>
                    <a:cubicBezTo>
                      <a:pt x="97" y="257"/>
                      <a:pt x="97" y="257"/>
                      <a:pt x="97" y="257"/>
                    </a:cubicBezTo>
                    <a:cubicBezTo>
                      <a:pt x="179" y="116"/>
                      <a:pt x="179" y="116"/>
                      <a:pt x="179" y="116"/>
                    </a:cubicBezTo>
                    <a:cubicBezTo>
                      <a:pt x="184" y="113"/>
                      <a:pt x="189" y="109"/>
                      <a:pt x="193" y="104"/>
                    </a:cubicBezTo>
                    <a:cubicBezTo>
                      <a:pt x="279" y="123"/>
                      <a:pt x="279" y="123"/>
                      <a:pt x="279" y="123"/>
                    </a:cubicBezTo>
                    <a:lnTo>
                      <a:pt x="279"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20" name="Freeform 53">
                <a:extLst>
                  <a:ext uri="{FF2B5EF4-FFF2-40B4-BE49-F238E27FC236}">
                    <a16:creationId xmlns:a16="http://schemas.microsoft.com/office/drawing/2014/main" id="{1DA0EE29-182C-4FC0-31FA-FCD770551EB8}"/>
                  </a:ext>
                </a:extLst>
              </p:cNvPr>
              <p:cNvSpPr>
                <a:spLocks noEditPoints="1"/>
              </p:cNvSpPr>
              <p:nvPr/>
            </p:nvSpPr>
            <p:spPr bwMode="auto">
              <a:xfrm>
                <a:off x="5445" y="2108"/>
                <a:ext cx="489" cy="690"/>
              </a:xfrm>
              <a:custGeom>
                <a:avLst/>
                <a:gdLst>
                  <a:gd name="T0" fmla="*/ 309 w 321"/>
                  <a:gd name="T1" fmla="*/ 128 h 454"/>
                  <a:gd name="T2" fmla="*/ 225 w 321"/>
                  <a:gd name="T3" fmla="*/ 110 h 454"/>
                  <a:gd name="T4" fmla="*/ 230 w 321"/>
                  <a:gd name="T5" fmla="*/ 84 h 454"/>
                  <a:gd name="T6" fmla="*/ 230 w 321"/>
                  <a:gd name="T7" fmla="*/ 70 h 454"/>
                  <a:gd name="T8" fmla="*/ 161 w 321"/>
                  <a:gd name="T9" fmla="*/ 0 h 454"/>
                  <a:gd name="T10" fmla="*/ 91 w 321"/>
                  <a:gd name="T11" fmla="*/ 70 h 454"/>
                  <a:gd name="T12" fmla="*/ 91 w 321"/>
                  <a:gd name="T13" fmla="*/ 84 h 454"/>
                  <a:gd name="T14" fmla="*/ 96 w 321"/>
                  <a:gd name="T15" fmla="*/ 110 h 454"/>
                  <a:gd name="T16" fmla="*/ 12 w 321"/>
                  <a:gd name="T17" fmla="*/ 128 h 454"/>
                  <a:gd name="T18" fmla="*/ 0 w 321"/>
                  <a:gd name="T19" fmla="*/ 143 h 454"/>
                  <a:gd name="T20" fmla="*/ 0 w 321"/>
                  <a:gd name="T21" fmla="*/ 231 h 454"/>
                  <a:gd name="T22" fmla="*/ 11 w 321"/>
                  <a:gd name="T23" fmla="*/ 241 h 454"/>
                  <a:gd name="T24" fmla="*/ 43 w 321"/>
                  <a:gd name="T25" fmla="*/ 241 h 454"/>
                  <a:gd name="T26" fmla="*/ 53 w 321"/>
                  <a:gd name="T27" fmla="*/ 251 h 454"/>
                  <a:gd name="T28" fmla="*/ 53 w 321"/>
                  <a:gd name="T29" fmla="*/ 413 h 454"/>
                  <a:gd name="T30" fmla="*/ 161 w 321"/>
                  <a:gd name="T31" fmla="*/ 454 h 454"/>
                  <a:gd name="T32" fmla="*/ 268 w 321"/>
                  <a:gd name="T33" fmla="*/ 413 h 454"/>
                  <a:gd name="T34" fmla="*/ 268 w 321"/>
                  <a:gd name="T35" fmla="*/ 251 h 454"/>
                  <a:gd name="T36" fmla="*/ 279 w 321"/>
                  <a:gd name="T37" fmla="*/ 241 h 454"/>
                  <a:gd name="T38" fmla="*/ 311 w 321"/>
                  <a:gd name="T39" fmla="*/ 241 h 454"/>
                  <a:gd name="T40" fmla="*/ 321 w 321"/>
                  <a:gd name="T41" fmla="*/ 231 h 454"/>
                  <a:gd name="T42" fmla="*/ 321 w 321"/>
                  <a:gd name="T43" fmla="*/ 143 h 454"/>
                  <a:gd name="T44" fmla="*/ 309 w 321"/>
                  <a:gd name="T45" fmla="*/ 128 h 454"/>
                  <a:gd name="T46" fmla="*/ 161 w 321"/>
                  <a:gd name="T47" fmla="*/ 123 h 454"/>
                  <a:gd name="T48" fmla="*/ 145 w 321"/>
                  <a:gd name="T49" fmla="*/ 107 h 454"/>
                  <a:gd name="T50" fmla="*/ 161 w 321"/>
                  <a:gd name="T51" fmla="*/ 92 h 454"/>
                  <a:gd name="T52" fmla="*/ 176 w 321"/>
                  <a:gd name="T53" fmla="*/ 107 h 454"/>
                  <a:gd name="T54" fmla="*/ 161 w 321"/>
                  <a:gd name="T55" fmla="*/ 123 h 454"/>
                  <a:gd name="T56" fmla="*/ 112 w 321"/>
                  <a:gd name="T57" fmla="*/ 70 h 454"/>
                  <a:gd name="T58" fmla="*/ 126 w 321"/>
                  <a:gd name="T59" fmla="*/ 36 h 454"/>
                  <a:gd name="T60" fmla="*/ 157 w 321"/>
                  <a:gd name="T61" fmla="*/ 30 h 454"/>
                  <a:gd name="T62" fmla="*/ 173 w 321"/>
                  <a:gd name="T63" fmla="*/ 36 h 454"/>
                  <a:gd name="T64" fmla="*/ 200 w 321"/>
                  <a:gd name="T65" fmla="*/ 41 h 454"/>
                  <a:gd name="T66" fmla="*/ 209 w 321"/>
                  <a:gd name="T67" fmla="*/ 70 h 454"/>
                  <a:gd name="T68" fmla="*/ 209 w 321"/>
                  <a:gd name="T69" fmla="*/ 84 h 454"/>
                  <a:gd name="T70" fmla="*/ 191 w 321"/>
                  <a:gd name="T71" fmla="*/ 122 h 454"/>
                  <a:gd name="T72" fmla="*/ 195 w 321"/>
                  <a:gd name="T73" fmla="*/ 107 h 454"/>
                  <a:gd name="T74" fmla="*/ 161 w 321"/>
                  <a:gd name="T75" fmla="*/ 73 h 454"/>
                  <a:gd name="T76" fmla="*/ 127 w 321"/>
                  <a:gd name="T77" fmla="*/ 107 h 454"/>
                  <a:gd name="T78" fmla="*/ 130 w 321"/>
                  <a:gd name="T79" fmla="*/ 122 h 454"/>
                  <a:gd name="T80" fmla="*/ 112 w 321"/>
                  <a:gd name="T81" fmla="*/ 84 h 454"/>
                  <a:gd name="T82" fmla="*/ 112 w 321"/>
                  <a:gd name="T83" fmla="*/ 70 h 454"/>
                  <a:gd name="T84" fmla="*/ 300 w 321"/>
                  <a:gd name="T85" fmla="*/ 220 h 454"/>
                  <a:gd name="T86" fmla="*/ 268 w 321"/>
                  <a:gd name="T87" fmla="*/ 220 h 454"/>
                  <a:gd name="T88" fmla="*/ 248 w 321"/>
                  <a:gd name="T89" fmla="*/ 241 h 454"/>
                  <a:gd name="T90" fmla="*/ 248 w 321"/>
                  <a:gd name="T91" fmla="*/ 404 h 454"/>
                  <a:gd name="T92" fmla="*/ 161 w 321"/>
                  <a:gd name="T93" fmla="*/ 434 h 454"/>
                  <a:gd name="T94" fmla="*/ 73 w 321"/>
                  <a:gd name="T95" fmla="*/ 404 h 454"/>
                  <a:gd name="T96" fmla="*/ 73 w 321"/>
                  <a:gd name="T97" fmla="*/ 241 h 454"/>
                  <a:gd name="T98" fmla="*/ 53 w 321"/>
                  <a:gd name="T99" fmla="*/ 220 h 454"/>
                  <a:gd name="T100" fmla="*/ 21 w 321"/>
                  <a:gd name="T101" fmla="*/ 220 h 454"/>
                  <a:gd name="T102" fmla="*/ 21 w 321"/>
                  <a:gd name="T103" fmla="*/ 147 h 454"/>
                  <a:gd name="T104" fmla="*/ 107 w 321"/>
                  <a:gd name="T105" fmla="*/ 128 h 454"/>
                  <a:gd name="T106" fmla="*/ 121 w 321"/>
                  <a:gd name="T107" fmla="*/ 140 h 454"/>
                  <a:gd name="T108" fmla="*/ 149 w 321"/>
                  <a:gd name="T109" fmla="*/ 188 h 454"/>
                  <a:gd name="T110" fmla="*/ 100 w 321"/>
                  <a:gd name="T111" fmla="*/ 271 h 454"/>
                  <a:gd name="T112" fmla="*/ 118 w 321"/>
                  <a:gd name="T113" fmla="*/ 281 h 454"/>
                  <a:gd name="T114" fmla="*/ 200 w 321"/>
                  <a:gd name="T115" fmla="*/ 140 h 454"/>
                  <a:gd name="T116" fmla="*/ 214 w 321"/>
                  <a:gd name="T117" fmla="*/ 128 h 454"/>
                  <a:gd name="T118" fmla="*/ 300 w 321"/>
                  <a:gd name="T119" fmla="*/ 147 h 454"/>
                  <a:gd name="T120" fmla="*/ 300 w 321"/>
                  <a:gd name="T121" fmla="*/ 22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1" h="454">
                    <a:moveTo>
                      <a:pt x="309" y="128"/>
                    </a:moveTo>
                    <a:cubicBezTo>
                      <a:pt x="225" y="110"/>
                      <a:pt x="225" y="110"/>
                      <a:pt x="225" y="110"/>
                    </a:cubicBezTo>
                    <a:cubicBezTo>
                      <a:pt x="228" y="102"/>
                      <a:pt x="230" y="93"/>
                      <a:pt x="230" y="84"/>
                    </a:cubicBezTo>
                    <a:cubicBezTo>
                      <a:pt x="230" y="70"/>
                      <a:pt x="230" y="70"/>
                      <a:pt x="230" y="70"/>
                    </a:cubicBezTo>
                    <a:cubicBezTo>
                      <a:pt x="230" y="31"/>
                      <a:pt x="199" y="0"/>
                      <a:pt x="161" y="0"/>
                    </a:cubicBezTo>
                    <a:cubicBezTo>
                      <a:pt x="122" y="0"/>
                      <a:pt x="91" y="31"/>
                      <a:pt x="91" y="70"/>
                    </a:cubicBezTo>
                    <a:cubicBezTo>
                      <a:pt x="91" y="84"/>
                      <a:pt x="91" y="84"/>
                      <a:pt x="91" y="84"/>
                    </a:cubicBezTo>
                    <a:cubicBezTo>
                      <a:pt x="91" y="93"/>
                      <a:pt x="93" y="102"/>
                      <a:pt x="96" y="110"/>
                    </a:cubicBezTo>
                    <a:cubicBezTo>
                      <a:pt x="12" y="128"/>
                      <a:pt x="12" y="128"/>
                      <a:pt x="12" y="128"/>
                    </a:cubicBezTo>
                    <a:cubicBezTo>
                      <a:pt x="3" y="129"/>
                      <a:pt x="0" y="134"/>
                      <a:pt x="0" y="143"/>
                    </a:cubicBezTo>
                    <a:cubicBezTo>
                      <a:pt x="0" y="231"/>
                      <a:pt x="0" y="231"/>
                      <a:pt x="0" y="231"/>
                    </a:cubicBezTo>
                    <a:cubicBezTo>
                      <a:pt x="0" y="236"/>
                      <a:pt x="5" y="241"/>
                      <a:pt x="11" y="241"/>
                    </a:cubicBezTo>
                    <a:cubicBezTo>
                      <a:pt x="43" y="241"/>
                      <a:pt x="43" y="241"/>
                      <a:pt x="43" y="241"/>
                    </a:cubicBezTo>
                    <a:cubicBezTo>
                      <a:pt x="48" y="241"/>
                      <a:pt x="53" y="245"/>
                      <a:pt x="53" y="251"/>
                    </a:cubicBezTo>
                    <a:cubicBezTo>
                      <a:pt x="53" y="413"/>
                      <a:pt x="53" y="413"/>
                      <a:pt x="53" y="413"/>
                    </a:cubicBezTo>
                    <a:cubicBezTo>
                      <a:pt x="53" y="413"/>
                      <a:pt x="91" y="454"/>
                      <a:pt x="161" y="454"/>
                    </a:cubicBezTo>
                    <a:cubicBezTo>
                      <a:pt x="230" y="454"/>
                      <a:pt x="268" y="413"/>
                      <a:pt x="268" y="413"/>
                    </a:cubicBezTo>
                    <a:cubicBezTo>
                      <a:pt x="268" y="251"/>
                      <a:pt x="268" y="251"/>
                      <a:pt x="268" y="251"/>
                    </a:cubicBezTo>
                    <a:cubicBezTo>
                      <a:pt x="268" y="245"/>
                      <a:pt x="273" y="241"/>
                      <a:pt x="279" y="241"/>
                    </a:cubicBezTo>
                    <a:cubicBezTo>
                      <a:pt x="311" y="241"/>
                      <a:pt x="311" y="241"/>
                      <a:pt x="311" y="241"/>
                    </a:cubicBezTo>
                    <a:cubicBezTo>
                      <a:pt x="316" y="241"/>
                      <a:pt x="321" y="236"/>
                      <a:pt x="321" y="231"/>
                    </a:cubicBezTo>
                    <a:cubicBezTo>
                      <a:pt x="321" y="143"/>
                      <a:pt x="321" y="143"/>
                      <a:pt x="321" y="143"/>
                    </a:cubicBezTo>
                    <a:cubicBezTo>
                      <a:pt x="321" y="134"/>
                      <a:pt x="318" y="129"/>
                      <a:pt x="309" y="128"/>
                    </a:cubicBezTo>
                    <a:close/>
                    <a:moveTo>
                      <a:pt x="161" y="123"/>
                    </a:moveTo>
                    <a:cubicBezTo>
                      <a:pt x="152" y="123"/>
                      <a:pt x="145" y="116"/>
                      <a:pt x="145" y="107"/>
                    </a:cubicBezTo>
                    <a:cubicBezTo>
                      <a:pt x="145" y="99"/>
                      <a:pt x="152" y="92"/>
                      <a:pt x="161" y="92"/>
                    </a:cubicBezTo>
                    <a:cubicBezTo>
                      <a:pt x="169" y="92"/>
                      <a:pt x="176" y="99"/>
                      <a:pt x="176" y="107"/>
                    </a:cubicBezTo>
                    <a:cubicBezTo>
                      <a:pt x="176" y="116"/>
                      <a:pt x="169" y="123"/>
                      <a:pt x="161" y="123"/>
                    </a:cubicBezTo>
                    <a:close/>
                    <a:moveTo>
                      <a:pt x="112" y="70"/>
                    </a:moveTo>
                    <a:cubicBezTo>
                      <a:pt x="112" y="56"/>
                      <a:pt x="117" y="44"/>
                      <a:pt x="126" y="36"/>
                    </a:cubicBezTo>
                    <a:cubicBezTo>
                      <a:pt x="132" y="29"/>
                      <a:pt x="143" y="24"/>
                      <a:pt x="157" y="30"/>
                    </a:cubicBezTo>
                    <a:cubicBezTo>
                      <a:pt x="164" y="33"/>
                      <a:pt x="170" y="35"/>
                      <a:pt x="173" y="36"/>
                    </a:cubicBezTo>
                    <a:cubicBezTo>
                      <a:pt x="182" y="41"/>
                      <a:pt x="192" y="42"/>
                      <a:pt x="200" y="41"/>
                    </a:cubicBezTo>
                    <a:cubicBezTo>
                      <a:pt x="206" y="49"/>
                      <a:pt x="209" y="59"/>
                      <a:pt x="209" y="70"/>
                    </a:cubicBezTo>
                    <a:cubicBezTo>
                      <a:pt x="209" y="84"/>
                      <a:pt x="209" y="84"/>
                      <a:pt x="209" y="84"/>
                    </a:cubicBezTo>
                    <a:cubicBezTo>
                      <a:pt x="209" y="99"/>
                      <a:pt x="202" y="113"/>
                      <a:pt x="191" y="122"/>
                    </a:cubicBezTo>
                    <a:cubicBezTo>
                      <a:pt x="193" y="117"/>
                      <a:pt x="195" y="113"/>
                      <a:pt x="195" y="107"/>
                    </a:cubicBezTo>
                    <a:cubicBezTo>
                      <a:pt x="195" y="89"/>
                      <a:pt x="179" y="73"/>
                      <a:pt x="161" y="73"/>
                    </a:cubicBezTo>
                    <a:cubicBezTo>
                      <a:pt x="142" y="73"/>
                      <a:pt x="127" y="89"/>
                      <a:pt x="127" y="107"/>
                    </a:cubicBezTo>
                    <a:cubicBezTo>
                      <a:pt x="127" y="113"/>
                      <a:pt x="128" y="117"/>
                      <a:pt x="130" y="122"/>
                    </a:cubicBezTo>
                    <a:cubicBezTo>
                      <a:pt x="119" y="113"/>
                      <a:pt x="112" y="99"/>
                      <a:pt x="112" y="84"/>
                    </a:cubicBezTo>
                    <a:lnTo>
                      <a:pt x="112" y="70"/>
                    </a:lnTo>
                    <a:close/>
                    <a:moveTo>
                      <a:pt x="300" y="220"/>
                    </a:moveTo>
                    <a:cubicBezTo>
                      <a:pt x="268" y="220"/>
                      <a:pt x="268" y="220"/>
                      <a:pt x="268" y="220"/>
                    </a:cubicBezTo>
                    <a:cubicBezTo>
                      <a:pt x="257" y="220"/>
                      <a:pt x="248" y="230"/>
                      <a:pt x="248" y="241"/>
                    </a:cubicBezTo>
                    <a:cubicBezTo>
                      <a:pt x="248" y="404"/>
                      <a:pt x="248" y="404"/>
                      <a:pt x="248" y="404"/>
                    </a:cubicBezTo>
                    <a:cubicBezTo>
                      <a:pt x="236" y="414"/>
                      <a:pt x="206" y="434"/>
                      <a:pt x="161" y="434"/>
                    </a:cubicBezTo>
                    <a:cubicBezTo>
                      <a:pt x="115" y="434"/>
                      <a:pt x="85" y="414"/>
                      <a:pt x="73" y="404"/>
                    </a:cubicBezTo>
                    <a:cubicBezTo>
                      <a:pt x="73" y="241"/>
                      <a:pt x="73" y="241"/>
                      <a:pt x="73" y="241"/>
                    </a:cubicBezTo>
                    <a:cubicBezTo>
                      <a:pt x="73" y="230"/>
                      <a:pt x="64" y="220"/>
                      <a:pt x="53" y="220"/>
                    </a:cubicBezTo>
                    <a:cubicBezTo>
                      <a:pt x="21" y="220"/>
                      <a:pt x="21" y="220"/>
                      <a:pt x="21" y="220"/>
                    </a:cubicBezTo>
                    <a:cubicBezTo>
                      <a:pt x="21" y="147"/>
                      <a:pt x="21" y="147"/>
                      <a:pt x="21" y="147"/>
                    </a:cubicBezTo>
                    <a:cubicBezTo>
                      <a:pt x="107" y="128"/>
                      <a:pt x="107" y="128"/>
                      <a:pt x="107" y="128"/>
                    </a:cubicBezTo>
                    <a:cubicBezTo>
                      <a:pt x="111" y="133"/>
                      <a:pt x="116" y="137"/>
                      <a:pt x="121" y="140"/>
                    </a:cubicBezTo>
                    <a:cubicBezTo>
                      <a:pt x="149" y="188"/>
                      <a:pt x="149" y="188"/>
                      <a:pt x="149" y="188"/>
                    </a:cubicBezTo>
                    <a:cubicBezTo>
                      <a:pt x="100" y="271"/>
                      <a:pt x="100" y="271"/>
                      <a:pt x="100" y="271"/>
                    </a:cubicBezTo>
                    <a:cubicBezTo>
                      <a:pt x="118" y="281"/>
                      <a:pt x="118" y="281"/>
                      <a:pt x="118" y="281"/>
                    </a:cubicBezTo>
                    <a:cubicBezTo>
                      <a:pt x="200" y="140"/>
                      <a:pt x="200" y="140"/>
                      <a:pt x="200" y="140"/>
                    </a:cubicBezTo>
                    <a:cubicBezTo>
                      <a:pt x="205" y="137"/>
                      <a:pt x="210" y="133"/>
                      <a:pt x="214" y="128"/>
                    </a:cubicBezTo>
                    <a:cubicBezTo>
                      <a:pt x="300" y="147"/>
                      <a:pt x="300" y="147"/>
                      <a:pt x="300" y="147"/>
                    </a:cubicBezTo>
                    <a:lnTo>
                      <a:pt x="300" y="22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sp>
        <p:nvSpPr>
          <p:cNvPr id="125" name="矢印: 左右 124">
            <a:extLst>
              <a:ext uri="{FF2B5EF4-FFF2-40B4-BE49-F238E27FC236}">
                <a16:creationId xmlns:a16="http://schemas.microsoft.com/office/drawing/2014/main" id="{E40D9320-C2C9-23E2-06AB-5180DFEC2436}"/>
              </a:ext>
            </a:extLst>
          </p:cNvPr>
          <p:cNvSpPr/>
          <p:nvPr/>
        </p:nvSpPr>
        <p:spPr bwMode="auto">
          <a:xfrm>
            <a:off x="6324985" y="4163708"/>
            <a:ext cx="256570" cy="149402"/>
          </a:xfrm>
          <a:prstGeom prst="leftRightArrow">
            <a:avLst/>
          </a:prstGeom>
          <a:solidFill>
            <a:schemeClr val="bg2">
              <a:lumMod val="75000"/>
            </a:schemeClr>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26" name="テキスト ボックス 125">
            <a:extLst>
              <a:ext uri="{FF2B5EF4-FFF2-40B4-BE49-F238E27FC236}">
                <a16:creationId xmlns:a16="http://schemas.microsoft.com/office/drawing/2014/main" id="{31D1BAA3-2E9A-FF91-8390-A69F51D97C57}"/>
              </a:ext>
            </a:extLst>
          </p:cNvPr>
          <p:cNvSpPr txBox="1"/>
          <p:nvPr/>
        </p:nvSpPr>
        <p:spPr>
          <a:xfrm>
            <a:off x="7939404" y="3122661"/>
            <a:ext cx="1091136" cy="340093"/>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1400" b="1">
                <a:solidFill>
                  <a:schemeClr val="tx1">
                    <a:lumMod val="65000"/>
                    <a:lumOff val="35000"/>
                  </a:schemeClr>
                </a:solidFill>
                <a:latin typeface="+mn-ea"/>
              </a:rPr>
              <a:t>接種の実施</a:t>
            </a:r>
          </a:p>
        </p:txBody>
      </p:sp>
      <p:grpSp>
        <p:nvGrpSpPr>
          <p:cNvPr id="127" name="医師">
            <a:extLst>
              <a:ext uri="{FF2B5EF4-FFF2-40B4-BE49-F238E27FC236}">
                <a16:creationId xmlns:a16="http://schemas.microsoft.com/office/drawing/2014/main" id="{30720484-B3AD-82D5-2339-33329D7BC779}"/>
              </a:ext>
            </a:extLst>
          </p:cNvPr>
          <p:cNvGrpSpPr>
            <a:grpSpLocks noChangeAspect="1"/>
          </p:cNvGrpSpPr>
          <p:nvPr/>
        </p:nvGrpSpPr>
        <p:grpSpPr bwMode="auto">
          <a:xfrm>
            <a:off x="8314657" y="3736045"/>
            <a:ext cx="430664" cy="446159"/>
            <a:chOff x="3177" y="975"/>
            <a:chExt cx="667" cy="691"/>
          </a:xfrm>
        </p:grpSpPr>
        <p:sp>
          <p:nvSpPr>
            <p:cNvPr id="128" name="Freeform 35">
              <a:extLst>
                <a:ext uri="{FF2B5EF4-FFF2-40B4-BE49-F238E27FC236}">
                  <a16:creationId xmlns:a16="http://schemas.microsoft.com/office/drawing/2014/main" id="{61DF9862-7E22-A3A6-8595-48B89D6C3ED1}"/>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29" name="Freeform 36">
              <a:extLst>
                <a:ext uri="{FF2B5EF4-FFF2-40B4-BE49-F238E27FC236}">
                  <a16:creationId xmlns:a16="http://schemas.microsoft.com/office/drawing/2014/main" id="{744420FC-FE5F-F5CA-F792-D81E15201E32}"/>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pic>
        <p:nvPicPr>
          <p:cNvPr id="130" name="グラフィックス 129" descr="注射針 枠線">
            <a:extLst>
              <a:ext uri="{FF2B5EF4-FFF2-40B4-BE49-F238E27FC236}">
                <a16:creationId xmlns:a16="http://schemas.microsoft.com/office/drawing/2014/main" id="{CA287633-7AB5-4EA0-5A88-E2EC1FA04A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60381" y="3477099"/>
            <a:ext cx="520652" cy="520652"/>
          </a:xfrm>
          <a:prstGeom prst="rect">
            <a:avLst/>
          </a:prstGeom>
        </p:spPr>
      </p:pic>
      <p:sp>
        <p:nvSpPr>
          <p:cNvPr id="131" name="矢印: 右 130">
            <a:extLst>
              <a:ext uri="{FF2B5EF4-FFF2-40B4-BE49-F238E27FC236}">
                <a16:creationId xmlns:a16="http://schemas.microsoft.com/office/drawing/2014/main" id="{A96DE24C-BC78-C514-7138-3865C8462B8F}"/>
              </a:ext>
            </a:extLst>
          </p:cNvPr>
          <p:cNvSpPr/>
          <p:nvPr/>
        </p:nvSpPr>
        <p:spPr bwMode="auto">
          <a:xfrm>
            <a:off x="7537175" y="3292708"/>
            <a:ext cx="328020" cy="298342"/>
          </a:xfrm>
          <a:prstGeom prst="rightArrow">
            <a:avLst/>
          </a:prstGeom>
          <a:solidFill>
            <a:schemeClr val="tx2"/>
          </a:solidFill>
          <a:ln w="6350"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32" name="テキスト ボックス 131">
            <a:extLst>
              <a:ext uri="{FF2B5EF4-FFF2-40B4-BE49-F238E27FC236}">
                <a16:creationId xmlns:a16="http://schemas.microsoft.com/office/drawing/2014/main" id="{DCC8110F-7A3A-4023-9BE1-B4570E690923}"/>
              </a:ext>
            </a:extLst>
          </p:cNvPr>
          <p:cNvSpPr txBox="1"/>
          <p:nvPr/>
        </p:nvSpPr>
        <p:spPr>
          <a:xfrm>
            <a:off x="958563" y="4179683"/>
            <a:ext cx="2149150" cy="307777"/>
          </a:xfrm>
          <a:prstGeom prst="rect">
            <a:avLst/>
          </a:prstGeom>
          <a:noFill/>
        </p:spPr>
        <p:txBody>
          <a:bodyPr wrap="square" rtlCol="0">
            <a:spAutoFit/>
          </a:bodyPr>
          <a:lstStyle/>
          <a:p>
            <a:pPr defTabSz="414772">
              <a:spcBef>
                <a:spcPts val="200"/>
              </a:spcBef>
              <a:buClr>
                <a:srgbClr val="103185"/>
              </a:buClr>
            </a:pPr>
            <a:r>
              <a:rPr lang="ja-JP" altLang="en-US" sz="1400" b="1">
                <a:solidFill>
                  <a:srgbClr val="0070C0"/>
                </a:solidFill>
                <a:latin typeface="+mn-ea"/>
              </a:rPr>
              <a:t>２</a:t>
            </a:r>
            <a:r>
              <a:rPr lang="en-US" altLang="ja-JP" sz="1400" b="1">
                <a:solidFill>
                  <a:srgbClr val="0070C0"/>
                </a:solidFill>
                <a:latin typeface="+mn-ea"/>
              </a:rPr>
              <a:t>.</a:t>
            </a:r>
            <a:r>
              <a:rPr lang="ja-JP" altLang="en-US" sz="1400" b="1">
                <a:solidFill>
                  <a:srgbClr val="0070C0"/>
                </a:solidFill>
                <a:latin typeface="+mn-ea"/>
              </a:rPr>
              <a:t> ワクチンのチェック</a:t>
            </a:r>
          </a:p>
        </p:txBody>
      </p:sp>
      <p:grpSp>
        <p:nvGrpSpPr>
          <p:cNvPr id="137" name="グループ化 136">
            <a:extLst>
              <a:ext uri="{FF2B5EF4-FFF2-40B4-BE49-F238E27FC236}">
                <a16:creationId xmlns:a16="http://schemas.microsoft.com/office/drawing/2014/main" id="{619DACAD-4AA0-C3CC-74D1-9A7A7A5EE2F9}"/>
              </a:ext>
            </a:extLst>
          </p:cNvPr>
          <p:cNvGrpSpPr/>
          <p:nvPr/>
        </p:nvGrpSpPr>
        <p:grpSpPr>
          <a:xfrm>
            <a:off x="3507553" y="3484921"/>
            <a:ext cx="1156950" cy="1319044"/>
            <a:chOff x="3507553" y="3008700"/>
            <a:chExt cx="1156950" cy="1319044"/>
          </a:xfrm>
        </p:grpSpPr>
        <p:sp>
          <p:nvSpPr>
            <p:cNvPr id="138" name="楕円 137">
              <a:extLst>
                <a:ext uri="{FF2B5EF4-FFF2-40B4-BE49-F238E27FC236}">
                  <a16:creationId xmlns:a16="http://schemas.microsoft.com/office/drawing/2014/main" id="{98831A55-49ED-107C-EBEE-E846C5C71584}"/>
                </a:ext>
              </a:extLst>
            </p:cNvPr>
            <p:cNvSpPr/>
            <p:nvPr/>
          </p:nvSpPr>
          <p:spPr>
            <a:xfrm>
              <a:off x="3581548" y="3008700"/>
              <a:ext cx="1029433" cy="131904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pic>
          <p:nvPicPr>
            <p:cNvPr id="139" name="グラフィックス 138" descr="注射針 枠線">
              <a:extLst>
                <a:ext uri="{FF2B5EF4-FFF2-40B4-BE49-F238E27FC236}">
                  <a16:creationId xmlns:a16="http://schemas.microsoft.com/office/drawing/2014/main" id="{96F5D604-AF1B-55F1-BE00-2C7625CF4B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7724" y="3493867"/>
              <a:ext cx="520652" cy="520652"/>
            </a:xfrm>
            <a:prstGeom prst="rect">
              <a:avLst/>
            </a:prstGeom>
          </p:spPr>
        </p:pic>
        <p:sp>
          <p:nvSpPr>
            <p:cNvPr id="143" name="テキスト ボックス 142">
              <a:extLst>
                <a:ext uri="{FF2B5EF4-FFF2-40B4-BE49-F238E27FC236}">
                  <a16:creationId xmlns:a16="http://schemas.microsoft.com/office/drawing/2014/main" id="{4F2B6505-136A-F7C0-04AB-6FCAC06DC6C4}"/>
                </a:ext>
              </a:extLst>
            </p:cNvPr>
            <p:cNvSpPr txBox="1"/>
            <p:nvPr/>
          </p:nvSpPr>
          <p:spPr>
            <a:xfrm>
              <a:off x="3507553" y="3170894"/>
              <a:ext cx="1156950" cy="340093"/>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1400" b="1">
                  <a:solidFill>
                    <a:schemeClr val="tx1">
                      <a:lumMod val="65000"/>
                      <a:lumOff val="35000"/>
                    </a:schemeClr>
                  </a:solidFill>
                  <a:latin typeface="+mn-ea"/>
                </a:rPr>
                <a:t>接種の準備</a:t>
              </a:r>
            </a:p>
          </p:txBody>
        </p:sp>
        <p:grpSp>
          <p:nvGrpSpPr>
            <p:cNvPr id="145" name="看護士">
              <a:extLst>
                <a:ext uri="{FF2B5EF4-FFF2-40B4-BE49-F238E27FC236}">
                  <a16:creationId xmlns:a16="http://schemas.microsoft.com/office/drawing/2014/main" id="{7E2AA794-D432-31B1-E1CD-45CBE3952889}"/>
                </a:ext>
              </a:extLst>
            </p:cNvPr>
            <p:cNvGrpSpPr>
              <a:grpSpLocks noChangeAspect="1"/>
            </p:cNvGrpSpPr>
            <p:nvPr/>
          </p:nvGrpSpPr>
          <p:grpSpPr bwMode="auto">
            <a:xfrm>
              <a:off x="3976459" y="3717568"/>
              <a:ext cx="405882" cy="454107"/>
              <a:chOff x="4303" y="987"/>
              <a:chExt cx="606" cy="678"/>
            </a:xfrm>
          </p:grpSpPr>
          <p:sp>
            <p:nvSpPr>
              <p:cNvPr id="147" name="Freeform 20">
                <a:extLst>
                  <a:ext uri="{FF2B5EF4-FFF2-40B4-BE49-F238E27FC236}">
                    <a16:creationId xmlns:a16="http://schemas.microsoft.com/office/drawing/2014/main" id="{6C8D88B3-8332-6687-1CC3-29DFC0B0FC50}"/>
                  </a:ext>
                </a:extLst>
              </p:cNvPr>
              <p:cNvSpPr>
                <a:spLocks noEditPoints="1"/>
              </p:cNvSpPr>
              <p:nvPr/>
            </p:nvSpPr>
            <p:spPr bwMode="auto">
              <a:xfrm>
                <a:off x="4324" y="1065"/>
                <a:ext cx="564" cy="575"/>
              </a:xfrm>
              <a:custGeom>
                <a:avLst/>
                <a:gdLst>
                  <a:gd name="T0" fmla="*/ 233 w 370"/>
                  <a:gd name="T1" fmla="*/ 162 h 378"/>
                  <a:gd name="T2" fmla="*/ 234 w 370"/>
                  <a:gd name="T3" fmla="*/ 149 h 378"/>
                  <a:gd name="T4" fmla="*/ 244 w 370"/>
                  <a:gd name="T5" fmla="*/ 154 h 378"/>
                  <a:gd name="T6" fmla="*/ 245 w 370"/>
                  <a:gd name="T7" fmla="*/ 154 h 378"/>
                  <a:gd name="T8" fmla="*/ 245 w 370"/>
                  <a:gd name="T9" fmla="*/ 154 h 378"/>
                  <a:gd name="T10" fmla="*/ 251 w 370"/>
                  <a:gd name="T11" fmla="*/ 170 h 378"/>
                  <a:gd name="T12" fmla="*/ 251 w 370"/>
                  <a:gd name="T13" fmla="*/ 207 h 378"/>
                  <a:gd name="T14" fmla="*/ 222 w 370"/>
                  <a:gd name="T15" fmla="*/ 202 h 378"/>
                  <a:gd name="T16" fmla="*/ 233 w 370"/>
                  <a:gd name="T17" fmla="*/ 162 h 378"/>
                  <a:gd name="T18" fmla="*/ 136 w 370"/>
                  <a:gd name="T19" fmla="*/ 77 h 378"/>
                  <a:gd name="T20" fmla="*/ 136 w 370"/>
                  <a:gd name="T21" fmla="*/ 37 h 378"/>
                  <a:gd name="T22" fmla="*/ 234 w 370"/>
                  <a:gd name="T23" fmla="*/ 0 h 378"/>
                  <a:gd name="T24" fmla="*/ 234 w 370"/>
                  <a:gd name="T25" fmla="*/ 77 h 378"/>
                  <a:gd name="T26" fmla="*/ 213 w 370"/>
                  <a:gd name="T27" fmla="*/ 118 h 378"/>
                  <a:gd name="T28" fmla="*/ 213 w 370"/>
                  <a:gd name="T29" fmla="*/ 136 h 378"/>
                  <a:gd name="T30" fmla="*/ 217 w 370"/>
                  <a:gd name="T31" fmla="*/ 158 h 378"/>
                  <a:gd name="T32" fmla="*/ 206 w 370"/>
                  <a:gd name="T33" fmla="*/ 199 h 378"/>
                  <a:gd name="T34" fmla="*/ 164 w 370"/>
                  <a:gd name="T35" fmla="*/ 199 h 378"/>
                  <a:gd name="T36" fmla="*/ 153 w 370"/>
                  <a:gd name="T37" fmla="*/ 158 h 378"/>
                  <a:gd name="T38" fmla="*/ 157 w 370"/>
                  <a:gd name="T39" fmla="*/ 136 h 378"/>
                  <a:gd name="T40" fmla="*/ 157 w 370"/>
                  <a:gd name="T41" fmla="*/ 118 h 378"/>
                  <a:gd name="T42" fmla="*/ 136 w 370"/>
                  <a:gd name="T43" fmla="*/ 77 h 378"/>
                  <a:gd name="T44" fmla="*/ 119 w 370"/>
                  <a:gd name="T45" fmla="*/ 170 h 378"/>
                  <a:gd name="T46" fmla="*/ 125 w 370"/>
                  <a:gd name="T47" fmla="*/ 154 h 378"/>
                  <a:gd name="T48" fmla="*/ 125 w 370"/>
                  <a:gd name="T49" fmla="*/ 154 h 378"/>
                  <a:gd name="T50" fmla="*/ 126 w 370"/>
                  <a:gd name="T51" fmla="*/ 154 h 378"/>
                  <a:gd name="T52" fmla="*/ 136 w 370"/>
                  <a:gd name="T53" fmla="*/ 149 h 378"/>
                  <a:gd name="T54" fmla="*/ 137 w 370"/>
                  <a:gd name="T55" fmla="*/ 162 h 378"/>
                  <a:gd name="T56" fmla="*/ 148 w 370"/>
                  <a:gd name="T57" fmla="*/ 202 h 378"/>
                  <a:gd name="T58" fmla="*/ 119 w 370"/>
                  <a:gd name="T59" fmla="*/ 207 h 378"/>
                  <a:gd name="T60" fmla="*/ 119 w 370"/>
                  <a:gd name="T61" fmla="*/ 170 h 378"/>
                  <a:gd name="T62" fmla="*/ 362 w 370"/>
                  <a:gd name="T63" fmla="*/ 257 h 378"/>
                  <a:gd name="T64" fmla="*/ 350 w 370"/>
                  <a:gd name="T65" fmla="*/ 376 h 378"/>
                  <a:gd name="T66" fmla="*/ 350 w 370"/>
                  <a:gd name="T67" fmla="*/ 377 h 378"/>
                  <a:gd name="T68" fmla="*/ 348 w 370"/>
                  <a:gd name="T69" fmla="*/ 378 h 378"/>
                  <a:gd name="T70" fmla="*/ 22 w 370"/>
                  <a:gd name="T71" fmla="*/ 378 h 378"/>
                  <a:gd name="T72" fmla="*/ 20 w 370"/>
                  <a:gd name="T73" fmla="*/ 377 h 378"/>
                  <a:gd name="T74" fmla="*/ 20 w 370"/>
                  <a:gd name="T75" fmla="*/ 377 h 378"/>
                  <a:gd name="T76" fmla="*/ 8 w 370"/>
                  <a:gd name="T77" fmla="*/ 257 h 378"/>
                  <a:gd name="T78" fmla="*/ 60 w 370"/>
                  <a:gd name="T79" fmla="*/ 166 h 378"/>
                  <a:gd name="T80" fmla="*/ 105 w 370"/>
                  <a:gd name="T81" fmla="*/ 158 h 378"/>
                  <a:gd name="T82" fmla="*/ 103 w 370"/>
                  <a:gd name="T83" fmla="*/ 170 h 378"/>
                  <a:gd name="T84" fmla="*/ 103 w 370"/>
                  <a:gd name="T85" fmla="*/ 210 h 378"/>
                  <a:gd name="T86" fmla="*/ 103 w 370"/>
                  <a:gd name="T87" fmla="*/ 210 h 378"/>
                  <a:gd name="T88" fmla="*/ 120 w 370"/>
                  <a:gd name="T89" fmla="*/ 223 h 378"/>
                  <a:gd name="T90" fmla="*/ 168 w 370"/>
                  <a:gd name="T91" fmla="*/ 215 h 378"/>
                  <a:gd name="T92" fmla="*/ 202 w 370"/>
                  <a:gd name="T93" fmla="*/ 215 h 378"/>
                  <a:gd name="T94" fmla="*/ 250 w 370"/>
                  <a:gd name="T95" fmla="*/ 223 h 378"/>
                  <a:gd name="T96" fmla="*/ 267 w 370"/>
                  <a:gd name="T97" fmla="*/ 210 h 378"/>
                  <a:gd name="T98" fmla="*/ 267 w 370"/>
                  <a:gd name="T99" fmla="*/ 210 h 378"/>
                  <a:gd name="T100" fmla="*/ 267 w 370"/>
                  <a:gd name="T101" fmla="*/ 170 h 378"/>
                  <a:gd name="T102" fmla="*/ 265 w 370"/>
                  <a:gd name="T103" fmla="*/ 158 h 378"/>
                  <a:gd name="T104" fmla="*/ 309 w 370"/>
                  <a:gd name="T105" fmla="*/ 166 h 378"/>
                  <a:gd name="T106" fmla="*/ 362 w 370"/>
                  <a:gd name="T107" fmla="*/ 2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78">
                    <a:moveTo>
                      <a:pt x="233" y="162"/>
                    </a:moveTo>
                    <a:cubicBezTo>
                      <a:pt x="234" y="157"/>
                      <a:pt x="234" y="153"/>
                      <a:pt x="234" y="149"/>
                    </a:cubicBezTo>
                    <a:cubicBezTo>
                      <a:pt x="244" y="154"/>
                      <a:pt x="244" y="154"/>
                      <a:pt x="244" y="154"/>
                    </a:cubicBezTo>
                    <a:cubicBezTo>
                      <a:pt x="245" y="154"/>
                      <a:pt x="245" y="154"/>
                      <a:pt x="245" y="154"/>
                    </a:cubicBezTo>
                    <a:cubicBezTo>
                      <a:pt x="245" y="154"/>
                      <a:pt x="245" y="154"/>
                      <a:pt x="245" y="154"/>
                    </a:cubicBezTo>
                    <a:cubicBezTo>
                      <a:pt x="249" y="156"/>
                      <a:pt x="251" y="161"/>
                      <a:pt x="251" y="170"/>
                    </a:cubicBezTo>
                    <a:cubicBezTo>
                      <a:pt x="251" y="207"/>
                      <a:pt x="251" y="207"/>
                      <a:pt x="251" y="207"/>
                    </a:cubicBezTo>
                    <a:cubicBezTo>
                      <a:pt x="222" y="202"/>
                      <a:pt x="222" y="202"/>
                      <a:pt x="222" y="202"/>
                    </a:cubicBezTo>
                    <a:lnTo>
                      <a:pt x="233" y="162"/>
                    </a:lnTo>
                    <a:close/>
                    <a:moveTo>
                      <a:pt x="136" y="77"/>
                    </a:moveTo>
                    <a:cubicBezTo>
                      <a:pt x="136" y="37"/>
                      <a:pt x="136" y="37"/>
                      <a:pt x="136" y="37"/>
                    </a:cubicBezTo>
                    <a:cubicBezTo>
                      <a:pt x="234" y="0"/>
                      <a:pt x="234" y="0"/>
                      <a:pt x="234" y="0"/>
                    </a:cubicBezTo>
                    <a:cubicBezTo>
                      <a:pt x="234" y="77"/>
                      <a:pt x="234" y="77"/>
                      <a:pt x="234" y="77"/>
                    </a:cubicBezTo>
                    <a:cubicBezTo>
                      <a:pt x="234" y="94"/>
                      <a:pt x="225" y="109"/>
                      <a:pt x="213" y="118"/>
                    </a:cubicBezTo>
                    <a:cubicBezTo>
                      <a:pt x="213" y="136"/>
                      <a:pt x="213" y="136"/>
                      <a:pt x="213" y="136"/>
                    </a:cubicBezTo>
                    <a:cubicBezTo>
                      <a:pt x="218" y="141"/>
                      <a:pt x="220" y="149"/>
                      <a:pt x="217" y="158"/>
                    </a:cubicBezTo>
                    <a:cubicBezTo>
                      <a:pt x="215" y="166"/>
                      <a:pt x="210" y="185"/>
                      <a:pt x="206" y="199"/>
                    </a:cubicBezTo>
                    <a:cubicBezTo>
                      <a:pt x="164" y="199"/>
                      <a:pt x="164" y="199"/>
                      <a:pt x="164" y="199"/>
                    </a:cubicBezTo>
                    <a:cubicBezTo>
                      <a:pt x="160" y="185"/>
                      <a:pt x="155" y="166"/>
                      <a:pt x="153" y="158"/>
                    </a:cubicBezTo>
                    <a:cubicBezTo>
                      <a:pt x="150" y="149"/>
                      <a:pt x="152" y="141"/>
                      <a:pt x="157" y="136"/>
                    </a:cubicBezTo>
                    <a:cubicBezTo>
                      <a:pt x="157" y="118"/>
                      <a:pt x="157" y="118"/>
                      <a:pt x="157" y="118"/>
                    </a:cubicBezTo>
                    <a:cubicBezTo>
                      <a:pt x="145" y="109"/>
                      <a:pt x="136" y="94"/>
                      <a:pt x="136" y="77"/>
                    </a:cubicBezTo>
                    <a:close/>
                    <a:moveTo>
                      <a:pt x="119" y="170"/>
                    </a:moveTo>
                    <a:cubicBezTo>
                      <a:pt x="119" y="161"/>
                      <a:pt x="121" y="156"/>
                      <a:pt x="125" y="154"/>
                    </a:cubicBezTo>
                    <a:cubicBezTo>
                      <a:pt x="125" y="154"/>
                      <a:pt x="125" y="154"/>
                      <a:pt x="125" y="154"/>
                    </a:cubicBezTo>
                    <a:cubicBezTo>
                      <a:pt x="126" y="154"/>
                      <a:pt x="126" y="154"/>
                      <a:pt x="126" y="154"/>
                    </a:cubicBezTo>
                    <a:cubicBezTo>
                      <a:pt x="136" y="149"/>
                      <a:pt x="136" y="149"/>
                      <a:pt x="136" y="149"/>
                    </a:cubicBezTo>
                    <a:cubicBezTo>
                      <a:pt x="136" y="153"/>
                      <a:pt x="136" y="157"/>
                      <a:pt x="137" y="162"/>
                    </a:cubicBezTo>
                    <a:cubicBezTo>
                      <a:pt x="148" y="202"/>
                      <a:pt x="148" y="202"/>
                      <a:pt x="148" y="202"/>
                    </a:cubicBezTo>
                    <a:cubicBezTo>
                      <a:pt x="119" y="207"/>
                      <a:pt x="119" y="207"/>
                      <a:pt x="119" y="207"/>
                    </a:cubicBezTo>
                    <a:lnTo>
                      <a:pt x="119" y="170"/>
                    </a:lnTo>
                    <a:close/>
                    <a:moveTo>
                      <a:pt x="362" y="257"/>
                    </a:moveTo>
                    <a:cubicBezTo>
                      <a:pt x="350" y="376"/>
                      <a:pt x="350" y="376"/>
                      <a:pt x="350" y="376"/>
                    </a:cubicBezTo>
                    <a:cubicBezTo>
                      <a:pt x="350" y="377"/>
                      <a:pt x="350" y="377"/>
                      <a:pt x="350" y="377"/>
                    </a:cubicBezTo>
                    <a:cubicBezTo>
                      <a:pt x="349" y="377"/>
                      <a:pt x="349" y="378"/>
                      <a:pt x="348" y="378"/>
                    </a:cubicBezTo>
                    <a:cubicBezTo>
                      <a:pt x="22" y="378"/>
                      <a:pt x="22" y="378"/>
                      <a:pt x="22" y="378"/>
                    </a:cubicBezTo>
                    <a:cubicBezTo>
                      <a:pt x="21" y="378"/>
                      <a:pt x="20" y="377"/>
                      <a:pt x="20" y="377"/>
                    </a:cubicBezTo>
                    <a:cubicBezTo>
                      <a:pt x="20" y="377"/>
                      <a:pt x="20" y="377"/>
                      <a:pt x="20" y="377"/>
                    </a:cubicBezTo>
                    <a:cubicBezTo>
                      <a:pt x="8" y="257"/>
                      <a:pt x="8" y="257"/>
                      <a:pt x="8" y="257"/>
                    </a:cubicBezTo>
                    <a:cubicBezTo>
                      <a:pt x="0" y="186"/>
                      <a:pt x="32" y="171"/>
                      <a:pt x="60" y="166"/>
                    </a:cubicBezTo>
                    <a:cubicBezTo>
                      <a:pt x="71" y="164"/>
                      <a:pt x="87" y="161"/>
                      <a:pt x="105" y="158"/>
                    </a:cubicBezTo>
                    <a:cubicBezTo>
                      <a:pt x="104" y="161"/>
                      <a:pt x="103" y="165"/>
                      <a:pt x="103" y="170"/>
                    </a:cubicBezTo>
                    <a:cubicBezTo>
                      <a:pt x="103" y="210"/>
                      <a:pt x="103" y="210"/>
                      <a:pt x="103" y="210"/>
                    </a:cubicBezTo>
                    <a:cubicBezTo>
                      <a:pt x="103" y="210"/>
                      <a:pt x="103" y="210"/>
                      <a:pt x="103" y="210"/>
                    </a:cubicBezTo>
                    <a:cubicBezTo>
                      <a:pt x="103" y="219"/>
                      <a:pt x="111" y="224"/>
                      <a:pt x="120" y="223"/>
                    </a:cubicBezTo>
                    <a:cubicBezTo>
                      <a:pt x="168" y="215"/>
                      <a:pt x="168" y="215"/>
                      <a:pt x="168" y="215"/>
                    </a:cubicBezTo>
                    <a:cubicBezTo>
                      <a:pt x="202" y="215"/>
                      <a:pt x="202" y="215"/>
                      <a:pt x="202" y="215"/>
                    </a:cubicBezTo>
                    <a:cubicBezTo>
                      <a:pt x="250" y="223"/>
                      <a:pt x="250" y="223"/>
                      <a:pt x="250" y="223"/>
                    </a:cubicBezTo>
                    <a:cubicBezTo>
                      <a:pt x="259" y="224"/>
                      <a:pt x="267" y="219"/>
                      <a:pt x="267" y="210"/>
                    </a:cubicBezTo>
                    <a:cubicBezTo>
                      <a:pt x="267" y="210"/>
                      <a:pt x="267" y="210"/>
                      <a:pt x="267" y="210"/>
                    </a:cubicBezTo>
                    <a:cubicBezTo>
                      <a:pt x="267" y="170"/>
                      <a:pt x="267" y="170"/>
                      <a:pt x="267" y="170"/>
                    </a:cubicBezTo>
                    <a:cubicBezTo>
                      <a:pt x="267" y="165"/>
                      <a:pt x="266" y="161"/>
                      <a:pt x="265" y="158"/>
                    </a:cubicBezTo>
                    <a:cubicBezTo>
                      <a:pt x="283" y="161"/>
                      <a:pt x="299" y="164"/>
                      <a:pt x="309" y="166"/>
                    </a:cubicBezTo>
                    <a:cubicBezTo>
                      <a:pt x="338" y="171"/>
                      <a:pt x="370" y="186"/>
                      <a:pt x="36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000000"/>
                  </a:solidFill>
                  <a:latin typeface="+mn-ea"/>
                </a:endParaRPr>
              </a:p>
            </p:txBody>
          </p:sp>
          <p:sp>
            <p:nvSpPr>
              <p:cNvPr id="148" name="Freeform 21">
                <a:extLst>
                  <a:ext uri="{FF2B5EF4-FFF2-40B4-BE49-F238E27FC236}">
                    <a16:creationId xmlns:a16="http://schemas.microsoft.com/office/drawing/2014/main" id="{AC9A1F2F-13A3-1562-EDA0-B199BEC5FDE4}"/>
                  </a:ext>
                </a:extLst>
              </p:cNvPr>
              <p:cNvSpPr>
                <a:spLocks noEditPoints="1"/>
              </p:cNvSpPr>
              <p:nvPr/>
            </p:nvSpPr>
            <p:spPr bwMode="auto">
              <a:xfrm>
                <a:off x="4303" y="987"/>
                <a:ext cx="606" cy="678"/>
              </a:xfrm>
              <a:custGeom>
                <a:avLst/>
                <a:gdLst>
                  <a:gd name="T0" fmla="*/ 263 w 398"/>
                  <a:gd name="T1" fmla="*/ 190 h 445"/>
                  <a:gd name="T2" fmla="*/ 262 w 398"/>
                  <a:gd name="T3" fmla="*/ 176 h 445"/>
                  <a:gd name="T4" fmla="*/ 275 w 398"/>
                  <a:gd name="T5" fmla="*/ 81 h 445"/>
                  <a:gd name="T6" fmla="*/ 199 w 398"/>
                  <a:gd name="T7" fmla="*/ 0 h 445"/>
                  <a:gd name="T8" fmla="*/ 123 w 398"/>
                  <a:gd name="T9" fmla="*/ 81 h 445"/>
                  <a:gd name="T10" fmla="*/ 136 w 398"/>
                  <a:gd name="T11" fmla="*/ 176 h 445"/>
                  <a:gd name="T12" fmla="*/ 135 w 398"/>
                  <a:gd name="T13" fmla="*/ 190 h 445"/>
                  <a:gd name="T14" fmla="*/ 6 w 398"/>
                  <a:gd name="T15" fmla="*/ 310 h 445"/>
                  <a:gd name="T16" fmla="*/ 36 w 398"/>
                  <a:gd name="T17" fmla="*/ 445 h 445"/>
                  <a:gd name="T18" fmla="*/ 380 w 398"/>
                  <a:gd name="T19" fmla="*/ 429 h 445"/>
                  <a:gd name="T20" fmla="*/ 326 w 398"/>
                  <a:gd name="T21" fmla="*/ 201 h 445"/>
                  <a:gd name="T22" fmla="*/ 248 w 398"/>
                  <a:gd name="T23" fmla="*/ 200 h 445"/>
                  <a:gd name="T24" fmla="*/ 259 w 398"/>
                  <a:gd name="T25" fmla="*/ 205 h 445"/>
                  <a:gd name="T26" fmla="*/ 265 w 398"/>
                  <a:gd name="T27" fmla="*/ 221 h 445"/>
                  <a:gd name="T28" fmla="*/ 236 w 398"/>
                  <a:gd name="T29" fmla="*/ 253 h 445"/>
                  <a:gd name="T30" fmla="*/ 150 w 398"/>
                  <a:gd name="T31" fmla="*/ 128 h 445"/>
                  <a:gd name="T32" fmla="*/ 248 w 398"/>
                  <a:gd name="T33" fmla="*/ 51 h 445"/>
                  <a:gd name="T34" fmla="*/ 227 w 398"/>
                  <a:gd name="T35" fmla="*/ 169 h 445"/>
                  <a:gd name="T36" fmla="*/ 231 w 398"/>
                  <a:gd name="T37" fmla="*/ 209 h 445"/>
                  <a:gd name="T38" fmla="*/ 178 w 398"/>
                  <a:gd name="T39" fmla="*/ 250 h 445"/>
                  <a:gd name="T40" fmla="*/ 171 w 398"/>
                  <a:gd name="T41" fmla="*/ 187 h 445"/>
                  <a:gd name="T42" fmla="*/ 150 w 398"/>
                  <a:gd name="T43" fmla="*/ 128 h 445"/>
                  <a:gd name="T44" fmla="*/ 139 w 398"/>
                  <a:gd name="T45" fmla="*/ 205 h 445"/>
                  <a:gd name="T46" fmla="*/ 140 w 398"/>
                  <a:gd name="T47" fmla="*/ 205 h 445"/>
                  <a:gd name="T48" fmla="*/ 151 w 398"/>
                  <a:gd name="T49" fmla="*/ 213 h 445"/>
                  <a:gd name="T50" fmla="*/ 133 w 398"/>
                  <a:gd name="T51" fmla="*/ 258 h 445"/>
                  <a:gd name="T52" fmla="*/ 376 w 398"/>
                  <a:gd name="T53" fmla="*/ 308 h 445"/>
                  <a:gd name="T54" fmla="*/ 364 w 398"/>
                  <a:gd name="T55" fmla="*/ 428 h 445"/>
                  <a:gd name="T56" fmla="*/ 36 w 398"/>
                  <a:gd name="T57" fmla="*/ 429 h 445"/>
                  <a:gd name="T58" fmla="*/ 34 w 398"/>
                  <a:gd name="T59" fmla="*/ 428 h 445"/>
                  <a:gd name="T60" fmla="*/ 74 w 398"/>
                  <a:gd name="T61" fmla="*/ 217 h 445"/>
                  <a:gd name="T62" fmla="*/ 117 w 398"/>
                  <a:gd name="T63" fmla="*/ 221 h 445"/>
                  <a:gd name="T64" fmla="*/ 117 w 398"/>
                  <a:gd name="T65" fmla="*/ 261 h 445"/>
                  <a:gd name="T66" fmla="*/ 182 w 398"/>
                  <a:gd name="T67" fmla="*/ 266 h 445"/>
                  <a:gd name="T68" fmla="*/ 264 w 398"/>
                  <a:gd name="T69" fmla="*/ 274 h 445"/>
                  <a:gd name="T70" fmla="*/ 281 w 398"/>
                  <a:gd name="T71" fmla="*/ 261 h 445"/>
                  <a:gd name="T72" fmla="*/ 279 w 398"/>
                  <a:gd name="T73" fmla="*/ 209 h 445"/>
                  <a:gd name="T74" fmla="*/ 376 w 398"/>
                  <a:gd name="T75" fmla="*/ 308 h 445"/>
                  <a:gd name="T76" fmla="*/ 320 w 398"/>
                  <a:gd name="T77" fmla="*/ 314 h 445"/>
                  <a:gd name="T78" fmla="*/ 295 w 398"/>
                  <a:gd name="T79" fmla="*/ 337 h 445"/>
                  <a:gd name="T80" fmla="*/ 272 w 398"/>
                  <a:gd name="T81" fmla="*/ 362 h 445"/>
                  <a:gd name="T82" fmla="*/ 248 w 398"/>
                  <a:gd name="T83" fmla="*/ 337 h 445"/>
                  <a:gd name="T84" fmla="*/ 272 w 398"/>
                  <a:gd name="T85" fmla="*/ 314 h 445"/>
                  <a:gd name="T86" fmla="*/ 295 w 398"/>
                  <a:gd name="T87" fmla="*/ 2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45">
                    <a:moveTo>
                      <a:pt x="326" y="201"/>
                    </a:moveTo>
                    <a:cubicBezTo>
                      <a:pt x="312" y="199"/>
                      <a:pt x="287" y="194"/>
                      <a:pt x="263" y="190"/>
                    </a:cubicBezTo>
                    <a:cubicBezTo>
                      <a:pt x="242" y="180"/>
                      <a:pt x="242" y="180"/>
                      <a:pt x="242" y="180"/>
                    </a:cubicBezTo>
                    <a:cubicBezTo>
                      <a:pt x="262" y="176"/>
                      <a:pt x="262" y="176"/>
                      <a:pt x="262" y="176"/>
                    </a:cubicBezTo>
                    <a:cubicBezTo>
                      <a:pt x="276" y="172"/>
                      <a:pt x="283" y="159"/>
                      <a:pt x="281" y="144"/>
                    </a:cubicBezTo>
                    <a:cubicBezTo>
                      <a:pt x="279" y="121"/>
                      <a:pt x="276" y="90"/>
                      <a:pt x="275" y="81"/>
                    </a:cubicBezTo>
                    <a:cubicBezTo>
                      <a:pt x="270" y="40"/>
                      <a:pt x="250" y="0"/>
                      <a:pt x="199" y="0"/>
                    </a:cubicBezTo>
                    <a:cubicBezTo>
                      <a:pt x="199" y="0"/>
                      <a:pt x="199" y="0"/>
                      <a:pt x="199" y="0"/>
                    </a:cubicBezTo>
                    <a:cubicBezTo>
                      <a:pt x="199" y="0"/>
                      <a:pt x="199" y="0"/>
                      <a:pt x="199" y="0"/>
                    </a:cubicBezTo>
                    <a:cubicBezTo>
                      <a:pt x="148" y="0"/>
                      <a:pt x="128" y="40"/>
                      <a:pt x="123" y="81"/>
                    </a:cubicBezTo>
                    <a:cubicBezTo>
                      <a:pt x="122" y="90"/>
                      <a:pt x="119" y="121"/>
                      <a:pt x="117" y="144"/>
                    </a:cubicBezTo>
                    <a:cubicBezTo>
                      <a:pt x="115" y="159"/>
                      <a:pt x="122" y="172"/>
                      <a:pt x="136" y="176"/>
                    </a:cubicBezTo>
                    <a:cubicBezTo>
                      <a:pt x="156" y="180"/>
                      <a:pt x="156" y="180"/>
                      <a:pt x="156" y="180"/>
                    </a:cubicBezTo>
                    <a:cubicBezTo>
                      <a:pt x="135" y="190"/>
                      <a:pt x="135" y="190"/>
                      <a:pt x="135" y="190"/>
                    </a:cubicBezTo>
                    <a:cubicBezTo>
                      <a:pt x="111" y="194"/>
                      <a:pt x="86" y="199"/>
                      <a:pt x="72" y="201"/>
                    </a:cubicBezTo>
                    <a:cubicBezTo>
                      <a:pt x="16" y="212"/>
                      <a:pt x="0" y="253"/>
                      <a:pt x="6" y="310"/>
                    </a:cubicBezTo>
                    <a:cubicBezTo>
                      <a:pt x="8" y="328"/>
                      <a:pt x="13" y="379"/>
                      <a:pt x="18" y="429"/>
                    </a:cubicBezTo>
                    <a:cubicBezTo>
                      <a:pt x="19" y="438"/>
                      <a:pt x="26" y="445"/>
                      <a:pt x="36" y="445"/>
                    </a:cubicBezTo>
                    <a:cubicBezTo>
                      <a:pt x="362" y="445"/>
                      <a:pt x="362" y="445"/>
                      <a:pt x="362" y="445"/>
                    </a:cubicBezTo>
                    <a:cubicBezTo>
                      <a:pt x="372" y="445"/>
                      <a:pt x="379" y="438"/>
                      <a:pt x="380" y="429"/>
                    </a:cubicBezTo>
                    <a:cubicBezTo>
                      <a:pt x="385" y="378"/>
                      <a:pt x="390" y="328"/>
                      <a:pt x="392" y="310"/>
                    </a:cubicBezTo>
                    <a:cubicBezTo>
                      <a:pt x="398" y="253"/>
                      <a:pt x="382" y="212"/>
                      <a:pt x="326" y="201"/>
                    </a:cubicBezTo>
                    <a:close/>
                    <a:moveTo>
                      <a:pt x="247" y="213"/>
                    </a:moveTo>
                    <a:cubicBezTo>
                      <a:pt x="248" y="208"/>
                      <a:pt x="248" y="204"/>
                      <a:pt x="248" y="200"/>
                    </a:cubicBezTo>
                    <a:cubicBezTo>
                      <a:pt x="258" y="205"/>
                      <a:pt x="258" y="205"/>
                      <a:pt x="258" y="205"/>
                    </a:cubicBezTo>
                    <a:cubicBezTo>
                      <a:pt x="259" y="205"/>
                      <a:pt x="259" y="205"/>
                      <a:pt x="259" y="205"/>
                    </a:cubicBezTo>
                    <a:cubicBezTo>
                      <a:pt x="259" y="205"/>
                      <a:pt x="259" y="205"/>
                      <a:pt x="259" y="205"/>
                    </a:cubicBezTo>
                    <a:cubicBezTo>
                      <a:pt x="263" y="207"/>
                      <a:pt x="265" y="212"/>
                      <a:pt x="265" y="221"/>
                    </a:cubicBezTo>
                    <a:cubicBezTo>
                      <a:pt x="265" y="258"/>
                      <a:pt x="265" y="258"/>
                      <a:pt x="265" y="258"/>
                    </a:cubicBezTo>
                    <a:cubicBezTo>
                      <a:pt x="236" y="253"/>
                      <a:pt x="236" y="253"/>
                      <a:pt x="236" y="253"/>
                    </a:cubicBezTo>
                    <a:lnTo>
                      <a:pt x="247" y="213"/>
                    </a:lnTo>
                    <a:close/>
                    <a:moveTo>
                      <a:pt x="150" y="128"/>
                    </a:moveTo>
                    <a:cubicBezTo>
                      <a:pt x="150" y="88"/>
                      <a:pt x="150" y="88"/>
                      <a:pt x="150" y="88"/>
                    </a:cubicBezTo>
                    <a:cubicBezTo>
                      <a:pt x="248" y="51"/>
                      <a:pt x="248" y="51"/>
                      <a:pt x="248" y="51"/>
                    </a:cubicBezTo>
                    <a:cubicBezTo>
                      <a:pt x="248" y="128"/>
                      <a:pt x="248" y="128"/>
                      <a:pt x="248" y="128"/>
                    </a:cubicBezTo>
                    <a:cubicBezTo>
                      <a:pt x="248" y="145"/>
                      <a:pt x="239" y="160"/>
                      <a:pt x="227" y="169"/>
                    </a:cubicBezTo>
                    <a:cubicBezTo>
                      <a:pt x="227" y="187"/>
                      <a:pt x="227" y="187"/>
                      <a:pt x="227" y="187"/>
                    </a:cubicBezTo>
                    <a:cubicBezTo>
                      <a:pt x="232" y="192"/>
                      <a:pt x="234" y="200"/>
                      <a:pt x="231" y="209"/>
                    </a:cubicBezTo>
                    <a:cubicBezTo>
                      <a:pt x="229" y="217"/>
                      <a:pt x="224" y="236"/>
                      <a:pt x="220" y="250"/>
                    </a:cubicBezTo>
                    <a:cubicBezTo>
                      <a:pt x="178" y="250"/>
                      <a:pt x="178" y="250"/>
                      <a:pt x="178" y="250"/>
                    </a:cubicBezTo>
                    <a:cubicBezTo>
                      <a:pt x="174" y="236"/>
                      <a:pt x="169" y="217"/>
                      <a:pt x="167" y="209"/>
                    </a:cubicBezTo>
                    <a:cubicBezTo>
                      <a:pt x="164" y="200"/>
                      <a:pt x="166" y="192"/>
                      <a:pt x="171" y="187"/>
                    </a:cubicBezTo>
                    <a:cubicBezTo>
                      <a:pt x="171" y="169"/>
                      <a:pt x="171" y="169"/>
                      <a:pt x="171" y="169"/>
                    </a:cubicBezTo>
                    <a:cubicBezTo>
                      <a:pt x="159" y="160"/>
                      <a:pt x="150" y="145"/>
                      <a:pt x="150" y="128"/>
                    </a:cubicBezTo>
                    <a:close/>
                    <a:moveTo>
                      <a:pt x="133" y="221"/>
                    </a:moveTo>
                    <a:cubicBezTo>
                      <a:pt x="133" y="212"/>
                      <a:pt x="135" y="207"/>
                      <a:pt x="139" y="205"/>
                    </a:cubicBezTo>
                    <a:cubicBezTo>
                      <a:pt x="139" y="205"/>
                      <a:pt x="139" y="205"/>
                      <a:pt x="139" y="205"/>
                    </a:cubicBezTo>
                    <a:cubicBezTo>
                      <a:pt x="140" y="205"/>
                      <a:pt x="140" y="205"/>
                      <a:pt x="140" y="205"/>
                    </a:cubicBezTo>
                    <a:cubicBezTo>
                      <a:pt x="150" y="200"/>
                      <a:pt x="150" y="200"/>
                      <a:pt x="150" y="200"/>
                    </a:cubicBezTo>
                    <a:cubicBezTo>
                      <a:pt x="150" y="204"/>
                      <a:pt x="150" y="208"/>
                      <a:pt x="151" y="213"/>
                    </a:cubicBezTo>
                    <a:cubicBezTo>
                      <a:pt x="162" y="253"/>
                      <a:pt x="162" y="253"/>
                      <a:pt x="162" y="253"/>
                    </a:cubicBezTo>
                    <a:cubicBezTo>
                      <a:pt x="133" y="258"/>
                      <a:pt x="133" y="258"/>
                      <a:pt x="133" y="258"/>
                    </a:cubicBezTo>
                    <a:lnTo>
                      <a:pt x="133" y="221"/>
                    </a:lnTo>
                    <a:close/>
                    <a:moveTo>
                      <a:pt x="376" y="308"/>
                    </a:moveTo>
                    <a:cubicBezTo>
                      <a:pt x="364" y="427"/>
                      <a:pt x="364" y="427"/>
                      <a:pt x="364" y="427"/>
                    </a:cubicBezTo>
                    <a:cubicBezTo>
                      <a:pt x="364" y="428"/>
                      <a:pt x="364" y="428"/>
                      <a:pt x="364" y="428"/>
                    </a:cubicBezTo>
                    <a:cubicBezTo>
                      <a:pt x="363" y="428"/>
                      <a:pt x="363" y="429"/>
                      <a:pt x="362" y="429"/>
                    </a:cubicBezTo>
                    <a:cubicBezTo>
                      <a:pt x="36" y="429"/>
                      <a:pt x="36" y="429"/>
                      <a:pt x="36" y="429"/>
                    </a:cubicBezTo>
                    <a:cubicBezTo>
                      <a:pt x="35" y="429"/>
                      <a:pt x="34" y="428"/>
                      <a:pt x="34" y="428"/>
                    </a:cubicBezTo>
                    <a:cubicBezTo>
                      <a:pt x="34" y="428"/>
                      <a:pt x="34" y="428"/>
                      <a:pt x="34" y="428"/>
                    </a:cubicBezTo>
                    <a:cubicBezTo>
                      <a:pt x="22" y="308"/>
                      <a:pt x="22" y="308"/>
                      <a:pt x="22" y="308"/>
                    </a:cubicBezTo>
                    <a:cubicBezTo>
                      <a:pt x="14" y="237"/>
                      <a:pt x="46" y="222"/>
                      <a:pt x="74" y="217"/>
                    </a:cubicBezTo>
                    <a:cubicBezTo>
                      <a:pt x="85" y="215"/>
                      <a:pt x="101" y="212"/>
                      <a:pt x="119" y="209"/>
                    </a:cubicBezTo>
                    <a:cubicBezTo>
                      <a:pt x="118" y="212"/>
                      <a:pt x="117" y="216"/>
                      <a:pt x="117" y="221"/>
                    </a:cubicBezTo>
                    <a:cubicBezTo>
                      <a:pt x="117" y="261"/>
                      <a:pt x="117" y="261"/>
                      <a:pt x="117" y="261"/>
                    </a:cubicBezTo>
                    <a:cubicBezTo>
                      <a:pt x="117" y="261"/>
                      <a:pt x="117" y="261"/>
                      <a:pt x="117" y="261"/>
                    </a:cubicBezTo>
                    <a:cubicBezTo>
                      <a:pt x="117" y="270"/>
                      <a:pt x="125" y="275"/>
                      <a:pt x="134" y="274"/>
                    </a:cubicBezTo>
                    <a:cubicBezTo>
                      <a:pt x="182" y="266"/>
                      <a:pt x="182" y="266"/>
                      <a:pt x="182" y="266"/>
                    </a:cubicBezTo>
                    <a:cubicBezTo>
                      <a:pt x="216" y="266"/>
                      <a:pt x="216" y="266"/>
                      <a:pt x="216" y="266"/>
                    </a:cubicBezTo>
                    <a:cubicBezTo>
                      <a:pt x="264" y="274"/>
                      <a:pt x="264" y="274"/>
                      <a:pt x="264" y="274"/>
                    </a:cubicBezTo>
                    <a:cubicBezTo>
                      <a:pt x="273" y="275"/>
                      <a:pt x="281" y="270"/>
                      <a:pt x="281" y="261"/>
                    </a:cubicBezTo>
                    <a:cubicBezTo>
                      <a:pt x="281" y="261"/>
                      <a:pt x="281" y="261"/>
                      <a:pt x="281" y="261"/>
                    </a:cubicBezTo>
                    <a:cubicBezTo>
                      <a:pt x="281" y="221"/>
                      <a:pt x="281" y="221"/>
                      <a:pt x="281" y="221"/>
                    </a:cubicBezTo>
                    <a:cubicBezTo>
                      <a:pt x="281" y="216"/>
                      <a:pt x="280" y="212"/>
                      <a:pt x="279" y="209"/>
                    </a:cubicBezTo>
                    <a:cubicBezTo>
                      <a:pt x="297" y="212"/>
                      <a:pt x="313" y="215"/>
                      <a:pt x="323" y="217"/>
                    </a:cubicBezTo>
                    <a:cubicBezTo>
                      <a:pt x="352" y="222"/>
                      <a:pt x="384" y="237"/>
                      <a:pt x="376" y="308"/>
                    </a:cubicBezTo>
                    <a:close/>
                    <a:moveTo>
                      <a:pt x="295" y="314"/>
                    </a:moveTo>
                    <a:cubicBezTo>
                      <a:pt x="320" y="314"/>
                      <a:pt x="320" y="314"/>
                      <a:pt x="320" y="314"/>
                    </a:cubicBezTo>
                    <a:cubicBezTo>
                      <a:pt x="320" y="337"/>
                      <a:pt x="320" y="337"/>
                      <a:pt x="320" y="337"/>
                    </a:cubicBezTo>
                    <a:cubicBezTo>
                      <a:pt x="295" y="337"/>
                      <a:pt x="295" y="337"/>
                      <a:pt x="295" y="337"/>
                    </a:cubicBezTo>
                    <a:cubicBezTo>
                      <a:pt x="295" y="362"/>
                      <a:pt x="295" y="362"/>
                      <a:pt x="295" y="362"/>
                    </a:cubicBezTo>
                    <a:cubicBezTo>
                      <a:pt x="272" y="362"/>
                      <a:pt x="272" y="362"/>
                      <a:pt x="272" y="362"/>
                    </a:cubicBezTo>
                    <a:cubicBezTo>
                      <a:pt x="272" y="337"/>
                      <a:pt x="272" y="337"/>
                      <a:pt x="272" y="337"/>
                    </a:cubicBezTo>
                    <a:cubicBezTo>
                      <a:pt x="248" y="337"/>
                      <a:pt x="248" y="337"/>
                      <a:pt x="248" y="337"/>
                    </a:cubicBezTo>
                    <a:cubicBezTo>
                      <a:pt x="248" y="314"/>
                      <a:pt x="248" y="314"/>
                      <a:pt x="248" y="314"/>
                    </a:cubicBezTo>
                    <a:cubicBezTo>
                      <a:pt x="272" y="314"/>
                      <a:pt x="272" y="314"/>
                      <a:pt x="272" y="314"/>
                    </a:cubicBezTo>
                    <a:cubicBezTo>
                      <a:pt x="272" y="289"/>
                      <a:pt x="272" y="289"/>
                      <a:pt x="272" y="289"/>
                    </a:cubicBezTo>
                    <a:cubicBezTo>
                      <a:pt x="295" y="289"/>
                      <a:pt x="295" y="289"/>
                      <a:pt x="295" y="289"/>
                    </a:cubicBezTo>
                    <a:lnTo>
                      <a:pt x="295" y="31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FFFFFF"/>
                  </a:solidFill>
                  <a:latin typeface="+mn-ea"/>
                </a:endParaRPr>
              </a:p>
            </p:txBody>
          </p:sp>
        </p:grpSp>
      </p:grpSp>
      <p:sp>
        <p:nvSpPr>
          <p:cNvPr id="149" name="正方形/長方形 148">
            <a:extLst>
              <a:ext uri="{FF2B5EF4-FFF2-40B4-BE49-F238E27FC236}">
                <a16:creationId xmlns:a16="http://schemas.microsoft.com/office/drawing/2014/main" id="{8EE44A74-910F-195C-F758-3A07085B7C14}"/>
              </a:ext>
            </a:extLst>
          </p:cNvPr>
          <p:cNvSpPr/>
          <p:nvPr/>
        </p:nvSpPr>
        <p:spPr>
          <a:xfrm>
            <a:off x="926948" y="1764516"/>
            <a:ext cx="702588" cy="41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a:solidFill>
                  <a:schemeClr val="bg1"/>
                </a:solidFill>
                <a:latin typeface="+mn-ea"/>
              </a:rPr>
              <a:t>準備室</a:t>
            </a:r>
            <a:endParaRPr lang="en-US" altLang="ja-JP" sz="1100" b="1">
              <a:solidFill>
                <a:schemeClr val="bg1"/>
              </a:solidFill>
              <a:latin typeface="+mn-ea"/>
            </a:endParaRPr>
          </a:p>
          <a:p>
            <a:pPr algn="ctr"/>
            <a:r>
              <a:rPr kumimoji="1" lang="ja-JP" altLang="en-US" sz="1100" b="1">
                <a:solidFill>
                  <a:schemeClr val="bg1"/>
                </a:solidFill>
                <a:latin typeface="+mn-ea"/>
              </a:rPr>
              <a:t>（看護師）</a:t>
            </a:r>
          </a:p>
        </p:txBody>
      </p:sp>
      <p:sp>
        <p:nvSpPr>
          <p:cNvPr id="167" name="正方形/長方形 166">
            <a:extLst>
              <a:ext uri="{FF2B5EF4-FFF2-40B4-BE49-F238E27FC236}">
                <a16:creationId xmlns:a16="http://schemas.microsoft.com/office/drawing/2014/main" id="{7B0B49E0-EBAF-A247-8586-4E81FA5F4FFD}"/>
              </a:ext>
            </a:extLst>
          </p:cNvPr>
          <p:cNvSpPr/>
          <p:nvPr/>
        </p:nvSpPr>
        <p:spPr>
          <a:xfrm>
            <a:off x="5421527" y="1757465"/>
            <a:ext cx="693787" cy="415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a:solidFill>
                  <a:schemeClr val="bg1"/>
                </a:solidFill>
                <a:latin typeface="+mn-ea"/>
              </a:rPr>
              <a:t>診察室</a:t>
            </a:r>
            <a:endParaRPr lang="en-US" altLang="ja-JP" sz="1100" b="1">
              <a:solidFill>
                <a:schemeClr val="bg1"/>
              </a:solidFill>
              <a:latin typeface="+mn-ea"/>
            </a:endParaRPr>
          </a:p>
          <a:p>
            <a:pPr algn="ctr"/>
            <a:r>
              <a:rPr lang="ja-JP" altLang="en-US" sz="1100" b="1">
                <a:solidFill>
                  <a:schemeClr val="bg1"/>
                </a:solidFill>
                <a:latin typeface="+mn-ea"/>
              </a:rPr>
              <a:t>（医師）</a:t>
            </a:r>
          </a:p>
        </p:txBody>
      </p:sp>
      <p:sp>
        <p:nvSpPr>
          <p:cNvPr id="168" name="矢印: 右 167">
            <a:extLst>
              <a:ext uri="{FF2B5EF4-FFF2-40B4-BE49-F238E27FC236}">
                <a16:creationId xmlns:a16="http://schemas.microsoft.com/office/drawing/2014/main" id="{1AFE1887-9A11-9108-F178-91E53B9D1370}"/>
              </a:ext>
            </a:extLst>
          </p:cNvPr>
          <p:cNvSpPr/>
          <p:nvPr/>
        </p:nvSpPr>
        <p:spPr bwMode="auto">
          <a:xfrm rot="18593482">
            <a:off x="3240916" y="4640156"/>
            <a:ext cx="481590" cy="283247"/>
          </a:xfrm>
          <a:prstGeom prst="rightArrow">
            <a:avLst/>
          </a:prstGeom>
          <a:solidFill>
            <a:schemeClr val="tx2"/>
          </a:solidFill>
          <a:ln w="6350"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70" name="グループ化 169">
            <a:extLst>
              <a:ext uri="{FF2B5EF4-FFF2-40B4-BE49-F238E27FC236}">
                <a16:creationId xmlns:a16="http://schemas.microsoft.com/office/drawing/2014/main" id="{C84A12EA-ECF2-CB7C-E54E-1B7D87EE24D2}"/>
              </a:ext>
            </a:extLst>
          </p:cNvPr>
          <p:cNvGrpSpPr/>
          <p:nvPr/>
        </p:nvGrpSpPr>
        <p:grpSpPr>
          <a:xfrm>
            <a:off x="1723189" y="1762696"/>
            <a:ext cx="546148" cy="477508"/>
            <a:chOff x="8283889" y="1836303"/>
            <a:chExt cx="1034937" cy="722165"/>
          </a:xfrm>
        </p:grpSpPr>
        <p:sp>
          <p:nvSpPr>
            <p:cNvPr id="171" name="グラフィックス 48">
              <a:extLst>
                <a:ext uri="{FF2B5EF4-FFF2-40B4-BE49-F238E27FC236}">
                  <a16:creationId xmlns:a16="http://schemas.microsoft.com/office/drawing/2014/main" id="{A983788D-7FF0-D4B5-60B5-293920891467}"/>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172" name="グラフィックス 171" descr="ノート PC 単色塗りつぶし">
              <a:extLst>
                <a:ext uri="{FF2B5EF4-FFF2-40B4-BE49-F238E27FC236}">
                  <a16:creationId xmlns:a16="http://schemas.microsoft.com/office/drawing/2014/main" id="{6B106C5F-87FF-7F47-5AA3-50DC0B4EBB65}"/>
                </a:ext>
              </a:extLst>
            </p:cNvPr>
            <p:cNvPicPr>
              <a:picLocks noChangeAspect="1"/>
            </p:cNvPicPr>
            <p:nvPr/>
          </p:nvPicPr>
          <p:blipFill>
            <a:blip r:embed="rId12">
              <a:extLst>
                <a:ext uri="{96DAC541-7B7A-43D3-8B79-37D633B846F1}">
                  <asvg:svgBlip xmlns:asvg="http://schemas.microsoft.com/office/drawing/2016/SVG/main" r:embed="rId13"/>
                </a:ext>
              </a:extLst>
            </a:blip>
            <a:srcRect t="17899" b="12322"/>
            <a:stretch/>
          </p:blipFill>
          <p:spPr>
            <a:xfrm>
              <a:off x="8283889" y="1836303"/>
              <a:ext cx="1034937" cy="722165"/>
            </a:xfrm>
            <a:prstGeom prst="rect">
              <a:avLst/>
            </a:prstGeom>
          </p:spPr>
        </p:pic>
      </p:grpSp>
      <p:grpSp>
        <p:nvGrpSpPr>
          <p:cNvPr id="174" name="グループ化 173">
            <a:extLst>
              <a:ext uri="{FF2B5EF4-FFF2-40B4-BE49-F238E27FC236}">
                <a16:creationId xmlns:a16="http://schemas.microsoft.com/office/drawing/2014/main" id="{D58AFFF2-AB9E-67E6-4398-B63E26AD2A10}"/>
              </a:ext>
            </a:extLst>
          </p:cNvPr>
          <p:cNvGrpSpPr/>
          <p:nvPr/>
        </p:nvGrpSpPr>
        <p:grpSpPr>
          <a:xfrm>
            <a:off x="6207658" y="1762696"/>
            <a:ext cx="546148" cy="477508"/>
            <a:chOff x="8283889" y="1836303"/>
            <a:chExt cx="1034937" cy="722165"/>
          </a:xfrm>
        </p:grpSpPr>
        <p:sp>
          <p:nvSpPr>
            <p:cNvPr id="175" name="グラフィックス 48">
              <a:extLst>
                <a:ext uri="{FF2B5EF4-FFF2-40B4-BE49-F238E27FC236}">
                  <a16:creationId xmlns:a16="http://schemas.microsoft.com/office/drawing/2014/main" id="{2FD90507-3EB0-43F9-98F0-6719B24DCF69}"/>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176" name="グラフィックス 175" descr="ノート PC 単色塗りつぶし">
              <a:extLst>
                <a:ext uri="{FF2B5EF4-FFF2-40B4-BE49-F238E27FC236}">
                  <a16:creationId xmlns:a16="http://schemas.microsoft.com/office/drawing/2014/main" id="{9AA949D5-AC49-3672-B67C-2A31BDD0EDEE}"/>
                </a:ext>
              </a:extLst>
            </p:cNvPr>
            <p:cNvPicPr>
              <a:picLocks noChangeAspect="1"/>
            </p:cNvPicPr>
            <p:nvPr/>
          </p:nvPicPr>
          <p:blipFill>
            <a:blip r:embed="rId12">
              <a:extLst>
                <a:ext uri="{96DAC541-7B7A-43D3-8B79-37D633B846F1}">
                  <asvg:svgBlip xmlns:asvg="http://schemas.microsoft.com/office/drawing/2016/SVG/main" r:embed="rId13"/>
                </a:ext>
              </a:extLst>
            </a:blip>
            <a:srcRect t="17899" b="12322"/>
            <a:stretch/>
          </p:blipFill>
          <p:spPr>
            <a:xfrm>
              <a:off x="8283889" y="1836303"/>
              <a:ext cx="1034937" cy="722165"/>
            </a:xfrm>
            <a:prstGeom prst="rect">
              <a:avLst/>
            </a:prstGeom>
          </p:spPr>
        </p:pic>
      </p:grpSp>
      <p:pic>
        <p:nvPicPr>
          <p:cNvPr id="7" name="グラフィックス 6" descr="ノート PC 単色塗りつぶし">
            <a:extLst>
              <a:ext uri="{FF2B5EF4-FFF2-40B4-BE49-F238E27FC236}">
                <a16:creationId xmlns:a16="http://schemas.microsoft.com/office/drawing/2014/main" id="{D4BF4EC6-ADB8-EF94-867E-67CC01DF553D}"/>
              </a:ext>
            </a:extLst>
          </p:cNvPr>
          <p:cNvPicPr>
            <a:picLocks noChangeAspect="1"/>
          </p:cNvPicPr>
          <p:nvPr/>
        </p:nvPicPr>
        <p:blipFill>
          <a:blip r:embed="rId12">
            <a:extLst>
              <a:ext uri="{96DAC541-7B7A-43D3-8B79-37D633B846F1}">
                <asvg:svgBlip xmlns:asvg="http://schemas.microsoft.com/office/drawing/2016/SVG/main" r:embed="rId13"/>
              </a:ext>
            </a:extLst>
          </a:blip>
          <a:srcRect t="17899" b="12322"/>
          <a:stretch/>
        </p:blipFill>
        <p:spPr>
          <a:xfrm>
            <a:off x="1620883" y="5288552"/>
            <a:ext cx="856363" cy="696469"/>
          </a:xfrm>
          <a:prstGeom prst="rect">
            <a:avLst/>
          </a:prstGeom>
        </p:spPr>
      </p:pic>
      <p:pic>
        <p:nvPicPr>
          <p:cNvPr id="8" name="グラフィックス 7" descr="ノート PC 単色塗りつぶし">
            <a:extLst>
              <a:ext uri="{FF2B5EF4-FFF2-40B4-BE49-F238E27FC236}">
                <a16:creationId xmlns:a16="http://schemas.microsoft.com/office/drawing/2014/main" id="{B5C17B71-3BB2-C346-6156-E829D10D7F2C}"/>
              </a:ext>
            </a:extLst>
          </p:cNvPr>
          <p:cNvPicPr>
            <a:picLocks noChangeAspect="1"/>
          </p:cNvPicPr>
          <p:nvPr/>
        </p:nvPicPr>
        <p:blipFill>
          <a:blip r:embed="rId12">
            <a:extLst>
              <a:ext uri="{96DAC541-7B7A-43D3-8B79-37D633B846F1}">
                <asvg:svgBlip xmlns:asvg="http://schemas.microsoft.com/office/drawing/2016/SVG/main" r:embed="rId13"/>
              </a:ext>
            </a:extLst>
          </a:blip>
          <a:srcRect t="17899" b="12322"/>
          <a:stretch/>
        </p:blipFill>
        <p:spPr>
          <a:xfrm>
            <a:off x="6105763" y="3677054"/>
            <a:ext cx="503571" cy="409548"/>
          </a:xfrm>
          <a:prstGeom prst="rect">
            <a:avLst/>
          </a:prstGeom>
        </p:spPr>
      </p:pic>
      <p:sp>
        <p:nvSpPr>
          <p:cNvPr id="2" name="テキスト ボックス 1">
            <a:extLst>
              <a:ext uri="{FF2B5EF4-FFF2-40B4-BE49-F238E27FC236}">
                <a16:creationId xmlns:a16="http://schemas.microsoft.com/office/drawing/2014/main" id="{8D7698D0-73E1-7278-7635-619535D16BFE}"/>
              </a:ext>
            </a:extLst>
          </p:cNvPr>
          <p:cNvSpPr txBox="1"/>
          <p:nvPr/>
        </p:nvSpPr>
        <p:spPr>
          <a:xfrm>
            <a:off x="2282656" y="1824608"/>
            <a:ext cx="1890805" cy="246221"/>
          </a:xfrm>
          <a:prstGeom prst="rect">
            <a:avLst/>
          </a:prstGeom>
          <a:noFill/>
        </p:spPr>
        <p:txBody>
          <a:bodyPr wrap="square" rtlCol="0" anchor="ctr">
            <a:spAutoFit/>
          </a:bodyPr>
          <a:lstStyle/>
          <a:p>
            <a:r>
              <a:rPr kumimoji="1" lang="ja-JP" altLang="en-US" sz="1000">
                <a:latin typeface="+mn-ea"/>
              </a:rPr>
              <a:t>予防接種サイト</a:t>
            </a:r>
          </a:p>
        </p:txBody>
      </p:sp>
      <p:sp>
        <p:nvSpPr>
          <p:cNvPr id="4" name="テキスト ボックス 3">
            <a:extLst>
              <a:ext uri="{FF2B5EF4-FFF2-40B4-BE49-F238E27FC236}">
                <a16:creationId xmlns:a16="http://schemas.microsoft.com/office/drawing/2014/main" id="{DF2F3D7F-B796-BE51-C912-FC0389A6B22E}"/>
              </a:ext>
            </a:extLst>
          </p:cNvPr>
          <p:cNvSpPr txBox="1"/>
          <p:nvPr/>
        </p:nvSpPr>
        <p:spPr>
          <a:xfrm>
            <a:off x="6846590" y="1824555"/>
            <a:ext cx="1890805" cy="246221"/>
          </a:xfrm>
          <a:prstGeom prst="rect">
            <a:avLst/>
          </a:prstGeom>
          <a:noFill/>
        </p:spPr>
        <p:txBody>
          <a:bodyPr wrap="square" rtlCol="0" anchor="ctr">
            <a:spAutoFit/>
          </a:bodyPr>
          <a:lstStyle/>
          <a:p>
            <a:r>
              <a:rPr kumimoji="1" lang="ja-JP" altLang="en-US" sz="1000">
                <a:latin typeface="+mn-ea"/>
              </a:rPr>
              <a:t>予防接種サイト</a:t>
            </a:r>
          </a:p>
        </p:txBody>
      </p:sp>
      <p:pic>
        <p:nvPicPr>
          <p:cNvPr id="5" name="図 4" descr="ロゴ&#10;&#10;AI によって生成されたコンテンツは間違っている可能性があります。">
            <a:extLst>
              <a:ext uri="{FF2B5EF4-FFF2-40B4-BE49-F238E27FC236}">
                <a16:creationId xmlns:a16="http://schemas.microsoft.com/office/drawing/2014/main" id="{1BECDC15-8D50-CCD9-9201-C55F8194CA1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58774437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23B3-D792-BF33-164F-9F9AE033C825}"/>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D78EF52-927D-4A15-031F-58F532293E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0D78EF52-927D-4A15-031F-58F532293E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35DC3090-6AFA-2BE6-B277-A84CEB4DAE14}"/>
              </a:ext>
            </a:extLst>
          </p:cNvPr>
          <p:cNvPicPr>
            <a:picLocks noChangeAspect="1"/>
          </p:cNvPicPr>
          <p:nvPr/>
        </p:nvPicPr>
        <p:blipFill>
          <a:blip r:embed="rId6"/>
          <a:stretch>
            <a:fillRect/>
          </a:stretch>
        </p:blipFill>
        <p:spPr>
          <a:xfrm>
            <a:off x="5557523" y="2347388"/>
            <a:ext cx="3594034" cy="4112114"/>
          </a:xfrm>
          <a:prstGeom prst="rect">
            <a:avLst/>
          </a:prstGeom>
          <a:ln w="12700">
            <a:solidFill>
              <a:schemeClr val="tx2"/>
            </a:solidFill>
          </a:ln>
        </p:spPr>
      </p:pic>
      <p:sp>
        <p:nvSpPr>
          <p:cNvPr id="6" name="テキスト ボックス 5">
            <a:extLst>
              <a:ext uri="{FF2B5EF4-FFF2-40B4-BE49-F238E27FC236}">
                <a16:creationId xmlns:a16="http://schemas.microsoft.com/office/drawing/2014/main" id="{2D8DE9A8-8C34-C62E-CB59-82EC2FA4FEF9}"/>
              </a:ext>
            </a:extLst>
          </p:cNvPr>
          <p:cNvSpPr txBox="1"/>
          <p:nvPr/>
        </p:nvSpPr>
        <p:spPr>
          <a:xfrm>
            <a:off x="5986256" y="6459502"/>
            <a:ext cx="2736568" cy="304699"/>
          </a:xfrm>
          <a:prstGeom prst="rect">
            <a:avLst/>
          </a:prstGeom>
          <a:noFill/>
        </p:spPr>
        <p:txBody>
          <a:bodyPr wrap="square" rtlCol="0">
            <a:spAutoFit/>
          </a:bodyPr>
          <a:lstStyle/>
          <a:p>
            <a:pPr algn="ctr">
              <a:lnSpc>
                <a:spcPct val="120000"/>
              </a:lnSpc>
              <a:spcAft>
                <a:spcPts val="600"/>
              </a:spcAft>
              <a:buClr>
                <a:schemeClr val="tx2"/>
              </a:buClr>
            </a:pPr>
            <a:r>
              <a:rPr lang="ja-JP" altLang="en-US" sz="1200" b="1">
                <a:latin typeface="+mn-ea"/>
              </a:rPr>
              <a:t>ワクチン</a:t>
            </a:r>
            <a:r>
              <a:rPr kumimoji="1" lang="ja-JP" altLang="en-US" sz="1200" b="1">
                <a:latin typeface="+mn-ea"/>
              </a:rPr>
              <a:t>情報の登録画面イメージ</a:t>
            </a:r>
          </a:p>
        </p:txBody>
      </p:sp>
      <p:sp>
        <p:nvSpPr>
          <p:cNvPr id="9" name="テキスト ボックス 8">
            <a:extLst>
              <a:ext uri="{FF2B5EF4-FFF2-40B4-BE49-F238E27FC236}">
                <a16:creationId xmlns:a16="http://schemas.microsoft.com/office/drawing/2014/main" id="{8AE3DF27-82C1-06FF-2F19-839DD5E7C31D}"/>
              </a:ext>
            </a:extLst>
          </p:cNvPr>
          <p:cNvSpPr txBox="1"/>
          <p:nvPr/>
        </p:nvSpPr>
        <p:spPr>
          <a:xfrm>
            <a:off x="5557523" y="1860587"/>
            <a:ext cx="3019117" cy="410882"/>
          </a:xfrm>
          <a:prstGeom prst="rect">
            <a:avLst/>
          </a:prstGeom>
          <a:noFill/>
        </p:spPr>
        <p:txBody>
          <a:bodyPr wrap="square" rtlCol="0">
            <a:spAutoFit/>
          </a:bodyPr>
          <a:lstStyle/>
          <a:p>
            <a:pPr defTabSz="414772">
              <a:lnSpc>
                <a:spcPct val="120000"/>
              </a:lnSpc>
              <a:spcAft>
                <a:spcPts val="544"/>
              </a:spcAft>
              <a:buClr>
                <a:srgbClr val="103185"/>
              </a:buClr>
            </a:pPr>
            <a:r>
              <a:rPr lang="en-US" altLang="ja-JP" b="1">
                <a:solidFill>
                  <a:schemeClr val="tx2"/>
                </a:solidFill>
                <a:latin typeface="+mn-ea"/>
              </a:rPr>
              <a:t>2.</a:t>
            </a:r>
            <a:r>
              <a:rPr lang="ja-JP" altLang="en-US" b="1">
                <a:solidFill>
                  <a:schemeClr val="tx2"/>
                </a:solidFill>
                <a:latin typeface="+mn-ea"/>
              </a:rPr>
              <a:t>ワクチンのチェック</a:t>
            </a:r>
          </a:p>
        </p:txBody>
      </p:sp>
      <p:sp>
        <p:nvSpPr>
          <p:cNvPr id="17" name="テキスト ボックス 16">
            <a:extLst>
              <a:ext uri="{FF2B5EF4-FFF2-40B4-BE49-F238E27FC236}">
                <a16:creationId xmlns:a16="http://schemas.microsoft.com/office/drawing/2014/main" id="{3979485F-134B-C20F-59FB-36F0620FD898}"/>
              </a:ext>
            </a:extLst>
          </p:cNvPr>
          <p:cNvSpPr txBox="1"/>
          <p:nvPr/>
        </p:nvSpPr>
        <p:spPr>
          <a:xfrm>
            <a:off x="1444512" y="3902700"/>
            <a:ext cx="3381315" cy="1268039"/>
          </a:xfrm>
          <a:prstGeom prst="rect">
            <a:avLst/>
          </a:prstGeom>
          <a:noFill/>
        </p:spPr>
        <p:txBody>
          <a:bodyPr wrap="square" rtlCol="0">
            <a:spAutoFit/>
          </a:bodyPr>
          <a:lstStyle/>
          <a:p>
            <a:pPr>
              <a:lnSpc>
                <a:spcPct val="120000"/>
              </a:lnSpc>
              <a:spcAft>
                <a:spcPts val="600"/>
              </a:spcAft>
              <a:buClr>
                <a:schemeClr val="tx2"/>
              </a:buClr>
            </a:pPr>
            <a:r>
              <a:rPr lang="ja-JP" altLang="en-US" sz="1200" b="1">
                <a:latin typeface="+mn-ea"/>
              </a:rPr>
              <a:t>バーコード読取を利用する場合は、すべての情報を取得することが可能となるため、入力は不要</a:t>
            </a:r>
            <a:r>
              <a:rPr lang="ja-JP" altLang="en-US" sz="1200">
                <a:solidFill>
                  <a:sysClr val="windowText" lastClr="000000"/>
                </a:solidFill>
                <a:latin typeface="+mn-ea"/>
              </a:rPr>
              <a:t>となる。</a:t>
            </a:r>
            <a:endParaRPr lang="en-US" altLang="ja-JP" sz="1200">
              <a:solidFill>
                <a:sysClr val="windowText" lastClr="000000"/>
              </a:solidFill>
              <a:latin typeface="+mn-ea"/>
            </a:endParaRPr>
          </a:p>
          <a:p>
            <a:pPr>
              <a:lnSpc>
                <a:spcPct val="120000"/>
              </a:lnSpc>
              <a:spcAft>
                <a:spcPts val="600"/>
              </a:spcAft>
              <a:buClr>
                <a:schemeClr val="tx2"/>
              </a:buClr>
            </a:pPr>
            <a:r>
              <a:rPr lang="ja-JP" altLang="en-US" sz="1200">
                <a:solidFill>
                  <a:sysClr val="windowText" lastClr="000000"/>
                </a:solidFill>
                <a:latin typeface="+mn-ea"/>
              </a:rPr>
              <a:t>「接種方法」「接種部位」は、ワクチンに応じた選択肢が表示される。</a:t>
            </a:r>
          </a:p>
        </p:txBody>
      </p:sp>
      <p:sp>
        <p:nvSpPr>
          <p:cNvPr id="18" name="テキスト ボックス 17">
            <a:extLst>
              <a:ext uri="{FF2B5EF4-FFF2-40B4-BE49-F238E27FC236}">
                <a16:creationId xmlns:a16="http://schemas.microsoft.com/office/drawing/2014/main" id="{00460796-43A2-B70D-3BE7-66722C4BB660}"/>
              </a:ext>
            </a:extLst>
          </p:cNvPr>
          <p:cNvSpPr txBox="1"/>
          <p:nvPr/>
        </p:nvSpPr>
        <p:spPr>
          <a:xfrm>
            <a:off x="1411175" y="1860587"/>
            <a:ext cx="3924764" cy="410882"/>
          </a:xfrm>
          <a:prstGeom prst="rect">
            <a:avLst/>
          </a:prstGeom>
          <a:noFill/>
        </p:spPr>
        <p:txBody>
          <a:bodyPr wrap="square" rtlCol="0">
            <a:spAutoFit/>
          </a:bodyPr>
          <a:lstStyle/>
          <a:p>
            <a:pPr defTabSz="414772">
              <a:lnSpc>
                <a:spcPct val="120000"/>
              </a:lnSpc>
              <a:spcAft>
                <a:spcPts val="544"/>
              </a:spcAft>
              <a:buClr>
                <a:srgbClr val="103185"/>
              </a:buClr>
            </a:pPr>
            <a:r>
              <a:rPr lang="en-US" altLang="ja-JP" b="1">
                <a:solidFill>
                  <a:schemeClr val="tx2"/>
                </a:solidFill>
                <a:latin typeface="+mn-ea"/>
              </a:rPr>
              <a:t>1.</a:t>
            </a:r>
            <a:r>
              <a:rPr lang="ja-JP" altLang="en-US" b="1">
                <a:solidFill>
                  <a:schemeClr val="tx2"/>
                </a:solidFill>
                <a:latin typeface="+mn-ea"/>
              </a:rPr>
              <a:t>ワクチン情報の読み込み</a:t>
            </a:r>
          </a:p>
        </p:txBody>
      </p:sp>
      <p:sp>
        <p:nvSpPr>
          <p:cNvPr id="19" name="テキスト ボックス 18">
            <a:extLst>
              <a:ext uri="{FF2B5EF4-FFF2-40B4-BE49-F238E27FC236}">
                <a16:creationId xmlns:a16="http://schemas.microsoft.com/office/drawing/2014/main" id="{BAFF6019-ECAE-F37C-B883-5DA8D72C14BC}"/>
              </a:ext>
            </a:extLst>
          </p:cNvPr>
          <p:cNvSpPr txBox="1"/>
          <p:nvPr/>
        </p:nvSpPr>
        <p:spPr>
          <a:xfrm>
            <a:off x="1925854" y="5490006"/>
            <a:ext cx="3447991" cy="969496"/>
          </a:xfrm>
          <a:prstGeom prst="rect">
            <a:avLst/>
          </a:prstGeom>
          <a:noFill/>
          <a:ln>
            <a:solidFill>
              <a:schemeClr val="accent1"/>
            </a:solidFill>
          </a:ln>
        </p:spPr>
        <p:txBody>
          <a:bodyPr wrap="square" rtlCol="0">
            <a:spAutoFit/>
          </a:bodyPr>
          <a:lstStyle/>
          <a:p>
            <a:pPr defTabSz="414772">
              <a:lnSpc>
                <a:spcPct val="120000"/>
              </a:lnSpc>
              <a:buClr>
                <a:srgbClr val="103185"/>
              </a:buClr>
              <a:defRPr/>
            </a:pPr>
            <a:r>
              <a:rPr lang="ja-JP" altLang="en-US" sz="1200">
                <a:solidFill>
                  <a:srgbClr val="000000"/>
                </a:solidFill>
                <a:latin typeface="+mn-ea"/>
              </a:rPr>
              <a:t>バーコードリーダーでバーコードを読み取ることで、製品名、ロット番号、有効期限等の接種する</a:t>
            </a:r>
            <a:r>
              <a:rPr lang="ja-JP" altLang="en-US" sz="1200" b="1">
                <a:solidFill>
                  <a:srgbClr val="C00000"/>
                </a:solidFill>
                <a:latin typeface="+mn-ea"/>
              </a:rPr>
              <a:t>ワクチン情報が自動で正確に取得</a:t>
            </a:r>
            <a:r>
              <a:rPr lang="ja-JP" altLang="en-US" sz="1200">
                <a:solidFill>
                  <a:srgbClr val="000000"/>
                </a:solidFill>
                <a:latin typeface="+mn-ea"/>
              </a:rPr>
              <a:t>される。</a:t>
            </a:r>
            <a:endParaRPr lang="en-US" altLang="ja-JP" sz="1200">
              <a:solidFill>
                <a:srgbClr val="000000"/>
              </a:solidFill>
              <a:latin typeface="+mn-ea"/>
            </a:endParaRPr>
          </a:p>
          <a:p>
            <a:pPr marL="171450" indent="-171450" defTabSz="414772">
              <a:lnSpc>
                <a:spcPct val="120000"/>
              </a:lnSpc>
              <a:buClr>
                <a:srgbClr val="103185"/>
              </a:buClr>
              <a:buFont typeface="メイリオ" panose="020B0604030504040204" pitchFamily="50" charset="-128"/>
              <a:buChar char="▶"/>
              <a:defRPr/>
            </a:pPr>
            <a:r>
              <a:rPr lang="ja-JP" altLang="en-US" sz="1200">
                <a:solidFill>
                  <a:srgbClr val="000000"/>
                </a:solidFill>
                <a:latin typeface="+mn-ea"/>
              </a:rPr>
              <a:t>有効期限を確認し、接種が可能か判断する。</a:t>
            </a:r>
            <a:endParaRPr lang="en-US" altLang="ja-JP" sz="1200">
              <a:solidFill>
                <a:srgbClr val="000000"/>
              </a:solidFill>
              <a:latin typeface="+mn-ea"/>
            </a:endParaRPr>
          </a:p>
        </p:txBody>
      </p:sp>
      <p:cxnSp>
        <p:nvCxnSpPr>
          <p:cNvPr id="22" name="直線コネクタ 21">
            <a:extLst>
              <a:ext uri="{FF2B5EF4-FFF2-40B4-BE49-F238E27FC236}">
                <a16:creationId xmlns:a16="http://schemas.microsoft.com/office/drawing/2014/main" id="{4CD3C423-18CA-B9C7-EB46-67911411B282}"/>
              </a:ext>
            </a:extLst>
          </p:cNvPr>
          <p:cNvCxnSpPr>
            <a:cxnSpLocks/>
          </p:cNvCxnSpPr>
          <p:nvPr/>
        </p:nvCxnSpPr>
        <p:spPr>
          <a:xfrm flipV="1">
            <a:off x="5130232" y="5185307"/>
            <a:ext cx="427291" cy="296644"/>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43A57CDD-905F-760A-58C7-A527B2557F48}"/>
              </a:ext>
            </a:extLst>
          </p:cNvPr>
          <p:cNvSpPr/>
          <p:nvPr/>
        </p:nvSpPr>
        <p:spPr>
          <a:xfrm>
            <a:off x="1411176" y="2347388"/>
            <a:ext cx="3447990" cy="2838593"/>
          </a:xfrm>
          <a:prstGeom prst="rect">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7" name="矢印: 五方向 6">
            <a:extLst>
              <a:ext uri="{FF2B5EF4-FFF2-40B4-BE49-F238E27FC236}">
                <a16:creationId xmlns:a16="http://schemas.microsoft.com/office/drawing/2014/main" id="{99400FB8-855C-DE32-E5B9-3EC63EF0BC30}"/>
              </a:ext>
            </a:extLst>
          </p:cNvPr>
          <p:cNvSpPr/>
          <p:nvPr/>
        </p:nvSpPr>
        <p:spPr bwMode="auto">
          <a:xfrm>
            <a:off x="1412383" y="1139614"/>
            <a:ext cx="2237467" cy="513179"/>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en-US" altLang="ja-JP" sz="1400" b="1">
                <a:solidFill>
                  <a:schemeClr val="bg1"/>
                </a:solidFill>
                <a:latin typeface="+mn-ea"/>
              </a:rPr>
              <a:t>1.</a:t>
            </a:r>
            <a:r>
              <a:rPr lang="ja-JP" altLang="en-US" sz="1400" b="1">
                <a:solidFill>
                  <a:schemeClr val="bg1"/>
                </a:solidFill>
                <a:latin typeface="+mn-ea"/>
              </a:rPr>
              <a:t>ワクチン情報の</a:t>
            </a:r>
            <a:endParaRPr lang="en-US" altLang="ja-JP" sz="1400" b="1">
              <a:solidFill>
                <a:schemeClr val="bg1"/>
              </a:solidFill>
              <a:latin typeface="+mn-ea"/>
            </a:endParaRPr>
          </a:p>
          <a:p>
            <a:pPr algn="ctr"/>
            <a:r>
              <a:rPr lang="ja-JP" altLang="en-US" sz="1400" b="1">
                <a:solidFill>
                  <a:schemeClr val="bg1"/>
                </a:solidFill>
                <a:latin typeface="+mn-ea"/>
              </a:rPr>
              <a:t>読み込み</a:t>
            </a:r>
            <a:endParaRPr lang="en-US" altLang="ja-JP" sz="1400" b="1">
              <a:solidFill>
                <a:schemeClr val="bg1"/>
              </a:solidFill>
              <a:latin typeface="+mn-ea"/>
            </a:endParaRPr>
          </a:p>
        </p:txBody>
      </p:sp>
      <p:sp>
        <p:nvSpPr>
          <p:cNvPr id="23" name="矢印: 山形 22">
            <a:extLst>
              <a:ext uri="{FF2B5EF4-FFF2-40B4-BE49-F238E27FC236}">
                <a16:creationId xmlns:a16="http://schemas.microsoft.com/office/drawing/2014/main" id="{E44860AE-196D-DC46-9078-24B50CA7299C}"/>
              </a:ext>
            </a:extLst>
          </p:cNvPr>
          <p:cNvSpPr/>
          <p:nvPr/>
        </p:nvSpPr>
        <p:spPr bwMode="auto">
          <a:xfrm>
            <a:off x="3485293" y="1146562"/>
            <a:ext cx="2236788" cy="498176"/>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en-US" altLang="ja-JP" sz="1400" b="1">
                <a:solidFill>
                  <a:schemeClr val="bg1"/>
                </a:solidFill>
                <a:latin typeface="+mn-ea"/>
              </a:rPr>
              <a:t>2.</a:t>
            </a:r>
            <a:r>
              <a:rPr lang="ja-JP" altLang="en-US" sz="1400" b="1">
                <a:solidFill>
                  <a:schemeClr val="bg1"/>
                </a:solidFill>
                <a:latin typeface="+mn-ea"/>
              </a:rPr>
              <a:t>ワクチンの</a:t>
            </a:r>
            <a:endParaRPr lang="en-US" altLang="ja-JP" sz="1400" b="1">
              <a:solidFill>
                <a:schemeClr val="bg1"/>
              </a:solidFill>
              <a:latin typeface="+mn-ea"/>
            </a:endParaRPr>
          </a:p>
          <a:p>
            <a:pPr algn="ctr"/>
            <a:r>
              <a:rPr lang="ja-JP" altLang="en-US" sz="1400" b="1">
                <a:solidFill>
                  <a:schemeClr val="bg1"/>
                </a:solidFill>
                <a:latin typeface="+mn-ea"/>
              </a:rPr>
              <a:t>チェック</a:t>
            </a:r>
            <a:endParaRPr lang="en-US" altLang="ja-JP" sz="1400" b="1">
              <a:solidFill>
                <a:schemeClr val="bg1"/>
              </a:solidFill>
              <a:latin typeface="+mn-ea"/>
            </a:endParaRPr>
          </a:p>
        </p:txBody>
      </p:sp>
      <p:sp>
        <p:nvSpPr>
          <p:cNvPr id="24" name="四角形: 角を丸くする 23">
            <a:extLst>
              <a:ext uri="{FF2B5EF4-FFF2-40B4-BE49-F238E27FC236}">
                <a16:creationId xmlns:a16="http://schemas.microsoft.com/office/drawing/2014/main" id="{7CE888BA-DCD7-B003-BEED-DA332515946D}"/>
              </a:ext>
            </a:extLst>
          </p:cNvPr>
          <p:cNvSpPr/>
          <p:nvPr/>
        </p:nvSpPr>
        <p:spPr bwMode="auto">
          <a:xfrm>
            <a:off x="176907" y="1116068"/>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25" name="正方形/長方形 24">
            <a:extLst>
              <a:ext uri="{FF2B5EF4-FFF2-40B4-BE49-F238E27FC236}">
                <a16:creationId xmlns:a16="http://schemas.microsoft.com/office/drawing/2014/main" id="{199326BE-74C2-D84A-DB28-6220D10A9B2E}"/>
              </a:ext>
            </a:extLst>
          </p:cNvPr>
          <p:cNvSpPr/>
          <p:nvPr/>
        </p:nvSpPr>
        <p:spPr>
          <a:xfrm>
            <a:off x="233874" y="2138944"/>
            <a:ext cx="906236" cy="371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a:solidFill>
                  <a:schemeClr val="bg1"/>
                </a:solidFill>
                <a:latin typeface="+mn-ea"/>
              </a:rPr>
              <a:t>準備室</a:t>
            </a:r>
            <a:endParaRPr lang="en-US" altLang="ja-JP" sz="1200">
              <a:solidFill>
                <a:schemeClr val="bg1"/>
              </a:solidFill>
              <a:latin typeface="+mn-ea"/>
            </a:endParaRPr>
          </a:p>
          <a:p>
            <a:pPr algn="ctr"/>
            <a:r>
              <a:rPr kumimoji="1" lang="ja-JP" altLang="en-US" sz="1200">
                <a:solidFill>
                  <a:schemeClr val="bg1"/>
                </a:solidFill>
                <a:latin typeface="+mn-ea"/>
              </a:rPr>
              <a:t>（看護師）</a:t>
            </a:r>
          </a:p>
        </p:txBody>
      </p:sp>
      <p:grpSp>
        <p:nvGrpSpPr>
          <p:cNvPr id="26" name="看護士">
            <a:extLst>
              <a:ext uri="{FF2B5EF4-FFF2-40B4-BE49-F238E27FC236}">
                <a16:creationId xmlns:a16="http://schemas.microsoft.com/office/drawing/2014/main" id="{7C7DEE35-E554-F254-F466-37DE5142C19D}"/>
              </a:ext>
            </a:extLst>
          </p:cNvPr>
          <p:cNvGrpSpPr>
            <a:grpSpLocks noChangeAspect="1"/>
          </p:cNvGrpSpPr>
          <p:nvPr/>
        </p:nvGrpSpPr>
        <p:grpSpPr bwMode="auto">
          <a:xfrm>
            <a:off x="340877" y="1224656"/>
            <a:ext cx="750943" cy="840163"/>
            <a:chOff x="4303" y="987"/>
            <a:chExt cx="606" cy="678"/>
          </a:xfrm>
        </p:grpSpPr>
        <p:sp>
          <p:nvSpPr>
            <p:cNvPr id="27" name="Freeform 20">
              <a:extLst>
                <a:ext uri="{FF2B5EF4-FFF2-40B4-BE49-F238E27FC236}">
                  <a16:creationId xmlns:a16="http://schemas.microsoft.com/office/drawing/2014/main" id="{D0AAD968-5C61-A110-FFFD-9A1D0FEC1833}"/>
                </a:ext>
              </a:extLst>
            </p:cNvPr>
            <p:cNvSpPr>
              <a:spLocks noEditPoints="1"/>
            </p:cNvSpPr>
            <p:nvPr/>
          </p:nvSpPr>
          <p:spPr bwMode="auto">
            <a:xfrm>
              <a:off x="4324" y="1065"/>
              <a:ext cx="564" cy="575"/>
            </a:xfrm>
            <a:custGeom>
              <a:avLst/>
              <a:gdLst>
                <a:gd name="T0" fmla="*/ 233 w 370"/>
                <a:gd name="T1" fmla="*/ 162 h 378"/>
                <a:gd name="T2" fmla="*/ 234 w 370"/>
                <a:gd name="T3" fmla="*/ 149 h 378"/>
                <a:gd name="T4" fmla="*/ 244 w 370"/>
                <a:gd name="T5" fmla="*/ 154 h 378"/>
                <a:gd name="T6" fmla="*/ 245 w 370"/>
                <a:gd name="T7" fmla="*/ 154 h 378"/>
                <a:gd name="T8" fmla="*/ 245 w 370"/>
                <a:gd name="T9" fmla="*/ 154 h 378"/>
                <a:gd name="T10" fmla="*/ 251 w 370"/>
                <a:gd name="T11" fmla="*/ 170 h 378"/>
                <a:gd name="T12" fmla="*/ 251 w 370"/>
                <a:gd name="T13" fmla="*/ 207 h 378"/>
                <a:gd name="T14" fmla="*/ 222 w 370"/>
                <a:gd name="T15" fmla="*/ 202 h 378"/>
                <a:gd name="T16" fmla="*/ 233 w 370"/>
                <a:gd name="T17" fmla="*/ 162 h 378"/>
                <a:gd name="T18" fmla="*/ 136 w 370"/>
                <a:gd name="T19" fmla="*/ 77 h 378"/>
                <a:gd name="T20" fmla="*/ 136 w 370"/>
                <a:gd name="T21" fmla="*/ 37 h 378"/>
                <a:gd name="T22" fmla="*/ 234 w 370"/>
                <a:gd name="T23" fmla="*/ 0 h 378"/>
                <a:gd name="T24" fmla="*/ 234 w 370"/>
                <a:gd name="T25" fmla="*/ 77 h 378"/>
                <a:gd name="T26" fmla="*/ 213 w 370"/>
                <a:gd name="T27" fmla="*/ 118 h 378"/>
                <a:gd name="T28" fmla="*/ 213 w 370"/>
                <a:gd name="T29" fmla="*/ 136 h 378"/>
                <a:gd name="T30" fmla="*/ 217 w 370"/>
                <a:gd name="T31" fmla="*/ 158 h 378"/>
                <a:gd name="T32" fmla="*/ 206 w 370"/>
                <a:gd name="T33" fmla="*/ 199 h 378"/>
                <a:gd name="T34" fmla="*/ 164 w 370"/>
                <a:gd name="T35" fmla="*/ 199 h 378"/>
                <a:gd name="T36" fmla="*/ 153 w 370"/>
                <a:gd name="T37" fmla="*/ 158 h 378"/>
                <a:gd name="T38" fmla="*/ 157 w 370"/>
                <a:gd name="T39" fmla="*/ 136 h 378"/>
                <a:gd name="T40" fmla="*/ 157 w 370"/>
                <a:gd name="T41" fmla="*/ 118 h 378"/>
                <a:gd name="T42" fmla="*/ 136 w 370"/>
                <a:gd name="T43" fmla="*/ 77 h 378"/>
                <a:gd name="T44" fmla="*/ 119 w 370"/>
                <a:gd name="T45" fmla="*/ 170 h 378"/>
                <a:gd name="T46" fmla="*/ 125 w 370"/>
                <a:gd name="T47" fmla="*/ 154 h 378"/>
                <a:gd name="T48" fmla="*/ 125 w 370"/>
                <a:gd name="T49" fmla="*/ 154 h 378"/>
                <a:gd name="T50" fmla="*/ 126 w 370"/>
                <a:gd name="T51" fmla="*/ 154 h 378"/>
                <a:gd name="T52" fmla="*/ 136 w 370"/>
                <a:gd name="T53" fmla="*/ 149 h 378"/>
                <a:gd name="T54" fmla="*/ 137 w 370"/>
                <a:gd name="T55" fmla="*/ 162 h 378"/>
                <a:gd name="T56" fmla="*/ 148 w 370"/>
                <a:gd name="T57" fmla="*/ 202 h 378"/>
                <a:gd name="T58" fmla="*/ 119 w 370"/>
                <a:gd name="T59" fmla="*/ 207 h 378"/>
                <a:gd name="T60" fmla="*/ 119 w 370"/>
                <a:gd name="T61" fmla="*/ 170 h 378"/>
                <a:gd name="T62" fmla="*/ 362 w 370"/>
                <a:gd name="T63" fmla="*/ 257 h 378"/>
                <a:gd name="T64" fmla="*/ 350 w 370"/>
                <a:gd name="T65" fmla="*/ 376 h 378"/>
                <a:gd name="T66" fmla="*/ 350 w 370"/>
                <a:gd name="T67" fmla="*/ 377 h 378"/>
                <a:gd name="T68" fmla="*/ 348 w 370"/>
                <a:gd name="T69" fmla="*/ 378 h 378"/>
                <a:gd name="T70" fmla="*/ 22 w 370"/>
                <a:gd name="T71" fmla="*/ 378 h 378"/>
                <a:gd name="T72" fmla="*/ 20 w 370"/>
                <a:gd name="T73" fmla="*/ 377 h 378"/>
                <a:gd name="T74" fmla="*/ 20 w 370"/>
                <a:gd name="T75" fmla="*/ 377 h 378"/>
                <a:gd name="T76" fmla="*/ 8 w 370"/>
                <a:gd name="T77" fmla="*/ 257 h 378"/>
                <a:gd name="T78" fmla="*/ 60 w 370"/>
                <a:gd name="T79" fmla="*/ 166 h 378"/>
                <a:gd name="T80" fmla="*/ 105 w 370"/>
                <a:gd name="T81" fmla="*/ 158 h 378"/>
                <a:gd name="T82" fmla="*/ 103 w 370"/>
                <a:gd name="T83" fmla="*/ 170 h 378"/>
                <a:gd name="T84" fmla="*/ 103 w 370"/>
                <a:gd name="T85" fmla="*/ 210 h 378"/>
                <a:gd name="T86" fmla="*/ 103 w 370"/>
                <a:gd name="T87" fmla="*/ 210 h 378"/>
                <a:gd name="T88" fmla="*/ 120 w 370"/>
                <a:gd name="T89" fmla="*/ 223 h 378"/>
                <a:gd name="T90" fmla="*/ 168 w 370"/>
                <a:gd name="T91" fmla="*/ 215 h 378"/>
                <a:gd name="T92" fmla="*/ 202 w 370"/>
                <a:gd name="T93" fmla="*/ 215 h 378"/>
                <a:gd name="T94" fmla="*/ 250 w 370"/>
                <a:gd name="T95" fmla="*/ 223 h 378"/>
                <a:gd name="T96" fmla="*/ 267 w 370"/>
                <a:gd name="T97" fmla="*/ 210 h 378"/>
                <a:gd name="T98" fmla="*/ 267 w 370"/>
                <a:gd name="T99" fmla="*/ 210 h 378"/>
                <a:gd name="T100" fmla="*/ 267 w 370"/>
                <a:gd name="T101" fmla="*/ 170 h 378"/>
                <a:gd name="T102" fmla="*/ 265 w 370"/>
                <a:gd name="T103" fmla="*/ 158 h 378"/>
                <a:gd name="T104" fmla="*/ 309 w 370"/>
                <a:gd name="T105" fmla="*/ 166 h 378"/>
                <a:gd name="T106" fmla="*/ 362 w 370"/>
                <a:gd name="T107" fmla="*/ 2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78">
                  <a:moveTo>
                    <a:pt x="233" y="162"/>
                  </a:moveTo>
                  <a:cubicBezTo>
                    <a:pt x="234" y="157"/>
                    <a:pt x="234" y="153"/>
                    <a:pt x="234" y="149"/>
                  </a:cubicBezTo>
                  <a:cubicBezTo>
                    <a:pt x="244" y="154"/>
                    <a:pt x="244" y="154"/>
                    <a:pt x="244" y="154"/>
                  </a:cubicBezTo>
                  <a:cubicBezTo>
                    <a:pt x="245" y="154"/>
                    <a:pt x="245" y="154"/>
                    <a:pt x="245" y="154"/>
                  </a:cubicBezTo>
                  <a:cubicBezTo>
                    <a:pt x="245" y="154"/>
                    <a:pt x="245" y="154"/>
                    <a:pt x="245" y="154"/>
                  </a:cubicBezTo>
                  <a:cubicBezTo>
                    <a:pt x="249" y="156"/>
                    <a:pt x="251" y="161"/>
                    <a:pt x="251" y="170"/>
                  </a:cubicBezTo>
                  <a:cubicBezTo>
                    <a:pt x="251" y="207"/>
                    <a:pt x="251" y="207"/>
                    <a:pt x="251" y="207"/>
                  </a:cubicBezTo>
                  <a:cubicBezTo>
                    <a:pt x="222" y="202"/>
                    <a:pt x="222" y="202"/>
                    <a:pt x="222" y="202"/>
                  </a:cubicBezTo>
                  <a:lnTo>
                    <a:pt x="233" y="162"/>
                  </a:lnTo>
                  <a:close/>
                  <a:moveTo>
                    <a:pt x="136" y="77"/>
                  </a:moveTo>
                  <a:cubicBezTo>
                    <a:pt x="136" y="37"/>
                    <a:pt x="136" y="37"/>
                    <a:pt x="136" y="37"/>
                  </a:cubicBezTo>
                  <a:cubicBezTo>
                    <a:pt x="234" y="0"/>
                    <a:pt x="234" y="0"/>
                    <a:pt x="234" y="0"/>
                  </a:cubicBezTo>
                  <a:cubicBezTo>
                    <a:pt x="234" y="77"/>
                    <a:pt x="234" y="77"/>
                    <a:pt x="234" y="77"/>
                  </a:cubicBezTo>
                  <a:cubicBezTo>
                    <a:pt x="234" y="94"/>
                    <a:pt x="225" y="109"/>
                    <a:pt x="213" y="118"/>
                  </a:cubicBezTo>
                  <a:cubicBezTo>
                    <a:pt x="213" y="136"/>
                    <a:pt x="213" y="136"/>
                    <a:pt x="213" y="136"/>
                  </a:cubicBezTo>
                  <a:cubicBezTo>
                    <a:pt x="218" y="141"/>
                    <a:pt x="220" y="149"/>
                    <a:pt x="217" y="158"/>
                  </a:cubicBezTo>
                  <a:cubicBezTo>
                    <a:pt x="215" y="166"/>
                    <a:pt x="210" y="185"/>
                    <a:pt x="206" y="199"/>
                  </a:cubicBezTo>
                  <a:cubicBezTo>
                    <a:pt x="164" y="199"/>
                    <a:pt x="164" y="199"/>
                    <a:pt x="164" y="199"/>
                  </a:cubicBezTo>
                  <a:cubicBezTo>
                    <a:pt x="160" y="185"/>
                    <a:pt x="155" y="166"/>
                    <a:pt x="153" y="158"/>
                  </a:cubicBezTo>
                  <a:cubicBezTo>
                    <a:pt x="150" y="149"/>
                    <a:pt x="152" y="141"/>
                    <a:pt x="157" y="136"/>
                  </a:cubicBezTo>
                  <a:cubicBezTo>
                    <a:pt x="157" y="118"/>
                    <a:pt x="157" y="118"/>
                    <a:pt x="157" y="118"/>
                  </a:cubicBezTo>
                  <a:cubicBezTo>
                    <a:pt x="145" y="109"/>
                    <a:pt x="136" y="94"/>
                    <a:pt x="136" y="77"/>
                  </a:cubicBezTo>
                  <a:close/>
                  <a:moveTo>
                    <a:pt x="119" y="170"/>
                  </a:moveTo>
                  <a:cubicBezTo>
                    <a:pt x="119" y="161"/>
                    <a:pt x="121" y="156"/>
                    <a:pt x="125" y="154"/>
                  </a:cubicBezTo>
                  <a:cubicBezTo>
                    <a:pt x="125" y="154"/>
                    <a:pt x="125" y="154"/>
                    <a:pt x="125" y="154"/>
                  </a:cubicBezTo>
                  <a:cubicBezTo>
                    <a:pt x="126" y="154"/>
                    <a:pt x="126" y="154"/>
                    <a:pt x="126" y="154"/>
                  </a:cubicBezTo>
                  <a:cubicBezTo>
                    <a:pt x="136" y="149"/>
                    <a:pt x="136" y="149"/>
                    <a:pt x="136" y="149"/>
                  </a:cubicBezTo>
                  <a:cubicBezTo>
                    <a:pt x="136" y="153"/>
                    <a:pt x="136" y="157"/>
                    <a:pt x="137" y="162"/>
                  </a:cubicBezTo>
                  <a:cubicBezTo>
                    <a:pt x="148" y="202"/>
                    <a:pt x="148" y="202"/>
                    <a:pt x="148" y="202"/>
                  </a:cubicBezTo>
                  <a:cubicBezTo>
                    <a:pt x="119" y="207"/>
                    <a:pt x="119" y="207"/>
                    <a:pt x="119" y="207"/>
                  </a:cubicBezTo>
                  <a:lnTo>
                    <a:pt x="119" y="170"/>
                  </a:lnTo>
                  <a:close/>
                  <a:moveTo>
                    <a:pt x="362" y="257"/>
                  </a:moveTo>
                  <a:cubicBezTo>
                    <a:pt x="350" y="376"/>
                    <a:pt x="350" y="376"/>
                    <a:pt x="350" y="376"/>
                  </a:cubicBezTo>
                  <a:cubicBezTo>
                    <a:pt x="350" y="377"/>
                    <a:pt x="350" y="377"/>
                    <a:pt x="350" y="377"/>
                  </a:cubicBezTo>
                  <a:cubicBezTo>
                    <a:pt x="349" y="377"/>
                    <a:pt x="349" y="378"/>
                    <a:pt x="348" y="378"/>
                  </a:cubicBezTo>
                  <a:cubicBezTo>
                    <a:pt x="22" y="378"/>
                    <a:pt x="22" y="378"/>
                    <a:pt x="22" y="378"/>
                  </a:cubicBezTo>
                  <a:cubicBezTo>
                    <a:pt x="21" y="378"/>
                    <a:pt x="20" y="377"/>
                    <a:pt x="20" y="377"/>
                  </a:cubicBezTo>
                  <a:cubicBezTo>
                    <a:pt x="20" y="377"/>
                    <a:pt x="20" y="377"/>
                    <a:pt x="20" y="377"/>
                  </a:cubicBezTo>
                  <a:cubicBezTo>
                    <a:pt x="8" y="257"/>
                    <a:pt x="8" y="257"/>
                    <a:pt x="8" y="257"/>
                  </a:cubicBezTo>
                  <a:cubicBezTo>
                    <a:pt x="0" y="186"/>
                    <a:pt x="32" y="171"/>
                    <a:pt x="60" y="166"/>
                  </a:cubicBezTo>
                  <a:cubicBezTo>
                    <a:pt x="71" y="164"/>
                    <a:pt x="87" y="161"/>
                    <a:pt x="105" y="158"/>
                  </a:cubicBezTo>
                  <a:cubicBezTo>
                    <a:pt x="104" y="161"/>
                    <a:pt x="103" y="165"/>
                    <a:pt x="103" y="170"/>
                  </a:cubicBezTo>
                  <a:cubicBezTo>
                    <a:pt x="103" y="210"/>
                    <a:pt x="103" y="210"/>
                    <a:pt x="103" y="210"/>
                  </a:cubicBezTo>
                  <a:cubicBezTo>
                    <a:pt x="103" y="210"/>
                    <a:pt x="103" y="210"/>
                    <a:pt x="103" y="210"/>
                  </a:cubicBezTo>
                  <a:cubicBezTo>
                    <a:pt x="103" y="219"/>
                    <a:pt x="111" y="224"/>
                    <a:pt x="120" y="223"/>
                  </a:cubicBezTo>
                  <a:cubicBezTo>
                    <a:pt x="168" y="215"/>
                    <a:pt x="168" y="215"/>
                    <a:pt x="168" y="215"/>
                  </a:cubicBezTo>
                  <a:cubicBezTo>
                    <a:pt x="202" y="215"/>
                    <a:pt x="202" y="215"/>
                    <a:pt x="202" y="215"/>
                  </a:cubicBezTo>
                  <a:cubicBezTo>
                    <a:pt x="250" y="223"/>
                    <a:pt x="250" y="223"/>
                    <a:pt x="250" y="223"/>
                  </a:cubicBezTo>
                  <a:cubicBezTo>
                    <a:pt x="259" y="224"/>
                    <a:pt x="267" y="219"/>
                    <a:pt x="267" y="210"/>
                  </a:cubicBezTo>
                  <a:cubicBezTo>
                    <a:pt x="267" y="210"/>
                    <a:pt x="267" y="210"/>
                    <a:pt x="267" y="210"/>
                  </a:cubicBezTo>
                  <a:cubicBezTo>
                    <a:pt x="267" y="170"/>
                    <a:pt x="267" y="170"/>
                    <a:pt x="267" y="170"/>
                  </a:cubicBezTo>
                  <a:cubicBezTo>
                    <a:pt x="267" y="165"/>
                    <a:pt x="266" y="161"/>
                    <a:pt x="265" y="158"/>
                  </a:cubicBezTo>
                  <a:cubicBezTo>
                    <a:pt x="283" y="161"/>
                    <a:pt x="299" y="164"/>
                    <a:pt x="309" y="166"/>
                  </a:cubicBezTo>
                  <a:cubicBezTo>
                    <a:pt x="338" y="171"/>
                    <a:pt x="370" y="186"/>
                    <a:pt x="36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000000"/>
                </a:solidFill>
                <a:latin typeface="+mn-ea"/>
              </a:endParaRPr>
            </a:p>
          </p:txBody>
        </p:sp>
        <p:sp>
          <p:nvSpPr>
            <p:cNvPr id="29" name="Freeform 21">
              <a:extLst>
                <a:ext uri="{FF2B5EF4-FFF2-40B4-BE49-F238E27FC236}">
                  <a16:creationId xmlns:a16="http://schemas.microsoft.com/office/drawing/2014/main" id="{C34778E3-D01D-04FD-DAAE-F9752EE041B1}"/>
                </a:ext>
              </a:extLst>
            </p:cNvPr>
            <p:cNvSpPr>
              <a:spLocks noEditPoints="1"/>
            </p:cNvSpPr>
            <p:nvPr/>
          </p:nvSpPr>
          <p:spPr bwMode="auto">
            <a:xfrm>
              <a:off x="4303" y="987"/>
              <a:ext cx="606" cy="678"/>
            </a:xfrm>
            <a:custGeom>
              <a:avLst/>
              <a:gdLst>
                <a:gd name="T0" fmla="*/ 263 w 398"/>
                <a:gd name="T1" fmla="*/ 190 h 445"/>
                <a:gd name="T2" fmla="*/ 262 w 398"/>
                <a:gd name="T3" fmla="*/ 176 h 445"/>
                <a:gd name="T4" fmla="*/ 275 w 398"/>
                <a:gd name="T5" fmla="*/ 81 h 445"/>
                <a:gd name="T6" fmla="*/ 199 w 398"/>
                <a:gd name="T7" fmla="*/ 0 h 445"/>
                <a:gd name="T8" fmla="*/ 123 w 398"/>
                <a:gd name="T9" fmla="*/ 81 h 445"/>
                <a:gd name="T10" fmla="*/ 136 w 398"/>
                <a:gd name="T11" fmla="*/ 176 h 445"/>
                <a:gd name="T12" fmla="*/ 135 w 398"/>
                <a:gd name="T13" fmla="*/ 190 h 445"/>
                <a:gd name="T14" fmla="*/ 6 w 398"/>
                <a:gd name="T15" fmla="*/ 310 h 445"/>
                <a:gd name="T16" fmla="*/ 36 w 398"/>
                <a:gd name="T17" fmla="*/ 445 h 445"/>
                <a:gd name="T18" fmla="*/ 380 w 398"/>
                <a:gd name="T19" fmla="*/ 429 h 445"/>
                <a:gd name="T20" fmla="*/ 326 w 398"/>
                <a:gd name="T21" fmla="*/ 201 h 445"/>
                <a:gd name="T22" fmla="*/ 248 w 398"/>
                <a:gd name="T23" fmla="*/ 200 h 445"/>
                <a:gd name="T24" fmla="*/ 259 w 398"/>
                <a:gd name="T25" fmla="*/ 205 h 445"/>
                <a:gd name="T26" fmla="*/ 265 w 398"/>
                <a:gd name="T27" fmla="*/ 221 h 445"/>
                <a:gd name="T28" fmla="*/ 236 w 398"/>
                <a:gd name="T29" fmla="*/ 253 h 445"/>
                <a:gd name="T30" fmla="*/ 150 w 398"/>
                <a:gd name="T31" fmla="*/ 128 h 445"/>
                <a:gd name="T32" fmla="*/ 248 w 398"/>
                <a:gd name="T33" fmla="*/ 51 h 445"/>
                <a:gd name="T34" fmla="*/ 227 w 398"/>
                <a:gd name="T35" fmla="*/ 169 h 445"/>
                <a:gd name="T36" fmla="*/ 231 w 398"/>
                <a:gd name="T37" fmla="*/ 209 h 445"/>
                <a:gd name="T38" fmla="*/ 178 w 398"/>
                <a:gd name="T39" fmla="*/ 250 h 445"/>
                <a:gd name="T40" fmla="*/ 171 w 398"/>
                <a:gd name="T41" fmla="*/ 187 h 445"/>
                <a:gd name="T42" fmla="*/ 150 w 398"/>
                <a:gd name="T43" fmla="*/ 128 h 445"/>
                <a:gd name="T44" fmla="*/ 139 w 398"/>
                <a:gd name="T45" fmla="*/ 205 h 445"/>
                <a:gd name="T46" fmla="*/ 140 w 398"/>
                <a:gd name="T47" fmla="*/ 205 h 445"/>
                <a:gd name="T48" fmla="*/ 151 w 398"/>
                <a:gd name="T49" fmla="*/ 213 h 445"/>
                <a:gd name="T50" fmla="*/ 133 w 398"/>
                <a:gd name="T51" fmla="*/ 258 h 445"/>
                <a:gd name="T52" fmla="*/ 376 w 398"/>
                <a:gd name="T53" fmla="*/ 308 h 445"/>
                <a:gd name="T54" fmla="*/ 364 w 398"/>
                <a:gd name="T55" fmla="*/ 428 h 445"/>
                <a:gd name="T56" fmla="*/ 36 w 398"/>
                <a:gd name="T57" fmla="*/ 429 h 445"/>
                <a:gd name="T58" fmla="*/ 34 w 398"/>
                <a:gd name="T59" fmla="*/ 428 h 445"/>
                <a:gd name="T60" fmla="*/ 74 w 398"/>
                <a:gd name="T61" fmla="*/ 217 h 445"/>
                <a:gd name="T62" fmla="*/ 117 w 398"/>
                <a:gd name="T63" fmla="*/ 221 h 445"/>
                <a:gd name="T64" fmla="*/ 117 w 398"/>
                <a:gd name="T65" fmla="*/ 261 h 445"/>
                <a:gd name="T66" fmla="*/ 182 w 398"/>
                <a:gd name="T67" fmla="*/ 266 h 445"/>
                <a:gd name="T68" fmla="*/ 264 w 398"/>
                <a:gd name="T69" fmla="*/ 274 h 445"/>
                <a:gd name="T70" fmla="*/ 281 w 398"/>
                <a:gd name="T71" fmla="*/ 261 h 445"/>
                <a:gd name="T72" fmla="*/ 279 w 398"/>
                <a:gd name="T73" fmla="*/ 209 h 445"/>
                <a:gd name="T74" fmla="*/ 376 w 398"/>
                <a:gd name="T75" fmla="*/ 308 h 445"/>
                <a:gd name="T76" fmla="*/ 320 w 398"/>
                <a:gd name="T77" fmla="*/ 314 h 445"/>
                <a:gd name="T78" fmla="*/ 295 w 398"/>
                <a:gd name="T79" fmla="*/ 337 h 445"/>
                <a:gd name="T80" fmla="*/ 272 w 398"/>
                <a:gd name="T81" fmla="*/ 362 h 445"/>
                <a:gd name="T82" fmla="*/ 248 w 398"/>
                <a:gd name="T83" fmla="*/ 337 h 445"/>
                <a:gd name="T84" fmla="*/ 272 w 398"/>
                <a:gd name="T85" fmla="*/ 314 h 445"/>
                <a:gd name="T86" fmla="*/ 295 w 398"/>
                <a:gd name="T87" fmla="*/ 2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45">
                  <a:moveTo>
                    <a:pt x="326" y="201"/>
                  </a:moveTo>
                  <a:cubicBezTo>
                    <a:pt x="312" y="199"/>
                    <a:pt x="287" y="194"/>
                    <a:pt x="263" y="190"/>
                  </a:cubicBezTo>
                  <a:cubicBezTo>
                    <a:pt x="242" y="180"/>
                    <a:pt x="242" y="180"/>
                    <a:pt x="242" y="180"/>
                  </a:cubicBezTo>
                  <a:cubicBezTo>
                    <a:pt x="262" y="176"/>
                    <a:pt x="262" y="176"/>
                    <a:pt x="262" y="176"/>
                  </a:cubicBezTo>
                  <a:cubicBezTo>
                    <a:pt x="276" y="172"/>
                    <a:pt x="283" y="159"/>
                    <a:pt x="281" y="144"/>
                  </a:cubicBezTo>
                  <a:cubicBezTo>
                    <a:pt x="279" y="121"/>
                    <a:pt x="276" y="90"/>
                    <a:pt x="275" y="81"/>
                  </a:cubicBezTo>
                  <a:cubicBezTo>
                    <a:pt x="270" y="40"/>
                    <a:pt x="250" y="0"/>
                    <a:pt x="199" y="0"/>
                  </a:cubicBezTo>
                  <a:cubicBezTo>
                    <a:pt x="199" y="0"/>
                    <a:pt x="199" y="0"/>
                    <a:pt x="199" y="0"/>
                  </a:cubicBezTo>
                  <a:cubicBezTo>
                    <a:pt x="199" y="0"/>
                    <a:pt x="199" y="0"/>
                    <a:pt x="199" y="0"/>
                  </a:cubicBezTo>
                  <a:cubicBezTo>
                    <a:pt x="148" y="0"/>
                    <a:pt x="128" y="40"/>
                    <a:pt x="123" y="81"/>
                  </a:cubicBezTo>
                  <a:cubicBezTo>
                    <a:pt x="122" y="90"/>
                    <a:pt x="119" y="121"/>
                    <a:pt x="117" y="144"/>
                  </a:cubicBezTo>
                  <a:cubicBezTo>
                    <a:pt x="115" y="159"/>
                    <a:pt x="122" y="172"/>
                    <a:pt x="136" y="176"/>
                  </a:cubicBezTo>
                  <a:cubicBezTo>
                    <a:pt x="156" y="180"/>
                    <a:pt x="156" y="180"/>
                    <a:pt x="156" y="180"/>
                  </a:cubicBezTo>
                  <a:cubicBezTo>
                    <a:pt x="135" y="190"/>
                    <a:pt x="135" y="190"/>
                    <a:pt x="135" y="190"/>
                  </a:cubicBezTo>
                  <a:cubicBezTo>
                    <a:pt x="111" y="194"/>
                    <a:pt x="86" y="199"/>
                    <a:pt x="72" y="201"/>
                  </a:cubicBezTo>
                  <a:cubicBezTo>
                    <a:pt x="16" y="212"/>
                    <a:pt x="0" y="253"/>
                    <a:pt x="6" y="310"/>
                  </a:cubicBezTo>
                  <a:cubicBezTo>
                    <a:pt x="8" y="328"/>
                    <a:pt x="13" y="379"/>
                    <a:pt x="18" y="429"/>
                  </a:cubicBezTo>
                  <a:cubicBezTo>
                    <a:pt x="19" y="438"/>
                    <a:pt x="26" y="445"/>
                    <a:pt x="36" y="445"/>
                  </a:cubicBezTo>
                  <a:cubicBezTo>
                    <a:pt x="362" y="445"/>
                    <a:pt x="362" y="445"/>
                    <a:pt x="362" y="445"/>
                  </a:cubicBezTo>
                  <a:cubicBezTo>
                    <a:pt x="372" y="445"/>
                    <a:pt x="379" y="438"/>
                    <a:pt x="380" y="429"/>
                  </a:cubicBezTo>
                  <a:cubicBezTo>
                    <a:pt x="385" y="378"/>
                    <a:pt x="390" y="328"/>
                    <a:pt x="392" y="310"/>
                  </a:cubicBezTo>
                  <a:cubicBezTo>
                    <a:pt x="398" y="253"/>
                    <a:pt x="382" y="212"/>
                    <a:pt x="326" y="201"/>
                  </a:cubicBezTo>
                  <a:close/>
                  <a:moveTo>
                    <a:pt x="247" y="213"/>
                  </a:moveTo>
                  <a:cubicBezTo>
                    <a:pt x="248" y="208"/>
                    <a:pt x="248" y="204"/>
                    <a:pt x="248" y="200"/>
                  </a:cubicBezTo>
                  <a:cubicBezTo>
                    <a:pt x="258" y="205"/>
                    <a:pt x="258" y="205"/>
                    <a:pt x="258" y="205"/>
                  </a:cubicBezTo>
                  <a:cubicBezTo>
                    <a:pt x="259" y="205"/>
                    <a:pt x="259" y="205"/>
                    <a:pt x="259" y="205"/>
                  </a:cubicBezTo>
                  <a:cubicBezTo>
                    <a:pt x="259" y="205"/>
                    <a:pt x="259" y="205"/>
                    <a:pt x="259" y="205"/>
                  </a:cubicBezTo>
                  <a:cubicBezTo>
                    <a:pt x="263" y="207"/>
                    <a:pt x="265" y="212"/>
                    <a:pt x="265" y="221"/>
                  </a:cubicBezTo>
                  <a:cubicBezTo>
                    <a:pt x="265" y="258"/>
                    <a:pt x="265" y="258"/>
                    <a:pt x="265" y="258"/>
                  </a:cubicBezTo>
                  <a:cubicBezTo>
                    <a:pt x="236" y="253"/>
                    <a:pt x="236" y="253"/>
                    <a:pt x="236" y="253"/>
                  </a:cubicBezTo>
                  <a:lnTo>
                    <a:pt x="247" y="213"/>
                  </a:lnTo>
                  <a:close/>
                  <a:moveTo>
                    <a:pt x="150" y="128"/>
                  </a:moveTo>
                  <a:cubicBezTo>
                    <a:pt x="150" y="88"/>
                    <a:pt x="150" y="88"/>
                    <a:pt x="150" y="88"/>
                  </a:cubicBezTo>
                  <a:cubicBezTo>
                    <a:pt x="248" y="51"/>
                    <a:pt x="248" y="51"/>
                    <a:pt x="248" y="51"/>
                  </a:cubicBezTo>
                  <a:cubicBezTo>
                    <a:pt x="248" y="128"/>
                    <a:pt x="248" y="128"/>
                    <a:pt x="248" y="128"/>
                  </a:cubicBezTo>
                  <a:cubicBezTo>
                    <a:pt x="248" y="145"/>
                    <a:pt x="239" y="160"/>
                    <a:pt x="227" y="169"/>
                  </a:cubicBezTo>
                  <a:cubicBezTo>
                    <a:pt x="227" y="187"/>
                    <a:pt x="227" y="187"/>
                    <a:pt x="227" y="187"/>
                  </a:cubicBezTo>
                  <a:cubicBezTo>
                    <a:pt x="232" y="192"/>
                    <a:pt x="234" y="200"/>
                    <a:pt x="231" y="209"/>
                  </a:cubicBezTo>
                  <a:cubicBezTo>
                    <a:pt x="229" y="217"/>
                    <a:pt x="224" y="236"/>
                    <a:pt x="220" y="250"/>
                  </a:cubicBezTo>
                  <a:cubicBezTo>
                    <a:pt x="178" y="250"/>
                    <a:pt x="178" y="250"/>
                    <a:pt x="178" y="250"/>
                  </a:cubicBezTo>
                  <a:cubicBezTo>
                    <a:pt x="174" y="236"/>
                    <a:pt x="169" y="217"/>
                    <a:pt x="167" y="209"/>
                  </a:cubicBezTo>
                  <a:cubicBezTo>
                    <a:pt x="164" y="200"/>
                    <a:pt x="166" y="192"/>
                    <a:pt x="171" y="187"/>
                  </a:cubicBezTo>
                  <a:cubicBezTo>
                    <a:pt x="171" y="169"/>
                    <a:pt x="171" y="169"/>
                    <a:pt x="171" y="169"/>
                  </a:cubicBezTo>
                  <a:cubicBezTo>
                    <a:pt x="159" y="160"/>
                    <a:pt x="150" y="145"/>
                    <a:pt x="150" y="128"/>
                  </a:cubicBezTo>
                  <a:close/>
                  <a:moveTo>
                    <a:pt x="133" y="221"/>
                  </a:moveTo>
                  <a:cubicBezTo>
                    <a:pt x="133" y="212"/>
                    <a:pt x="135" y="207"/>
                    <a:pt x="139" y="205"/>
                  </a:cubicBezTo>
                  <a:cubicBezTo>
                    <a:pt x="139" y="205"/>
                    <a:pt x="139" y="205"/>
                    <a:pt x="139" y="205"/>
                  </a:cubicBezTo>
                  <a:cubicBezTo>
                    <a:pt x="140" y="205"/>
                    <a:pt x="140" y="205"/>
                    <a:pt x="140" y="205"/>
                  </a:cubicBezTo>
                  <a:cubicBezTo>
                    <a:pt x="150" y="200"/>
                    <a:pt x="150" y="200"/>
                    <a:pt x="150" y="200"/>
                  </a:cubicBezTo>
                  <a:cubicBezTo>
                    <a:pt x="150" y="204"/>
                    <a:pt x="150" y="208"/>
                    <a:pt x="151" y="213"/>
                  </a:cubicBezTo>
                  <a:cubicBezTo>
                    <a:pt x="162" y="253"/>
                    <a:pt x="162" y="253"/>
                    <a:pt x="162" y="253"/>
                  </a:cubicBezTo>
                  <a:cubicBezTo>
                    <a:pt x="133" y="258"/>
                    <a:pt x="133" y="258"/>
                    <a:pt x="133" y="258"/>
                  </a:cubicBezTo>
                  <a:lnTo>
                    <a:pt x="133" y="221"/>
                  </a:lnTo>
                  <a:close/>
                  <a:moveTo>
                    <a:pt x="376" y="308"/>
                  </a:moveTo>
                  <a:cubicBezTo>
                    <a:pt x="364" y="427"/>
                    <a:pt x="364" y="427"/>
                    <a:pt x="364" y="427"/>
                  </a:cubicBezTo>
                  <a:cubicBezTo>
                    <a:pt x="364" y="428"/>
                    <a:pt x="364" y="428"/>
                    <a:pt x="364" y="428"/>
                  </a:cubicBezTo>
                  <a:cubicBezTo>
                    <a:pt x="363" y="428"/>
                    <a:pt x="363" y="429"/>
                    <a:pt x="362" y="429"/>
                  </a:cubicBezTo>
                  <a:cubicBezTo>
                    <a:pt x="36" y="429"/>
                    <a:pt x="36" y="429"/>
                    <a:pt x="36" y="429"/>
                  </a:cubicBezTo>
                  <a:cubicBezTo>
                    <a:pt x="35" y="429"/>
                    <a:pt x="34" y="428"/>
                    <a:pt x="34" y="428"/>
                  </a:cubicBezTo>
                  <a:cubicBezTo>
                    <a:pt x="34" y="428"/>
                    <a:pt x="34" y="428"/>
                    <a:pt x="34" y="428"/>
                  </a:cubicBezTo>
                  <a:cubicBezTo>
                    <a:pt x="22" y="308"/>
                    <a:pt x="22" y="308"/>
                    <a:pt x="22" y="308"/>
                  </a:cubicBezTo>
                  <a:cubicBezTo>
                    <a:pt x="14" y="237"/>
                    <a:pt x="46" y="222"/>
                    <a:pt x="74" y="217"/>
                  </a:cubicBezTo>
                  <a:cubicBezTo>
                    <a:pt x="85" y="215"/>
                    <a:pt x="101" y="212"/>
                    <a:pt x="119" y="209"/>
                  </a:cubicBezTo>
                  <a:cubicBezTo>
                    <a:pt x="118" y="212"/>
                    <a:pt x="117" y="216"/>
                    <a:pt x="117" y="221"/>
                  </a:cubicBezTo>
                  <a:cubicBezTo>
                    <a:pt x="117" y="261"/>
                    <a:pt x="117" y="261"/>
                    <a:pt x="117" y="261"/>
                  </a:cubicBezTo>
                  <a:cubicBezTo>
                    <a:pt x="117" y="261"/>
                    <a:pt x="117" y="261"/>
                    <a:pt x="117" y="261"/>
                  </a:cubicBezTo>
                  <a:cubicBezTo>
                    <a:pt x="117" y="270"/>
                    <a:pt x="125" y="275"/>
                    <a:pt x="134" y="274"/>
                  </a:cubicBezTo>
                  <a:cubicBezTo>
                    <a:pt x="182" y="266"/>
                    <a:pt x="182" y="266"/>
                    <a:pt x="182" y="266"/>
                  </a:cubicBezTo>
                  <a:cubicBezTo>
                    <a:pt x="216" y="266"/>
                    <a:pt x="216" y="266"/>
                    <a:pt x="216" y="266"/>
                  </a:cubicBezTo>
                  <a:cubicBezTo>
                    <a:pt x="264" y="274"/>
                    <a:pt x="264" y="274"/>
                    <a:pt x="264" y="274"/>
                  </a:cubicBezTo>
                  <a:cubicBezTo>
                    <a:pt x="273" y="275"/>
                    <a:pt x="281" y="270"/>
                    <a:pt x="281" y="261"/>
                  </a:cubicBezTo>
                  <a:cubicBezTo>
                    <a:pt x="281" y="261"/>
                    <a:pt x="281" y="261"/>
                    <a:pt x="281" y="261"/>
                  </a:cubicBezTo>
                  <a:cubicBezTo>
                    <a:pt x="281" y="221"/>
                    <a:pt x="281" y="221"/>
                    <a:pt x="281" y="221"/>
                  </a:cubicBezTo>
                  <a:cubicBezTo>
                    <a:pt x="281" y="216"/>
                    <a:pt x="280" y="212"/>
                    <a:pt x="279" y="209"/>
                  </a:cubicBezTo>
                  <a:cubicBezTo>
                    <a:pt x="297" y="212"/>
                    <a:pt x="313" y="215"/>
                    <a:pt x="323" y="217"/>
                  </a:cubicBezTo>
                  <a:cubicBezTo>
                    <a:pt x="352" y="222"/>
                    <a:pt x="384" y="237"/>
                    <a:pt x="376" y="308"/>
                  </a:cubicBezTo>
                  <a:close/>
                  <a:moveTo>
                    <a:pt x="295" y="314"/>
                  </a:moveTo>
                  <a:cubicBezTo>
                    <a:pt x="320" y="314"/>
                    <a:pt x="320" y="314"/>
                    <a:pt x="320" y="314"/>
                  </a:cubicBezTo>
                  <a:cubicBezTo>
                    <a:pt x="320" y="337"/>
                    <a:pt x="320" y="337"/>
                    <a:pt x="320" y="337"/>
                  </a:cubicBezTo>
                  <a:cubicBezTo>
                    <a:pt x="295" y="337"/>
                    <a:pt x="295" y="337"/>
                    <a:pt x="295" y="337"/>
                  </a:cubicBezTo>
                  <a:cubicBezTo>
                    <a:pt x="295" y="362"/>
                    <a:pt x="295" y="362"/>
                    <a:pt x="295" y="362"/>
                  </a:cubicBezTo>
                  <a:cubicBezTo>
                    <a:pt x="272" y="362"/>
                    <a:pt x="272" y="362"/>
                    <a:pt x="272" y="362"/>
                  </a:cubicBezTo>
                  <a:cubicBezTo>
                    <a:pt x="272" y="337"/>
                    <a:pt x="272" y="337"/>
                    <a:pt x="272" y="337"/>
                  </a:cubicBezTo>
                  <a:cubicBezTo>
                    <a:pt x="248" y="337"/>
                    <a:pt x="248" y="337"/>
                    <a:pt x="248" y="337"/>
                  </a:cubicBezTo>
                  <a:cubicBezTo>
                    <a:pt x="248" y="314"/>
                    <a:pt x="248" y="314"/>
                    <a:pt x="248" y="314"/>
                  </a:cubicBezTo>
                  <a:cubicBezTo>
                    <a:pt x="272" y="314"/>
                    <a:pt x="272" y="314"/>
                    <a:pt x="272" y="314"/>
                  </a:cubicBezTo>
                  <a:cubicBezTo>
                    <a:pt x="272" y="289"/>
                    <a:pt x="272" y="289"/>
                    <a:pt x="272" y="289"/>
                  </a:cubicBezTo>
                  <a:cubicBezTo>
                    <a:pt x="295" y="289"/>
                    <a:pt x="295" y="289"/>
                    <a:pt x="295" y="289"/>
                  </a:cubicBezTo>
                  <a:lnTo>
                    <a:pt x="295" y="31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FFFFFF"/>
                </a:solidFill>
                <a:latin typeface="+mn-ea"/>
              </a:endParaRPr>
            </a:p>
          </p:txBody>
        </p:sp>
      </p:grpSp>
      <p:sp>
        <p:nvSpPr>
          <p:cNvPr id="30" name="矢印: 山形 29">
            <a:extLst>
              <a:ext uri="{FF2B5EF4-FFF2-40B4-BE49-F238E27FC236}">
                <a16:creationId xmlns:a16="http://schemas.microsoft.com/office/drawing/2014/main" id="{0E1791C8-978D-D704-195D-95ACE99CBBAE}"/>
              </a:ext>
            </a:extLst>
          </p:cNvPr>
          <p:cNvSpPr/>
          <p:nvPr/>
        </p:nvSpPr>
        <p:spPr bwMode="auto">
          <a:xfrm>
            <a:off x="5557523" y="1138507"/>
            <a:ext cx="2236788" cy="498176"/>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en-US" altLang="ja-JP" sz="1400" b="1">
                <a:solidFill>
                  <a:srgbClr val="0070C0"/>
                </a:solidFill>
                <a:latin typeface="+mn-ea"/>
              </a:rPr>
              <a:t>3.</a:t>
            </a:r>
            <a:r>
              <a:rPr lang="ja-JP" altLang="en-US" sz="1400" b="1">
                <a:solidFill>
                  <a:srgbClr val="0070C0"/>
                </a:solidFill>
                <a:latin typeface="+mn-ea"/>
              </a:rPr>
              <a:t>デジタル予診票</a:t>
            </a:r>
            <a:endParaRPr lang="en-US" altLang="ja-JP" sz="1400" b="1">
              <a:solidFill>
                <a:srgbClr val="0070C0"/>
              </a:solidFill>
              <a:latin typeface="+mn-ea"/>
            </a:endParaRPr>
          </a:p>
          <a:p>
            <a:pPr algn="ctr"/>
            <a:r>
              <a:rPr lang="ja-JP" altLang="en-US" sz="1400" b="1">
                <a:solidFill>
                  <a:srgbClr val="0070C0"/>
                </a:solidFill>
                <a:latin typeface="+mn-ea"/>
              </a:rPr>
              <a:t>による予診</a:t>
            </a:r>
          </a:p>
        </p:txBody>
      </p:sp>
      <p:sp>
        <p:nvSpPr>
          <p:cNvPr id="33" name="テキスト プレースホルダー 40">
            <a:extLst>
              <a:ext uri="{FF2B5EF4-FFF2-40B4-BE49-F238E27FC236}">
                <a16:creationId xmlns:a16="http://schemas.microsoft.com/office/drawing/2014/main" id="{7A635A4B-7060-1BD3-A153-512C80C5AA5D}"/>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Font typeface="Arial" panose="020B0604020202020204" pitchFamily="34" charset="0"/>
              <a:buNone/>
            </a:pPr>
            <a:r>
              <a:rPr kumimoji="0" lang="ja-JP" altLang="en-US" sz="2000" b="1" kern="0" spc="54">
                <a:solidFill>
                  <a:schemeClr val="tx2"/>
                </a:solidFill>
                <a:latin typeface="+mn-ea"/>
                <a:ea typeface="+mn-ea"/>
              </a:rPr>
              <a:t>接種を行うワクチンのバーコードを読み取り、ワクチン情報を登録</a:t>
            </a:r>
          </a:p>
        </p:txBody>
      </p:sp>
      <p:sp>
        <p:nvSpPr>
          <p:cNvPr id="36" name="矢印: 右 35">
            <a:extLst>
              <a:ext uri="{FF2B5EF4-FFF2-40B4-BE49-F238E27FC236}">
                <a16:creationId xmlns:a16="http://schemas.microsoft.com/office/drawing/2014/main" id="{9CA4A195-F07A-8518-1BB8-DF92A9741742}"/>
              </a:ext>
            </a:extLst>
          </p:cNvPr>
          <p:cNvSpPr/>
          <p:nvPr/>
        </p:nvSpPr>
        <p:spPr>
          <a:xfrm>
            <a:off x="4953000" y="3497190"/>
            <a:ext cx="541444" cy="52677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2" name="テキスト ボックス 1">
            <a:extLst>
              <a:ext uri="{FF2B5EF4-FFF2-40B4-BE49-F238E27FC236}">
                <a16:creationId xmlns:a16="http://schemas.microsoft.com/office/drawing/2014/main" id="{EAA7570E-2CEA-0DDC-CAE0-D4783D57C438}"/>
              </a:ext>
            </a:extLst>
          </p:cNvPr>
          <p:cNvSpPr txBox="1"/>
          <p:nvPr/>
        </p:nvSpPr>
        <p:spPr>
          <a:xfrm>
            <a:off x="841082" y="6519902"/>
            <a:ext cx="4704722" cy="276999"/>
          </a:xfrm>
          <a:prstGeom prst="rect">
            <a:avLst/>
          </a:prstGeom>
          <a:noFill/>
        </p:spPr>
        <p:txBody>
          <a:bodyPr wrap="square" rtlCol="0">
            <a:spAutoFit/>
          </a:bodyPr>
          <a:lstStyle/>
          <a:p>
            <a:r>
              <a:rPr lang="en-US" altLang="ja-JP" sz="1200">
                <a:latin typeface="+mn-ea"/>
              </a:rPr>
              <a:t>※</a:t>
            </a:r>
            <a:r>
              <a:rPr lang="ja-JP" altLang="en-US" sz="1200">
                <a:latin typeface="+mn-ea"/>
              </a:rPr>
              <a:t>同時接種の場合、ワクチン毎に画面を切り替えて入力が必要</a:t>
            </a:r>
          </a:p>
        </p:txBody>
      </p:sp>
      <p:grpSp>
        <p:nvGrpSpPr>
          <p:cNvPr id="10" name="グループ化 9">
            <a:extLst>
              <a:ext uri="{FF2B5EF4-FFF2-40B4-BE49-F238E27FC236}">
                <a16:creationId xmlns:a16="http://schemas.microsoft.com/office/drawing/2014/main" id="{32C67326-0F2D-D6D1-7CD1-94950960E9DE}"/>
              </a:ext>
            </a:extLst>
          </p:cNvPr>
          <p:cNvGrpSpPr/>
          <p:nvPr/>
        </p:nvGrpSpPr>
        <p:grpSpPr>
          <a:xfrm rot="16200000">
            <a:off x="2592675" y="2582532"/>
            <a:ext cx="712629" cy="1072608"/>
            <a:chOff x="1713054" y="3129023"/>
            <a:chExt cx="891250" cy="1373529"/>
          </a:xfrm>
        </p:grpSpPr>
        <p:sp>
          <p:nvSpPr>
            <p:cNvPr id="14" name="直方体 13">
              <a:extLst>
                <a:ext uri="{FF2B5EF4-FFF2-40B4-BE49-F238E27FC236}">
                  <a16:creationId xmlns:a16="http://schemas.microsoft.com/office/drawing/2014/main" id="{0C9B6BE7-7A67-6BA7-C438-E08FA882E8FF}"/>
                </a:ext>
              </a:extLst>
            </p:cNvPr>
            <p:cNvSpPr/>
            <p:nvPr/>
          </p:nvSpPr>
          <p:spPr>
            <a:xfrm>
              <a:off x="1713054" y="3129023"/>
              <a:ext cx="891250" cy="1373529"/>
            </a:xfrm>
            <a:prstGeom prst="cube">
              <a:avLst/>
            </a:prstGeom>
            <a:solidFill>
              <a:schemeClr val="bg1"/>
            </a:solidFill>
            <a:ln>
              <a:solidFill>
                <a:srgbClr val="003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pic>
          <p:nvPicPr>
            <p:cNvPr id="15" name="グラフィックス 14" descr="バーコード 単色塗りつぶし">
              <a:extLst>
                <a:ext uri="{FF2B5EF4-FFF2-40B4-BE49-F238E27FC236}">
                  <a16:creationId xmlns:a16="http://schemas.microsoft.com/office/drawing/2014/main" id="{018C21B2-668C-10AF-B95A-AD4D708428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1009" y="4096744"/>
              <a:ext cx="365566" cy="365566"/>
            </a:xfrm>
            <a:prstGeom prst="rect">
              <a:avLst/>
            </a:prstGeom>
          </p:spPr>
        </p:pic>
        <p:sp>
          <p:nvSpPr>
            <p:cNvPr id="16" name="テキスト ボックス 15">
              <a:extLst>
                <a:ext uri="{FF2B5EF4-FFF2-40B4-BE49-F238E27FC236}">
                  <a16:creationId xmlns:a16="http://schemas.microsoft.com/office/drawing/2014/main" id="{59C0C2EC-D9B8-3E47-A138-836DF25932B9}"/>
                </a:ext>
              </a:extLst>
            </p:cNvPr>
            <p:cNvSpPr txBox="1"/>
            <p:nvPr/>
          </p:nvSpPr>
          <p:spPr>
            <a:xfrm rot="5400000">
              <a:off x="1599381" y="3670100"/>
              <a:ext cx="904183" cy="314672"/>
            </a:xfrm>
            <a:prstGeom prst="rect">
              <a:avLst/>
            </a:prstGeom>
            <a:noFill/>
          </p:spPr>
          <p:txBody>
            <a:bodyPr wrap="square" rtlCol="0">
              <a:spAutoFit/>
            </a:bodyPr>
            <a:lstStyle/>
            <a:p>
              <a:pPr algn="ctr">
                <a:lnSpc>
                  <a:spcPct val="120000"/>
                </a:lnSpc>
                <a:spcAft>
                  <a:spcPts val="600"/>
                </a:spcAft>
                <a:buClr>
                  <a:schemeClr val="tx2"/>
                </a:buClr>
              </a:pPr>
              <a:r>
                <a:rPr kumimoji="1" lang="ja-JP" altLang="en-US" sz="900">
                  <a:latin typeface="+mn-ea"/>
                </a:rPr>
                <a:t>ワクチン</a:t>
              </a:r>
            </a:p>
          </p:txBody>
        </p:sp>
      </p:grpSp>
      <p:pic>
        <p:nvPicPr>
          <p:cNvPr id="4" name="図 3" descr="ロゴ&#10;&#10;AI によって生成されたコンテンツは間違っている可能性があります。">
            <a:extLst>
              <a:ext uri="{FF2B5EF4-FFF2-40B4-BE49-F238E27FC236}">
                <a16:creationId xmlns:a16="http://schemas.microsoft.com/office/drawing/2014/main" id="{6D85442E-A87D-207B-B777-4106A3FCF2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91521572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31491-DC4B-B15B-B8EC-162B45A7CDC5}"/>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C29AA9F-651B-E22F-72A3-8C74BF38E8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2C29AA9F-651B-E22F-72A3-8C74BF38E8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824E600-C7F2-F21D-B471-AC257D083E85}"/>
              </a:ext>
            </a:extLst>
          </p:cNvPr>
          <p:cNvSpPr txBox="1"/>
          <p:nvPr/>
        </p:nvSpPr>
        <p:spPr>
          <a:xfrm>
            <a:off x="1412383" y="1824242"/>
            <a:ext cx="3924764" cy="410882"/>
          </a:xfrm>
          <a:prstGeom prst="rect">
            <a:avLst/>
          </a:prstGeom>
          <a:noFill/>
        </p:spPr>
        <p:txBody>
          <a:bodyPr wrap="square" rtlCol="0">
            <a:spAutoFit/>
          </a:bodyPr>
          <a:lstStyle/>
          <a:p>
            <a:pPr defTabSz="414772">
              <a:lnSpc>
                <a:spcPct val="120000"/>
              </a:lnSpc>
              <a:spcAft>
                <a:spcPts val="544"/>
              </a:spcAft>
              <a:buClr>
                <a:srgbClr val="103185"/>
              </a:buClr>
            </a:pPr>
            <a:r>
              <a:rPr lang="en-US" altLang="ja-JP" b="1">
                <a:solidFill>
                  <a:schemeClr val="tx2"/>
                </a:solidFill>
                <a:latin typeface="+mn-ea"/>
              </a:rPr>
              <a:t>3.</a:t>
            </a:r>
            <a:r>
              <a:rPr lang="ja-JP" altLang="en-US" b="1">
                <a:solidFill>
                  <a:schemeClr val="tx2"/>
                </a:solidFill>
                <a:latin typeface="+mn-ea"/>
              </a:rPr>
              <a:t>デジタル予診票による予診</a:t>
            </a:r>
          </a:p>
        </p:txBody>
      </p:sp>
      <p:pic>
        <p:nvPicPr>
          <p:cNvPr id="12" name="図 11">
            <a:extLst>
              <a:ext uri="{FF2B5EF4-FFF2-40B4-BE49-F238E27FC236}">
                <a16:creationId xmlns:a16="http://schemas.microsoft.com/office/drawing/2014/main" id="{735C936B-C9EE-6046-73E5-465D18FDB471}"/>
              </a:ext>
            </a:extLst>
          </p:cNvPr>
          <p:cNvPicPr>
            <a:picLocks noChangeAspect="1"/>
          </p:cNvPicPr>
          <p:nvPr/>
        </p:nvPicPr>
        <p:blipFill>
          <a:blip r:embed="rId6"/>
          <a:stretch>
            <a:fillRect/>
          </a:stretch>
        </p:blipFill>
        <p:spPr>
          <a:xfrm>
            <a:off x="1511237" y="2570938"/>
            <a:ext cx="2925101" cy="2717179"/>
          </a:xfrm>
          <a:prstGeom prst="rect">
            <a:avLst/>
          </a:prstGeom>
          <a:ln w="12700">
            <a:solidFill>
              <a:schemeClr val="tx2"/>
            </a:solidFill>
          </a:ln>
        </p:spPr>
      </p:pic>
      <p:sp>
        <p:nvSpPr>
          <p:cNvPr id="13" name="正方形/長方形 12">
            <a:extLst>
              <a:ext uri="{FF2B5EF4-FFF2-40B4-BE49-F238E27FC236}">
                <a16:creationId xmlns:a16="http://schemas.microsoft.com/office/drawing/2014/main" id="{DB8E27AB-6DB3-E238-83EC-5C3BA8FBA417}"/>
              </a:ext>
            </a:extLst>
          </p:cNvPr>
          <p:cNvSpPr/>
          <p:nvPr/>
        </p:nvSpPr>
        <p:spPr>
          <a:xfrm>
            <a:off x="3171569" y="4275438"/>
            <a:ext cx="1145058" cy="10126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14" name="テキスト ボックス 13">
            <a:extLst>
              <a:ext uri="{FF2B5EF4-FFF2-40B4-BE49-F238E27FC236}">
                <a16:creationId xmlns:a16="http://schemas.microsoft.com/office/drawing/2014/main" id="{B9D08A77-5CAD-6A03-31B7-4FE9CB97231B}"/>
              </a:ext>
            </a:extLst>
          </p:cNvPr>
          <p:cNvSpPr txBox="1"/>
          <p:nvPr/>
        </p:nvSpPr>
        <p:spPr>
          <a:xfrm>
            <a:off x="1412383" y="5393098"/>
            <a:ext cx="3196250" cy="461665"/>
          </a:xfrm>
          <a:prstGeom prst="rect">
            <a:avLst/>
          </a:prstGeom>
          <a:noFill/>
        </p:spPr>
        <p:txBody>
          <a:bodyPr wrap="square" rtlCol="0">
            <a:spAutoFit/>
          </a:bodyPr>
          <a:lstStyle/>
          <a:p>
            <a:r>
              <a:rPr lang="ja-JP" altLang="en-US" sz="1200">
                <a:solidFill>
                  <a:sysClr val="windowText" lastClr="000000"/>
                </a:solidFill>
                <a:latin typeface="+mn-ea"/>
              </a:rPr>
              <a:t>医療機関側で予診内容の修正（例えば体温など）や医師コメントがあれば追記する</a:t>
            </a:r>
          </a:p>
        </p:txBody>
      </p:sp>
      <p:sp>
        <p:nvSpPr>
          <p:cNvPr id="15" name="テキスト ボックス 14">
            <a:extLst>
              <a:ext uri="{FF2B5EF4-FFF2-40B4-BE49-F238E27FC236}">
                <a16:creationId xmlns:a16="http://schemas.microsoft.com/office/drawing/2014/main" id="{09AD6E11-D455-EA5E-ACD3-3B886F68BD84}"/>
              </a:ext>
            </a:extLst>
          </p:cNvPr>
          <p:cNvSpPr txBox="1"/>
          <p:nvPr/>
        </p:nvSpPr>
        <p:spPr>
          <a:xfrm>
            <a:off x="1412383" y="2244330"/>
            <a:ext cx="1864740"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■予診情報</a:t>
            </a:r>
            <a:endParaRPr kumimoji="1" lang="ja-JP" altLang="en-US" sz="1200">
              <a:latin typeface="+mn-ea"/>
            </a:endParaRPr>
          </a:p>
        </p:txBody>
      </p:sp>
      <p:sp>
        <p:nvSpPr>
          <p:cNvPr id="16" name="テキスト ボックス 15">
            <a:extLst>
              <a:ext uri="{FF2B5EF4-FFF2-40B4-BE49-F238E27FC236}">
                <a16:creationId xmlns:a16="http://schemas.microsoft.com/office/drawing/2014/main" id="{04EDB3A6-B7E5-0301-1E83-D8BC50095F22}"/>
              </a:ext>
            </a:extLst>
          </p:cNvPr>
          <p:cNvSpPr txBox="1"/>
          <p:nvPr/>
        </p:nvSpPr>
        <p:spPr>
          <a:xfrm>
            <a:off x="4823062" y="6029903"/>
            <a:ext cx="4704722" cy="600164"/>
          </a:xfrm>
          <a:prstGeom prst="rect">
            <a:avLst/>
          </a:prstGeom>
          <a:noFill/>
        </p:spPr>
        <p:txBody>
          <a:bodyPr wrap="square" rtlCol="0">
            <a:spAutoFit/>
          </a:bodyPr>
          <a:lstStyle/>
          <a:p>
            <a:r>
              <a:rPr lang="ja-JP" altLang="en-US" sz="1200">
                <a:solidFill>
                  <a:sysClr val="windowText" lastClr="000000"/>
                </a:solidFill>
                <a:latin typeface="+mn-ea"/>
              </a:rPr>
              <a:t>当日の予診を行い「接種への同意」「接種実施可否」を選択する</a:t>
            </a:r>
            <a:endParaRPr lang="en-US" altLang="ja-JP" sz="1200">
              <a:solidFill>
                <a:sysClr val="windowText" lastClr="000000"/>
              </a:solidFill>
              <a:latin typeface="+mn-ea"/>
            </a:endParaRPr>
          </a:p>
          <a:p>
            <a:r>
              <a:rPr lang="ja-JP" altLang="en-US" sz="1200">
                <a:solidFill>
                  <a:sysClr val="windowText" lastClr="000000"/>
                </a:solidFill>
                <a:latin typeface="+mn-ea"/>
              </a:rPr>
              <a:t>医師名はキーワード入力によりマスタから候補の医師を表示する</a:t>
            </a:r>
            <a:endParaRPr lang="en-US" altLang="ja-JP" sz="1200">
              <a:solidFill>
                <a:sysClr val="windowText" lastClr="000000"/>
              </a:solidFill>
              <a:latin typeface="+mn-ea"/>
            </a:endParaRPr>
          </a:p>
          <a:p>
            <a:r>
              <a:rPr lang="ja-JP" altLang="en-US" sz="900">
                <a:solidFill>
                  <a:sysClr val="windowText" lastClr="000000"/>
                </a:solidFill>
                <a:latin typeface="+mn-ea"/>
              </a:rPr>
              <a:t>（例えば「予」と入力すると「予防一郎」が表示される）</a:t>
            </a:r>
            <a:endParaRPr lang="en-US" altLang="ja-JP" sz="900">
              <a:solidFill>
                <a:sysClr val="windowText" lastClr="000000"/>
              </a:solidFill>
              <a:latin typeface="+mn-ea"/>
            </a:endParaRPr>
          </a:p>
        </p:txBody>
      </p:sp>
      <p:sp>
        <p:nvSpPr>
          <p:cNvPr id="17" name="テキスト ボックス 16">
            <a:extLst>
              <a:ext uri="{FF2B5EF4-FFF2-40B4-BE49-F238E27FC236}">
                <a16:creationId xmlns:a16="http://schemas.microsoft.com/office/drawing/2014/main" id="{183ED570-9056-5D4E-C633-F78BA9A71B09}"/>
              </a:ext>
            </a:extLst>
          </p:cNvPr>
          <p:cNvSpPr txBox="1"/>
          <p:nvPr/>
        </p:nvSpPr>
        <p:spPr>
          <a:xfrm>
            <a:off x="4781061" y="2236062"/>
            <a:ext cx="1265092"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■接種可否</a:t>
            </a:r>
            <a:endParaRPr kumimoji="1" lang="ja-JP" altLang="en-US" sz="1200">
              <a:latin typeface="+mn-ea"/>
            </a:endParaRPr>
          </a:p>
        </p:txBody>
      </p:sp>
      <p:sp>
        <p:nvSpPr>
          <p:cNvPr id="18" name="四角形: 角を丸くする 17">
            <a:extLst>
              <a:ext uri="{FF2B5EF4-FFF2-40B4-BE49-F238E27FC236}">
                <a16:creationId xmlns:a16="http://schemas.microsoft.com/office/drawing/2014/main" id="{993012EB-431E-8044-124C-84D07068D42A}"/>
              </a:ext>
            </a:extLst>
          </p:cNvPr>
          <p:cNvSpPr/>
          <p:nvPr/>
        </p:nvSpPr>
        <p:spPr bwMode="auto">
          <a:xfrm>
            <a:off x="176907" y="1146562"/>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9" name="医師">
            <a:extLst>
              <a:ext uri="{FF2B5EF4-FFF2-40B4-BE49-F238E27FC236}">
                <a16:creationId xmlns:a16="http://schemas.microsoft.com/office/drawing/2014/main" id="{EEF790A7-B476-853C-5F5C-8868699B7A95}"/>
              </a:ext>
            </a:extLst>
          </p:cNvPr>
          <p:cNvGrpSpPr>
            <a:grpSpLocks noChangeAspect="1"/>
          </p:cNvGrpSpPr>
          <p:nvPr/>
        </p:nvGrpSpPr>
        <p:grpSpPr bwMode="auto">
          <a:xfrm>
            <a:off x="325752" y="1313079"/>
            <a:ext cx="762268" cy="789695"/>
            <a:chOff x="3177" y="975"/>
            <a:chExt cx="667" cy="691"/>
          </a:xfrm>
        </p:grpSpPr>
        <p:sp>
          <p:nvSpPr>
            <p:cNvPr id="20" name="Freeform 35">
              <a:extLst>
                <a:ext uri="{FF2B5EF4-FFF2-40B4-BE49-F238E27FC236}">
                  <a16:creationId xmlns:a16="http://schemas.microsoft.com/office/drawing/2014/main" id="{4AAAC899-076C-1D58-3088-E2164E1F38A6}"/>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21" name="Freeform 36">
              <a:extLst>
                <a:ext uri="{FF2B5EF4-FFF2-40B4-BE49-F238E27FC236}">
                  <a16:creationId xmlns:a16="http://schemas.microsoft.com/office/drawing/2014/main" id="{0634CE51-669D-CDAA-DC64-CE66F9D9BE26}"/>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24" name="正方形/長方形 23">
            <a:extLst>
              <a:ext uri="{FF2B5EF4-FFF2-40B4-BE49-F238E27FC236}">
                <a16:creationId xmlns:a16="http://schemas.microsoft.com/office/drawing/2014/main" id="{607E4C72-CE0A-CDEF-4254-2EFA3558C034}"/>
              </a:ext>
            </a:extLst>
          </p:cNvPr>
          <p:cNvSpPr/>
          <p:nvPr/>
        </p:nvSpPr>
        <p:spPr>
          <a:xfrm>
            <a:off x="233874" y="2169438"/>
            <a:ext cx="906236" cy="371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a:solidFill>
                  <a:schemeClr val="bg1"/>
                </a:solidFill>
                <a:latin typeface="+mn-ea"/>
              </a:rPr>
              <a:t>診察室</a:t>
            </a:r>
            <a:endParaRPr lang="en-US" altLang="ja-JP" sz="1200">
              <a:solidFill>
                <a:schemeClr val="bg1"/>
              </a:solidFill>
              <a:latin typeface="+mn-ea"/>
            </a:endParaRPr>
          </a:p>
          <a:p>
            <a:pPr algn="ctr"/>
            <a:r>
              <a:rPr lang="ja-JP" altLang="en-US" sz="1200">
                <a:solidFill>
                  <a:schemeClr val="bg1"/>
                </a:solidFill>
                <a:latin typeface="+mn-ea"/>
              </a:rPr>
              <a:t>（医師）</a:t>
            </a:r>
          </a:p>
        </p:txBody>
      </p:sp>
      <p:sp>
        <p:nvSpPr>
          <p:cNvPr id="25" name="矢印: 五方向 24">
            <a:extLst>
              <a:ext uri="{FF2B5EF4-FFF2-40B4-BE49-F238E27FC236}">
                <a16:creationId xmlns:a16="http://schemas.microsoft.com/office/drawing/2014/main" id="{CFCF32DA-A287-618F-6831-D15A4CF969DD}"/>
              </a:ext>
            </a:extLst>
          </p:cNvPr>
          <p:cNvSpPr/>
          <p:nvPr/>
        </p:nvSpPr>
        <p:spPr bwMode="auto">
          <a:xfrm>
            <a:off x="1412383" y="1139614"/>
            <a:ext cx="2237467" cy="513179"/>
          </a:xfrm>
          <a:prstGeom prst="homePlate">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en-US" altLang="ja-JP" sz="1400" b="1">
                <a:solidFill>
                  <a:srgbClr val="0070C0"/>
                </a:solidFill>
                <a:latin typeface="+mn-ea"/>
              </a:rPr>
              <a:t>1.</a:t>
            </a:r>
            <a:r>
              <a:rPr lang="ja-JP" altLang="en-US" sz="1400" b="1">
                <a:solidFill>
                  <a:srgbClr val="0070C0"/>
                </a:solidFill>
                <a:latin typeface="+mn-ea"/>
              </a:rPr>
              <a:t>ワクチン情報の</a:t>
            </a:r>
            <a:endParaRPr lang="en-US" altLang="ja-JP" sz="1400" b="1">
              <a:solidFill>
                <a:srgbClr val="0070C0"/>
              </a:solidFill>
              <a:latin typeface="+mn-ea"/>
            </a:endParaRPr>
          </a:p>
          <a:p>
            <a:pPr algn="ctr"/>
            <a:r>
              <a:rPr lang="ja-JP" altLang="en-US" sz="1400" b="1">
                <a:solidFill>
                  <a:srgbClr val="0070C0"/>
                </a:solidFill>
                <a:latin typeface="+mn-ea"/>
              </a:rPr>
              <a:t>読み込み</a:t>
            </a:r>
            <a:endParaRPr lang="en-US" altLang="ja-JP" sz="1400" b="1">
              <a:solidFill>
                <a:srgbClr val="0070C0"/>
              </a:solidFill>
              <a:latin typeface="+mn-ea"/>
            </a:endParaRPr>
          </a:p>
        </p:txBody>
      </p:sp>
      <p:sp>
        <p:nvSpPr>
          <p:cNvPr id="26" name="矢印: 山形 25">
            <a:extLst>
              <a:ext uri="{FF2B5EF4-FFF2-40B4-BE49-F238E27FC236}">
                <a16:creationId xmlns:a16="http://schemas.microsoft.com/office/drawing/2014/main" id="{91AEA7DF-7AA2-EF7B-A4B7-1B6C4A535C8C}"/>
              </a:ext>
            </a:extLst>
          </p:cNvPr>
          <p:cNvSpPr/>
          <p:nvPr/>
        </p:nvSpPr>
        <p:spPr bwMode="auto">
          <a:xfrm>
            <a:off x="3485293" y="1146562"/>
            <a:ext cx="2236788" cy="498176"/>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en-US" altLang="ja-JP" sz="1400" b="1">
                <a:solidFill>
                  <a:srgbClr val="0070C0"/>
                </a:solidFill>
                <a:latin typeface="+mn-ea"/>
              </a:rPr>
              <a:t>2.</a:t>
            </a:r>
            <a:r>
              <a:rPr lang="ja-JP" altLang="en-US" sz="1400" b="1">
                <a:solidFill>
                  <a:srgbClr val="0070C0"/>
                </a:solidFill>
                <a:latin typeface="+mn-ea"/>
              </a:rPr>
              <a:t>ワクチンの</a:t>
            </a:r>
            <a:endParaRPr lang="en-US" altLang="ja-JP" sz="1400" b="1">
              <a:solidFill>
                <a:srgbClr val="0070C0"/>
              </a:solidFill>
              <a:latin typeface="+mn-ea"/>
            </a:endParaRPr>
          </a:p>
          <a:p>
            <a:pPr algn="ctr"/>
            <a:r>
              <a:rPr lang="ja-JP" altLang="en-US" sz="1400" b="1">
                <a:solidFill>
                  <a:srgbClr val="0070C0"/>
                </a:solidFill>
                <a:latin typeface="+mn-ea"/>
              </a:rPr>
              <a:t>チェック</a:t>
            </a:r>
            <a:endParaRPr lang="en-US" altLang="ja-JP" sz="1400" b="1">
              <a:solidFill>
                <a:srgbClr val="0070C0"/>
              </a:solidFill>
              <a:latin typeface="+mn-ea"/>
            </a:endParaRPr>
          </a:p>
        </p:txBody>
      </p:sp>
      <p:sp>
        <p:nvSpPr>
          <p:cNvPr id="27" name="矢印: 山形 26">
            <a:extLst>
              <a:ext uri="{FF2B5EF4-FFF2-40B4-BE49-F238E27FC236}">
                <a16:creationId xmlns:a16="http://schemas.microsoft.com/office/drawing/2014/main" id="{504B627F-D2A8-472E-C8E9-8970A9729DFE}"/>
              </a:ext>
            </a:extLst>
          </p:cNvPr>
          <p:cNvSpPr/>
          <p:nvPr/>
        </p:nvSpPr>
        <p:spPr bwMode="auto">
          <a:xfrm>
            <a:off x="5557523" y="1138507"/>
            <a:ext cx="2236788" cy="498176"/>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en-US" altLang="ja-JP" sz="1400" b="1">
                <a:solidFill>
                  <a:schemeClr val="bg1"/>
                </a:solidFill>
                <a:latin typeface="+mn-ea"/>
              </a:rPr>
              <a:t>3.</a:t>
            </a:r>
            <a:r>
              <a:rPr lang="ja-JP" altLang="en-US" sz="1400" b="1">
                <a:solidFill>
                  <a:schemeClr val="bg1"/>
                </a:solidFill>
                <a:latin typeface="+mn-ea"/>
              </a:rPr>
              <a:t>デジタル予診票</a:t>
            </a:r>
            <a:endParaRPr lang="en-US" altLang="ja-JP" sz="1400" b="1">
              <a:solidFill>
                <a:schemeClr val="bg1"/>
              </a:solidFill>
              <a:latin typeface="+mn-ea"/>
            </a:endParaRPr>
          </a:p>
          <a:p>
            <a:pPr algn="ctr"/>
            <a:r>
              <a:rPr lang="ja-JP" altLang="en-US" sz="1400" b="1">
                <a:solidFill>
                  <a:schemeClr val="bg1"/>
                </a:solidFill>
                <a:latin typeface="+mn-ea"/>
              </a:rPr>
              <a:t>による予診</a:t>
            </a:r>
          </a:p>
        </p:txBody>
      </p:sp>
      <p:sp>
        <p:nvSpPr>
          <p:cNvPr id="30" name="テキスト プレースホルダー 40">
            <a:extLst>
              <a:ext uri="{FF2B5EF4-FFF2-40B4-BE49-F238E27FC236}">
                <a16:creationId xmlns:a16="http://schemas.microsoft.com/office/drawing/2014/main" id="{74EEDBA2-D706-7240-6F50-3EA1D96CDA32}"/>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Font typeface="Arial" panose="020B0604020202020204" pitchFamily="34" charset="0"/>
              <a:buNone/>
            </a:pPr>
            <a:r>
              <a:rPr kumimoji="0" lang="ja-JP" altLang="en-US" sz="2000" b="1" kern="0" spc="54">
                <a:solidFill>
                  <a:schemeClr val="tx2"/>
                </a:solidFill>
                <a:latin typeface="+mn-ea"/>
                <a:ea typeface="+mn-ea"/>
              </a:rPr>
              <a:t>予診票の確認・修正を実施し、医師の判断のもと接種可否を登録</a:t>
            </a:r>
          </a:p>
        </p:txBody>
      </p:sp>
      <p:pic>
        <p:nvPicPr>
          <p:cNvPr id="32" name="図 31">
            <a:extLst>
              <a:ext uri="{FF2B5EF4-FFF2-40B4-BE49-F238E27FC236}">
                <a16:creationId xmlns:a16="http://schemas.microsoft.com/office/drawing/2014/main" id="{C132A4B6-FDFE-81A9-35C4-CB971E303D6C}"/>
              </a:ext>
            </a:extLst>
          </p:cNvPr>
          <p:cNvPicPr>
            <a:picLocks noChangeAspect="1"/>
          </p:cNvPicPr>
          <p:nvPr/>
        </p:nvPicPr>
        <p:blipFill>
          <a:blip r:embed="rId7"/>
          <a:stretch>
            <a:fillRect/>
          </a:stretch>
        </p:blipFill>
        <p:spPr>
          <a:xfrm>
            <a:off x="4887070" y="2570937"/>
            <a:ext cx="3960367" cy="3367935"/>
          </a:xfrm>
          <a:prstGeom prst="rect">
            <a:avLst/>
          </a:prstGeom>
          <a:ln w="12700">
            <a:solidFill>
              <a:schemeClr val="tx2"/>
            </a:solidFill>
          </a:ln>
        </p:spPr>
      </p:pic>
      <p:sp>
        <p:nvSpPr>
          <p:cNvPr id="4" name="テキスト ボックス 3">
            <a:extLst>
              <a:ext uri="{FF2B5EF4-FFF2-40B4-BE49-F238E27FC236}">
                <a16:creationId xmlns:a16="http://schemas.microsoft.com/office/drawing/2014/main" id="{6A0BF1F8-7A4B-8FF3-6259-9E95F6404BB8}"/>
              </a:ext>
            </a:extLst>
          </p:cNvPr>
          <p:cNvSpPr txBox="1"/>
          <p:nvPr/>
        </p:nvSpPr>
        <p:spPr>
          <a:xfrm>
            <a:off x="895767" y="6329985"/>
            <a:ext cx="3764178" cy="276999"/>
          </a:xfrm>
          <a:prstGeom prst="rect">
            <a:avLst/>
          </a:prstGeom>
          <a:noFill/>
        </p:spPr>
        <p:txBody>
          <a:bodyPr wrap="square" rtlCol="0">
            <a:spAutoFit/>
          </a:bodyPr>
          <a:lstStyle/>
          <a:p>
            <a:r>
              <a:rPr lang="en-US" altLang="ja-JP" sz="1200">
                <a:latin typeface="+mn-ea"/>
              </a:rPr>
              <a:t>※</a:t>
            </a:r>
            <a:r>
              <a:rPr lang="ja-JP" altLang="en-US" sz="1200">
                <a:latin typeface="+mn-ea"/>
              </a:rPr>
              <a:t>同時接種の場合、画面を切り替えて入力が必要</a:t>
            </a:r>
          </a:p>
        </p:txBody>
      </p:sp>
      <p:sp>
        <p:nvSpPr>
          <p:cNvPr id="5" name="テキスト ボックス 4">
            <a:extLst>
              <a:ext uri="{FF2B5EF4-FFF2-40B4-BE49-F238E27FC236}">
                <a16:creationId xmlns:a16="http://schemas.microsoft.com/office/drawing/2014/main" id="{165D0251-406E-7B53-3F8C-27CAAADA3702}"/>
              </a:ext>
            </a:extLst>
          </p:cNvPr>
          <p:cNvSpPr txBox="1"/>
          <p:nvPr/>
        </p:nvSpPr>
        <p:spPr>
          <a:xfrm>
            <a:off x="224711" y="5825616"/>
            <a:ext cx="1871760" cy="276999"/>
          </a:xfrm>
          <a:prstGeom prst="rect">
            <a:avLst/>
          </a:prstGeom>
          <a:solidFill>
            <a:schemeClr val="bg1"/>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a:solidFill>
                  <a:schemeClr val="tx1">
                    <a:lumMod val="75000"/>
                    <a:lumOff val="25000"/>
                  </a:schemeClr>
                </a:solidFill>
                <a:latin typeface="+mn-ea"/>
              </a:rPr>
              <a:t>一括チェックも可能</a:t>
            </a:r>
            <a:endParaRPr lang="en-US" altLang="ja-JP" sz="1200" b="1">
              <a:solidFill>
                <a:schemeClr val="tx1">
                  <a:lumMod val="75000"/>
                  <a:lumOff val="25000"/>
                </a:schemeClr>
              </a:solidFill>
              <a:latin typeface="+mn-ea"/>
            </a:endParaRPr>
          </a:p>
        </p:txBody>
      </p:sp>
      <p:cxnSp>
        <p:nvCxnSpPr>
          <p:cNvPr id="6" name="直線コネクタ 5">
            <a:extLst>
              <a:ext uri="{FF2B5EF4-FFF2-40B4-BE49-F238E27FC236}">
                <a16:creationId xmlns:a16="http://schemas.microsoft.com/office/drawing/2014/main" id="{67715F81-37D9-8B61-C6FF-57023B750795}"/>
              </a:ext>
            </a:extLst>
          </p:cNvPr>
          <p:cNvCxnSpPr>
            <a:cxnSpLocks/>
          </p:cNvCxnSpPr>
          <p:nvPr/>
        </p:nvCxnSpPr>
        <p:spPr>
          <a:xfrm flipV="1">
            <a:off x="1028197" y="5006064"/>
            <a:ext cx="705409" cy="7765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線コネクタ 1">
            <a:extLst>
              <a:ext uri="{FF2B5EF4-FFF2-40B4-BE49-F238E27FC236}">
                <a16:creationId xmlns:a16="http://schemas.microsoft.com/office/drawing/2014/main" id="{C6651A85-1FF5-FBDB-C0F3-9AB6D8B1E2C8}"/>
              </a:ext>
            </a:extLst>
          </p:cNvPr>
          <p:cNvCxnSpPr>
            <a:cxnSpLocks/>
            <a:endCxn id="13" idx="2"/>
          </p:cNvCxnSpPr>
          <p:nvPr/>
        </p:nvCxnSpPr>
        <p:spPr>
          <a:xfrm flipV="1">
            <a:off x="3649850" y="5288117"/>
            <a:ext cx="94248" cy="1034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descr="ロゴ&#10;&#10;AI によって生成されたコンテンツは間違っている可能性があります。">
            <a:extLst>
              <a:ext uri="{FF2B5EF4-FFF2-40B4-BE49-F238E27FC236}">
                <a16:creationId xmlns:a16="http://schemas.microsoft.com/office/drawing/2014/main" id="{FDA34A0A-70BF-9787-0992-0C81016D95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4584453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60A36-3FC7-8CFE-E797-C0AE2216E02C}"/>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FEBF152-6669-4B75-EBCC-4ED04AED31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2FEBF152-6669-4B75-EBCC-4ED04AED31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テキスト プレースホルダー 40">
            <a:extLst>
              <a:ext uri="{FF2B5EF4-FFF2-40B4-BE49-F238E27FC236}">
                <a16:creationId xmlns:a16="http://schemas.microsoft.com/office/drawing/2014/main" id="{AD2D5F6C-F348-02A5-9E8C-1E745292F441}"/>
              </a:ext>
            </a:extLst>
          </p:cNvPr>
          <p:cNvSpPr txBox="1">
            <a:spLocks/>
          </p:cNvSpPr>
          <p:nvPr/>
        </p:nvSpPr>
        <p:spPr>
          <a:xfrm>
            <a:off x="0" y="367927"/>
            <a:ext cx="9907200" cy="554731"/>
          </a:xfrm>
          <a:prstGeom prst="rect">
            <a:avLst/>
          </a:prstGeom>
        </p:spPr>
        <p:txBody>
          <a:bodyPr vert="horz" lIns="91440" tIns="45720" rIns="91440" bIns="45720" rtlCol="0">
            <a:normAutofit lnSpcReduction="10000"/>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a:solidFill>
                  <a:schemeClr val="tx2"/>
                </a:solidFill>
                <a:latin typeface="+mn-ea"/>
                <a:ea typeface="+mn-ea"/>
              </a:rPr>
              <a:t>接種記録を登録し、窓口支払額を確認し請求</a:t>
            </a:r>
            <a:endParaRPr kumimoji="0" lang="ja-JP" altLang="en-US" sz="2000" b="1" kern="0" spc="54">
              <a:solidFill>
                <a:schemeClr val="tx2"/>
              </a:solidFill>
              <a:latin typeface="+mn-ea"/>
              <a:ea typeface="+mn-ea"/>
            </a:endParaRPr>
          </a:p>
          <a:p>
            <a:pPr marL="0" indent="0" algn="ctr">
              <a:buNone/>
            </a:pPr>
            <a:endParaRPr kumimoji="0" lang="ja-JP" altLang="en-US" sz="2000" b="1" kern="0" spc="54">
              <a:solidFill>
                <a:schemeClr val="tx2"/>
              </a:solidFill>
              <a:latin typeface="+mn-ea"/>
              <a:ea typeface="+mn-ea"/>
            </a:endParaRPr>
          </a:p>
        </p:txBody>
      </p:sp>
      <p:sp>
        <p:nvSpPr>
          <p:cNvPr id="103" name="四角形: 角を丸くする 102">
            <a:extLst>
              <a:ext uri="{FF2B5EF4-FFF2-40B4-BE49-F238E27FC236}">
                <a16:creationId xmlns:a16="http://schemas.microsoft.com/office/drawing/2014/main" id="{463EE8D4-3B62-8259-A281-F3F08C899384}"/>
              </a:ext>
            </a:extLst>
          </p:cNvPr>
          <p:cNvSpPr/>
          <p:nvPr/>
        </p:nvSpPr>
        <p:spPr bwMode="auto">
          <a:xfrm>
            <a:off x="412730" y="1430595"/>
            <a:ext cx="9080540" cy="4614222"/>
          </a:xfrm>
          <a:prstGeom prst="roundRect">
            <a:avLst>
              <a:gd name="adj" fmla="val 9579"/>
            </a:avLst>
          </a:prstGeom>
          <a:solidFill>
            <a:schemeClr val="accent1">
              <a:lumMod val="20000"/>
              <a:lumOff val="80000"/>
            </a:schemeClr>
          </a:solidFill>
          <a:ln w="41275"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04" name="四角形: 角を丸くする 103">
            <a:extLst>
              <a:ext uri="{FF2B5EF4-FFF2-40B4-BE49-F238E27FC236}">
                <a16:creationId xmlns:a16="http://schemas.microsoft.com/office/drawing/2014/main" id="{8A9E9A6B-3493-BF84-FF78-2F5F8F8F588F}"/>
              </a:ext>
            </a:extLst>
          </p:cNvPr>
          <p:cNvSpPr/>
          <p:nvPr/>
        </p:nvSpPr>
        <p:spPr bwMode="auto">
          <a:xfrm>
            <a:off x="5220941" y="1826839"/>
            <a:ext cx="3930977" cy="563191"/>
          </a:xfrm>
          <a:prstGeom prst="roundRect">
            <a:avLst/>
          </a:prstGeom>
          <a:solidFill>
            <a:srgbClr val="00B0F0"/>
          </a:solidFill>
          <a:ln w="34925" algn="ctr">
            <a:solidFill>
              <a:srgbClr val="00B0F0"/>
            </a:solid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r>
              <a:rPr lang="ja-JP" altLang="en-US" b="1">
                <a:solidFill>
                  <a:schemeClr val="bg1"/>
                </a:solidFill>
                <a:latin typeface="+mn-ea"/>
              </a:rPr>
              <a:t>　　　窓口支払</a:t>
            </a:r>
            <a:endParaRPr kumimoji="1" lang="ja-JP" altLang="en-US" sz="1600" b="1">
              <a:solidFill>
                <a:schemeClr val="bg1"/>
              </a:solidFill>
              <a:latin typeface="+mn-ea"/>
            </a:endParaRPr>
          </a:p>
        </p:txBody>
      </p:sp>
      <p:sp>
        <p:nvSpPr>
          <p:cNvPr id="105" name="正方形/長方形 104">
            <a:extLst>
              <a:ext uri="{FF2B5EF4-FFF2-40B4-BE49-F238E27FC236}">
                <a16:creationId xmlns:a16="http://schemas.microsoft.com/office/drawing/2014/main" id="{4E85189B-A9BE-7445-044C-8B17C3906296}"/>
              </a:ext>
            </a:extLst>
          </p:cNvPr>
          <p:cNvSpPr/>
          <p:nvPr/>
        </p:nvSpPr>
        <p:spPr bwMode="auto">
          <a:xfrm>
            <a:off x="5220941" y="2293640"/>
            <a:ext cx="3930977" cy="3340426"/>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06" name="正方形/長方形 105">
            <a:extLst>
              <a:ext uri="{FF2B5EF4-FFF2-40B4-BE49-F238E27FC236}">
                <a16:creationId xmlns:a16="http://schemas.microsoft.com/office/drawing/2014/main" id="{0B2822A8-A3C5-1BEE-4FDD-5E1602D37D43}"/>
              </a:ext>
            </a:extLst>
          </p:cNvPr>
          <p:cNvSpPr/>
          <p:nvPr/>
        </p:nvSpPr>
        <p:spPr bwMode="auto">
          <a:xfrm>
            <a:off x="5387822" y="3110287"/>
            <a:ext cx="3562253" cy="1732676"/>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07" name="テキスト ボックス 106">
            <a:extLst>
              <a:ext uri="{FF2B5EF4-FFF2-40B4-BE49-F238E27FC236}">
                <a16:creationId xmlns:a16="http://schemas.microsoft.com/office/drawing/2014/main" id="{AAE13D91-34C1-F78E-BED9-492DC5DA37A2}"/>
              </a:ext>
            </a:extLst>
          </p:cNvPr>
          <p:cNvSpPr txBox="1"/>
          <p:nvPr/>
        </p:nvSpPr>
        <p:spPr>
          <a:xfrm>
            <a:off x="5364014" y="3218620"/>
            <a:ext cx="3609868" cy="646331"/>
          </a:xfrm>
          <a:prstGeom prst="rect">
            <a:avLst/>
          </a:prstGeom>
          <a:noFill/>
        </p:spPr>
        <p:txBody>
          <a:bodyPr wrap="square" rtlCol="0">
            <a:spAutoFit/>
          </a:bodyPr>
          <a:lstStyle/>
          <a:p>
            <a:pPr defTabSz="414772">
              <a:buClr>
                <a:srgbClr val="103185"/>
              </a:buClr>
            </a:pPr>
            <a:r>
              <a:rPr lang="ja-JP" altLang="en-US" sz="1200">
                <a:latin typeface="+mn-ea"/>
              </a:rPr>
              <a:t>予防接種対象者の減免資格情報や、居住自治体の委託単価情報を参照し、窓口支払額が自動計算される</a:t>
            </a:r>
            <a:endParaRPr lang="en-US" altLang="ja-JP" sz="1200">
              <a:latin typeface="+mn-ea"/>
            </a:endParaRPr>
          </a:p>
        </p:txBody>
      </p:sp>
      <p:sp>
        <p:nvSpPr>
          <p:cNvPr id="108" name="四角形: 角を丸くする 107">
            <a:extLst>
              <a:ext uri="{FF2B5EF4-FFF2-40B4-BE49-F238E27FC236}">
                <a16:creationId xmlns:a16="http://schemas.microsoft.com/office/drawing/2014/main" id="{E6494A18-11A6-07F6-E2E7-F7A20B99CA1B}"/>
              </a:ext>
            </a:extLst>
          </p:cNvPr>
          <p:cNvSpPr/>
          <p:nvPr/>
        </p:nvSpPr>
        <p:spPr bwMode="auto">
          <a:xfrm>
            <a:off x="5872016" y="4496036"/>
            <a:ext cx="2538094" cy="260639"/>
          </a:xfrm>
          <a:prstGeom prst="roundRect">
            <a:avLst/>
          </a:prstGeom>
          <a:noFill/>
          <a:ln w="25400" algn="ctr">
            <a:no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r>
              <a:rPr kumimoji="1" lang="ja-JP" altLang="en-US" sz="1200" b="1">
                <a:solidFill>
                  <a:srgbClr val="0000FF"/>
                </a:solidFill>
                <a:latin typeface="+mn-ea"/>
              </a:rPr>
              <a:t>自動的に窓口支払額が計算されます</a:t>
            </a:r>
            <a:endParaRPr kumimoji="1" lang="en-US" altLang="ja-JP" sz="1200" b="1">
              <a:solidFill>
                <a:srgbClr val="0000FF"/>
              </a:solidFill>
              <a:latin typeface="+mn-ea"/>
            </a:endParaRPr>
          </a:p>
        </p:txBody>
      </p:sp>
      <p:sp>
        <p:nvSpPr>
          <p:cNvPr id="109" name="四角形: 角を丸くする 108">
            <a:extLst>
              <a:ext uri="{FF2B5EF4-FFF2-40B4-BE49-F238E27FC236}">
                <a16:creationId xmlns:a16="http://schemas.microsoft.com/office/drawing/2014/main" id="{87996B58-35C4-6521-6580-F1662532014E}"/>
              </a:ext>
            </a:extLst>
          </p:cNvPr>
          <p:cNvSpPr/>
          <p:nvPr/>
        </p:nvSpPr>
        <p:spPr bwMode="auto">
          <a:xfrm>
            <a:off x="5452727" y="4826658"/>
            <a:ext cx="2538094" cy="260639"/>
          </a:xfrm>
          <a:prstGeom prst="roundRect">
            <a:avLst/>
          </a:prstGeom>
          <a:noFill/>
          <a:ln w="25400" algn="ctr">
            <a:no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endParaRPr kumimoji="1" lang="en-US" altLang="ja-JP" sz="800" b="1">
              <a:solidFill>
                <a:srgbClr val="0000FF"/>
              </a:solidFill>
              <a:latin typeface="+mn-ea"/>
            </a:endParaRPr>
          </a:p>
        </p:txBody>
      </p:sp>
      <p:sp>
        <p:nvSpPr>
          <p:cNvPr id="110" name="正方形/長方形 109">
            <a:extLst>
              <a:ext uri="{FF2B5EF4-FFF2-40B4-BE49-F238E27FC236}">
                <a16:creationId xmlns:a16="http://schemas.microsoft.com/office/drawing/2014/main" id="{058AEF7C-E8B9-C597-DC05-FCDB3DFE8E79}"/>
              </a:ext>
            </a:extLst>
          </p:cNvPr>
          <p:cNvSpPr/>
          <p:nvPr/>
        </p:nvSpPr>
        <p:spPr bwMode="auto">
          <a:xfrm>
            <a:off x="5304763" y="4953879"/>
            <a:ext cx="3645312" cy="569271"/>
          </a:xfrm>
          <a:prstGeom prst="rect">
            <a:avLst/>
          </a:prstGeom>
          <a:solidFill>
            <a:schemeClr val="bg1"/>
          </a:solidFill>
          <a:ln w="6350" algn="ctr">
            <a:noFill/>
            <a:miter lim="800000"/>
            <a:headEnd/>
            <a:tailEnd/>
          </a:ln>
          <a:effectLst/>
        </p:spPr>
        <p:txBody>
          <a:bodyPr wrap="none" lIns="93600" tIns="46800" rIns="93600" bIns="46800" rtlCol="0" anchor="ctr">
            <a:noAutofit/>
          </a:bodyPr>
          <a:lstStyle/>
          <a:p>
            <a:pPr marL="171450" marR="0" indent="-171450" defTabSz="914400" latinLnBrk="0">
              <a:lnSpc>
                <a:spcPct val="100000"/>
              </a:lnSpc>
              <a:buClrTx/>
              <a:buSzPct val="80000"/>
              <a:buFont typeface="メイリオ" panose="020B0604030504040204" pitchFamily="50" charset="-128"/>
              <a:buChar char="▶"/>
              <a:tabLst/>
            </a:pPr>
            <a:r>
              <a:rPr lang="ja-JP" altLang="en-US" sz="1200">
                <a:latin typeface="+mn-ea"/>
              </a:rPr>
              <a:t>自己負担額のある予防接種については医療機関</a:t>
            </a:r>
            <a:br>
              <a:rPr lang="en-US" altLang="ja-JP" sz="1200">
                <a:latin typeface="+mn-ea"/>
              </a:rPr>
            </a:br>
            <a:r>
              <a:rPr lang="ja-JP" altLang="en-US" sz="1200">
                <a:latin typeface="+mn-ea"/>
              </a:rPr>
              <a:t>窓口で予防</a:t>
            </a:r>
            <a:r>
              <a:rPr kumimoji="1" lang="ja-JP" altLang="en-US" sz="1200">
                <a:latin typeface="+mn-ea"/>
              </a:rPr>
              <a:t>接種対象者へ負担額を請求する</a:t>
            </a:r>
            <a:endParaRPr kumimoji="1" lang="en-US" altLang="ja-JP" sz="1200">
              <a:latin typeface="+mn-ea"/>
            </a:endParaRPr>
          </a:p>
        </p:txBody>
      </p:sp>
      <p:grpSp>
        <p:nvGrpSpPr>
          <p:cNvPr id="111" name="グループ化 110">
            <a:extLst>
              <a:ext uri="{FF2B5EF4-FFF2-40B4-BE49-F238E27FC236}">
                <a16:creationId xmlns:a16="http://schemas.microsoft.com/office/drawing/2014/main" id="{FC56529C-A496-F881-F14D-CCA34F1194A7}"/>
              </a:ext>
            </a:extLst>
          </p:cNvPr>
          <p:cNvGrpSpPr/>
          <p:nvPr/>
        </p:nvGrpSpPr>
        <p:grpSpPr>
          <a:xfrm>
            <a:off x="5288057" y="1829684"/>
            <a:ext cx="577286" cy="460517"/>
            <a:chOff x="5378993" y="1619729"/>
            <a:chExt cx="577286" cy="460517"/>
          </a:xfrm>
        </p:grpSpPr>
        <p:sp>
          <p:nvSpPr>
            <p:cNvPr id="112" name="四角形: 角を丸くする 111">
              <a:extLst>
                <a:ext uri="{FF2B5EF4-FFF2-40B4-BE49-F238E27FC236}">
                  <a16:creationId xmlns:a16="http://schemas.microsoft.com/office/drawing/2014/main" id="{2D02EC5C-A348-5719-F5F6-8F2E61372B3C}"/>
                </a:ext>
              </a:extLst>
            </p:cNvPr>
            <p:cNvSpPr/>
            <p:nvPr/>
          </p:nvSpPr>
          <p:spPr bwMode="auto">
            <a:xfrm>
              <a:off x="5378993" y="1619729"/>
              <a:ext cx="577286"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13" name="ビジネスマン｜女性">
              <a:extLst>
                <a:ext uri="{FF2B5EF4-FFF2-40B4-BE49-F238E27FC236}">
                  <a16:creationId xmlns:a16="http://schemas.microsoft.com/office/drawing/2014/main" id="{D2E54464-3BA1-EF39-2A93-9A50E906DD3F}"/>
                </a:ext>
              </a:extLst>
            </p:cNvPr>
            <p:cNvGrpSpPr>
              <a:grpSpLocks noChangeAspect="1"/>
            </p:cNvGrpSpPr>
            <p:nvPr/>
          </p:nvGrpSpPr>
          <p:grpSpPr bwMode="auto">
            <a:xfrm>
              <a:off x="5478758" y="1659707"/>
              <a:ext cx="376500" cy="420539"/>
              <a:chOff x="2033" y="988"/>
              <a:chExt cx="607" cy="678"/>
            </a:xfrm>
          </p:grpSpPr>
          <p:sp>
            <p:nvSpPr>
              <p:cNvPr id="114" name="Freeform 10">
                <a:extLst>
                  <a:ext uri="{FF2B5EF4-FFF2-40B4-BE49-F238E27FC236}">
                    <a16:creationId xmlns:a16="http://schemas.microsoft.com/office/drawing/2014/main" id="{E4F28FFA-F6C2-D881-05CF-06C72A124980}"/>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115" name="Freeform 11">
                <a:extLst>
                  <a:ext uri="{FF2B5EF4-FFF2-40B4-BE49-F238E27FC236}">
                    <a16:creationId xmlns:a16="http://schemas.microsoft.com/office/drawing/2014/main" id="{7CF53EC3-01BD-90C6-7177-5F00D7B21C73}"/>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grpSp>
      <p:grpSp>
        <p:nvGrpSpPr>
          <p:cNvPr id="116" name="ビジネスマン｜女性">
            <a:extLst>
              <a:ext uri="{FF2B5EF4-FFF2-40B4-BE49-F238E27FC236}">
                <a16:creationId xmlns:a16="http://schemas.microsoft.com/office/drawing/2014/main" id="{D7F3E9CB-DD78-3F34-92F4-75A00AB67FA0}"/>
              </a:ext>
            </a:extLst>
          </p:cNvPr>
          <p:cNvGrpSpPr>
            <a:grpSpLocks noChangeAspect="1"/>
          </p:cNvGrpSpPr>
          <p:nvPr/>
        </p:nvGrpSpPr>
        <p:grpSpPr bwMode="auto">
          <a:xfrm>
            <a:off x="6274349" y="3740883"/>
            <a:ext cx="545489" cy="609295"/>
            <a:chOff x="2033" y="988"/>
            <a:chExt cx="607" cy="678"/>
          </a:xfrm>
        </p:grpSpPr>
        <p:sp>
          <p:nvSpPr>
            <p:cNvPr id="117" name="Freeform 10">
              <a:extLst>
                <a:ext uri="{FF2B5EF4-FFF2-40B4-BE49-F238E27FC236}">
                  <a16:creationId xmlns:a16="http://schemas.microsoft.com/office/drawing/2014/main" id="{EBF2C449-A440-892F-334B-1575BFBF0ECF}"/>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118" name="Freeform 11">
              <a:extLst>
                <a:ext uri="{FF2B5EF4-FFF2-40B4-BE49-F238E27FC236}">
                  <a16:creationId xmlns:a16="http://schemas.microsoft.com/office/drawing/2014/main" id="{104BD6D3-7A9A-DA5C-BCEB-1D25DD93AEA4}"/>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119" name="四角形: 角を丸くする 118">
            <a:extLst>
              <a:ext uri="{FF2B5EF4-FFF2-40B4-BE49-F238E27FC236}">
                <a16:creationId xmlns:a16="http://schemas.microsoft.com/office/drawing/2014/main" id="{30394679-C2A8-ABDB-C7E6-716275097BB4}"/>
              </a:ext>
            </a:extLst>
          </p:cNvPr>
          <p:cNvSpPr/>
          <p:nvPr/>
        </p:nvSpPr>
        <p:spPr bwMode="auto">
          <a:xfrm>
            <a:off x="774053" y="1826839"/>
            <a:ext cx="4009211" cy="563191"/>
          </a:xfrm>
          <a:prstGeom prst="roundRect">
            <a:avLst/>
          </a:prstGeom>
          <a:solidFill>
            <a:srgbClr val="00B0F0"/>
          </a:solidFill>
          <a:ln w="34925" algn="ctr">
            <a:solidFill>
              <a:srgbClr val="00B0F0"/>
            </a:solid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r>
              <a:rPr lang="ja-JP" altLang="en-US" b="1">
                <a:solidFill>
                  <a:schemeClr val="bg1"/>
                </a:solidFill>
                <a:latin typeface="+mn-ea"/>
              </a:rPr>
              <a:t>　　　接種記録の作成・登録</a:t>
            </a:r>
            <a:endParaRPr kumimoji="1" lang="ja-JP" altLang="en-US" sz="1600" b="1">
              <a:solidFill>
                <a:schemeClr val="bg1"/>
              </a:solidFill>
              <a:latin typeface="+mn-ea"/>
            </a:endParaRPr>
          </a:p>
        </p:txBody>
      </p:sp>
      <p:sp>
        <p:nvSpPr>
          <p:cNvPr id="120" name="正方形/長方形 119">
            <a:extLst>
              <a:ext uri="{FF2B5EF4-FFF2-40B4-BE49-F238E27FC236}">
                <a16:creationId xmlns:a16="http://schemas.microsoft.com/office/drawing/2014/main" id="{6930A8C2-42AD-B7A9-E875-895F51DDEA8F}"/>
              </a:ext>
            </a:extLst>
          </p:cNvPr>
          <p:cNvSpPr/>
          <p:nvPr/>
        </p:nvSpPr>
        <p:spPr bwMode="auto">
          <a:xfrm>
            <a:off x="774053" y="2293640"/>
            <a:ext cx="4009211" cy="3340426"/>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29" name="テキスト ボックス 128">
            <a:extLst>
              <a:ext uri="{FF2B5EF4-FFF2-40B4-BE49-F238E27FC236}">
                <a16:creationId xmlns:a16="http://schemas.microsoft.com/office/drawing/2014/main" id="{DBF111A5-9F9A-F459-FA2C-321352CF4FC8}"/>
              </a:ext>
            </a:extLst>
          </p:cNvPr>
          <p:cNvSpPr txBox="1"/>
          <p:nvPr/>
        </p:nvSpPr>
        <p:spPr>
          <a:xfrm>
            <a:off x="1772880" y="2585083"/>
            <a:ext cx="1890805" cy="246221"/>
          </a:xfrm>
          <a:prstGeom prst="rect">
            <a:avLst/>
          </a:prstGeom>
          <a:noFill/>
        </p:spPr>
        <p:txBody>
          <a:bodyPr wrap="square" rtlCol="0" anchor="ctr">
            <a:spAutoFit/>
          </a:bodyPr>
          <a:lstStyle/>
          <a:p>
            <a:r>
              <a:rPr kumimoji="1" lang="ja-JP" altLang="en-US" sz="1000">
                <a:latin typeface="+mn-ea"/>
              </a:rPr>
              <a:t>予防接種サイト</a:t>
            </a:r>
          </a:p>
        </p:txBody>
      </p:sp>
      <p:sp>
        <p:nvSpPr>
          <p:cNvPr id="130" name="正方形/長方形 129">
            <a:extLst>
              <a:ext uri="{FF2B5EF4-FFF2-40B4-BE49-F238E27FC236}">
                <a16:creationId xmlns:a16="http://schemas.microsoft.com/office/drawing/2014/main" id="{B648D5C4-3354-7FE3-CDA4-184CE1E89F34}"/>
              </a:ext>
            </a:extLst>
          </p:cNvPr>
          <p:cNvSpPr/>
          <p:nvPr/>
        </p:nvSpPr>
        <p:spPr bwMode="auto">
          <a:xfrm>
            <a:off x="900485" y="3149451"/>
            <a:ext cx="3722761" cy="1732676"/>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31" name="テキスト ボックス 130">
            <a:extLst>
              <a:ext uri="{FF2B5EF4-FFF2-40B4-BE49-F238E27FC236}">
                <a16:creationId xmlns:a16="http://schemas.microsoft.com/office/drawing/2014/main" id="{45FA32CD-6FFD-1E0A-5077-434FAB16929F}"/>
              </a:ext>
            </a:extLst>
          </p:cNvPr>
          <p:cNvSpPr txBox="1"/>
          <p:nvPr/>
        </p:nvSpPr>
        <p:spPr>
          <a:xfrm>
            <a:off x="961262" y="3147436"/>
            <a:ext cx="3625733" cy="646331"/>
          </a:xfrm>
          <a:prstGeom prst="rect">
            <a:avLst/>
          </a:prstGeom>
          <a:noFill/>
        </p:spPr>
        <p:txBody>
          <a:bodyPr wrap="square" rtlCol="0">
            <a:spAutoFit/>
          </a:bodyPr>
          <a:lstStyle/>
          <a:p>
            <a:pPr defTabSz="414772">
              <a:buClr>
                <a:srgbClr val="103185"/>
              </a:buClr>
            </a:pPr>
            <a:r>
              <a:rPr lang="ja-JP" altLang="en-US" sz="1200">
                <a:latin typeface="+mn-ea"/>
              </a:rPr>
              <a:t>予防接種サイトに入力されているワクチン名、ロット番号等を確認の上、接種部位、接種量等を入力して、記録登録ボタンを押下する</a:t>
            </a:r>
            <a:endParaRPr lang="en-US" altLang="ja-JP" sz="1200">
              <a:latin typeface="+mn-ea"/>
            </a:endParaRPr>
          </a:p>
        </p:txBody>
      </p:sp>
      <p:grpSp>
        <p:nvGrpSpPr>
          <p:cNvPr id="132" name="グループ化 131">
            <a:extLst>
              <a:ext uri="{FF2B5EF4-FFF2-40B4-BE49-F238E27FC236}">
                <a16:creationId xmlns:a16="http://schemas.microsoft.com/office/drawing/2014/main" id="{7924FE1B-15B4-DE19-2632-6E49B3D04977}"/>
              </a:ext>
            </a:extLst>
          </p:cNvPr>
          <p:cNvGrpSpPr/>
          <p:nvPr/>
        </p:nvGrpSpPr>
        <p:grpSpPr>
          <a:xfrm>
            <a:off x="841169" y="1829684"/>
            <a:ext cx="577286" cy="472977"/>
            <a:chOff x="932105" y="1619729"/>
            <a:chExt cx="577286" cy="472977"/>
          </a:xfrm>
        </p:grpSpPr>
        <p:sp>
          <p:nvSpPr>
            <p:cNvPr id="133" name="四角形: 角を丸くする 132">
              <a:extLst>
                <a:ext uri="{FF2B5EF4-FFF2-40B4-BE49-F238E27FC236}">
                  <a16:creationId xmlns:a16="http://schemas.microsoft.com/office/drawing/2014/main" id="{47383527-D04F-ECF1-109A-EEDD09179132}"/>
                </a:ext>
              </a:extLst>
            </p:cNvPr>
            <p:cNvSpPr/>
            <p:nvPr/>
          </p:nvSpPr>
          <p:spPr bwMode="auto">
            <a:xfrm>
              <a:off x="932105" y="1619729"/>
              <a:ext cx="577286"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34" name="医師">
              <a:extLst>
                <a:ext uri="{FF2B5EF4-FFF2-40B4-BE49-F238E27FC236}">
                  <a16:creationId xmlns:a16="http://schemas.microsoft.com/office/drawing/2014/main" id="{A89E27DA-D1EB-79F0-1DDE-92DA352CA3BF}"/>
                </a:ext>
              </a:extLst>
            </p:cNvPr>
            <p:cNvGrpSpPr>
              <a:grpSpLocks noChangeAspect="1"/>
            </p:cNvGrpSpPr>
            <p:nvPr/>
          </p:nvGrpSpPr>
          <p:grpSpPr bwMode="auto">
            <a:xfrm>
              <a:off x="1010026" y="1659458"/>
              <a:ext cx="418201" cy="433248"/>
              <a:chOff x="3177" y="975"/>
              <a:chExt cx="667" cy="691"/>
            </a:xfrm>
          </p:grpSpPr>
          <p:sp>
            <p:nvSpPr>
              <p:cNvPr id="135" name="Freeform 35">
                <a:extLst>
                  <a:ext uri="{FF2B5EF4-FFF2-40B4-BE49-F238E27FC236}">
                    <a16:creationId xmlns:a16="http://schemas.microsoft.com/office/drawing/2014/main" id="{C548B50A-4A11-984B-F6E7-585C0C29ED1E}"/>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36" name="Freeform 36">
                <a:extLst>
                  <a:ext uri="{FF2B5EF4-FFF2-40B4-BE49-F238E27FC236}">
                    <a16:creationId xmlns:a16="http://schemas.microsoft.com/office/drawing/2014/main" id="{49812FF4-92C3-948F-3EC2-D21002E942A8}"/>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grpSp>
        <p:nvGrpSpPr>
          <p:cNvPr id="137" name="医師">
            <a:extLst>
              <a:ext uri="{FF2B5EF4-FFF2-40B4-BE49-F238E27FC236}">
                <a16:creationId xmlns:a16="http://schemas.microsoft.com/office/drawing/2014/main" id="{9970CCE7-C677-77A6-B9D5-52050A1377EA}"/>
              </a:ext>
            </a:extLst>
          </p:cNvPr>
          <p:cNvGrpSpPr>
            <a:grpSpLocks noChangeAspect="1"/>
          </p:cNvGrpSpPr>
          <p:nvPr/>
        </p:nvGrpSpPr>
        <p:grpSpPr bwMode="auto">
          <a:xfrm>
            <a:off x="1743822" y="3809735"/>
            <a:ext cx="605684" cy="627477"/>
            <a:chOff x="3177" y="975"/>
            <a:chExt cx="667" cy="691"/>
          </a:xfrm>
        </p:grpSpPr>
        <p:sp>
          <p:nvSpPr>
            <p:cNvPr id="138" name="Freeform 35">
              <a:extLst>
                <a:ext uri="{FF2B5EF4-FFF2-40B4-BE49-F238E27FC236}">
                  <a16:creationId xmlns:a16="http://schemas.microsoft.com/office/drawing/2014/main" id="{51D3A45D-3676-40A9-582E-7C7A51EE0568}"/>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39" name="Freeform 36">
              <a:extLst>
                <a:ext uri="{FF2B5EF4-FFF2-40B4-BE49-F238E27FC236}">
                  <a16:creationId xmlns:a16="http://schemas.microsoft.com/office/drawing/2014/main" id="{C2F009EE-1153-F6BB-8180-B7E6F17C470E}"/>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145" name="矢印: 右 144">
            <a:extLst>
              <a:ext uri="{FF2B5EF4-FFF2-40B4-BE49-F238E27FC236}">
                <a16:creationId xmlns:a16="http://schemas.microsoft.com/office/drawing/2014/main" id="{477EE8C9-4230-ACA2-C7B0-F8CDBDBBB3BC}"/>
              </a:ext>
            </a:extLst>
          </p:cNvPr>
          <p:cNvSpPr/>
          <p:nvPr/>
        </p:nvSpPr>
        <p:spPr bwMode="auto">
          <a:xfrm>
            <a:off x="6945741" y="3941631"/>
            <a:ext cx="488962" cy="284724"/>
          </a:xfrm>
          <a:prstGeom prst="rightArrow">
            <a:avLst/>
          </a:prstGeom>
          <a:solidFill>
            <a:schemeClr val="bg2">
              <a:lumMod val="75000"/>
            </a:schemeClr>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46" name="四角形: 角を丸くする 145">
            <a:extLst>
              <a:ext uri="{FF2B5EF4-FFF2-40B4-BE49-F238E27FC236}">
                <a16:creationId xmlns:a16="http://schemas.microsoft.com/office/drawing/2014/main" id="{87B13D58-7932-715C-8229-E8C72B048DFD}"/>
              </a:ext>
            </a:extLst>
          </p:cNvPr>
          <p:cNvSpPr/>
          <p:nvPr/>
        </p:nvSpPr>
        <p:spPr bwMode="auto">
          <a:xfrm>
            <a:off x="900485" y="4494236"/>
            <a:ext cx="3722762" cy="260639"/>
          </a:xfrm>
          <a:prstGeom prst="roundRect">
            <a:avLst/>
          </a:prstGeom>
          <a:noFill/>
          <a:ln w="2540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kumimoji="1" lang="ja-JP" altLang="en-US" sz="1200" b="1">
                <a:solidFill>
                  <a:srgbClr val="0000FF"/>
                </a:solidFill>
                <a:latin typeface="+mn-ea"/>
              </a:rPr>
              <a:t>接種記録を登録すると、自動的に請求処理となります</a:t>
            </a:r>
            <a:endParaRPr kumimoji="1" lang="en-US" altLang="ja-JP" sz="1200" b="1">
              <a:solidFill>
                <a:srgbClr val="0000FF"/>
              </a:solidFill>
              <a:latin typeface="+mn-ea"/>
            </a:endParaRPr>
          </a:p>
        </p:txBody>
      </p:sp>
      <p:sp>
        <p:nvSpPr>
          <p:cNvPr id="147" name="四角形: 角を丸くする 146">
            <a:extLst>
              <a:ext uri="{FF2B5EF4-FFF2-40B4-BE49-F238E27FC236}">
                <a16:creationId xmlns:a16="http://schemas.microsoft.com/office/drawing/2014/main" id="{5D0D51F1-00CD-5A72-D8B4-D2F17F58948F}"/>
              </a:ext>
            </a:extLst>
          </p:cNvPr>
          <p:cNvSpPr/>
          <p:nvPr/>
        </p:nvSpPr>
        <p:spPr bwMode="auto">
          <a:xfrm>
            <a:off x="1005839" y="4826658"/>
            <a:ext cx="2538094" cy="260639"/>
          </a:xfrm>
          <a:prstGeom prst="roundRect">
            <a:avLst/>
          </a:prstGeom>
          <a:noFill/>
          <a:ln w="25400" algn="ctr">
            <a:no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endParaRPr kumimoji="1" lang="en-US" altLang="ja-JP" sz="800" b="1">
              <a:solidFill>
                <a:srgbClr val="0000FF"/>
              </a:solidFill>
              <a:latin typeface="+mn-ea"/>
            </a:endParaRPr>
          </a:p>
        </p:txBody>
      </p:sp>
      <p:sp>
        <p:nvSpPr>
          <p:cNvPr id="148" name="正方形/長方形 147">
            <a:extLst>
              <a:ext uri="{FF2B5EF4-FFF2-40B4-BE49-F238E27FC236}">
                <a16:creationId xmlns:a16="http://schemas.microsoft.com/office/drawing/2014/main" id="{363BBBBB-94F2-4F6E-6A50-768D7E143DFA}"/>
              </a:ext>
            </a:extLst>
          </p:cNvPr>
          <p:cNvSpPr/>
          <p:nvPr/>
        </p:nvSpPr>
        <p:spPr bwMode="auto">
          <a:xfrm>
            <a:off x="857874" y="4957268"/>
            <a:ext cx="3844877" cy="569271"/>
          </a:xfrm>
          <a:prstGeom prst="rect">
            <a:avLst/>
          </a:prstGeom>
          <a:solidFill>
            <a:schemeClr val="bg1"/>
          </a:solidFill>
          <a:ln w="6350" algn="ctr">
            <a:noFill/>
            <a:miter lim="800000"/>
            <a:headEnd/>
            <a:tailEnd/>
          </a:ln>
          <a:effectLst/>
        </p:spPr>
        <p:txBody>
          <a:bodyPr wrap="none" lIns="93600" tIns="46800" rIns="93600" bIns="46800" rtlCol="0" anchor="ctr">
            <a:noAutofit/>
          </a:bodyPr>
          <a:lstStyle/>
          <a:p>
            <a:pPr marL="171450" marR="0" indent="-171450" defTabSz="914400" latinLnBrk="0">
              <a:lnSpc>
                <a:spcPct val="130000"/>
              </a:lnSpc>
              <a:buClrTx/>
              <a:buSzPct val="80000"/>
              <a:buFont typeface="メイリオ" panose="020B0604030504040204" pitchFamily="50" charset="-128"/>
              <a:buChar char="▶"/>
              <a:tabLst/>
            </a:pPr>
            <a:r>
              <a:rPr lang="ja-JP" altLang="en-US" sz="1200">
                <a:latin typeface="+mn-ea"/>
              </a:rPr>
              <a:t>登録した接種記録は予防接種サイトで修正可能</a:t>
            </a:r>
            <a:endParaRPr lang="en-US" altLang="ja-JP" sz="1200">
              <a:latin typeface="+mn-ea"/>
            </a:endParaRPr>
          </a:p>
          <a:p>
            <a:pPr marL="171450" indent="-171450">
              <a:lnSpc>
                <a:spcPct val="130000"/>
              </a:lnSpc>
              <a:buSzPct val="80000"/>
              <a:buFont typeface="メイリオ" panose="020B0604030504040204" pitchFamily="50" charset="-128"/>
              <a:buChar char="▶"/>
            </a:pPr>
            <a:r>
              <a:rPr kumimoji="1" lang="ja-JP" altLang="en-US" sz="1200">
                <a:latin typeface="+mn-ea"/>
              </a:rPr>
              <a:t>デジタル予診票の内容も</a:t>
            </a:r>
            <a:r>
              <a:rPr lang="ja-JP" altLang="en-US" sz="1200">
                <a:latin typeface="+mn-ea"/>
              </a:rPr>
              <a:t>予防接種サイト</a:t>
            </a:r>
            <a:r>
              <a:rPr kumimoji="1" lang="ja-JP" altLang="en-US" sz="1200">
                <a:latin typeface="+mn-ea"/>
              </a:rPr>
              <a:t>で閲覧可能</a:t>
            </a:r>
            <a:endParaRPr kumimoji="1" lang="en-US" altLang="ja-JP" sz="1200">
              <a:latin typeface="+mn-ea"/>
            </a:endParaRPr>
          </a:p>
        </p:txBody>
      </p:sp>
      <p:sp>
        <p:nvSpPr>
          <p:cNvPr id="149" name="矢印: 右 148">
            <a:extLst>
              <a:ext uri="{FF2B5EF4-FFF2-40B4-BE49-F238E27FC236}">
                <a16:creationId xmlns:a16="http://schemas.microsoft.com/office/drawing/2014/main" id="{05D3D799-35C7-D8D0-9916-A091BBD4AA22}"/>
              </a:ext>
            </a:extLst>
          </p:cNvPr>
          <p:cNvSpPr/>
          <p:nvPr/>
        </p:nvSpPr>
        <p:spPr bwMode="auto">
          <a:xfrm>
            <a:off x="2496038" y="3941631"/>
            <a:ext cx="488962" cy="284724"/>
          </a:xfrm>
          <a:prstGeom prst="rightArrow">
            <a:avLst/>
          </a:prstGeom>
          <a:solidFill>
            <a:schemeClr val="bg2">
              <a:lumMod val="75000"/>
            </a:schemeClr>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50" name="グループ化 149">
            <a:extLst>
              <a:ext uri="{FF2B5EF4-FFF2-40B4-BE49-F238E27FC236}">
                <a16:creationId xmlns:a16="http://schemas.microsoft.com/office/drawing/2014/main" id="{AB5B56EB-8C8C-CA20-A2BA-5EF50F5602D4}"/>
              </a:ext>
            </a:extLst>
          </p:cNvPr>
          <p:cNvGrpSpPr/>
          <p:nvPr/>
        </p:nvGrpSpPr>
        <p:grpSpPr>
          <a:xfrm>
            <a:off x="3132105" y="3863249"/>
            <a:ext cx="712523" cy="573743"/>
            <a:chOff x="8283889" y="1836303"/>
            <a:chExt cx="1034937" cy="722165"/>
          </a:xfrm>
        </p:grpSpPr>
        <p:sp>
          <p:nvSpPr>
            <p:cNvPr id="151" name="グラフィックス 48">
              <a:extLst>
                <a:ext uri="{FF2B5EF4-FFF2-40B4-BE49-F238E27FC236}">
                  <a16:creationId xmlns:a16="http://schemas.microsoft.com/office/drawing/2014/main" id="{E34A2A70-815D-50CC-38A6-024C8BA2B4DE}"/>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152" name="グラフィックス 151" descr="ノート PC 単色塗りつぶし">
              <a:extLst>
                <a:ext uri="{FF2B5EF4-FFF2-40B4-BE49-F238E27FC236}">
                  <a16:creationId xmlns:a16="http://schemas.microsoft.com/office/drawing/2014/main" id="{6F8C741C-6105-0AB2-6058-5C543008B807}"/>
                </a:ext>
              </a:extLst>
            </p:cNvPr>
            <p:cNvPicPr>
              <a:picLocks noChangeAspect="1"/>
            </p:cNvPicPr>
            <p:nvPr/>
          </p:nvPicPr>
          <p:blipFill>
            <a:blip r:embed="rId6">
              <a:extLst>
                <a:ext uri="{96DAC541-7B7A-43D3-8B79-37D633B846F1}">
                  <asvg:svgBlip xmlns:asvg="http://schemas.microsoft.com/office/drawing/2016/SVG/main" r:embed="rId7"/>
                </a:ext>
              </a:extLst>
            </a:blip>
            <a:srcRect t="17899" b="12322"/>
            <a:stretch/>
          </p:blipFill>
          <p:spPr>
            <a:xfrm>
              <a:off x="8283889" y="1836303"/>
              <a:ext cx="1034937" cy="722165"/>
            </a:xfrm>
            <a:prstGeom prst="rect">
              <a:avLst/>
            </a:prstGeom>
          </p:spPr>
        </p:pic>
      </p:grpSp>
      <p:grpSp>
        <p:nvGrpSpPr>
          <p:cNvPr id="161" name="グループ化 160">
            <a:extLst>
              <a:ext uri="{FF2B5EF4-FFF2-40B4-BE49-F238E27FC236}">
                <a16:creationId xmlns:a16="http://schemas.microsoft.com/office/drawing/2014/main" id="{98547439-A511-289C-AA44-3D6F277B191B}"/>
              </a:ext>
            </a:extLst>
          </p:cNvPr>
          <p:cNvGrpSpPr/>
          <p:nvPr/>
        </p:nvGrpSpPr>
        <p:grpSpPr>
          <a:xfrm>
            <a:off x="1021167" y="2442774"/>
            <a:ext cx="667963" cy="584012"/>
            <a:chOff x="8283889" y="1836303"/>
            <a:chExt cx="1034937" cy="722165"/>
          </a:xfrm>
        </p:grpSpPr>
        <p:sp>
          <p:nvSpPr>
            <p:cNvPr id="162" name="グラフィックス 48">
              <a:extLst>
                <a:ext uri="{FF2B5EF4-FFF2-40B4-BE49-F238E27FC236}">
                  <a16:creationId xmlns:a16="http://schemas.microsoft.com/office/drawing/2014/main" id="{18E3CFF4-0AC7-3006-D269-4B54ABFD76B2}"/>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163" name="グラフィックス 162" descr="ノート PC 単色塗りつぶし">
              <a:extLst>
                <a:ext uri="{FF2B5EF4-FFF2-40B4-BE49-F238E27FC236}">
                  <a16:creationId xmlns:a16="http://schemas.microsoft.com/office/drawing/2014/main" id="{917BA1DE-3D95-6834-5645-BCEAEB4E4EE4}"/>
                </a:ext>
              </a:extLst>
            </p:cNvPr>
            <p:cNvPicPr>
              <a:picLocks noChangeAspect="1"/>
            </p:cNvPicPr>
            <p:nvPr/>
          </p:nvPicPr>
          <p:blipFill>
            <a:blip r:embed="rId6">
              <a:extLst>
                <a:ext uri="{96DAC541-7B7A-43D3-8B79-37D633B846F1}">
                  <asvg:svgBlip xmlns:asvg="http://schemas.microsoft.com/office/drawing/2016/SVG/main" r:embed="rId7"/>
                </a:ext>
              </a:extLst>
            </a:blip>
            <a:srcRect t="17899" b="12322"/>
            <a:stretch/>
          </p:blipFill>
          <p:spPr>
            <a:xfrm>
              <a:off x="8283889" y="1836303"/>
              <a:ext cx="1034937" cy="722165"/>
            </a:xfrm>
            <a:prstGeom prst="rect">
              <a:avLst/>
            </a:prstGeom>
          </p:spPr>
        </p:pic>
      </p:grpSp>
      <p:sp>
        <p:nvSpPr>
          <p:cNvPr id="173" name="テキスト ボックス 172">
            <a:extLst>
              <a:ext uri="{FF2B5EF4-FFF2-40B4-BE49-F238E27FC236}">
                <a16:creationId xmlns:a16="http://schemas.microsoft.com/office/drawing/2014/main" id="{7F1D80EB-7A55-03C0-B241-BBB1099A88DF}"/>
              </a:ext>
            </a:extLst>
          </p:cNvPr>
          <p:cNvSpPr txBox="1"/>
          <p:nvPr/>
        </p:nvSpPr>
        <p:spPr>
          <a:xfrm>
            <a:off x="6204472" y="2585083"/>
            <a:ext cx="1890805" cy="246221"/>
          </a:xfrm>
          <a:prstGeom prst="rect">
            <a:avLst/>
          </a:prstGeom>
          <a:noFill/>
        </p:spPr>
        <p:txBody>
          <a:bodyPr wrap="square" rtlCol="0" anchor="ctr">
            <a:spAutoFit/>
          </a:bodyPr>
          <a:lstStyle/>
          <a:p>
            <a:r>
              <a:rPr kumimoji="1" lang="ja-JP" altLang="en-US" sz="1000">
                <a:latin typeface="+mn-ea"/>
              </a:rPr>
              <a:t>予防接種サイト</a:t>
            </a:r>
          </a:p>
        </p:txBody>
      </p:sp>
      <p:grpSp>
        <p:nvGrpSpPr>
          <p:cNvPr id="174" name="グループ化 173">
            <a:extLst>
              <a:ext uri="{FF2B5EF4-FFF2-40B4-BE49-F238E27FC236}">
                <a16:creationId xmlns:a16="http://schemas.microsoft.com/office/drawing/2014/main" id="{D1AB38F8-0C8D-9CD6-42E7-F18A7DAE248B}"/>
              </a:ext>
            </a:extLst>
          </p:cNvPr>
          <p:cNvGrpSpPr/>
          <p:nvPr/>
        </p:nvGrpSpPr>
        <p:grpSpPr>
          <a:xfrm>
            <a:off x="5452759" y="2442774"/>
            <a:ext cx="667963" cy="584012"/>
            <a:chOff x="8283889" y="1836303"/>
            <a:chExt cx="1034937" cy="722165"/>
          </a:xfrm>
        </p:grpSpPr>
        <p:sp>
          <p:nvSpPr>
            <p:cNvPr id="175" name="グラフィックス 48">
              <a:extLst>
                <a:ext uri="{FF2B5EF4-FFF2-40B4-BE49-F238E27FC236}">
                  <a16:creationId xmlns:a16="http://schemas.microsoft.com/office/drawing/2014/main" id="{659B55E9-FF87-EE69-EC63-75B582413037}"/>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176" name="グラフィックス 175" descr="ノート PC 単色塗りつぶし">
              <a:extLst>
                <a:ext uri="{FF2B5EF4-FFF2-40B4-BE49-F238E27FC236}">
                  <a16:creationId xmlns:a16="http://schemas.microsoft.com/office/drawing/2014/main" id="{7745BEA9-EB20-ECD3-E069-AEA00C14749D}"/>
                </a:ext>
              </a:extLst>
            </p:cNvPr>
            <p:cNvPicPr>
              <a:picLocks noChangeAspect="1"/>
            </p:cNvPicPr>
            <p:nvPr/>
          </p:nvPicPr>
          <p:blipFill>
            <a:blip r:embed="rId6">
              <a:extLst>
                <a:ext uri="{96DAC541-7B7A-43D3-8B79-37D633B846F1}">
                  <asvg:svgBlip xmlns:asvg="http://schemas.microsoft.com/office/drawing/2016/SVG/main" r:embed="rId7"/>
                </a:ext>
              </a:extLst>
            </a:blip>
            <a:srcRect t="17899" b="12322"/>
            <a:stretch/>
          </p:blipFill>
          <p:spPr>
            <a:xfrm>
              <a:off x="8283889" y="1836303"/>
              <a:ext cx="1034937" cy="722165"/>
            </a:xfrm>
            <a:prstGeom prst="rect">
              <a:avLst/>
            </a:prstGeom>
          </p:spPr>
        </p:pic>
      </p:grpSp>
      <p:grpSp>
        <p:nvGrpSpPr>
          <p:cNvPr id="177" name="グループ化 176">
            <a:extLst>
              <a:ext uri="{FF2B5EF4-FFF2-40B4-BE49-F238E27FC236}">
                <a16:creationId xmlns:a16="http://schemas.microsoft.com/office/drawing/2014/main" id="{38C121BB-46FD-CDCF-1143-BD9E09493BC4}"/>
              </a:ext>
            </a:extLst>
          </p:cNvPr>
          <p:cNvGrpSpPr/>
          <p:nvPr/>
        </p:nvGrpSpPr>
        <p:grpSpPr>
          <a:xfrm>
            <a:off x="7560614" y="3789897"/>
            <a:ext cx="712523" cy="573743"/>
            <a:chOff x="8283889" y="1836303"/>
            <a:chExt cx="1034937" cy="722165"/>
          </a:xfrm>
        </p:grpSpPr>
        <p:sp>
          <p:nvSpPr>
            <p:cNvPr id="178" name="グラフィックス 48">
              <a:extLst>
                <a:ext uri="{FF2B5EF4-FFF2-40B4-BE49-F238E27FC236}">
                  <a16:creationId xmlns:a16="http://schemas.microsoft.com/office/drawing/2014/main" id="{D6123CF3-4136-630C-D1F6-4A348CA0791F}"/>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179" name="グラフィックス 178" descr="ノート PC 単色塗りつぶし">
              <a:extLst>
                <a:ext uri="{FF2B5EF4-FFF2-40B4-BE49-F238E27FC236}">
                  <a16:creationId xmlns:a16="http://schemas.microsoft.com/office/drawing/2014/main" id="{8D446723-AF38-F251-DF48-E50E31594AA8}"/>
                </a:ext>
              </a:extLst>
            </p:cNvPr>
            <p:cNvPicPr>
              <a:picLocks noChangeAspect="1"/>
            </p:cNvPicPr>
            <p:nvPr/>
          </p:nvPicPr>
          <p:blipFill>
            <a:blip r:embed="rId6">
              <a:extLst>
                <a:ext uri="{96DAC541-7B7A-43D3-8B79-37D633B846F1}">
                  <asvg:svgBlip xmlns:asvg="http://schemas.microsoft.com/office/drawing/2016/SVG/main" r:embed="rId7"/>
                </a:ext>
              </a:extLst>
            </a:blip>
            <a:srcRect t="17899" b="12322"/>
            <a:stretch/>
          </p:blipFill>
          <p:spPr>
            <a:xfrm>
              <a:off x="8283889" y="1836303"/>
              <a:ext cx="1034937" cy="722165"/>
            </a:xfrm>
            <a:prstGeom prst="rect">
              <a:avLst/>
            </a:prstGeom>
          </p:spPr>
        </p:pic>
      </p:grpSp>
      <p:pic>
        <p:nvPicPr>
          <p:cNvPr id="2" name="図 1" descr="ロゴ&#10;&#10;AI によって生成されたコンテンツは間違っている可能性があります。">
            <a:extLst>
              <a:ext uri="{FF2B5EF4-FFF2-40B4-BE49-F238E27FC236}">
                <a16:creationId xmlns:a16="http://schemas.microsoft.com/office/drawing/2014/main" id="{6D4ED778-CDDB-A4CE-8400-2B2B94AD7B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9736021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noFill/>
        </a:ln>
      </a:spPr>
      <a:bodyPr rtlCol="0" anchor="ctr"/>
      <a:lstStyle>
        <a:defPPr algn="l">
          <a:defRPr sz="1200" dirty="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03eeab4-6ccb-4c1d-88f0-8bbe606f1c69" xsi:nil="true"/>
    <TaxCatchAll xmlns="e7c36851-3ddc-470e-ac56-76fb15c19f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B1FD7BC28ABB8459770121D319ECA15" ma:contentTypeVersion="3" ma:contentTypeDescription="新しいドキュメントを作成します。" ma:contentTypeScope="" ma:versionID="9ec94b41141e5e1c429a1ee26bf3b626">
  <xsd:schema xmlns:xsd="http://www.w3.org/2001/XMLSchema" xmlns:xs="http://www.w3.org/2001/XMLSchema" xmlns:p="http://schemas.microsoft.com/office/2006/metadata/properties" xmlns:ns2="c03eeab4-6ccb-4c1d-88f0-8bbe606f1c69" xmlns:ns3="e7c36851-3ddc-470e-ac56-76fb15c19fbc" targetNamespace="http://schemas.microsoft.com/office/2006/metadata/properties" ma:root="true" ma:fieldsID="8400bb79c4034a15849212552d076133" ns2:_="" ns3:_="">
    <xsd:import namespace="c03eeab4-6ccb-4c1d-88f0-8bbe606f1c69"/>
    <xsd:import namespace="e7c36851-3ddc-470e-ac56-76fb15c19fbc"/>
    <xsd:element name="properties">
      <xsd:complexType>
        <xsd:sequence>
          <xsd:element name="documentManagement">
            <xsd:complexType>
              <xsd:all>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eeab4-6ccb-4c1d-88f0-8bbe606f1c69" elementFormDefault="qualified">
    <xsd:import namespace="http://schemas.microsoft.com/office/2006/documentManagement/types"/>
    <xsd:import namespace="http://schemas.microsoft.com/office/infopath/2007/PartnerControls"/>
    <xsd:element name="lcf76f155ced4ddcb4097134ff3c332f" ma:index="8" nillable="true" ma:displayName="画像タグ_0" ma:hidden="true" ma:internalName="lcf76f155ced4ddcb4097134ff3c332f">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c36851-3ddc-470e-ac56-76fb15c19fbc"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d6fcd933-2618-4db9-85a9-a23d2e1ebd80}" ma:internalName="TaxCatchAll" ma:showField="CatchAllData" ma:web="e7c36851-3ddc-470e-ac56-76fb15c19f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70BE1-B394-493B-BD67-96409994F805}">
  <ds:schemaRefs>
    <ds:schemaRef ds:uri="http://schemas.microsoft.com/sharepoint/v3/contenttype/forms"/>
  </ds:schemaRefs>
</ds:datastoreItem>
</file>

<file path=customXml/itemProps2.xml><?xml version="1.0" encoding="utf-8"?>
<ds:datastoreItem xmlns:ds="http://schemas.openxmlformats.org/officeDocument/2006/customXml" ds:itemID="{008D18DC-6F05-4A9F-98E8-567F896705C9}">
  <ds:schemaRefs>
    <ds:schemaRef ds:uri="http://schemas.openxmlformats.org/package/2006/metadata/core-properties"/>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e7c36851-3ddc-470e-ac56-76fb15c19fbc"/>
    <ds:schemaRef ds:uri="http://purl.org/dc/elements/1.1/"/>
    <ds:schemaRef ds:uri="http://schemas.microsoft.com/office/infopath/2007/PartnerControls"/>
    <ds:schemaRef ds:uri="c03eeab4-6ccb-4c1d-88f0-8bbe606f1c69"/>
  </ds:schemaRefs>
</ds:datastoreItem>
</file>

<file path=customXml/itemProps3.xml><?xml version="1.0" encoding="utf-8"?>
<ds:datastoreItem xmlns:ds="http://schemas.openxmlformats.org/officeDocument/2006/customXml" ds:itemID="{B53C7948-0775-484F-8F83-9A0D2AB6F9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eeab4-6ccb-4c1d-88f0-8bbe606f1c69"/>
    <ds:schemaRef ds:uri="e7c36851-3ddc-470e-ac56-76fb15c19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２．第5回 全体進捗会議資料</Template>
  <Words>1907</Words>
  <PresentationFormat>A4 210 x 297 mm</PresentationFormat>
  <Paragraphs>259</Paragraphs>
  <Slides>16</Slides>
  <Notes>16</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16</vt:i4>
      </vt:variant>
    </vt:vector>
  </HeadingPairs>
  <TitlesOfParts>
    <vt:vector size="27" baseType="lpstr">
      <vt:lpstr>BIZ UDPゴシック</vt:lpstr>
      <vt:lpstr>Yu Gothic UI</vt:lpstr>
      <vt:lpstr>メイリオ</vt:lpstr>
      <vt:lpstr>メイリオ</vt:lpstr>
      <vt:lpstr>游ゴシック</vt:lpstr>
      <vt:lpstr>游ゴシック Light</vt:lpstr>
      <vt:lpstr>Arial</vt:lpstr>
      <vt:lpstr>Segoe UI</vt:lpstr>
      <vt:lpstr>1_Office テーマ</vt:lpstr>
      <vt:lpstr>デザインの設定</vt:lpstr>
      <vt:lpstr>think-cellスライド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0x0101008B1FD7BC28ABB8459770121D319ECA15</vt:lpwstr>
  </property>
  <property fmtid="{D5CDD505-2E9C-101B-9397-08002B2CF9AE}" pid="3" name="MediaServiceImageTags">
    <vt:lpwstr/>
  </property>
</Properties>
</file>