
<file path=[Content_Types].xml><?xml version="1.0" encoding="utf-8"?>
<Types xmlns="http://schemas.openxmlformats.org/package/2006/content-types">
  <Default ContentType="application/vnd.openxmlformats-officedocument.oleObject" Extension="bin"/>
  <Default ContentType="image/x-emf" Extension="emf"/>
  <Default ContentType="image/png" Extension="png"/>
  <Default ContentType="application/vnd.openxmlformats-package.relationships+xml" Extension="rels"/>
  <Default ContentType="image/svg+xml" Extension="svg"/>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44" r:id="rId5"/>
  </p:sldMasterIdLst>
  <p:notesMasterIdLst>
    <p:notesMasterId r:id="rId21"/>
  </p:notesMasterIdLst>
  <p:sldIdLst>
    <p:sldId id="2147475033" r:id="rId6"/>
    <p:sldId id="2147475034" r:id="rId7"/>
    <p:sldId id="2147475035" r:id="rId8"/>
    <p:sldId id="2147475036" r:id="rId9"/>
    <p:sldId id="2147475037" r:id="rId10"/>
    <p:sldId id="2147475038" r:id="rId11"/>
    <p:sldId id="2147475039" r:id="rId12"/>
    <p:sldId id="2147475040" r:id="rId13"/>
    <p:sldId id="2147475041" r:id="rId14"/>
    <p:sldId id="2147475042" r:id="rId15"/>
    <p:sldId id="2147475043" r:id="rId16"/>
    <p:sldId id="2147475044" r:id="rId17"/>
    <p:sldId id="2147475045" r:id="rId18"/>
    <p:sldId id="2147475046" r:id="rId19"/>
    <p:sldId id="2147475047" r:id="rId20"/>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45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77C7C70F-66E8-6F0B-E71B-6EC1C70AD2EB}" name="DXU 稲田 瑞樹" initials="瑞稲" userId="S::mizuki_inada@mri.co.jp::0ee364e6-8fb3-4754-aa40-7804c5036df9" providerId="AD"/>
  <p188:author id="{FDDE1113-CAE8-9D10-8101-AEDC96C5BEB2}" name="HXU 小泉 直也" initials="直小" userId="S::naoya_koizumi@mri.co.jp::19ba88c7-5751-4304-ad37-6fce39eefe4f" providerId="AD"/>
  <p188:author id="{7CCA2560-442C-7DDF-A1E6-2473534666FE}" name="布施 祐希(fuse-yuki.k20)" initials="祐布" userId="S::FYEYY@lansys.mhlw.go.jp::2c9e35e7-2f71-4ace-8bb2-328eb5595e65" providerId="AD"/>
  <p188:author id="{A20F7F61-88BE-38ED-F11A-3A71303558B5}" name="片岡 雅人(kataoka-masato.jy9)" initials="雅片" userId="S::KMNBM@lansys.mhlw.go.jp::88cedb9a-987e-4ee1-ba3f-82d9b1566fcc" providerId="AD"/>
  <p188:author id="{96C2C192-6C79-6681-9AF1-6900A883B47E}" name="田仲 由香(tanaka-yuka.72w)" initials="由田" userId="S::TYNWQ@lansys.mhlw.go.jp::af84e1a2-20b7-4bba-b4c4-f5e6363b1b7e" providerId="AD"/>
  <p188:author id="{AA3FEEB8-6EDB-0CC1-D569-2B56DE42350A}" name="HXU 寺元 一道" initials="一寺" userId="S::kazumichi_teramoto@mri.co.jp::03fe0577-58d7-4a26-9a29-a74136342ba0" providerId="AD"/>
  <p188:author id="{E7810DCB-340C-FD5B-5BC1-CC8C1C823908}" name="倉吉 紘子(kurayoshi-hiroko)" initials="紘倉" userId="S::KHGCA@lansys.mhlw.go.jp::f5a2e576-d098-41fe-bef7-1a093c0939c5" providerId="AD"/>
  <p188:author id="{1A109DE8-FA4A-1066-F767-465CDF6735F4}" name="鈴野 崇(suzuno-takashi)" initials="鈴野" userId="S::STDCY@lansys.mhlw.go.jp::102f0cba-e5bf-43ef-b71e-c7557498d9eb" providerId="AD"/>
  <p188:author id="{DAD51AEF-86AE-74CE-AA80-5E5D71EDE594}" name="DXU 具志堅 優" initials="優具" userId="S::masaru_gushiken@mri.co.jp::9b566f8e-a36d-473a-ae04-2542ef874f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CFFD"/>
    <a:srgbClr val="D9EDFF"/>
    <a:srgbClr val="000000"/>
    <a:srgbClr val="0000FF"/>
    <a:srgbClr val="F8DBE2"/>
    <a:srgbClr val="004292"/>
    <a:srgbClr val="D3FAFF"/>
    <a:srgbClr val="DBF4F7"/>
    <a:srgbClr val="F0F0F0"/>
    <a:srgbClr val="EDF0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6909" autoAdjust="0"/>
  </p:normalViewPr>
  <p:slideViewPr>
    <p:cSldViewPr snapToGrid="0">
      <p:cViewPr varScale="1">
        <p:scale>
          <a:sx n="96" d="100"/>
          <a:sy n="96" d="100"/>
        </p:scale>
        <p:origin x="1830" y="72"/>
      </p:cViewPr>
      <p:guideLst>
        <p:guide orient="horz" pos="2183"/>
        <p:guide pos="459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320"/>
    </p:cViewPr>
  </p:sorterViewPr>
  <p:notesViewPr>
    <p:cSldViewPr snapToGrid="0">
      <p:cViewPr varScale="1">
        <p:scale>
          <a:sx n="77" d="100"/>
          <a:sy n="77" d="100"/>
        </p:scale>
        <p:origin x="4080" y="114"/>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customXml/item2.xml" Type="http://schemas.openxmlformats.org/officeDocument/2006/relationships/customXml"/><Relationship Id="rId20" Target="slides/slide15.xml" Type="http://schemas.openxmlformats.org/officeDocument/2006/relationships/slide"/><Relationship Id="rId21" Target="notesMasters/notesMaster1.xml" Type="http://schemas.openxmlformats.org/officeDocument/2006/relationships/notesMaster"/><Relationship Id="rId22" Target="commentAuthors.xml" Type="http://schemas.openxmlformats.org/officeDocument/2006/relationships/commentAuthors"/><Relationship Id="rId23" Target="presProps.xml" Type="http://schemas.openxmlformats.org/officeDocument/2006/relationships/presProps"/><Relationship Id="rId24" Target="viewProps.xml" Type="http://schemas.openxmlformats.org/officeDocument/2006/relationships/viewProps"/><Relationship Id="rId25" Target="theme/theme1.xml" Type="http://schemas.openxmlformats.org/officeDocument/2006/relationships/theme"/><Relationship Id="rId26" Target="tableStyles.xml" Type="http://schemas.openxmlformats.org/officeDocument/2006/relationships/tableStyles"/><Relationship Id="rId27" Target="changesInfos/changesInfo1.xml" Type="http://schemas.microsoft.com/office/2016/11/relationships/changesInfo"/><Relationship Id="rId28" Target="authors.xml" Type="http://schemas.microsoft.com/office/2018/10/relationships/authors"/><Relationship Id="rId3" Target="../customXml/item3.xml" Type="http://schemas.openxmlformats.org/officeDocument/2006/relationships/customXml"/><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片岡 雅人(kataoka-masato.jy9)" userId="88cedb9a-987e-4ee1-ba3f-82d9b1566fcc" providerId="ADAL" clId="{9879C966-52A0-45CC-9C16-829C369EDBB0}"/>
    <pc:docChg chg="modSld">
      <pc:chgData name="片岡 雅人(kataoka-masato.jy9)" userId="88cedb9a-987e-4ee1-ba3f-82d9b1566fcc" providerId="ADAL" clId="{9879C966-52A0-45CC-9C16-829C369EDBB0}" dt="2026-01-09T06:36:03.621" v="14" actId="6549"/>
      <pc:docMkLst>
        <pc:docMk/>
      </pc:docMkLst>
      <pc:sldChg chg="modNotesTx">
        <pc:chgData name="片岡 雅人(kataoka-masato.jy9)" userId="88cedb9a-987e-4ee1-ba3f-82d9b1566fcc" providerId="ADAL" clId="{9879C966-52A0-45CC-9C16-829C369EDBB0}" dt="2026-01-09T06:35:29.844" v="0" actId="6549"/>
        <pc:sldMkLst>
          <pc:docMk/>
          <pc:sldMk cId="1830477426" sldId="2147475033"/>
        </pc:sldMkLst>
      </pc:sldChg>
      <pc:sldChg chg="modNotesTx">
        <pc:chgData name="片岡 雅人(kataoka-masato.jy9)" userId="88cedb9a-987e-4ee1-ba3f-82d9b1566fcc" providerId="ADAL" clId="{9879C966-52A0-45CC-9C16-829C369EDBB0}" dt="2026-01-09T06:35:31.916" v="1" actId="6549"/>
        <pc:sldMkLst>
          <pc:docMk/>
          <pc:sldMk cId="3028452974" sldId="2147475034"/>
        </pc:sldMkLst>
      </pc:sldChg>
      <pc:sldChg chg="modNotesTx">
        <pc:chgData name="片岡 雅人(kataoka-masato.jy9)" userId="88cedb9a-987e-4ee1-ba3f-82d9b1566fcc" providerId="ADAL" clId="{9879C966-52A0-45CC-9C16-829C369EDBB0}" dt="2026-01-09T06:35:33.775" v="2" actId="6549"/>
        <pc:sldMkLst>
          <pc:docMk/>
          <pc:sldMk cId="1998345391" sldId="2147475035"/>
        </pc:sldMkLst>
      </pc:sldChg>
      <pc:sldChg chg="modNotesTx">
        <pc:chgData name="片岡 雅人(kataoka-masato.jy9)" userId="88cedb9a-987e-4ee1-ba3f-82d9b1566fcc" providerId="ADAL" clId="{9879C966-52A0-45CC-9C16-829C369EDBB0}" dt="2026-01-09T06:35:35.652" v="3" actId="6549"/>
        <pc:sldMkLst>
          <pc:docMk/>
          <pc:sldMk cId="845750968" sldId="2147475036"/>
        </pc:sldMkLst>
      </pc:sldChg>
      <pc:sldChg chg="modNotesTx">
        <pc:chgData name="片岡 雅人(kataoka-masato.jy9)" userId="88cedb9a-987e-4ee1-ba3f-82d9b1566fcc" providerId="ADAL" clId="{9879C966-52A0-45CC-9C16-829C369EDBB0}" dt="2026-01-09T06:35:37.605" v="4" actId="6549"/>
        <pc:sldMkLst>
          <pc:docMk/>
          <pc:sldMk cId="793276902" sldId="2147475037"/>
        </pc:sldMkLst>
      </pc:sldChg>
      <pc:sldChg chg="modNotesTx">
        <pc:chgData name="片岡 雅人(kataoka-masato.jy9)" userId="88cedb9a-987e-4ee1-ba3f-82d9b1566fcc" providerId="ADAL" clId="{9879C966-52A0-45CC-9C16-829C369EDBB0}" dt="2026-01-09T06:35:41.553" v="5" actId="6549"/>
        <pc:sldMkLst>
          <pc:docMk/>
          <pc:sldMk cId="60814251" sldId="2147475038"/>
        </pc:sldMkLst>
      </pc:sldChg>
      <pc:sldChg chg="modNotesTx">
        <pc:chgData name="片岡 雅人(kataoka-masato.jy9)" userId="88cedb9a-987e-4ee1-ba3f-82d9b1566fcc" providerId="ADAL" clId="{9879C966-52A0-45CC-9C16-829C369EDBB0}" dt="2026-01-09T06:35:43.636" v="6" actId="6549"/>
        <pc:sldMkLst>
          <pc:docMk/>
          <pc:sldMk cId="1764995477" sldId="2147475039"/>
        </pc:sldMkLst>
      </pc:sldChg>
      <pc:sldChg chg="modNotesTx">
        <pc:chgData name="片岡 雅人(kataoka-masato.jy9)" userId="88cedb9a-987e-4ee1-ba3f-82d9b1566fcc" providerId="ADAL" clId="{9879C966-52A0-45CC-9C16-829C369EDBB0}" dt="2026-01-09T06:35:47.097" v="7" actId="6549"/>
        <pc:sldMkLst>
          <pc:docMk/>
          <pc:sldMk cId="2190392641" sldId="2147475040"/>
        </pc:sldMkLst>
      </pc:sldChg>
      <pc:sldChg chg="modNotesTx">
        <pc:chgData name="片岡 雅人(kataoka-masato.jy9)" userId="88cedb9a-987e-4ee1-ba3f-82d9b1566fcc" providerId="ADAL" clId="{9879C966-52A0-45CC-9C16-829C369EDBB0}" dt="2026-01-09T06:35:49.010" v="8" actId="6549"/>
        <pc:sldMkLst>
          <pc:docMk/>
          <pc:sldMk cId="1855115310" sldId="2147475041"/>
        </pc:sldMkLst>
      </pc:sldChg>
      <pc:sldChg chg="modNotesTx">
        <pc:chgData name="片岡 雅人(kataoka-masato.jy9)" userId="88cedb9a-987e-4ee1-ba3f-82d9b1566fcc" providerId="ADAL" clId="{9879C966-52A0-45CC-9C16-829C369EDBB0}" dt="2026-01-09T06:35:51.564" v="9" actId="6549"/>
        <pc:sldMkLst>
          <pc:docMk/>
          <pc:sldMk cId="1292732267" sldId="2147475042"/>
        </pc:sldMkLst>
      </pc:sldChg>
      <pc:sldChg chg="modNotesTx">
        <pc:chgData name="片岡 雅人(kataoka-masato.jy9)" userId="88cedb9a-987e-4ee1-ba3f-82d9b1566fcc" providerId="ADAL" clId="{9879C966-52A0-45CC-9C16-829C369EDBB0}" dt="2026-01-09T06:35:53.973" v="10" actId="6549"/>
        <pc:sldMkLst>
          <pc:docMk/>
          <pc:sldMk cId="3274349015" sldId="2147475043"/>
        </pc:sldMkLst>
      </pc:sldChg>
      <pc:sldChg chg="modNotesTx">
        <pc:chgData name="片岡 雅人(kataoka-masato.jy9)" userId="88cedb9a-987e-4ee1-ba3f-82d9b1566fcc" providerId="ADAL" clId="{9879C966-52A0-45CC-9C16-829C369EDBB0}" dt="2026-01-09T06:35:55.888" v="11" actId="6549"/>
        <pc:sldMkLst>
          <pc:docMk/>
          <pc:sldMk cId="3463555810" sldId="2147475044"/>
        </pc:sldMkLst>
      </pc:sldChg>
      <pc:sldChg chg="modNotesTx">
        <pc:chgData name="片岡 雅人(kataoka-masato.jy9)" userId="88cedb9a-987e-4ee1-ba3f-82d9b1566fcc" providerId="ADAL" clId="{9879C966-52A0-45CC-9C16-829C369EDBB0}" dt="2026-01-09T06:35:58.838" v="12" actId="6549"/>
        <pc:sldMkLst>
          <pc:docMk/>
          <pc:sldMk cId="499866694" sldId="2147475045"/>
        </pc:sldMkLst>
      </pc:sldChg>
      <pc:sldChg chg="modNotesTx">
        <pc:chgData name="片岡 雅人(kataoka-masato.jy9)" userId="88cedb9a-987e-4ee1-ba3f-82d9b1566fcc" providerId="ADAL" clId="{9879C966-52A0-45CC-9C16-829C369EDBB0}" dt="2026-01-09T06:36:01.608" v="13" actId="6549"/>
        <pc:sldMkLst>
          <pc:docMk/>
          <pc:sldMk cId="3226137414" sldId="2147475046"/>
        </pc:sldMkLst>
      </pc:sldChg>
      <pc:sldChg chg="modNotesTx">
        <pc:chgData name="片岡 雅人(kataoka-masato.jy9)" userId="88cedb9a-987e-4ee1-ba3f-82d9b1566fcc" providerId="ADAL" clId="{9879C966-52A0-45CC-9C16-829C369EDBB0}" dt="2026-01-09T06:36:03.621" v="14" actId="6549"/>
        <pc:sldMkLst>
          <pc:docMk/>
          <pc:sldMk cId="471937031" sldId="2147475047"/>
        </pc:sldMkLst>
      </pc:sldChg>
    </pc:docChg>
  </pc:docChgLst>
  <pc:docChgLst>
    <pc:chgData name="片岡 雅人(kataoka-masato.jy9)" userId="88cedb9a-987e-4ee1-ba3f-82d9b1566fcc" providerId="ADAL" clId="{D32A5AF0-08B5-40B0-ADF2-DB002841CA37}"/>
    <pc:docChg chg="modSld">
      <pc:chgData name="片岡 雅人(kataoka-masato.jy9)" userId="88cedb9a-987e-4ee1-ba3f-82d9b1566fcc" providerId="ADAL" clId="{D32A5AF0-08B5-40B0-ADF2-DB002841CA37}" dt="2025-10-28T00:07:29.847" v="12" actId="20577"/>
      <pc:docMkLst>
        <pc:docMk/>
      </pc:docMkLst>
      <pc:sldChg chg="modNotesTx">
        <pc:chgData name="片岡 雅人(kataoka-masato.jy9)" userId="88cedb9a-987e-4ee1-ba3f-82d9b1566fcc" providerId="ADAL" clId="{D32A5AF0-08B5-40B0-ADF2-DB002841CA37}" dt="2025-10-28T00:07:29.847" v="12" actId="20577"/>
        <pc:sldMkLst>
          <pc:docMk/>
          <pc:sldMk cId="60814251" sldId="2147475038"/>
        </pc:sldMkLst>
      </pc:sldChg>
    </pc:docChg>
  </pc:docChgLst>
  <pc:docChgLst>
    <pc:chgData name="片岡 雅人(kataoka-masato.jy9)" userId="88cedb9a-987e-4ee1-ba3f-82d9b1566fcc" providerId="ADAL" clId="{C136E36E-DEE8-4FD4-B3E4-153C03764637}"/>
    <pc:docChg chg="undo custSel modSld">
      <pc:chgData name="片岡 雅人(kataoka-masato.jy9)" userId="88cedb9a-987e-4ee1-ba3f-82d9b1566fcc" providerId="ADAL" clId="{C136E36E-DEE8-4FD4-B3E4-153C03764637}" dt="2025-12-25T04:29:56.489" v="68" actId="478"/>
      <pc:docMkLst>
        <pc:docMk/>
      </pc:docMkLst>
      <pc:sldChg chg="delSp mod modTransition delAnim modAnim">
        <pc:chgData name="片岡 雅人(kataoka-masato.jy9)" userId="88cedb9a-987e-4ee1-ba3f-82d9b1566fcc" providerId="ADAL" clId="{C136E36E-DEE8-4FD4-B3E4-153C03764637}" dt="2025-12-25T04:29:34.151" v="52" actId="478"/>
        <pc:sldMkLst>
          <pc:docMk/>
          <pc:sldMk cId="1830477426" sldId="2147475033"/>
        </pc:sldMkLst>
      </pc:sldChg>
      <pc:sldChg chg="delSp mod modTransition delAnim modAnim">
        <pc:chgData name="片岡 雅人(kataoka-masato.jy9)" userId="88cedb9a-987e-4ee1-ba3f-82d9b1566fcc" providerId="ADAL" clId="{C136E36E-DEE8-4FD4-B3E4-153C03764637}" dt="2025-12-25T04:29:35.900" v="53" actId="478"/>
        <pc:sldMkLst>
          <pc:docMk/>
          <pc:sldMk cId="3028452974" sldId="2147475034"/>
        </pc:sldMkLst>
      </pc:sldChg>
      <pc:sldChg chg="delSp mod modTransition delAnim modAnim">
        <pc:chgData name="片岡 雅人(kataoka-masato.jy9)" userId="88cedb9a-987e-4ee1-ba3f-82d9b1566fcc" providerId="ADAL" clId="{C136E36E-DEE8-4FD4-B3E4-153C03764637}" dt="2025-12-25T04:29:37.192" v="54" actId="478"/>
        <pc:sldMkLst>
          <pc:docMk/>
          <pc:sldMk cId="1998345391" sldId="2147475035"/>
        </pc:sldMkLst>
      </pc:sldChg>
      <pc:sldChg chg="delSp mod modTransition delAnim modAnim">
        <pc:chgData name="片岡 雅人(kataoka-masato.jy9)" userId="88cedb9a-987e-4ee1-ba3f-82d9b1566fcc" providerId="ADAL" clId="{C136E36E-DEE8-4FD4-B3E4-153C03764637}" dt="2025-12-25T04:29:38.906" v="55" actId="478"/>
        <pc:sldMkLst>
          <pc:docMk/>
          <pc:sldMk cId="845750968" sldId="2147475036"/>
        </pc:sldMkLst>
      </pc:sldChg>
      <pc:sldChg chg="delSp mod modTransition delAnim modAnim">
        <pc:chgData name="片岡 雅人(kataoka-masato.jy9)" userId="88cedb9a-987e-4ee1-ba3f-82d9b1566fcc" providerId="ADAL" clId="{C136E36E-DEE8-4FD4-B3E4-153C03764637}" dt="2025-12-25T04:29:40.076" v="56" actId="478"/>
        <pc:sldMkLst>
          <pc:docMk/>
          <pc:sldMk cId="793276902" sldId="2147475037"/>
        </pc:sldMkLst>
      </pc:sldChg>
      <pc:sldChg chg="delSp mod modTransition delAnim modAnim">
        <pc:chgData name="片岡 雅人(kataoka-masato.jy9)" userId="88cedb9a-987e-4ee1-ba3f-82d9b1566fcc" providerId="ADAL" clId="{C136E36E-DEE8-4FD4-B3E4-153C03764637}" dt="2025-12-25T04:29:41.360" v="57" actId="478"/>
        <pc:sldMkLst>
          <pc:docMk/>
          <pc:sldMk cId="60814251" sldId="2147475038"/>
        </pc:sldMkLst>
      </pc:sldChg>
      <pc:sldChg chg="addSp delSp mod modTransition delAnim modAnim">
        <pc:chgData name="片岡 雅人(kataoka-masato.jy9)" userId="88cedb9a-987e-4ee1-ba3f-82d9b1566fcc" providerId="ADAL" clId="{C136E36E-DEE8-4FD4-B3E4-153C03764637}" dt="2025-12-25T04:29:46.067" v="60" actId="478"/>
        <pc:sldMkLst>
          <pc:docMk/>
          <pc:sldMk cId="1764995477" sldId="2147475039"/>
        </pc:sldMkLst>
        <pc:picChg chg="add del">
          <ac:chgData name="片岡 雅人(kataoka-masato.jy9)" userId="88cedb9a-987e-4ee1-ba3f-82d9b1566fcc" providerId="ADAL" clId="{C136E36E-DEE8-4FD4-B3E4-153C03764637}" dt="2025-12-25T04:29:44.254" v="59" actId="478"/>
          <ac:picMkLst>
            <pc:docMk/>
            <pc:sldMk cId="1764995477" sldId="2147475039"/>
            <ac:picMk id="2" creationId="{E24AC0CF-CC7D-674B-B68D-044C617E7E5D}"/>
          </ac:picMkLst>
        </pc:picChg>
      </pc:sldChg>
      <pc:sldChg chg="delSp mod modTransition delAnim modAnim">
        <pc:chgData name="片岡 雅人(kataoka-masato.jy9)" userId="88cedb9a-987e-4ee1-ba3f-82d9b1566fcc" providerId="ADAL" clId="{C136E36E-DEE8-4FD4-B3E4-153C03764637}" dt="2025-12-25T04:29:47.939" v="61" actId="478"/>
        <pc:sldMkLst>
          <pc:docMk/>
          <pc:sldMk cId="2190392641" sldId="2147475040"/>
        </pc:sldMkLst>
      </pc:sldChg>
      <pc:sldChg chg="delSp mod modTransition delAnim modAnim">
        <pc:chgData name="片岡 雅人(kataoka-masato.jy9)" userId="88cedb9a-987e-4ee1-ba3f-82d9b1566fcc" providerId="ADAL" clId="{C136E36E-DEE8-4FD4-B3E4-153C03764637}" dt="2025-12-25T04:29:49.008" v="62" actId="478"/>
        <pc:sldMkLst>
          <pc:docMk/>
          <pc:sldMk cId="1855115310" sldId="2147475041"/>
        </pc:sldMkLst>
      </pc:sldChg>
      <pc:sldChg chg="delSp mod modTransition delAnim modAnim">
        <pc:chgData name="片岡 雅人(kataoka-masato.jy9)" userId="88cedb9a-987e-4ee1-ba3f-82d9b1566fcc" providerId="ADAL" clId="{C136E36E-DEE8-4FD4-B3E4-153C03764637}" dt="2025-12-25T04:29:50.345" v="63" actId="478"/>
        <pc:sldMkLst>
          <pc:docMk/>
          <pc:sldMk cId="1292732267" sldId="2147475042"/>
        </pc:sldMkLst>
      </pc:sldChg>
      <pc:sldChg chg="delSp mod modTransition delAnim modAnim">
        <pc:chgData name="片岡 雅人(kataoka-masato.jy9)" userId="88cedb9a-987e-4ee1-ba3f-82d9b1566fcc" providerId="ADAL" clId="{C136E36E-DEE8-4FD4-B3E4-153C03764637}" dt="2025-12-25T04:29:51.509" v="64" actId="478"/>
        <pc:sldMkLst>
          <pc:docMk/>
          <pc:sldMk cId="3274349015" sldId="2147475043"/>
        </pc:sldMkLst>
      </pc:sldChg>
      <pc:sldChg chg="delSp mod modTransition delAnim modAnim modNotesTx">
        <pc:chgData name="片岡 雅人(kataoka-masato.jy9)" userId="88cedb9a-987e-4ee1-ba3f-82d9b1566fcc" providerId="ADAL" clId="{C136E36E-DEE8-4FD4-B3E4-153C03764637}" dt="2025-12-25T04:29:52.624" v="65" actId="478"/>
        <pc:sldMkLst>
          <pc:docMk/>
          <pc:sldMk cId="3463555810" sldId="2147475044"/>
        </pc:sldMkLst>
      </pc:sldChg>
      <pc:sldChg chg="delSp mod modTransition delAnim modAnim">
        <pc:chgData name="片岡 雅人(kataoka-masato.jy9)" userId="88cedb9a-987e-4ee1-ba3f-82d9b1566fcc" providerId="ADAL" clId="{C136E36E-DEE8-4FD4-B3E4-153C03764637}" dt="2025-12-25T04:29:53.957" v="66" actId="478"/>
        <pc:sldMkLst>
          <pc:docMk/>
          <pc:sldMk cId="499866694" sldId="2147475045"/>
        </pc:sldMkLst>
      </pc:sldChg>
      <pc:sldChg chg="delSp mod modTransition delAnim modAnim">
        <pc:chgData name="片岡 雅人(kataoka-masato.jy9)" userId="88cedb9a-987e-4ee1-ba3f-82d9b1566fcc" providerId="ADAL" clId="{C136E36E-DEE8-4FD4-B3E4-153C03764637}" dt="2025-12-25T04:29:55.163" v="67" actId="478"/>
        <pc:sldMkLst>
          <pc:docMk/>
          <pc:sldMk cId="3226137414" sldId="2147475046"/>
        </pc:sldMkLst>
      </pc:sldChg>
      <pc:sldChg chg="delSp mod modTransition delAnim modAnim">
        <pc:chgData name="片岡 雅人(kataoka-masato.jy9)" userId="88cedb9a-987e-4ee1-ba3f-82d9b1566fcc" providerId="ADAL" clId="{C136E36E-DEE8-4FD4-B3E4-153C03764637}" dt="2025-12-25T04:29:56.489" v="68" actId="478"/>
        <pc:sldMkLst>
          <pc:docMk/>
          <pc:sldMk cId="471937031" sldId="2147475047"/>
        </pc:sldMkLst>
      </pc:sldChg>
    </pc:docChg>
  </pc:docChgLst>
  <pc:docChgLst>
    <pc:chgData name="片岡 雅人(kataoka-masato.jy9)" userId="88cedb9a-987e-4ee1-ba3f-82d9b1566fcc" providerId="ADAL" clId="{93E9626B-A98C-4F0D-8E2A-F7C710231666}"/>
    <pc:docChg chg="delSection">
      <pc:chgData name="片岡 雅人(kataoka-masato.jy9)" userId="88cedb9a-987e-4ee1-ba3f-82d9b1566fcc" providerId="ADAL" clId="{93E9626B-A98C-4F0D-8E2A-F7C710231666}" dt="2025-10-28T00:35:16.211" v="0" actId="17851"/>
      <pc:docMkLst>
        <pc:docMk/>
      </pc:docMkLst>
    </pc:docChg>
  </pc:docChgLst>
  <pc:docChgLst>
    <pc:chgData name="HXU 具志堅 優" userId="9b566f8e-a36d-473a-ae04-2542ef874fdd" providerId="ADAL" clId="{ECC66BB2-BF8E-4B10-BBE8-875536B3E547}"/>
    <pc:docChg chg="custSel modSld">
      <pc:chgData name="HXU 具志堅 優" userId="9b566f8e-a36d-473a-ae04-2542ef874fdd" providerId="ADAL" clId="{ECC66BB2-BF8E-4B10-BBE8-875536B3E547}" dt="2025-10-28T13:18:00.625" v="79" actId="1076"/>
      <pc:docMkLst>
        <pc:docMk/>
      </pc:docMkLst>
      <pc:sldChg chg="addSp delSp modSp mod delAnim modAnim">
        <pc:chgData name="HXU 具志堅 優" userId="9b566f8e-a36d-473a-ae04-2542ef874fdd" providerId="ADAL" clId="{ECC66BB2-BF8E-4B10-BBE8-875536B3E547}" dt="2025-10-27T14:49:23.139" v="22" actId="1076"/>
        <pc:sldMkLst>
          <pc:docMk/>
          <pc:sldMk cId="3028452974" sldId="2147475034"/>
        </pc:sldMkLst>
      </pc:sldChg>
      <pc:sldChg chg="addSp delSp modSp mod delAnim modAnim">
        <pc:chgData name="HXU 具志堅 優" userId="9b566f8e-a36d-473a-ae04-2542ef874fdd" providerId="ADAL" clId="{ECC66BB2-BF8E-4B10-BBE8-875536B3E547}" dt="2025-10-28T13:10:43.357" v="68" actId="1076"/>
        <pc:sldMkLst>
          <pc:docMk/>
          <pc:sldMk cId="1998345391" sldId="2147475035"/>
        </pc:sldMkLst>
      </pc:sldChg>
      <pc:sldChg chg="addSp delSp modSp mod delAnim modAnim">
        <pc:chgData name="HXU 具志堅 優" userId="9b566f8e-a36d-473a-ae04-2542ef874fdd" providerId="ADAL" clId="{ECC66BB2-BF8E-4B10-BBE8-875536B3E547}" dt="2025-10-27T13:21:00.878" v="9" actId="1076"/>
        <pc:sldMkLst>
          <pc:docMk/>
          <pc:sldMk cId="793276902" sldId="2147475037"/>
        </pc:sldMkLst>
      </pc:sldChg>
      <pc:sldChg chg="addSp delSp modSp mod delAnim modAnim">
        <pc:chgData name="HXU 具志堅 優" userId="9b566f8e-a36d-473a-ae04-2542ef874fdd" providerId="ADAL" clId="{ECC66BB2-BF8E-4B10-BBE8-875536B3E547}" dt="2025-10-28T04:29:15.405" v="63" actId="1076"/>
        <pc:sldMkLst>
          <pc:docMk/>
          <pc:sldMk cId="60814251" sldId="2147475038"/>
        </pc:sldMkLst>
      </pc:sldChg>
      <pc:sldChg chg="addSp delSp modSp mod delAnim modAnim modNotesTx">
        <pc:chgData name="HXU 具志堅 優" userId="9b566f8e-a36d-473a-ae04-2542ef874fdd" providerId="ADAL" clId="{ECC66BB2-BF8E-4B10-BBE8-875536B3E547}" dt="2025-10-27T14:55:09.867" v="35" actId="1076"/>
        <pc:sldMkLst>
          <pc:docMk/>
          <pc:sldMk cId="1764995477" sldId="2147475039"/>
        </pc:sldMkLst>
      </pc:sldChg>
      <pc:sldChg chg="addSp delSp modSp mod delAnim modAnim modNotesTx">
        <pc:chgData name="HXU 具志堅 優" userId="9b566f8e-a36d-473a-ae04-2542ef874fdd" providerId="ADAL" clId="{ECC66BB2-BF8E-4B10-BBE8-875536B3E547}" dt="2025-10-27T14:57:02.944" v="40" actId="1076"/>
        <pc:sldMkLst>
          <pc:docMk/>
          <pc:sldMk cId="2190392641" sldId="2147475040"/>
        </pc:sldMkLst>
      </pc:sldChg>
      <pc:sldChg chg="addSp delSp modSp mod delAnim modAnim modNotesTx">
        <pc:chgData name="HXU 具志堅 優" userId="9b566f8e-a36d-473a-ae04-2542ef874fdd" providerId="ADAL" clId="{ECC66BB2-BF8E-4B10-BBE8-875536B3E547}" dt="2025-10-27T15:01:21.817" v="47" actId="1076"/>
        <pc:sldMkLst>
          <pc:docMk/>
          <pc:sldMk cId="1855115310" sldId="2147475041"/>
        </pc:sldMkLst>
      </pc:sldChg>
      <pc:sldChg chg="addSp delSp modSp mod delAnim modAnim">
        <pc:chgData name="HXU 具志堅 優" userId="9b566f8e-a36d-473a-ae04-2542ef874fdd" providerId="ADAL" clId="{ECC66BB2-BF8E-4B10-BBE8-875536B3E547}" dt="2025-10-27T15:05:36.366" v="51" actId="1076"/>
        <pc:sldMkLst>
          <pc:docMk/>
          <pc:sldMk cId="1292732267" sldId="2147475042"/>
        </pc:sldMkLst>
      </pc:sldChg>
      <pc:sldChg chg="addSp delSp modSp mod delAnim modAnim">
        <pc:chgData name="HXU 具志堅 優" userId="9b566f8e-a36d-473a-ae04-2542ef874fdd" providerId="ADAL" clId="{ECC66BB2-BF8E-4B10-BBE8-875536B3E547}" dt="2025-10-27T15:08:34.783" v="55" actId="1076"/>
        <pc:sldMkLst>
          <pc:docMk/>
          <pc:sldMk cId="499866694" sldId="2147475045"/>
        </pc:sldMkLst>
      </pc:sldChg>
      <pc:sldChg chg="addSp delSp modSp mod delAnim modAnim modNotesTx">
        <pc:chgData name="HXU 具志堅 優" userId="9b566f8e-a36d-473a-ae04-2542ef874fdd" providerId="ADAL" clId="{ECC66BB2-BF8E-4B10-BBE8-875536B3E547}" dt="2025-10-28T13:18:00.625" v="79" actId="1076"/>
        <pc:sldMkLst>
          <pc:docMk/>
          <pc:sldMk cId="3226137414" sldId="2147475046"/>
        </pc:sldMkLst>
      </pc:sldChg>
      <pc:sldChg chg="addSp delSp modSp mod delAnim modAnim">
        <pc:chgData name="HXU 具志堅 優" userId="9b566f8e-a36d-473a-ae04-2542ef874fdd" providerId="ADAL" clId="{ECC66BB2-BF8E-4B10-BBE8-875536B3E547}" dt="2025-10-27T15:10:09.929" v="59" actId="1076"/>
        <pc:sldMkLst>
          <pc:docMk/>
          <pc:sldMk cId="471937031" sldId="2147475047"/>
        </pc:sldMkLst>
      </pc:sldChg>
    </pc:docChg>
  </pc:docChgLst>
</pc:chgInfo>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6" rIns="91433" bIns="45716" rtlCol="0"/>
          <a:lstStyle>
            <a:lvl1pPr algn="r">
              <a:defRPr sz="1200"/>
            </a:lvl1pPr>
          </a:lstStyle>
          <a:p>
            <a:fld id="{510B72EB-B866-4D5B-A749-D5B315BA50A2}" type="datetimeFigureOut">
              <a:rPr kumimoji="1" lang="ja-JP" altLang="en-US" smtClean="0"/>
              <a:t>2026/1/9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92F6713B-3BB1-462D-88FC-A728EB7EFB1A}" type="slidenum">
              <a:rPr kumimoji="1" lang="ja-JP" altLang="en-US" smtClean="0"/>
              <a:t>‹#›</a:t>
            </a:fld>
            <a:endParaRPr kumimoji="1" lang="ja-JP" altLang="en-US"/>
          </a:p>
        </p:txBody>
      </p:sp>
    </p:spTree>
    <p:extLst>
      <p:ext uri="{BB962C8B-B14F-4D97-AF65-F5344CB8AC3E}">
        <p14:creationId xmlns:p14="http://schemas.microsoft.com/office/powerpoint/2010/main" val="23951215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598C7-1F9C-57DA-AB7D-CC233711E2C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4FEFCCA-F712-EFBF-1ABC-A8FCCD53BF1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4F083EC-C65C-E8E2-8E37-04026E1E136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42AB39F-CED4-BEE1-EEE8-1580540D2BFB}"/>
              </a:ext>
            </a:extLst>
          </p:cNvPr>
          <p:cNvSpPr>
            <a:spLocks noGrp="1"/>
          </p:cNvSpPr>
          <p:nvPr>
            <p:ph type="sldNum" sz="quarter" idx="5"/>
          </p:nvPr>
        </p:nvSpPr>
        <p:spPr/>
        <p:txBody>
          <a:bodyPr/>
          <a:lstStyle/>
          <a:p>
            <a:fld id="{92F6713B-3BB1-462D-88FC-A728EB7EFB1A}" type="slidenum">
              <a:rPr kumimoji="1" lang="ja-JP" altLang="en-US" smtClean="0"/>
              <a:t>1</a:t>
            </a:fld>
            <a:endParaRPr kumimoji="1" lang="ja-JP" altLang="en-US"/>
          </a:p>
        </p:txBody>
      </p:sp>
    </p:spTree>
    <p:extLst>
      <p:ext uri="{BB962C8B-B14F-4D97-AF65-F5344CB8AC3E}">
        <p14:creationId xmlns:p14="http://schemas.microsoft.com/office/powerpoint/2010/main" val="1831819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DA7ED-7FAD-871E-3DB9-2F22CCEB5D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285093-5BA2-8207-C9EB-FF47AB943B0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EBD6A9-5D0A-F719-BD97-7F7A9DE4E71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1656AF9-40AD-8EC1-8D7A-95BCBFCE0A66}"/>
              </a:ext>
            </a:extLst>
          </p:cNvPr>
          <p:cNvSpPr>
            <a:spLocks noGrp="1"/>
          </p:cNvSpPr>
          <p:nvPr>
            <p:ph type="sldNum" sz="quarter" idx="5"/>
          </p:nvPr>
        </p:nvSpPr>
        <p:spPr/>
        <p:txBody>
          <a:bodyPr/>
          <a:lstStyle/>
          <a:p>
            <a:fld id="{92F6713B-3BB1-462D-88FC-A728EB7EFB1A}" type="slidenum">
              <a:rPr kumimoji="1" lang="ja-JP" altLang="en-US" smtClean="0"/>
              <a:t>10</a:t>
            </a:fld>
            <a:endParaRPr kumimoji="1" lang="ja-JP" altLang="en-US"/>
          </a:p>
        </p:txBody>
      </p:sp>
    </p:spTree>
    <p:extLst>
      <p:ext uri="{BB962C8B-B14F-4D97-AF65-F5344CB8AC3E}">
        <p14:creationId xmlns:p14="http://schemas.microsoft.com/office/powerpoint/2010/main" val="1109480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7DA13-AB61-7432-C789-1AB8AEA8F0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FD62A3-CB16-8C03-A2C4-09141C03D01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2A6E6BF-86E6-A05A-B95C-5152A088E54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B2B2C05-4E53-7583-1CF4-4A910D68C166}"/>
              </a:ext>
            </a:extLst>
          </p:cNvPr>
          <p:cNvSpPr>
            <a:spLocks noGrp="1"/>
          </p:cNvSpPr>
          <p:nvPr>
            <p:ph type="sldNum" sz="quarter" idx="5"/>
          </p:nvPr>
        </p:nvSpPr>
        <p:spPr/>
        <p:txBody>
          <a:bodyPr/>
          <a:lstStyle/>
          <a:p>
            <a:fld id="{92F6713B-3BB1-462D-88FC-A728EB7EFB1A}" type="slidenum">
              <a:rPr kumimoji="1" lang="ja-JP" altLang="en-US" smtClean="0"/>
              <a:t>11</a:t>
            </a:fld>
            <a:endParaRPr kumimoji="1" lang="ja-JP" altLang="en-US"/>
          </a:p>
        </p:txBody>
      </p:sp>
    </p:spTree>
    <p:extLst>
      <p:ext uri="{BB962C8B-B14F-4D97-AF65-F5344CB8AC3E}">
        <p14:creationId xmlns:p14="http://schemas.microsoft.com/office/powerpoint/2010/main" val="379837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06659-371F-83F6-98AF-15A4F4DE9E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FF409CE-C0F2-8E56-50FF-7C7C8C56115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8D72B1-A178-1BAC-357C-CAF70118B8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a:extLst>
              <a:ext uri="{FF2B5EF4-FFF2-40B4-BE49-F238E27FC236}">
                <a16:creationId xmlns:a16="http://schemas.microsoft.com/office/drawing/2014/main" id="{69119CC5-DF86-C6F4-B63D-8252632720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6713B-3BB1-462D-88FC-A728EB7EFB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67699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8F1EB-27D3-5678-C600-A4F5CB7A9C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A089BD-88A5-D2F7-A01A-45014235A4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5211B6-DD8E-275F-A460-E3AC1DE179A1}"/>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E76B2A77-7C5A-2B0E-847D-24D042BC69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6713B-3BB1-462D-88FC-A728EB7EFB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0136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E0056-C374-89BE-964C-28422D706EC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7FAEA8-3F8F-2591-E4D3-651258D4460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45EAE92-ED50-F0EF-8B69-010A62D4FC4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D8B646B-63F9-FFA7-64AD-BD2A3B60A7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6713B-3BB1-462D-88FC-A728EB7EFB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4032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29150-9A07-0E33-66A1-6F5A14B678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72C709-5215-ADB3-3560-3A988F458E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4B3F70-FEC6-FE9B-52B7-7F83FF6F8FD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F34FF0D-7BBC-334D-3583-C8B2A9E062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6713B-3BB1-462D-88FC-A728EB7EFB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9955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94965-DE1C-1C60-4604-FDB2962239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2518A8-D645-EAF3-E2A9-D2834B78C25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5987682-50C7-EBB1-296D-BB05FC2311DA}"/>
              </a:ext>
            </a:extLst>
          </p:cNvPr>
          <p:cNvSpPr>
            <a:spLocks noGrp="1"/>
          </p:cNvSpPr>
          <p:nvPr>
            <p:ph type="body" idx="1"/>
          </p:nvPr>
        </p:nvSpPr>
        <p:spPr/>
        <p:txBody>
          <a:bodyPr/>
          <a:lstStyle/>
          <a:p>
            <a:pPr rtl="0"/>
            <a:endParaRPr lang="ja-JP" altLang="en-US" dirty="0">
              <a:effectLst/>
            </a:endParaRPr>
          </a:p>
        </p:txBody>
      </p:sp>
      <p:sp>
        <p:nvSpPr>
          <p:cNvPr id="4" name="スライド番号プレースホルダー 3">
            <a:extLst>
              <a:ext uri="{FF2B5EF4-FFF2-40B4-BE49-F238E27FC236}">
                <a16:creationId xmlns:a16="http://schemas.microsoft.com/office/drawing/2014/main" id="{A9E6E8CB-9221-19AC-8BF8-1E0A2AF92D19}"/>
              </a:ext>
            </a:extLst>
          </p:cNvPr>
          <p:cNvSpPr>
            <a:spLocks noGrp="1"/>
          </p:cNvSpPr>
          <p:nvPr>
            <p:ph type="sldNum" sz="quarter" idx="5"/>
          </p:nvPr>
        </p:nvSpPr>
        <p:spPr/>
        <p:txBody>
          <a:bodyPr/>
          <a:lstStyle/>
          <a:p>
            <a:fld id="{92F6713B-3BB1-462D-88FC-A728EB7EFB1A}" type="slidenum">
              <a:rPr kumimoji="1" lang="ja-JP" altLang="en-US" smtClean="0"/>
              <a:t>2</a:t>
            </a:fld>
            <a:endParaRPr kumimoji="1" lang="ja-JP" altLang="en-US"/>
          </a:p>
        </p:txBody>
      </p:sp>
    </p:spTree>
    <p:extLst>
      <p:ext uri="{BB962C8B-B14F-4D97-AF65-F5344CB8AC3E}">
        <p14:creationId xmlns:p14="http://schemas.microsoft.com/office/powerpoint/2010/main" val="352949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010AB-CF69-4A82-D53A-E04083CE6B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67C0F4-F6BA-EAB5-CAC8-A9918740EF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AA7DF3-066B-F4DE-18EC-84FB0096DE6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FA529BD-F954-5259-FDD4-6FF4CEB0EBAB}"/>
              </a:ext>
            </a:extLst>
          </p:cNvPr>
          <p:cNvSpPr>
            <a:spLocks noGrp="1"/>
          </p:cNvSpPr>
          <p:nvPr>
            <p:ph type="sldNum" sz="quarter" idx="5"/>
          </p:nvPr>
        </p:nvSpPr>
        <p:spPr/>
        <p:txBody>
          <a:bodyPr/>
          <a:lstStyle/>
          <a:p>
            <a:fld id="{92F6713B-3BB1-462D-88FC-A728EB7EFB1A}" type="slidenum">
              <a:rPr kumimoji="1" lang="ja-JP" altLang="en-US" smtClean="0"/>
              <a:t>3</a:t>
            </a:fld>
            <a:endParaRPr kumimoji="1" lang="ja-JP" altLang="en-US"/>
          </a:p>
        </p:txBody>
      </p:sp>
    </p:spTree>
    <p:extLst>
      <p:ext uri="{BB962C8B-B14F-4D97-AF65-F5344CB8AC3E}">
        <p14:creationId xmlns:p14="http://schemas.microsoft.com/office/powerpoint/2010/main" val="326660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70F99-157A-449A-359C-8347766E1E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3C9FE15-A164-14B0-8B73-4612FC09B81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8183BED-3785-114F-2C7C-9234BC61F2A3}"/>
              </a:ext>
            </a:extLst>
          </p:cNvPr>
          <p:cNvSpPr>
            <a:spLocks noGrp="1"/>
          </p:cNvSpPr>
          <p:nvPr>
            <p:ph type="body" idx="1"/>
          </p:nvPr>
        </p:nvSpPr>
        <p:spPr/>
        <p:txBody>
          <a:bodyPr/>
          <a:lstStyle/>
          <a:p>
            <a:endParaRPr lang="ja-JP" altLang="en-US" sz="1200" dirty="0">
              <a:solidFill>
                <a:srgbClr val="000000"/>
              </a:solidFill>
              <a:latin typeface="+mn-ea"/>
            </a:endParaRPr>
          </a:p>
        </p:txBody>
      </p:sp>
      <p:sp>
        <p:nvSpPr>
          <p:cNvPr id="4" name="スライド番号プレースホルダー 3">
            <a:extLst>
              <a:ext uri="{FF2B5EF4-FFF2-40B4-BE49-F238E27FC236}">
                <a16:creationId xmlns:a16="http://schemas.microsoft.com/office/drawing/2014/main" id="{AF3BD80F-0D75-5674-D5A1-ACA571AEE852}"/>
              </a:ext>
            </a:extLst>
          </p:cNvPr>
          <p:cNvSpPr>
            <a:spLocks noGrp="1"/>
          </p:cNvSpPr>
          <p:nvPr>
            <p:ph type="sldNum" sz="quarter" idx="5"/>
          </p:nvPr>
        </p:nvSpPr>
        <p:spPr/>
        <p:txBody>
          <a:bodyPr/>
          <a:lstStyle/>
          <a:p>
            <a:fld id="{92F6713B-3BB1-462D-88FC-A728EB7EFB1A}" type="slidenum">
              <a:rPr kumimoji="1" lang="ja-JP" altLang="en-US" smtClean="0"/>
              <a:t>4</a:t>
            </a:fld>
            <a:endParaRPr kumimoji="1" lang="ja-JP" altLang="en-US"/>
          </a:p>
        </p:txBody>
      </p:sp>
    </p:spTree>
    <p:extLst>
      <p:ext uri="{BB962C8B-B14F-4D97-AF65-F5344CB8AC3E}">
        <p14:creationId xmlns:p14="http://schemas.microsoft.com/office/powerpoint/2010/main" val="261160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7C014-C4AA-F662-7A7D-E743668BB5B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9E1289-CE09-22FB-0A16-ECA7C36F65B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791972-9020-C5A5-1740-D60F0ADAA9D9}"/>
              </a:ext>
            </a:extLst>
          </p:cNvPr>
          <p:cNvSpPr>
            <a:spLocks noGrp="1"/>
          </p:cNvSpPr>
          <p:nvPr>
            <p:ph type="body" idx="1"/>
          </p:nvPr>
        </p:nvSpPr>
        <p:spPr/>
        <p:txBody>
          <a:bodyPr/>
          <a:lstStyle/>
          <a:p>
            <a:pPr rtl="0"/>
            <a:endParaRPr lang="ja-JP" altLang="en-US" dirty="0">
              <a:effectLst/>
            </a:endParaRPr>
          </a:p>
        </p:txBody>
      </p:sp>
      <p:sp>
        <p:nvSpPr>
          <p:cNvPr id="4" name="スライド番号プレースホルダー 3">
            <a:extLst>
              <a:ext uri="{FF2B5EF4-FFF2-40B4-BE49-F238E27FC236}">
                <a16:creationId xmlns:a16="http://schemas.microsoft.com/office/drawing/2014/main" id="{5846ACC3-3FE1-735E-E14C-8C6454BEE07A}"/>
              </a:ext>
            </a:extLst>
          </p:cNvPr>
          <p:cNvSpPr>
            <a:spLocks noGrp="1"/>
          </p:cNvSpPr>
          <p:nvPr>
            <p:ph type="sldNum" sz="quarter" idx="5"/>
          </p:nvPr>
        </p:nvSpPr>
        <p:spPr/>
        <p:txBody>
          <a:bodyPr/>
          <a:lstStyle/>
          <a:p>
            <a:fld id="{92F6713B-3BB1-462D-88FC-A728EB7EFB1A}" type="slidenum">
              <a:rPr kumimoji="1" lang="ja-JP" altLang="en-US" smtClean="0"/>
              <a:t>5</a:t>
            </a:fld>
            <a:endParaRPr kumimoji="1" lang="ja-JP" altLang="en-US"/>
          </a:p>
        </p:txBody>
      </p:sp>
    </p:spTree>
    <p:extLst>
      <p:ext uri="{BB962C8B-B14F-4D97-AF65-F5344CB8AC3E}">
        <p14:creationId xmlns:p14="http://schemas.microsoft.com/office/powerpoint/2010/main" val="260670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1825E-F5AF-CE78-AFAC-6DCF1BE70E5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7ABCDE-92C1-37C2-E7A6-00CCFBB6DC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F3912D-C70C-1EA7-B76B-60AEF062D061}"/>
              </a:ext>
            </a:extLst>
          </p:cNvPr>
          <p:cNvSpPr>
            <a:spLocks noGrp="1"/>
          </p:cNvSpPr>
          <p:nvPr>
            <p:ph type="body" idx="1"/>
          </p:nvPr>
        </p:nvSpPr>
        <p:spPr/>
        <p:txBody>
          <a:bodyPr/>
          <a:lstStyle/>
          <a:p>
            <a:pPr rtl="0"/>
            <a:endParaRPr lang="ja-JP" altLang="en-US" dirty="0">
              <a:effectLst/>
            </a:endParaRPr>
          </a:p>
        </p:txBody>
      </p:sp>
      <p:sp>
        <p:nvSpPr>
          <p:cNvPr id="4" name="スライド番号プレースホルダー 3">
            <a:extLst>
              <a:ext uri="{FF2B5EF4-FFF2-40B4-BE49-F238E27FC236}">
                <a16:creationId xmlns:a16="http://schemas.microsoft.com/office/drawing/2014/main" id="{0F74858B-D3D7-246F-2364-E68CE5D00A14}"/>
              </a:ext>
            </a:extLst>
          </p:cNvPr>
          <p:cNvSpPr>
            <a:spLocks noGrp="1"/>
          </p:cNvSpPr>
          <p:nvPr>
            <p:ph type="sldNum" sz="quarter" idx="5"/>
          </p:nvPr>
        </p:nvSpPr>
        <p:spPr/>
        <p:txBody>
          <a:bodyPr/>
          <a:lstStyle/>
          <a:p>
            <a:fld id="{92F6713B-3BB1-462D-88FC-A728EB7EFB1A}" type="slidenum">
              <a:rPr kumimoji="1" lang="ja-JP" altLang="en-US" smtClean="0"/>
              <a:t>6</a:t>
            </a:fld>
            <a:endParaRPr kumimoji="1" lang="ja-JP" altLang="en-US"/>
          </a:p>
        </p:txBody>
      </p:sp>
    </p:spTree>
    <p:extLst>
      <p:ext uri="{BB962C8B-B14F-4D97-AF65-F5344CB8AC3E}">
        <p14:creationId xmlns:p14="http://schemas.microsoft.com/office/powerpoint/2010/main" val="272767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794B5-3C69-7EF0-033A-AEE061062E0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C4415A-BD92-0B59-3DDA-0CEE421134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EC3E7A8-802E-2EA2-3D0E-791AA4DE1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solidFill>
                <a:srgbClr val="000000"/>
              </a:solidFill>
              <a:latin typeface="+mn-ea"/>
            </a:endParaRPr>
          </a:p>
        </p:txBody>
      </p:sp>
      <p:sp>
        <p:nvSpPr>
          <p:cNvPr id="4" name="スライド番号プレースホルダー 3">
            <a:extLst>
              <a:ext uri="{FF2B5EF4-FFF2-40B4-BE49-F238E27FC236}">
                <a16:creationId xmlns:a16="http://schemas.microsoft.com/office/drawing/2014/main" id="{55B986BA-63CD-1B39-80BD-DD5FC4A0189E}"/>
              </a:ext>
            </a:extLst>
          </p:cNvPr>
          <p:cNvSpPr>
            <a:spLocks noGrp="1"/>
          </p:cNvSpPr>
          <p:nvPr>
            <p:ph type="sldNum" sz="quarter" idx="5"/>
          </p:nvPr>
        </p:nvSpPr>
        <p:spPr/>
        <p:txBody>
          <a:bodyPr/>
          <a:lstStyle/>
          <a:p>
            <a:fld id="{92F6713B-3BB1-462D-88FC-A728EB7EFB1A}" type="slidenum">
              <a:rPr kumimoji="1" lang="ja-JP" altLang="en-US" smtClean="0"/>
              <a:t>7</a:t>
            </a:fld>
            <a:endParaRPr kumimoji="1" lang="ja-JP" altLang="en-US"/>
          </a:p>
        </p:txBody>
      </p:sp>
    </p:spTree>
    <p:extLst>
      <p:ext uri="{BB962C8B-B14F-4D97-AF65-F5344CB8AC3E}">
        <p14:creationId xmlns:p14="http://schemas.microsoft.com/office/powerpoint/2010/main" val="345286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6B831-0A07-93B9-7CEE-26814E5973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9E3690-5E16-B4F5-A976-6C8FC7423EF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8B864E5-F80E-0CC9-2E29-B7EFCA3CF485}"/>
              </a:ext>
            </a:extLst>
          </p:cNvPr>
          <p:cNvSpPr>
            <a:spLocks noGrp="1"/>
          </p:cNvSpPr>
          <p:nvPr>
            <p:ph type="body" idx="1"/>
          </p:nvPr>
        </p:nvSpPr>
        <p:spPr/>
        <p:txBody>
          <a:bodyPr/>
          <a:lstStyle/>
          <a:p>
            <a:pPr rtl="0"/>
            <a:endParaRPr lang="ja-JP" altLang="en-US" dirty="0">
              <a:effectLst/>
            </a:endParaRPr>
          </a:p>
        </p:txBody>
      </p:sp>
      <p:sp>
        <p:nvSpPr>
          <p:cNvPr id="4" name="スライド番号プレースホルダー 3">
            <a:extLst>
              <a:ext uri="{FF2B5EF4-FFF2-40B4-BE49-F238E27FC236}">
                <a16:creationId xmlns:a16="http://schemas.microsoft.com/office/drawing/2014/main" id="{E80DB2B3-9C2B-7B56-85C3-DB7354D23143}"/>
              </a:ext>
            </a:extLst>
          </p:cNvPr>
          <p:cNvSpPr>
            <a:spLocks noGrp="1"/>
          </p:cNvSpPr>
          <p:nvPr>
            <p:ph type="sldNum" sz="quarter" idx="5"/>
          </p:nvPr>
        </p:nvSpPr>
        <p:spPr/>
        <p:txBody>
          <a:bodyPr/>
          <a:lstStyle/>
          <a:p>
            <a:fld id="{92F6713B-3BB1-462D-88FC-A728EB7EFB1A}" type="slidenum">
              <a:rPr kumimoji="1" lang="ja-JP" altLang="en-US" smtClean="0"/>
              <a:t>8</a:t>
            </a:fld>
            <a:endParaRPr kumimoji="1" lang="ja-JP" altLang="en-US"/>
          </a:p>
        </p:txBody>
      </p:sp>
    </p:spTree>
    <p:extLst>
      <p:ext uri="{BB962C8B-B14F-4D97-AF65-F5344CB8AC3E}">
        <p14:creationId xmlns:p14="http://schemas.microsoft.com/office/powerpoint/2010/main" val="344007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3BD2A-3A82-9485-4980-0EEBB5E237B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B97B26-BEAE-D1EF-EACE-C73FD332AC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264923B-CD81-E99B-78E7-E2A95AD7B3C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EBBB946-525C-527C-7E69-03274268586C}"/>
              </a:ext>
            </a:extLst>
          </p:cNvPr>
          <p:cNvSpPr>
            <a:spLocks noGrp="1"/>
          </p:cNvSpPr>
          <p:nvPr>
            <p:ph type="sldNum" sz="quarter" idx="5"/>
          </p:nvPr>
        </p:nvSpPr>
        <p:spPr/>
        <p:txBody>
          <a:bodyPr/>
          <a:lstStyle/>
          <a:p>
            <a:fld id="{92F6713B-3BB1-462D-88FC-A728EB7EFB1A}" type="slidenum">
              <a:rPr kumimoji="1" lang="ja-JP" altLang="en-US" smtClean="0"/>
              <a:t>9</a:t>
            </a:fld>
            <a:endParaRPr kumimoji="1" lang="ja-JP" altLang="en-US"/>
          </a:p>
        </p:txBody>
      </p:sp>
    </p:spTree>
    <p:extLst>
      <p:ext uri="{BB962C8B-B14F-4D97-AF65-F5344CB8AC3E}">
        <p14:creationId xmlns:p14="http://schemas.microsoft.com/office/powerpoint/2010/main" val="149297431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tags/tag3.xml" Type="http://schemas.openxmlformats.org/officeDocument/2006/relationships/tags"/><Relationship Id="rId2" Target="../slideMasters/slideMaster1.xml" Type="http://schemas.openxmlformats.org/officeDocument/2006/relationships/slideMaster"/><Relationship Id="rId3" Target="../embeddings/oleObject3.bin" Type="http://schemas.openxmlformats.org/officeDocument/2006/relationships/oleObject"/><Relationship Id="rId4" Target="../media/image6.emf"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tags/tag2.xml" Type="http://schemas.openxmlformats.org/officeDocument/2006/relationships/tags"/><Relationship Id="rId2" Target="../slideMasters/slideMaster1.xml" Type="http://schemas.openxmlformats.org/officeDocument/2006/relationships/slideMaster"/><Relationship Id="rId3" Target="../embeddings/oleObject2.bin" Type="http://schemas.openxmlformats.org/officeDocument/2006/relationships/oleObject"/><Relationship Id="rId4" Target="../media/image1.emf" Type="http://schemas.openxmlformats.org/officeDocument/2006/relationships/image"/><Relationship Id="rId5"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1" y="9"/>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975"/>
            </a:lvl1pPr>
            <a:lvl2pPr>
              <a:defRPr sz="975"/>
            </a:lvl2pPr>
            <a:lvl3pPr>
              <a:defRPr sz="975"/>
            </a:lvl3pPr>
            <a:lvl4pPr>
              <a:defRPr sz="975"/>
            </a:lvl4pPr>
            <a:lvl5pPr>
              <a:defRPr sz="975"/>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0202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2" smtClean="0">
                <a:solidFill>
                  <a:schemeClr val="tx1"/>
                </a:solidFill>
                <a:latin typeface="+mn-lt"/>
                <a:ea typeface="+mn-ea"/>
              </a:defRPr>
            </a:lvl2pPr>
            <a:lvl3pPr>
              <a:defRPr lang="ja-JP" altLang="en-US" sz="1462" smtClean="0">
                <a:solidFill>
                  <a:schemeClr val="tx1"/>
                </a:solidFill>
                <a:latin typeface="+mn-lt"/>
                <a:ea typeface="+mn-ea"/>
              </a:defRPr>
            </a:lvl3pPr>
            <a:lvl4pPr>
              <a:defRPr lang="ja-JP" altLang="en-US" sz="1462" smtClean="0">
                <a:solidFill>
                  <a:schemeClr val="tx1"/>
                </a:solidFill>
                <a:latin typeface="+mn-lt"/>
                <a:ea typeface="+mn-ea"/>
              </a:defRPr>
            </a:lvl4pPr>
            <a:lvl5pPr>
              <a:defRPr lang="ja-JP" altLang="en-US" sz="1462">
                <a:solidFill>
                  <a:schemeClr val="tx1"/>
                </a:solidFill>
                <a:latin typeface="+mn-lt"/>
                <a:ea typeface="+mn-ea"/>
              </a:defRPr>
            </a:lvl5pPr>
          </a:lstStyle>
          <a:p>
            <a:pPr marL="0" lvl="0" defTabSz="371461">
              <a:spcAft>
                <a:spcPts val="812"/>
              </a:spcAft>
            </a:pPr>
            <a:r>
              <a:rPr kumimoji="1" lang="ja-JP" altLang="en-US"/>
              <a:t>マスター テキストの書式設定</a:t>
            </a:r>
          </a:p>
        </p:txBody>
      </p:sp>
    </p:spTree>
    <p:extLst>
      <p:ext uri="{BB962C8B-B14F-4D97-AF65-F5344CB8AC3E}">
        <p14:creationId xmlns:p14="http://schemas.microsoft.com/office/powerpoint/2010/main" val="377212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1" y="3032"/>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9"/>
            <a:ext cx="3721963" cy="23621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5"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14"/>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91" y="2466774"/>
            <a:ext cx="3642536" cy="2381806"/>
          </a:xfrm>
        </p:spPr>
        <p:txBody>
          <a:bodyPr wrap="none" anchor="ctr">
            <a:spAutoFit/>
          </a:bodyPr>
          <a:lstStyle>
            <a:lvl1pPr>
              <a:defRPr lang="ja-JP" altLang="en-US" sz="1625" spc="221" smtClean="0"/>
            </a:lvl1pPr>
            <a:lvl2pPr>
              <a:defRPr lang="ja-JP" altLang="en-US" sz="1462" smtClean="0">
                <a:latin typeface="+mn-lt"/>
                <a:ea typeface="+mn-ea"/>
              </a:defRPr>
            </a:lvl2pPr>
            <a:lvl3pPr>
              <a:defRPr lang="ja-JP" altLang="en-US" sz="1462" smtClean="0">
                <a:latin typeface="+mn-lt"/>
                <a:ea typeface="+mn-ea"/>
              </a:defRPr>
            </a:lvl3pPr>
            <a:lvl4pPr>
              <a:defRPr lang="ja-JP" altLang="en-US" sz="1462" smtClean="0">
                <a:latin typeface="+mn-lt"/>
                <a:ea typeface="+mn-ea"/>
              </a:defRPr>
            </a:lvl4pPr>
            <a:lvl5pPr>
              <a:defRPr lang="ja-JP" altLang="en-US" sz="1462">
                <a:latin typeface="+mn-lt"/>
                <a:ea typeface="+mn-ea"/>
              </a:defRPr>
            </a:lvl5pPr>
          </a:lstStyle>
          <a:p>
            <a:pPr marL="278597" lvl="0" indent="-278597" defTabSz="371461">
              <a:lnSpc>
                <a:spcPct val="150000"/>
              </a:lnSpc>
              <a:buFont typeface="+mj-lt"/>
              <a:buAutoNum type="arabicPeriod"/>
            </a:pPr>
            <a:r>
              <a:rPr kumimoji="1" lang="ja-JP" altLang="en-US"/>
              <a:t>マスター テキストの書式設定</a:t>
            </a:r>
          </a:p>
          <a:p>
            <a:pPr marL="278597" lvl="1" indent="-278597" defTabSz="371461">
              <a:lnSpc>
                <a:spcPct val="150000"/>
              </a:lnSpc>
              <a:buFont typeface="+mj-lt"/>
              <a:buAutoNum type="arabicPeriod"/>
            </a:pPr>
            <a:r>
              <a:rPr kumimoji="1" lang="ja-JP" altLang="en-US"/>
              <a:t>第 </a:t>
            </a:r>
            <a:r>
              <a:rPr kumimoji="1" lang="en-US" altLang="ja-JP"/>
              <a:t>2 </a:t>
            </a:r>
            <a:r>
              <a:rPr kumimoji="1" lang="ja-JP" altLang="en-US"/>
              <a:t>レベル</a:t>
            </a:r>
          </a:p>
          <a:p>
            <a:pPr marL="278597" lvl="2" indent="-278597" defTabSz="371461">
              <a:lnSpc>
                <a:spcPct val="150000"/>
              </a:lnSpc>
              <a:buFont typeface="+mj-lt"/>
              <a:buAutoNum type="arabicPeriod"/>
            </a:pPr>
            <a:r>
              <a:rPr kumimoji="1" lang="ja-JP" altLang="en-US"/>
              <a:t>第 </a:t>
            </a:r>
            <a:r>
              <a:rPr kumimoji="1" lang="en-US" altLang="ja-JP"/>
              <a:t>3 </a:t>
            </a:r>
            <a:r>
              <a:rPr kumimoji="1" lang="ja-JP" altLang="en-US"/>
              <a:t>レベル</a:t>
            </a:r>
          </a:p>
          <a:p>
            <a:pPr marL="278597" lvl="3" indent="-278597" defTabSz="371461">
              <a:lnSpc>
                <a:spcPct val="150000"/>
              </a:lnSpc>
              <a:buFont typeface="+mj-lt"/>
              <a:buAutoNum type="arabicPeriod"/>
            </a:pPr>
            <a:r>
              <a:rPr kumimoji="1" lang="ja-JP" altLang="en-US"/>
              <a:t>第 </a:t>
            </a:r>
            <a:r>
              <a:rPr kumimoji="1" lang="en-US" altLang="ja-JP"/>
              <a:t>4 </a:t>
            </a:r>
            <a:r>
              <a:rPr kumimoji="1" lang="ja-JP" altLang="en-US"/>
              <a:t>レベル</a:t>
            </a:r>
          </a:p>
          <a:p>
            <a:pPr marL="278597" lvl="4" indent="-278597" defTabSz="371461">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90" y="5715009"/>
            <a:ext cx="1176630" cy="1005927"/>
          </a:xfrm>
          <a:prstGeom prst="rect">
            <a:avLst/>
          </a:prstGeom>
        </p:spPr>
      </p:pic>
    </p:spTree>
    <p:extLst>
      <p:ext uri="{BB962C8B-B14F-4D97-AF65-F5344CB8AC3E}">
        <p14:creationId xmlns:p14="http://schemas.microsoft.com/office/powerpoint/2010/main" val="179833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1" y="3032"/>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9"/>
            <a:ext cx="3721963" cy="23621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5"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91" y="2466774"/>
            <a:ext cx="3642536" cy="2381806"/>
          </a:xfrm>
        </p:spPr>
        <p:txBody>
          <a:bodyPr wrap="none" anchor="ctr">
            <a:spAutoFit/>
          </a:bodyPr>
          <a:lstStyle>
            <a:lvl1pPr>
              <a:defRPr lang="ja-JP" altLang="en-US" sz="1625" spc="221" smtClean="0"/>
            </a:lvl1pPr>
            <a:lvl2pPr>
              <a:defRPr lang="ja-JP" altLang="en-US" sz="1462" smtClean="0">
                <a:latin typeface="+mn-lt"/>
                <a:ea typeface="+mn-ea"/>
              </a:defRPr>
            </a:lvl2pPr>
            <a:lvl3pPr>
              <a:defRPr lang="ja-JP" altLang="en-US" sz="1462" smtClean="0">
                <a:latin typeface="+mn-lt"/>
                <a:ea typeface="+mn-ea"/>
              </a:defRPr>
            </a:lvl3pPr>
            <a:lvl4pPr>
              <a:defRPr lang="ja-JP" altLang="en-US" sz="1462" smtClean="0">
                <a:latin typeface="+mn-lt"/>
                <a:ea typeface="+mn-ea"/>
              </a:defRPr>
            </a:lvl4pPr>
            <a:lvl5pPr>
              <a:defRPr lang="ja-JP" altLang="en-US" sz="1462">
                <a:latin typeface="+mn-lt"/>
                <a:ea typeface="+mn-ea"/>
              </a:defRPr>
            </a:lvl5pPr>
          </a:lstStyle>
          <a:p>
            <a:pPr marL="278597" lvl="0" indent="-278597" defTabSz="371461">
              <a:lnSpc>
                <a:spcPct val="150000"/>
              </a:lnSpc>
              <a:buFont typeface="+mj-lt"/>
              <a:buAutoNum type="arabicPeriod"/>
            </a:pPr>
            <a:r>
              <a:rPr kumimoji="1" lang="ja-JP" altLang="en-US"/>
              <a:t>マスター テキストの書式設定</a:t>
            </a:r>
          </a:p>
          <a:p>
            <a:pPr marL="278597" lvl="1" indent="-278597" defTabSz="371461">
              <a:lnSpc>
                <a:spcPct val="150000"/>
              </a:lnSpc>
              <a:buFont typeface="+mj-lt"/>
              <a:buAutoNum type="arabicPeriod"/>
            </a:pPr>
            <a:r>
              <a:rPr kumimoji="1" lang="ja-JP" altLang="en-US"/>
              <a:t>第 </a:t>
            </a:r>
            <a:r>
              <a:rPr kumimoji="1" lang="en-US" altLang="ja-JP"/>
              <a:t>2 </a:t>
            </a:r>
            <a:r>
              <a:rPr kumimoji="1" lang="ja-JP" altLang="en-US"/>
              <a:t>レベル</a:t>
            </a:r>
          </a:p>
          <a:p>
            <a:pPr marL="278597" lvl="2" indent="-278597" defTabSz="371461">
              <a:lnSpc>
                <a:spcPct val="150000"/>
              </a:lnSpc>
              <a:buFont typeface="+mj-lt"/>
              <a:buAutoNum type="arabicPeriod"/>
            </a:pPr>
            <a:r>
              <a:rPr kumimoji="1" lang="ja-JP" altLang="en-US"/>
              <a:t>第 </a:t>
            </a:r>
            <a:r>
              <a:rPr kumimoji="1" lang="en-US" altLang="ja-JP"/>
              <a:t>3 </a:t>
            </a:r>
            <a:r>
              <a:rPr kumimoji="1" lang="ja-JP" altLang="en-US"/>
              <a:t>レベル</a:t>
            </a:r>
          </a:p>
          <a:p>
            <a:pPr marL="278597" lvl="3" indent="-278597" defTabSz="371461">
              <a:lnSpc>
                <a:spcPct val="150000"/>
              </a:lnSpc>
              <a:buFont typeface="+mj-lt"/>
              <a:buAutoNum type="arabicPeriod"/>
            </a:pPr>
            <a:r>
              <a:rPr kumimoji="1" lang="ja-JP" altLang="en-US"/>
              <a:t>第 </a:t>
            </a:r>
            <a:r>
              <a:rPr kumimoji="1" lang="en-US" altLang="ja-JP"/>
              <a:t>4 </a:t>
            </a:r>
            <a:r>
              <a:rPr kumimoji="1" lang="ja-JP" altLang="en-US"/>
              <a:t>レベル</a:t>
            </a:r>
          </a:p>
          <a:p>
            <a:pPr marL="278597" lvl="4" indent="-278597" defTabSz="37146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14"/>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gr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90" y="5715009"/>
            <a:ext cx="1176630" cy="1005927"/>
          </a:xfrm>
          <a:prstGeom prst="rect">
            <a:avLst/>
          </a:prstGeom>
        </p:spPr>
      </p:pic>
    </p:spTree>
    <p:extLst>
      <p:ext uri="{BB962C8B-B14F-4D97-AF65-F5344CB8AC3E}">
        <p14:creationId xmlns:p14="http://schemas.microsoft.com/office/powerpoint/2010/main" val="349710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732648-477B-4A43-9D46-DAE92109370E}"/>
              </a:ext>
            </a:extLst>
          </p:cNvPr>
          <p:cNvSpPr>
            <a:spLocks noGrp="1"/>
          </p:cNvSpPr>
          <p:nvPr>
            <p:ph idx="1"/>
          </p:nvPr>
        </p:nvSpPr>
        <p:spPr>
          <a:xfrm>
            <a:off x="681038" y="1371241"/>
            <a:ext cx="8543925" cy="481599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四角形: 角を丸くする 9">
            <a:extLst>
              <a:ext uri="{FF2B5EF4-FFF2-40B4-BE49-F238E27FC236}">
                <a16:creationId xmlns:a16="http://schemas.microsoft.com/office/drawing/2014/main" id="{289409F8-EA45-418E-82BE-AC3F77EFB8EA}"/>
              </a:ext>
            </a:extLst>
          </p:cNvPr>
          <p:cNvSpPr/>
          <p:nvPr userDrawn="1"/>
        </p:nvSpPr>
        <p:spPr>
          <a:xfrm flipH="1" flipV="1">
            <a:off x="-71950" y="779126"/>
            <a:ext cx="351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2"/>
          </a:p>
        </p:txBody>
      </p:sp>
      <p:sp>
        <p:nvSpPr>
          <p:cNvPr id="13" name="タイトル 12">
            <a:extLst>
              <a:ext uri="{FF2B5EF4-FFF2-40B4-BE49-F238E27FC236}">
                <a16:creationId xmlns:a16="http://schemas.microsoft.com/office/drawing/2014/main" id="{380D5B96-5C60-4A67-AFCD-B21CB4FAEA04}"/>
              </a:ext>
            </a:extLst>
          </p:cNvPr>
          <p:cNvSpPr>
            <a:spLocks noGrp="1"/>
          </p:cNvSpPr>
          <p:nvPr>
            <p:ph type="title"/>
          </p:nvPr>
        </p:nvSpPr>
        <p:spPr/>
        <p:txBody>
          <a:bodyPr/>
          <a:lstStyle/>
          <a:p>
            <a:r>
              <a:rPr kumimoji="1" lang="ja-JP" altLang="en-US"/>
              <a:t>マスター タイトルの書式設定</a:t>
            </a:r>
          </a:p>
        </p:txBody>
      </p:sp>
      <p:sp>
        <p:nvSpPr>
          <p:cNvPr id="16" name="スライド番号プレースホルダー 5">
            <a:extLst>
              <a:ext uri="{FF2B5EF4-FFF2-40B4-BE49-F238E27FC236}">
                <a16:creationId xmlns:a16="http://schemas.microsoft.com/office/drawing/2014/main" id="{9D4168DF-F529-4E13-8BE3-CA221CFEC4AA}"/>
              </a:ext>
            </a:extLst>
          </p:cNvPr>
          <p:cNvSpPr>
            <a:spLocks noGrp="1"/>
          </p:cNvSpPr>
          <p:nvPr>
            <p:ph type="sldNum" sz="quarter" idx="4"/>
          </p:nvPr>
        </p:nvSpPr>
        <p:spPr>
          <a:xfrm>
            <a:off x="7290126" y="6321266"/>
            <a:ext cx="2228850" cy="365125"/>
          </a:xfrm>
          <a:prstGeom prst="rect">
            <a:avLst/>
          </a:prstGeom>
        </p:spPr>
        <p:txBody>
          <a:bodyPr vert="horz" lIns="91440" tIns="45720" rIns="91440" bIns="45720" rtlCol="0" anchor="ctr"/>
          <a:lstStyle>
            <a:lvl1pPr algn="r">
              <a:defRPr sz="1137" b="0">
                <a:solidFill>
                  <a:schemeClr val="bg1">
                    <a:lumMod val="50000"/>
                  </a:schemeClr>
                </a:solidFill>
                <a:latin typeface="+mj-lt"/>
              </a:defRPr>
            </a:lvl1pPr>
          </a:lstStyle>
          <a:p>
            <a:fld id="{DFD4F317-19D0-4848-B5EB-5B174DBE8CF9}" type="slidenum">
              <a:rPr lang="ja-JP" altLang="en-US" smtClean="0"/>
              <a:pPr/>
              <a:t>‹#›</a:t>
            </a:fld>
            <a:endParaRPr lang="ja-JP" altLang="en-US"/>
          </a:p>
        </p:txBody>
      </p:sp>
    </p:spTree>
    <p:extLst>
      <p:ext uri="{BB962C8B-B14F-4D97-AF65-F5344CB8AC3E}">
        <p14:creationId xmlns:p14="http://schemas.microsoft.com/office/powerpoint/2010/main" val="2821941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ロゴ無し-タイトル＆コンテンツ">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438162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63" imgH="564" progId="TCLayout.ActiveDocument.1">
                  <p:embed/>
                </p:oleObj>
              </mc:Choice>
              <mc:Fallback>
                <p:oleObj name="think-cellスライド" r:id="rId3" imgW="563" imgH="564"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lvl1pPr>
              <a:defRPr>
                <a:solidFill>
                  <a:schemeClr val="tx1"/>
                </a:solidFill>
                <a:latin typeface="Yu Gothic UI" panose="020B0500000000000000" pitchFamily="50" charset="-128"/>
                <a:ea typeface="Yu Gothic UI" panose="020B0500000000000000" pitchFamily="50" charset="-128"/>
                <a:cs typeface="+mn-cs"/>
                <a:sym typeface="Yu Gothic UI" panose="020B0500000000000000" pitchFamily="50" charset="-128"/>
              </a:defRPr>
            </a:lvl1pPr>
          </a:lstStyle>
          <a:p>
            <a:fld id="{AA5FCFE5-FE56-4EF1-80A8-07776887C2A1}" type="slidenum">
              <a:rPr lang="ja-JP" altLang="en-US" smtClean="0"/>
              <a:pPr/>
              <a:t>‹#›</a:t>
            </a:fld>
            <a:endParaRPr lang="ja-JP" altLang="en-US"/>
          </a:p>
        </p:txBody>
      </p:sp>
      <p:sp>
        <p:nvSpPr>
          <p:cNvPr id="7" name="テキスト ボックス 6">
            <a:extLst>
              <a:ext uri="{FF2B5EF4-FFF2-40B4-BE49-F238E27FC236}">
                <a16:creationId xmlns:a16="http://schemas.microsoft.com/office/drawing/2014/main" id="{A297E08E-4C62-E05F-002E-3AAB5BD82D73}"/>
              </a:ext>
            </a:extLst>
          </p:cNvPr>
          <p:cNvSpPr txBox="1"/>
          <p:nvPr userDrawn="1"/>
        </p:nvSpPr>
        <p:spPr bwMode="gray">
          <a:xfrm>
            <a:off x="2476500" y="3105837"/>
            <a:ext cx="4953000" cy="603627"/>
          </a:xfrm>
          <a:prstGeom prst="rect">
            <a:avLst/>
          </a:prstGeom>
          <a:noFill/>
        </p:spPr>
        <p:txBody>
          <a:bodyPr wrap="square">
            <a:spAutoFit/>
          </a:bodyPr>
          <a:lstStyle/>
          <a:p>
            <a:pPr marL="0" marR="0" lvl="0" indent="0" algn="l" defTabSz="685792" rtl="0" eaLnBrk="1" fontAlgn="auto" latinLnBrk="0" hangingPunct="1">
              <a:lnSpc>
                <a:spcPct val="90000"/>
              </a:lnSpc>
              <a:spcBef>
                <a:spcPct val="0"/>
              </a:spcBef>
              <a:spcAft>
                <a:spcPts val="0"/>
              </a:spcAft>
              <a:buClrTx/>
              <a:buSzTx/>
              <a:buFontTx/>
              <a:buNone/>
              <a:tabLst/>
              <a:defRPr/>
            </a:pPr>
            <a:r>
              <a:rPr kumimoji="1" lang="en-US" altLang="ja-JP" sz="1846" b="1" i="0" u="none" strike="noStrike" kern="1200" cap="none" spc="204" normalizeH="0" baseline="0" noProof="0">
                <a:ln>
                  <a:noFill/>
                </a:ln>
                <a:solidFill>
                  <a:srgbClr val="FFFFFF"/>
                </a:solidFill>
                <a:effectLst/>
                <a:uLnTx/>
                <a:uFillTx/>
                <a:latin typeface="Yu Gothic UI" panose="020B0500000000000000" pitchFamily="50" charset="-128"/>
                <a:ea typeface="Yu Gothic UI" panose="020B0500000000000000" pitchFamily="50" charset="-128"/>
                <a:sym typeface="Yu Gothic UI" panose="020B0500000000000000" pitchFamily="50" charset="-128"/>
              </a:rPr>
              <a:t>1.2.</a:t>
            </a:r>
            <a:r>
              <a:rPr kumimoji="1" lang="ja-JP" altLang="en-US" sz="1846" b="1" i="0" u="none" strike="noStrike" kern="1200" cap="none" spc="204" normalizeH="0" baseline="0" noProof="0">
                <a:ln>
                  <a:noFill/>
                </a:ln>
                <a:solidFill>
                  <a:srgbClr val="FFFFFF"/>
                </a:solidFill>
                <a:effectLst/>
                <a:uLnTx/>
                <a:uFillTx/>
                <a:latin typeface="Yu Gothic UI" panose="020B0500000000000000" pitchFamily="50" charset="-128"/>
                <a:ea typeface="Yu Gothic UI" panose="020B0500000000000000" pitchFamily="50" charset="-128"/>
                <a:sym typeface="Yu Gothic UI" panose="020B0500000000000000" pitchFamily="50" charset="-128"/>
              </a:rPr>
              <a:t>予防接種事務デジタル化対象となる業務</a:t>
            </a:r>
          </a:p>
        </p:txBody>
      </p:sp>
      <p:sp>
        <p:nvSpPr>
          <p:cNvPr id="20" name="Date Placeholder 3">
            <a:extLst>
              <a:ext uri="{FF2B5EF4-FFF2-40B4-BE49-F238E27FC236}">
                <a16:creationId xmlns:a16="http://schemas.microsoft.com/office/drawing/2014/main" id="{291C3B3A-3F78-64EA-505D-33D04784372B}"/>
              </a:ext>
            </a:extLst>
          </p:cNvPr>
          <p:cNvSpPr txBox="1">
            <a:spLocks/>
          </p:cNvSpPr>
          <p:nvPr userDrawn="1"/>
        </p:nvSpPr>
        <p:spPr>
          <a:xfrm>
            <a:off x="7306040" y="427045"/>
            <a:ext cx="2228850" cy="365125"/>
          </a:xfrm>
          <a:prstGeom prst="rect">
            <a:avLst/>
          </a:prstGeom>
        </p:spPr>
        <p:txBody>
          <a:bodyPr vert="horz" lIns="0" tIns="0" rIns="0" bIns="0" rtlCol="0" anchor="ctr"/>
          <a:lstStyle>
            <a:defPPr>
              <a:defRPr lang="ja-JP"/>
            </a:defPPr>
            <a:lvl1pPr marL="0" algn="r" defTabSz="914400" rtl="0" eaLnBrk="1" latinLnBrk="0" hangingPunct="1">
              <a:defRPr kumimoji="1" sz="975"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endParaRPr lang="en-US" sz="900">
              <a:solidFill>
                <a:srgbClr val="FFFFFF"/>
              </a:solidFill>
              <a:latin typeface="Yu Gothic UI" panose="020B0500000000000000" pitchFamily="50" charset="-128"/>
              <a:ea typeface="Yu Gothic UI" panose="020B0500000000000000" pitchFamily="50" charset="-128"/>
              <a:sym typeface="Yu Gothic UI" panose="020B0500000000000000" pitchFamily="50" charset="-128"/>
            </a:endParaRPr>
          </a:p>
        </p:txBody>
      </p:sp>
      <p:sp>
        <p:nvSpPr>
          <p:cNvPr id="21" name="Footer Placeholder 4">
            <a:extLst>
              <a:ext uri="{FF2B5EF4-FFF2-40B4-BE49-F238E27FC236}">
                <a16:creationId xmlns:a16="http://schemas.microsoft.com/office/drawing/2014/main" id="{3B65EC8E-2CE2-D7B4-FFCB-3D4057C1AAEC}"/>
              </a:ext>
            </a:extLst>
          </p:cNvPr>
          <p:cNvSpPr txBox="1">
            <a:spLocks/>
          </p:cNvSpPr>
          <p:nvPr userDrawn="1"/>
        </p:nvSpPr>
        <p:spPr>
          <a:xfrm>
            <a:off x="5146232" y="6551327"/>
            <a:ext cx="3757975" cy="263263"/>
          </a:xfrm>
          <a:prstGeom prst="rect">
            <a:avLst/>
          </a:prstGeom>
        </p:spPr>
        <p:txBody>
          <a:bodyPr vert="horz" lIns="0" tIns="0" rIns="0" bIns="0" rtlCol="0" anchor="t"/>
          <a:lstStyle>
            <a:defPPr>
              <a:defRPr lang="ja-JP"/>
            </a:defPPr>
            <a:lvl1pPr marL="0" algn="l" defTabSz="914400" rtl="0" eaLnBrk="1" latinLnBrk="0" hangingPunct="1">
              <a:defRPr kumimoji="1" sz="731" kern="1200">
                <a:solidFill>
                  <a:schemeClr val="bg2">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endParaRPr lang="en-US" sz="675">
              <a:solidFill>
                <a:srgbClr val="E4E2ED">
                  <a:lumMod val="50000"/>
                </a:srgbClr>
              </a:solidFill>
              <a:latin typeface="Yu Gothic UI" panose="020B0500000000000000" pitchFamily="50" charset="-128"/>
              <a:ea typeface="Yu Gothic UI" panose="020B0500000000000000" pitchFamily="50" charset="-128"/>
              <a:sym typeface="Yu Gothic UI" panose="020B0500000000000000" pitchFamily="50" charset="-128"/>
            </a:endParaRPr>
          </a:p>
        </p:txBody>
      </p:sp>
      <p:sp>
        <p:nvSpPr>
          <p:cNvPr id="10" name="テキスト プレースホルダー 9">
            <a:extLst>
              <a:ext uri="{FF2B5EF4-FFF2-40B4-BE49-F238E27FC236}">
                <a16:creationId xmlns:a16="http://schemas.microsoft.com/office/drawing/2014/main" id="{DCCC74CD-E429-223D-BD66-9EFC264AE033}"/>
              </a:ext>
            </a:extLst>
          </p:cNvPr>
          <p:cNvSpPr>
            <a:spLocks noGrp="1"/>
          </p:cNvSpPr>
          <p:nvPr>
            <p:ph type="body" sz="quarter" idx="13"/>
          </p:nvPr>
        </p:nvSpPr>
        <p:spPr>
          <a:xfrm>
            <a:off x="0" y="563720"/>
            <a:ext cx="9906000" cy="569481"/>
          </a:xfrm>
          <a:solidFill>
            <a:srgbClr val="E3E1EC"/>
          </a:solidFill>
        </p:spPr>
        <p:txBody>
          <a:bodyPr lIns="360000" tIns="36000" rIns="360000" bIns="36000" anchor="ctr"/>
          <a:lstStyle>
            <a:lvl1pPr>
              <a:lnSpc>
                <a:spcPct val="100000"/>
              </a:lnSpc>
              <a:defRPr sz="1600">
                <a:latin typeface="Yu Gothic UI" panose="020B0500000000000000" pitchFamily="50" charset="-128"/>
                <a:ea typeface="Yu Gothic UI" panose="020B0500000000000000" pitchFamily="50" charset="-128"/>
                <a:sym typeface="Yu Gothic UI" panose="020B0500000000000000"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82750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2E903-32AB-A2CE-19CC-3BDDA875DB15}"/>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A49DA6D-851D-588E-ECA8-453966808A16}"/>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679F633-13C5-88CF-CBBE-E43F4F71578E}"/>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A3EC3999-A02B-8EF1-1213-AC2F2A5924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6BC47C-AF1F-EF46-DE6C-4600DBC5BCD0}"/>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54814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98E103-D824-1537-FAAE-CAD35E28B8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8E3A72-A34D-84CA-2DB0-90891517CC2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552DBD-502C-EEBF-ED9B-89779E76EAAE}"/>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720A5153-3DD3-899B-68D2-657CF1753A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11ED43-8E64-F0A4-3534-D63F85192F2B}"/>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1436266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2CEA84-94E4-D821-1A18-2B6457857D30}"/>
              </a:ext>
            </a:extLst>
          </p:cNvPr>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AAAF0C-CBD5-2E5B-AE28-7295D16FD114}"/>
              </a:ext>
            </a:extLst>
          </p:cNvPr>
          <p:cNvSpPr>
            <a:spLocks noGrp="1"/>
          </p:cNvSpPr>
          <p:nvPr>
            <p:ph type="body" idx="1"/>
          </p:nvPr>
        </p:nvSpPr>
        <p:spPr>
          <a:xfrm>
            <a:off x="676275" y="4589463"/>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46034D-75F7-79F5-8664-ABD0C2541368}"/>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54A7A3DC-07C2-CEE4-8DAD-4291D2C258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46E638-3A38-D2C3-423F-CE34ED074A7A}"/>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2366933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5A174-D30D-A112-78D0-575E9C0CB7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E737D0-7AC3-EB25-AD43-09426BD30EEA}"/>
              </a:ext>
            </a:extLst>
          </p:cNvPr>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FE6453D-7604-3AC9-A639-168F89948664}"/>
              </a:ext>
            </a:extLst>
          </p:cNvPr>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7697122-69BE-0246-7416-527A78FCE80F}"/>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6" name="フッター プレースホルダー 5">
            <a:extLst>
              <a:ext uri="{FF2B5EF4-FFF2-40B4-BE49-F238E27FC236}">
                <a16:creationId xmlns:a16="http://schemas.microsoft.com/office/drawing/2014/main" id="{50CE63DE-3573-7D67-AE62-DD20DF6C5E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894656-C4FE-72CA-F4FB-891BBBE8B1AA}"/>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421102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EC517-FB64-FA99-707F-2E22222C5287}"/>
              </a:ext>
            </a:extLst>
          </p:cNvPr>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C470B8-9DD9-0153-CAC9-92D204E1F885}"/>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81B10D3-1346-7DDB-EDDE-B1EFC9814215}"/>
              </a:ext>
            </a:extLst>
          </p:cNvPr>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297A2EC-B7E9-54C9-FAD6-571B05BD98A6}"/>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F28FFCD-6022-57B4-70B1-AF8CAC0E6E73}"/>
              </a:ext>
            </a:extLst>
          </p:cNvPr>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7613C8-BA75-D259-C090-19CCADD94E40}"/>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8" name="フッター プレースホルダー 7">
            <a:extLst>
              <a:ext uri="{FF2B5EF4-FFF2-40B4-BE49-F238E27FC236}">
                <a16:creationId xmlns:a16="http://schemas.microsoft.com/office/drawing/2014/main" id="{F74A3AA1-AE25-178E-961C-0613C439676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33E2848-6B18-2FE0-54D9-D90CCDCCB595}"/>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13716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5EC55-21D4-C11B-99E1-AA787034248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9C22D4D-D874-4FC3-740B-29D3D6DF737B}"/>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4" name="フッター プレースホルダー 3">
            <a:extLst>
              <a:ext uri="{FF2B5EF4-FFF2-40B4-BE49-F238E27FC236}">
                <a16:creationId xmlns:a16="http://schemas.microsoft.com/office/drawing/2014/main" id="{B80ECF72-70FE-CAB9-32FC-647EBF508BF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74AD321-D8A9-6EF6-2493-2B743019964B}"/>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411294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0202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2" smtClean="0">
                <a:solidFill>
                  <a:schemeClr val="tx1"/>
                </a:solidFill>
                <a:latin typeface="+mn-lt"/>
                <a:ea typeface="+mn-ea"/>
              </a:defRPr>
            </a:lvl2pPr>
            <a:lvl3pPr>
              <a:defRPr lang="ja-JP" altLang="en-US" sz="1462" smtClean="0">
                <a:solidFill>
                  <a:schemeClr val="tx1"/>
                </a:solidFill>
                <a:latin typeface="+mn-lt"/>
                <a:ea typeface="+mn-ea"/>
              </a:defRPr>
            </a:lvl3pPr>
            <a:lvl4pPr>
              <a:defRPr lang="ja-JP" altLang="en-US" sz="1462" smtClean="0">
                <a:solidFill>
                  <a:schemeClr val="tx1"/>
                </a:solidFill>
                <a:latin typeface="+mn-lt"/>
                <a:ea typeface="+mn-ea"/>
              </a:defRPr>
            </a:lvl4pPr>
            <a:lvl5pPr>
              <a:defRPr lang="ja-JP" altLang="en-US" sz="1462">
                <a:solidFill>
                  <a:schemeClr val="tx1"/>
                </a:solidFill>
                <a:latin typeface="+mn-lt"/>
                <a:ea typeface="+mn-ea"/>
              </a:defRPr>
            </a:lvl5pPr>
          </a:lstStyle>
          <a:p>
            <a:pPr marL="0" lvl="0" defTabSz="371461">
              <a:spcAft>
                <a:spcPts val="812"/>
              </a:spcAft>
            </a:pPr>
            <a:r>
              <a:rPr kumimoji="1" lang="ja-JP" altLang="en-US"/>
              <a:t>マスター テキストの書式設定</a:t>
            </a:r>
          </a:p>
        </p:txBody>
      </p:sp>
    </p:spTree>
    <p:extLst>
      <p:ext uri="{BB962C8B-B14F-4D97-AF65-F5344CB8AC3E}">
        <p14:creationId xmlns:p14="http://schemas.microsoft.com/office/powerpoint/2010/main" val="632726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3C988AF-ED7A-6548-3E56-0D77FAB9D589}"/>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3" name="フッター プレースホルダー 2">
            <a:extLst>
              <a:ext uri="{FF2B5EF4-FFF2-40B4-BE49-F238E27FC236}">
                <a16:creationId xmlns:a16="http://schemas.microsoft.com/office/drawing/2014/main" id="{A06DC9BD-B98C-9C2A-E2A4-DC7133B0D0B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E16E54-9926-A1C5-01AD-28CE78F2AE88}"/>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1472273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3637D-B09F-C41E-3C69-487A088380C5}"/>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44C025-54E7-29ED-F452-E08DB82F19DE}"/>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032AB0A-9DCB-4E56-366A-107CA116A570}"/>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4CB41C7-E349-D058-F271-4449BD557CB4}"/>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6" name="フッター プレースホルダー 5">
            <a:extLst>
              <a:ext uri="{FF2B5EF4-FFF2-40B4-BE49-F238E27FC236}">
                <a16:creationId xmlns:a16="http://schemas.microsoft.com/office/drawing/2014/main" id="{DD1B7926-5C86-160D-2B52-E739A03436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8FAC6B-FDDC-E04B-6114-E5B2629A98DB}"/>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3838284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B51CA4-FBD5-9405-40D0-85FA431EC59D}"/>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E884400-6AE5-32AF-F254-5CADC32DDE48}"/>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94A8C6C-15B3-A083-EB99-E3BD86FE57E1}"/>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965F6-57A6-39CC-05B8-8E08843516C6}"/>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6" name="フッター プレースホルダー 5">
            <a:extLst>
              <a:ext uri="{FF2B5EF4-FFF2-40B4-BE49-F238E27FC236}">
                <a16:creationId xmlns:a16="http://schemas.microsoft.com/office/drawing/2014/main" id="{7C3F78EA-A14E-AF15-6134-E9A2F8604E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97CD46-3A91-58A7-8E91-A005BF9B7EB9}"/>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2327816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B07745-84EE-E437-409C-799907D324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5D93FCB-FB5A-7468-11AD-87B2AD936E6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0D3ED7-823E-4FC1-D2EC-D3F7E9074E17}"/>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ADD80811-CAC6-E2C8-4638-402E7A0CD0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031539-A50F-336D-4CD1-CCCDA1FAA576}"/>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3747581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F8DD1F-47C0-B4CF-F7DD-23A2DF8B8033}"/>
              </a:ext>
            </a:extLst>
          </p:cNvPr>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8D98B1D-F675-480E-4031-0DE5AB914B07}"/>
              </a:ext>
            </a:extLst>
          </p:cNvPr>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D1716B-306E-B6E1-C0BB-C664FF8DF52D}"/>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7881D7D2-7ACD-D81E-3071-74CDCD7D13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6CE838-C685-1B9B-566E-0243CE7717C3}"/>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339126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1629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D85253D-08BE-12D9-8F0E-8BA0150FA72F}"/>
              </a:ext>
            </a:extLst>
          </p:cNvPr>
          <p:cNvGraphicFramePr>
            <a:graphicFrameLocks noChangeAspect="1"/>
          </p:cNvGraphicFramePr>
          <p:nvPr userDrawn="1">
            <p:custDataLst>
              <p:tags r:id="rId1"/>
            </p:custDataLst>
            <p:extLst>
              <p:ext uri="{D42A27DB-BD31-4B8C-83A1-F6EECF244321}">
                <p14:modId xmlns:p14="http://schemas.microsoft.com/office/powerpoint/2010/main" val="405259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54" imgH="551" progId="TCLayout.ActiveDocument.1">
                  <p:embed/>
                </p:oleObj>
              </mc:Choice>
              <mc:Fallback>
                <p:oleObj name="think-cellスライド" r:id="rId3" imgW="554" imgH="551" progId="TCLayout.ActiveDocument.1">
                  <p:embed/>
                  <p:pic>
                    <p:nvPicPr>
                      <p:cNvPr id="4" name="think-cell data - do not delete" hidden="1">
                        <a:extLst>
                          <a:ext uri="{FF2B5EF4-FFF2-40B4-BE49-F238E27FC236}">
                            <a16:creationId xmlns:a16="http://schemas.microsoft.com/office/drawing/2014/main" id="{8D85253D-08BE-12D9-8F0E-8BA0150FA7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360086" y="1879526"/>
            <a:ext cx="9185828" cy="4449838"/>
          </a:xfrm>
        </p:spPr>
        <p:txBody>
          <a:bodyPr>
            <a:normAutofit/>
          </a:bodyPr>
          <a:lstStyle>
            <a:lvl1pPr>
              <a:defRPr sz="975"/>
            </a:lvl1pPr>
            <a:lvl2pPr>
              <a:defRPr sz="975"/>
            </a:lvl2pPr>
            <a:lvl3pPr>
              <a:defRPr sz="975"/>
            </a:lvl3pPr>
            <a:lvl4pPr>
              <a:defRPr sz="975"/>
            </a:lvl4pPr>
            <a:lvl5pPr>
              <a:defRPr sz="975"/>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7"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0202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2" smtClean="0">
                <a:solidFill>
                  <a:schemeClr val="tx1"/>
                </a:solidFill>
                <a:latin typeface="+mn-lt"/>
                <a:ea typeface="+mn-ea"/>
              </a:defRPr>
            </a:lvl2pPr>
            <a:lvl3pPr>
              <a:defRPr lang="ja-JP" altLang="en-US" sz="1462" smtClean="0">
                <a:solidFill>
                  <a:schemeClr val="tx1"/>
                </a:solidFill>
                <a:latin typeface="+mn-lt"/>
                <a:ea typeface="+mn-ea"/>
              </a:defRPr>
            </a:lvl3pPr>
            <a:lvl4pPr>
              <a:defRPr lang="ja-JP" altLang="en-US" sz="1462" smtClean="0">
                <a:solidFill>
                  <a:schemeClr val="tx1"/>
                </a:solidFill>
                <a:latin typeface="+mn-lt"/>
                <a:ea typeface="+mn-ea"/>
              </a:defRPr>
            </a:lvl4pPr>
            <a:lvl5pPr>
              <a:defRPr lang="ja-JP" altLang="en-US" sz="1462">
                <a:solidFill>
                  <a:schemeClr val="tx1"/>
                </a:solidFill>
                <a:latin typeface="+mn-lt"/>
                <a:ea typeface="+mn-ea"/>
              </a:defRPr>
            </a:lvl5pPr>
          </a:lstStyle>
          <a:p>
            <a:pPr marL="0" lvl="0" defTabSz="371461">
              <a:spcAft>
                <a:spcPts val="812"/>
              </a:spcAft>
            </a:pPr>
            <a:r>
              <a:rPr kumimoji="1" lang="ja-JP" altLang="en-US"/>
              <a:t>マスター テキストの書式設定</a:t>
            </a:r>
          </a:p>
        </p:txBody>
      </p:sp>
      <p:pic>
        <p:nvPicPr>
          <p:cNvPr id="2" name="図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0091" y="6534000"/>
            <a:ext cx="2030144" cy="207282"/>
          </a:xfrm>
          <a:prstGeom prst="rect">
            <a:avLst/>
          </a:prstGeom>
        </p:spPr>
      </p:pic>
    </p:spTree>
    <p:extLst>
      <p:ext uri="{BB962C8B-B14F-4D97-AF65-F5344CB8AC3E}">
        <p14:creationId xmlns:p14="http://schemas.microsoft.com/office/powerpoint/2010/main" val="158889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0202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2" smtClean="0">
                <a:solidFill>
                  <a:schemeClr val="tx1"/>
                </a:solidFill>
                <a:latin typeface="+mn-lt"/>
                <a:ea typeface="+mn-ea"/>
              </a:defRPr>
            </a:lvl2pPr>
            <a:lvl3pPr>
              <a:defRPr lang="ja-JP" altLang="en-US" sz="1462" smtClean="0">
                <a:solidFill>
                  <a:schemeClr val="tx1"/>
                </a:solidFill>
                <a:latin typeface="+mn-lt"/>
                <a:ea typeface="+mn-ea"/>
              </a:defRPr>
            </a:lvl3pPr>
            <a:lvl4pPr>
              <a:defRPr lang="ja-JP" altLang="en-US" sz="1462" smtClean="0">
                <a:solidFill>
                  <a:schemeClr val="tx1"/>
                </a:solidFill>
                <a:latin typeface="+mn-lt"/>
                <a:ea typeface="+mn-ea"/>
              </a:defRPr>
            </a:lvl4pPr>
            <a:lvl5pPr>
              <a:defRPr lang="ja-JP" altLang="en-US" sz="1462">
                <a:solidFill>
                  <a:schemeClr val="tx1"/>
                </a:solidFill>
                <a:latin typeface="+mn-lt"/>
                <a:ea typeface="+mn-ea"/>
              </a:defRPr>
            </a:lvl5pPr>
          </a:lstStyle>
          <a:p>
            <a:pPr marL="0" lvl="0" defTabSz="371461">
              <a:spcAft>
                <a:spcPts val="812"/>
              </a:spcAft>
            </a:pPr>
            <a:r>
              <a:rPr kumimoji="1" lang="ja-JP" altLang="en-US"/>
              <a:t>マスター テキストの書式設定</a:t>
            </a: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091" y="6534000"/>
            <a:ext cx="2030144" cy="207282"/>
          </a:xfrm>
          <a:prstGeom prst="rect">
            <a:avLst/>
          </a:prstGeom>
        </p:spPr>
      </p:pic>
    </p:spTree>
    <p:extLst>
      <p:ext uri="{BB962C8B-B14F-4D97-AF65-F5344CB8AC3E}">
        <p14:creationId xmlns:p14="http://schemas.microsoft.com/office/powerpoint/2010/main" val="288352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091" y="6534000"/>
            <a:ext cx="2030144" cy="207282"/>
          </a:xfrm>
          <a:prstGeom prst="rect">
            <a:avLst/>
          </a:prstGeom>
        </p:spPr>
      </p:pic>
    </p:spTree>
    <p:extLst>
      <p:ext uri="{BB962C8B-B14F-4D97-AF65-F5344CB8AC3E}">
        <p14:creationId xmlns:p14="http://schemas.microsoft.com/office/powerpoint/2010/main" val="255251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3" y="5930724"/>
            <a:ext cx="3913874" cy="276229"/>
          </a:xfrm>
        </p:spPr>
        <p:txBody>
          <a:bodyPr wrap="square" lIns="0" tIns="0" rIns="0" bIns="0" anchor="b">
            <a:spAutoFit/>
          </a:bodyPr>
          <a:lstStyle>
            <a:lvl1pPr marL="0" indent="0">
              <a:spcAft>
                <a:spcPts val="325"/>
              </a:spcAft>
              <a:buNone/>
              <a:defRPr lang="ja-JP" altLang="en-US" sz="1381" spc="122" smtClean="0">
                <a:solidFill>
                  <a:schemeClr val="bg1"/>
                </a:solidFill>
              </a:defRPr>
            </a:lvl1pPr>
            <a:lvl2pPr marL="185731" indent="0">
              <a:spcAft>
                <a:spcPts val="325"/>
              </a:spcAft>
              <a:buNone/>
              <a:defRPr lang="ja-JP" altLang="en-US" sz="1462" smtClean="0">
                <a:latin typeface="+mn-lt"/>
                <a:ea typeface="+mn-ea"/>
              </a:defRPr>
            </a:lvl2pPr>
            <a:lvl3pPr marL="557192" indent="0">
              <a:spcAft>
                <a:spcPts val="325"/>
              </a:spcAft>
              <a:buNone/>
              <a:defRPr lang="ja-JP" altLang="en-US" sz="1462" smtClean="0">
                <a:latin typeface="+mn-lt"/>
                <a:ea typeface="+mn-ea"/>
              </a:defRPr>
            </a:lvl3pPr>
            <a:lvl4pPr marL="928654" indent="0">
              <a:spcAft>
                <a:spcPts val="325"/>
              </a:spcAft>
              <a:buNone/>
              <a:defRPr lang="ja-JP" altLang="en-US" sz="1462" smtClean="0">
                <a:latin typeface="+mn-lt"/>
                <a:ea typeface="+mn-ea"/>
              </a:defRPr>
            </a:lvl4pPr>
            <a:lvl5pPr marL="1300115" indent="0">
              <a:spcAft>
                <a:spcPts val="325"/>
              </a:spcAft>
              <a:buNone/>
              <a:defRPr lang="ja-JP" altLang="en-US" sz="1462">
                <a:latin typeface="+mn-lt"/>
                <a:ea typeface="+mn-ea"/>
              </a:defRPr>
            </a:lvl5pPr>
          </a:lstStyle>
          <a:p>
            <a:pPr marL="0" lvl="0" defTabSz="37146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8" y="2839005"/>
            <a:ext cx="2291003" cy="318273"/>
          </a:xfrm>
          <a:prstGeom prst="rect">
            <a:avLst/>
          </a:prstGeom>
          <a:noFill/>
          <a:ln>
            <a:noFill/>
          </a:ln>
        </p:spPr>
        <p:txBody>
          <a:bodyPr wrap="none" lIns="85919" tIns="0" rIns="85919"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37">
                <a:solidFill>
                  <a:schemeClr val="bg1"/>
                </a:solidFill>
                <a:latin typeface="Meiryo" panose="020B0604030504040204" pitchFamily="34" charset="-128"/>
                <a:ea typeface="Meiryo" panose="020B0604030504040204" pitchFamily="34" charset="-128"/>
              </a:rPr>
              <a:t>2021</a:t>
            </a:r>
            <a:r>
              <a:rPr lang="ja-JP" altLang="en-US" sz="1137">
                <a:solidFill>
                  <a:schemeClr val="bg1"/>
                </a:solidFill>
                <a:latin typeface="Meiryo" panose="020B0604030504040204" pitchFamily="34" charset="-128"/>
                <a:ea typeface="Meiryo" panose="020B0604030504040204" pitchFamily="34" charset="-128"/>
              </a:rPr>
              <a:t>年</a:t>
            </a:r>
            <a:r>
              <a:rPr lang="en-US" altLang="ja-JP" sz="1137">
                <a:solidFill>
                  <a:schemeClr val="bg1"/>
                </a:solidFill>
                <a:latin typeface="Meiryo" panose="020B0604030504040204" pitchFamily="34" charset="-128"/>
                <a:ea typeface="Meiryo" panose="020B0604030504040204" pitchFamily="34" charset="-128"/>
              </a:rPr>
              <a:t>4</a:t>
            </a:r>
            <a:r>
              <a:rPr lang="ja-JP" altLang="en-US" sz="1137">
                <a:solidFill>
                  <a:schemeClr val="bg1"/>
                </a:solidFill>
                <a:latin typeface="Meiryo" panose="020B0604030504040204" pitchFamily="34" charset="-128"/>
                <a:ea typeface="Meiryo" panose="020B0604030504040204" pitchFamily="34" charset="-128"/>
              </a:rPr>
              <a:t>月</a:t>
            </a:r>
            <a:r>
              <a:rPr lang="en-US" altLang="ja-JP" sz="1137">
                <a:solidFill>
                  <a:schemeClr val="bg1"/>
                </a:solidFill>
                <a:latin typeface="Meiryo" panose="020B0604030504040204" pitchFamily="34" charset="-128"/>
                <a:ea typeface="Meiryo" panose="020B0604030504040204" pitchFamily="34" charset="-128"/>
              </a:rPr>
              <a:t>1</a:t>
            </a:r>
            <a:r>
              <a:rPr lang="ja-JP" altLang="en-US" sz="1137">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85"/>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7" y="646930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5" y="1981209"/>
            <a:ext cx="9897009" cy="1904457"/>
          </a:xfrm>
        </p:spPr>
        <p:txBody>
          <a:bodyPr lIns="288000" tIns="180000" rIns="360000" bIns="72000" anchor="b"/>
          <a:lstStyle>
            <a:lvl1pPr>
              <a:defRPr sz="195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6" y="3901929"/>
            <a:ext cx="9924452" cy="368562"/>
          </a:xfrm>
        </p:spPr>
        <p:txBody>
          <a:bodyPr wrap="square" lIns="288000">
            <a:spAutoFit/>
          </a:bodyPr>
          <a:lstStyle>
            <a:lvl1pPr marL="0" indent="0">
              <a:buNone/>
              <a:defRPr lang="ja-JP" altLang="en-US" sz="1381" spc="122" smtClean="0">
                <a:solidFill>
                  <a:schemeClr val="bg1"/>
                </a:solidFill>
              </a:defRPr>
            </a:lvl1pPr>
            <a:lvl2pPr marL="185731" indent="0">
              <a:buNone/>
              <a:defRPr lang="ja-JP" altLang="en-US" sz="1381" smtClean="0">
                <a:solidFill>
                  <a:schemeClr val="bg1"/>
                </a:solidFill>
                <a:latin typeface="+mn-lt"/>
                <a:ea typeface="+mn-ea"/>
              </a:defRPr>
            </a:lvl2pPr>
            <a:lvl3pPr marL="557192" indent="0">
              <a:buNone/>
              <a:defRPr lang="ja-JP" altLang="en-US" sz="1381" smtClean="0">
                <a:solidFill>
                  <a:schemeClr val="bg1"/>
                </a:solidFill>
                <a:latin typeface="+mn-lt"/>
                <a:ea typeface="+mn-ea"/>
              </a:defRPr>
            </a:lvl3pPr>
            <a:lvl4pPr marL="928654" indent="0">
              <a:buNone/>
              <a:defRPr lang="ja-JP" altLang="en-US" sz="1381" smtClean="0">
                <a:solidFill>
                  <a:schemeClr val="bg1"/>
                </a:solidFill>
                <a:latin typeface="+mn-lt"/>
                <a:ea typeface="+mn-ea"/>
              </a:defRPr>
            </a:lvl4pPr>
            <a:lvl5pPr marL="1300115" indent="0">
              <a:buNone/>
              <a:defRPr lang="ja-JP" altLang="en-US" sz="1381">
                <a:solidFill>
                  <a:schemeClr val="bg1"/>
                </a:solidFill>
                <a:latin typeface="+mn-lt"/>
                <a:ea typeface="+mn-ea"/>
              </a:defRPr>
            </a:lvl5pPr>
          </a:lstStyle>
          <a:p>
            <a:pPr marL="0" lvl="0" defTabSz="371461"/>
            <a:r>
              <a:rPr kumimoji="1" lang="ja-JP" altLang="en-US"/>
              <a:t>マスター テキストの書式設定</a:t>
            </a:r>
          </a:p>
        </p:txBody>
      </p:sp>
      <p:grpSp>
        <p:nvGrpSpPr>
          <p:cNvPr id="99" name="グループ化 98"/>
          <p:cNvGrpSpPr/>
          <p:nvPr userDrawn="1"/>
        </p:nvGrpSpPr>
        <p:grpSpPr>
          <a:xfrm>
            <a:off x="5638801" y="6379742"/>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gr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7177" y="317910"/>
            <a:ext cx="4017612" cy="585267"/>
          </a:xfrm>
          <a:prstGeom prst="rect">
            <a:avLst/>
          </a:prstGeom>
        </p:spPr>
      </p:pic>
    </p:spTree>
    <p:extLst>
      <p:ext uri="{BB962C8B-B14F-4D97-AF65-F5344CB8AC3E}">
        <p14:creationId xmlns:p14="http://schemas.microsoft.com/office/powerpoint/2010/main" val="15257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1" y="3032"/>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9"/>
            <a:ext cx="3721963" cy="23621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7" y="3032"/>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340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66"/>
            <a:ext cx="7534810" cy="352404"/>
          </a:xfrm>
        </p:spPr>
        <p:txBody>
          <a:bodyPr wrap="square" lIns="288000">
            <a:spAutoFit/>
          </a:bodyPr>
          <a:lstStyle>
            <a:lvl1pPr marL="0" indent="0">
              <a:spcAft>
                <a:spcPts val="325"/>
              </a:spcAft>
              <a:buNone/>
              <a:defRPr lang="ja-JP" altLang="en-US" sz="1300" spc="122" smtClean="0">
                <a:solidFill>
                  <a:schemeClr val="tx1"/>
                </a:solidFill>
              </a:defRPr>
            </a:lvl1pPr>
            <a:lvl2pPr marL="185731" indent="0">
              <a:spcAft>
                <a:spcPts val="325"/>
              </a:spcAft>
              <a:buNone/>
              <a:defRPr lang="ja-JP" altLang="en-US" sz="1300" smtClean="0">
                <a:solidFill>
                  <a:schemeClr val="tx1"/>
                </a:solidFill>
                <a:latin typeface="+mn-lt"/>
                <a:ea typeface="+mn-ea"/>
              </a:defRPr>
            </a:lvl2pPr>
            <a:lvl3pPr marL="557192" indent="0">
              <a:spcAft>
                <a:spcPts val="325"/>
              </a:spcAft>
              <a:buNone/>
              <a:defRPr lang="ja-JP" altLang="en-US" sz="1300" smtClean="0">
                <a:solidFill>
                  <a:schemeClr val="tx1"/>
                </a:solidFill>
                <a:latin typeface="+mn-lt"/>
                <a:ea typeface="+mn-ea"/>
              </a:defRPr>
            </a:lvl3pPr>
            <a:lvl4pPr marL="928654" indent="0">
              <a:spcAft>
                <a:spcPts val="325"/>
              </a:spcAft>
              <a:buNone/>
              <a:defRPr lang="ja-JP" altLang="en-US" sz="1300" smtClean="0">
                <a:solidFill>
                  <a:schemeClr val="tx1"/>
                </a:solidFill>
                <a:latin typeface="+mn-lt"/>
                <a:ea typeface="+mn-ea"/>
              </a:defRPr>
            </a:lvl4pPr>
            <a:lvl5pPr marL="1300115" indent="0">
              <a:spcAft>
                <a:spcPts val="325"/>
              </a:spcAft>
              <a:buNone/>
              <a:defRPr lang="ja-JP" altLang="en-US" sz="1300">
                <a:solidFill>
                  <a:schemeClr val="tx1"/>
                </a:solidFill>
                <a:latin typeface="+mn-lt"/>
                <a:ea typeface="+mn-ea"/>
              </a:defRPr>
            </a:lvl5pPr>
          </a:lstStyle>
          <a:p>
            <a:pPr marL="0" lvl="0" defTabSz="37146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8" y="2839005"/>
            <a:ext cx="2291003" cy="318273"/>
          </a:xfrm>
          <a:prstGeom prst="rect">
            <a:avLst/>
          </a:prstGeom>
          <a:noFill/>
          <a:ln>
            <a:noFill/>
          </a:ln>
        </p:spPr>
        <p:txBody>
          <a:bodyPr wrap="none" lIns="85919" tIns="0" rIns="85919"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37">
                <a:solidFill>
                  <a:schemeClr val="bg1"/>
                </a:solidFill>
                <a:latin typeface="Meiryo" panose="020B0604030504040204" pitchFamily="34" charset="-128"/>
                <a:ea typeface="Meiryo" panose="020B0604030504040204" pitchFamily="34" charset="-128"/>
              </a:rPr>
              <a:t>2021</a:t>
            </a:r>
            <a:r>
              <a:rPr lang="ja-JP" altLang="en-US" sz="1137">
                <a:solidFill>
                  <a:schemeClr val="bg1"/>
                </a:solidFill>
                <a:latin typeface="Meiryo" panose="020B0604030504040204" pitchFamily="34" charset="-128"/>
                <a:ea typeface="Meiryo" panose="020B0604030504040204" pitchFamily="34" charset="-128"/>
              </a:rPr>
              <a:t>年</a:t>
            </a:r>
            <a:r>
              <a:rPr lang="en-US" altLang="ja-JP" sz="1137">
                <a:solidFill>
                  <a:schemeClr val="bg1"/>
                </a:solidFill>
                <a:latin typeface="Meiryo" panose="020B0604030504040204" pitchFamily="34" charset="-128"/>
                <a:ea typeface="Meiryo" panose="020B0604030504040204" pitchFamily="34" charset="-128"/>
              </a:rPr>
              <a:t>4</a:t>
            </a:r>
            <a:r>
              <a:rPr lang="ja-JP" altLang="en-US" sz="1137">
                <a:solidFill>
                  <a:schemeClr val="bg1"/>
                </a:solidFill>
                <a:latin typeface="Meiryo" panose="020B0604030504040204" pitchFamily="34" charset="-128"/>
                <a:ea typeface="Meiryo" panose="020B0604030504040204" pitchFamily="34" charset="-128"/>
              </a:rPr>
              <a:t>月</a:t>
            </a:r>
            <a:r>
              <a:rPr lang="en-US" altLang="ja-JP" sz="1137">
                <a:solidFill>
                  <a:schemeClr val="bg1"/>
                </a:solidFill>
                <a:latin typeface="Meiryo" panose="020B0604030504040204" pitchFamily="34" charset="-128"/>
                <a:ea typeface="Meiryo" panose="020B0604030504040204" pitchFamily="34" charset="-128"/>
              </a:rPr>
              <a:t>1</a:t>
            </a:r>
            <a:r>
              <a:rPr lang="ja-JP" altLang="en-US" sz="1137">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1" y="6379374"/>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9"/>
            <a:ext cx="7534810" cy="2304191"/>
          </a:xfrm>
        </p:spPr>
        <p:txBody>
          <a:bodyPr lIns="288000" tIns="180000" rIns="360000" bIns="72000" anchor="b"/>
          <a:lstStyle>
            <a:lvl1pPr>
              <a:defRPr sz="1950">
                <a:solidFill>
                  <a:schemeClr val="tx1"/>
                </a:solidFill>
              </a:defRPr>
            </a:lvl1pPr>
          </a:lstStyle>
          <a:p>
            <a:r>
              <a:rPr kumimoji="1" lang="ja-JP" altLang="en-US"/>
              <a:t>マスター タイトルの書式設定</a:t>
            </a:r>
          </a:p>
        </p:txBody>
      </p:sp>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5001" y="6469305"/>
            <a:ext cx="3810330" cy="176799"/>
          </a:xfrm>
          <a:prstGeom prst="rect">
            <a:avLst/>
          </a:prstGeom>
        </p:spPr>
      </p:pic>
    </p:spTree>
    <p:extLst>
      <p:ext uri="{BB962C8B-B14F-4D97-AF65-F5344CB8AC3E}">
        <p14:creationId xmlns:p14="http://schemas.microsoft.com/office/powerpoint/2010/main" val="8691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5"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1" y="3032"/>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91" y="2466774"/>
            <a:ext cx="3642536" cy="2381806"/>
          </a:xfrm>
        </p:spPr>
        <p:txBody>
          <a:bodyPr wrap="none" anchor="ctr">
            <a:spAutoFit/>
          </a:bodyPr>
          <a:lstStyle>
            <a:lvl1pPr>
              <a:defRPr lang="ja-JP" altLang="en-US" sz="1625" spc="221" smtClean="0"/>
            </a:lvl1pPr>
            <a:lvl2pPr>
              <a:defRPr lang="ja-JP" altLang="en-US" sz="1462" smtClean="0">
                <a:latin typeface="+mn-lt"/>
                <a:ea typeface="+mn-ea"/>
              </a:defRPr>
            </a:lvl2pPr>
            <a:lvl3pPr>
              <a:defRPr lang="ja-JP" altLang="en-US" sz="1462" smtClean="0">
                <a:latin typeface="+mn-lt"/>
                <a:ea typeface="+mn-ea"/>
              </a:defRPr>
            </a:lvl3pPr>
            <a:lvl4pPr>
              <a:defRPr lang="ja-JP" altLang="en-US" sz="1462" smtClean="0">
                <a:latin typeface="+mn-lt"/>
                <a:ea typeface="+mn-ea"/>
              </a:defRPr>
            </a:lvl4pPr>
            <a:lvl5pPr>
              <a:defRPr lang="ja-JP" altLang="en-US" sz="1462">
                <a:latin typeface="+mn-lt"/>
                <a:ea typeface="+mn-ea"/>
              </a:defRPr>
            </a:lvl5pPr>
          </a:lstStyle>
          <a:p>
            <a:pPr marL="278597" lvl="0" indent="-278597" defTabSz="371461">
              <a:lnSpc>
                <a:spcPct val="150000"/>
              </a:lnSpc>
              <a:buFont typeface="+mj-lt"/>
              <a:buAutoNum type="arabicPeriod"/>
            </a:pPr>
            <a:r>
              <a:rPr kumimoji="1" lang="ja-JP" altLang="en-US"/>
              <a:t>マスター テキストの書式設定</a:t>
            </a:r>
          </a:p>
          <a:p>
            <a:pPr marL="278597" lvl="1" indent="-278597" defTabSz="371461">
              <a:lnSpc>
                <a:spcPct val="150000"/>
              </a:lnSpc>
              <a:buFont typeface="+mj-lt"/>
              <a:buAutoNum type="arabicPeriod"/>
            </a:pPr>
            <a:r>
              <a:rPr kumimoji="1" lang="ja-JP" altLang="en-US"/>
              <a:t>第 </a:t>
            </a:r>
            <a:r>
              <a:rPr kumimoji="1" lang="en-US" altLang="ja-JP"/>
              <a:t>2 </a:t>
            </a:r>
            <a:r>
              <a:rPr kumimoji="1" lang="ja-JP" altLang="en-US"/>
              <a:t>レベル</a:t>
            </a:r>
          </a:p>
          <a:p>
            <a:pPr marL="278597" lvl="2" indent="-278597" defTabSz="371461">
              <a:lnSpc>
                <a:spcPct val="150000"/>
              </a:lnSpc>
              <a:buFont typeface="+mj-lt"/>
              <a:buAutoNum type="arabicPeriod"/>
            </a:pPr>
            <a:r>
              <a:rPr kumimoji="1" lang="ja-JP" altLang="en-US"/>
              <a:t>第 </a:t>
            </a:r>
            <a:r>
              <a:rPr kumimoji="1" lang="en-US" altLang="ja-JP"/>
              <a:t>3 </a:t>
            </a:r>
            <a:r>
              <a:rPr kumimoji="1" lang="ja-JP" altLang="en-US"/>
              <a:t>レベル</a:t>
            </a:r>
          </a:p>
          <a:p>
            <a:pPr marL="278597" lvl="3" indent="-278597" defTabSz="371461">
              <a:lnSpc>
                <a:spcPct val="150000"/>
              </a:lnSpc>
              <a:buFont typeface="+mj-lt"/>
              <a:buAutoNum type="arabicPeriod"/>
            </a:pPr>
            <a:r>
              <a:rPr kumimoji="1" lang="ja-JP" altLang="en-US"/>
              <a:t>第 </a:t>
            </a:r>
            <a:r>
              <a:rPr kumimoji="1" lang="en-US" altLang="ja-JP"/>
              <a:t>4 </a:t>
            </a:r>
            <a:r>
              <a:rPr kumimoji="1" lang="ja-JP" altLang="en-US"/>
              <a:t>レベル</a:t>
            </a:r>
          </a:p>
          <a:p>
            <a:pPr marL="278597" lvl="4" indent="-278597" defTabSz="37146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14"/>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9"/>
            <a:ext cx="3721963" cy="23621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90" y="5715009"/>
            <a:ext cx="1176630" cy="1005927"/>
          </a:xfrm>
          <a:prstGeom prst="rect">
            <a:avLst/>
          </a:prstGeom>
        </p:spPr>
      </p:pic>
    </p:spTree>
    <p:extLst>
      <p:ext uri="{BB962C8B-B14F-4D97-AF65-F5344CB8AC3E}">
        <p14:creationId xmlns:p14="http://schemas.microsoft.com/office/powerpoint/2010/main" val="231845824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15" Target="../tags/tag1.xml" Type="http://schemas.openxmlformats.org/officeDocument/2006/relationships/tags"/><Relationship Id="rId16" Target="../embeddings/oleObject1.bin" Type="http://schemas.openxmlformats.org/officeDocument/2006/relationships/oleObject"/><Relationship Id="rId17"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13" Target="../tags/tag4.xml" Type="http://schemas.openxmlformats.org/officeDocument/2006/relationships/tags"/><Relationship Id="rId14" Target="../embeddings/oleObject4.bin" Type="http://schemas.openxmlformats.org/officeDocument/2006/relationships/oleObject"/><Relationship Id="rId15" Target="../media/image1.emf" Type="http://schemas.openxmlformats.org/officeDocument/2006/relationships/imag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FF929D1-EBFC-4CD8-4A1D-53C7640259DF}"/>
              </a:ext>
            </a:extLst>
          </p:cNvPr>
          <p:cNvGraphicFramePr>
            <a:graphicFrameLocks noChangeAspect="1"/>
          </p:cNvGraphicFramePr>
          <p:nvPr userDrawn="1">
            <p:custDataLst>
              <p:tags r:id="rId15"/>
            </p:custDataLst>
            <p:extLst>
              <p:ext uri="{D42A27DB-BD31-4B8C-83A1-F6EECF244321}">
                <p14:modId xmlns:p14="http://schemas.microsoft.com/office/powerpoint/2010/main" val="1613571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6" imgW="554" imgH="551" progId="TCLayout.ActiveDocument.1">
                  <p:embed/>
                </p:oleObj>
              </mc:Choice>
              <mc:Fallback>
                <p:oleObj name="think-cellスライド" r:id="rId16" imgW="554" imgH="551" progId="TCLayout.ActiveDocument.1">
                  <p:embed/>
                  <p:pic>
                    <p:nvPicPr>
                      <p:cNvPr id="8" name="think-cell data - do not delete" hidden="1">
                        <a:extLst>
                          <a:ext uri="{FF2B5EF4-FFF2-40B4-BE49-F238E27FC236}">
                            <a16:creationId xmlns:a16="http://schemas.microsoft.com/office/drawing/2014/main" id="{5FF929D1-EBFC-4CD8-4A1D-53C7640259D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0" tIns="326585" rIns="326585" bIns="130634" rtlCol="0" anchor="b"/>
          <a:lstStyle/>
          <a:p>
            <a:pPr marL="0" lvl="0" defTabSz="371461"/>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43"/>
            <a:ext cx="2228850" cy="365125"/>
          </a:xfrm>
          <a:prstGeom prst="rect">
            <a:avLst/>
          </a:prstGeom>
        </p:spPr>
        <p:txBody>
          <a:bodyPr vert="horz" lIns="0" tIns="0" rIns="0" bIns="0" rtlCol="0" anchor="ctr"/>
          <a:lstStyle>
            <a:lvl1pPr algn="r">
              <a:defRPr sz="975">
                <a:solidFill>
                  <a:schemeClr val="bg1"/>
                </a:solidFill>
              </a:defRPr>
            </a:lvl1pPr>
          </a:lstStyle>
          <a:p>
            <a:endParaRPr lang="en-US"/>
          </a:p>
        </p:txBody>
      </p:sp>
      <p:sp>
        <p:nvSpPr>
          <p:cNvPr id="5" name="Footer Placeholder 4"/>
          <p:cNvSpPr>
            <a:spLocks noGrp="1"/>
          </p:cNvSpPr>
          <p:nvPr>
            <p:ph type="ftr" sz="quarter" idx="3"/>
          </p:nvPr>
        </p:nvSpPr>
        <p:spPr>
          <a:xfrm>
            <a:off x="5146232" y="6551325"/>
            <a:ext cx="3757975" cy="263263"/>
          </a:xfrm>
          <a:prstGeom prst="rect">
            <a:avLst/>
          </a:prstGeom>
        </p:spPr>
        <p:txBody>
          <a:bodyPr vert="horz" lIns="0" tIns="0" rIns="0" bIns="0" rtlCol="0" anchor="t"/>
          <a:lstStyle>
            <a:lvl1pPr algn="l">
              <a:defRPr sz="731">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1200" b="0">
                <a:solidFill>
                  <a:schemeClr val="tx1"/>
                </a:solidFill>
                <a:latin typeface="+mn-ea"/>
                <a:ea typeface="+mn-ea"/>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69865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5" r:id="rId12"/>
    <p:sldLayoutId id="2147483682" r:id="rId13"/>
  </p:sldLayoutIdLst>
  <p:hf hdr="0" ftr="0" dt="0"/>
  <p:txStyles>
    <p:titleStyle>
      <a:lvl1pPr algn="l" defTabSz="742923" rtl="0" eaLnBrk="1" latinLnBrk="0" hangingPunct="1">
        <a:lnSpc>
          <a:spcPct val="90000"/>
        </a:lnSpc>
        <a:spcBef>
          <a:spcPct val="0"/>
        </a:spcBef>
        <a:buNone/>
        <a:defRPr kumimoji="1" lang="en-US" altLang="en-US" sz="1474" b="1" i="0" kern="1200" spc="221" dirty="0">
          <a:solidFill>
            <a:schemeClr val="bg1"/>
          </a:solidFill>
          <a:latin typeface="Meiryo" panose="020B0604030504040204" pitchFamily="34" charset="-128"/>
          <a:ea typeface="Meiryo" panose="020B0604030504040204" pitchFamily="34" charset="-128"/>
          <a:cs typeface="+mn-cs"/>
        </a:defRPr>
      </a:lvl1pPr>
    </p:titleStyle>
    <p:body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en-US"/>
      </a:defPPr>
      <a:lvl1pPr marL="0" algn="l" defTabSz="742923" rtl="0" eaLnBrk="1" latinLnBrk="0" hangingPunct="1">
        <a:defRPr kumimoji="1" sz="1462" kern="1200">
          <a:solidFill>
            <a:schemeClr val="tx1"/>
          </a:solidFill>
          <a:latin typeface="+mn-lt"/>
          <a:ea typeface="+mn-ea"/>
          <a:cs typeface="+mn-cs"/>
        </a:defRPr>
      </a:lvl1pPr>
      <a:lvl2pPr marL="371461" algn="l" defTabSz="742923" rtl="0" eaLnBrk="1" latinLnBrk="0" hangingPunct="1">
        <a:defRPr kumimoji="1" sz="1462" kern="1200">
          <a:solidFill>
            <a:schemeClr val="tx1"/>
          </a:solidFill>
          <a:latin typeface="+mn-lt"/>
          <a:ea typeface="+mn-ea"/>
          <a:cs typeface="+mn-cs"/>
        </a:defRPr>
      </a:lvl2pPr>
      <a:lvl3pPr marL="742923" algn="l" defTabSz="742923" rtl="0" eaLnBrk="1" latinLnBrk="0" hangingPunct="1">
        <a:defRPr kumimoji="1" sz="1462" kern="1200">
          <a:solidFill>
            <a:schemeClr val="tx1"/>
          </a:solidFill>
          <a:latin typeface="+mn-lt"/>
          <a:ea typeface="+mn-ea"/>
          <a:cs typeface="+mn-cs"/>
        </a:defRPr>
      </a:lvl3pPr>
      <a:lvl4pPr marL="1114384" algn="l" defTabSz="742923" rtl="0" eaLnBrk="1" latinLnBrk="0" hangingPunct="1">
        <a:defRPr kumimoji="1" sz="1462" kern="1200">
          <a:solidFill>
            <a:schemeClr val="tx1"/>
          </a:solidFill>
          <a:latin typeface="+mn-lt"/>
          <a:ea typeface="+mn-ea"/>
          <a:cs typeface="+mn-cs"/>
        </a:defRPr>
      </a:lvl4pPr>
      <a:lvl5pPr marL="1485846" algn="l" defTabSz="742923" rtl="0" eaLnBrk="1" latinLnBrk="0" hangingPunct="1">
        <a:defRPr kumimoji="1" sz="1462" kern="1200">
          <a:solidFill>
            <a:schemeClr val="tx1"/>
          </a:solidFill>
          <a:latin typeface="+mn-lt"/>
          <a:ea typeface="+mn-ea"/>
          <a:cs typeface="+mn-cs"/>
        </a:defRPr>
      </a:lvl5pPr>
      <a:lvl6pPr marL="1857307" algn="l" defTabSz="742923" rtl="0" eaLnBrk="1" latinLnBrk="0" hangingPunct="1">
        <a:defRPr kumimoji="1" sz="1462" kern="1200">
          <a:solidFill>
            <a:schemeClr val="tx1"/>
          </a:solidFill>
          <a:latin typeface="+mn-lt"/>
          <a:ea typeface="+mn-ea"/>
          <a:cs typeface="+mn-cs"/>
        </a:defRPr>
      </a:lvl6pPr>
      <a:lvl7pPr marL="2228768" algn="l" defTabSz="742923" rtl="0" eaLnBrk="1" latinLnBrk="0" hangingPunct="1">
        <a:defRPr kumimoji="1" sz="1462" kern="1200">
          <a:solidFill>
            <a:schemeClr val="tx1"/>
          </a:solidFill>
          <a:latin typeface="+mn-lt"/>
          <a:ea typeface="+mn-ea"/>
          <a:cs typeface="+mn-cs"/>
        </a:defRPr>
      </a:lvl7pPr>
      <a:lvl8pPr marL="2600230" algn="l" defTabSz="742923" rtl="0" eaLnBrk="1" latinLnBrk="0" hangingPunct="1">
        <a:defRPr kumimoji="1" sz="1462" kern="1200">
          <a:solidFill>
            <a:schemeClr val="tx1"/>
          </a:solidFill>
          <a:latin typeface="+mn-lt"/>
          <a:ea typeface="+mn-ea"/>
          <a:cs typeface="+mn-cs"/>
        </a:defRPr>
      </a:lvl8pPr>
      <a:lvl9pPr marL="2971692" algn="l" defTabSz="742923" rtl="0" eaLnBrk="1" latinLnBrk="0" hangingPunct="1">
        <a:defRPr kumimoji="1"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98411AC-5592-B0EB-638D-A8AB8BC4D338}"/>
              </a:ext>
            </a:extLst>
          </p:cNvPr>
          <p:cNvGraphicFramePr>
            <a:graphicFrameLocks noChangeAspect="1"/>
          </p:cNvGraphicFramePr>
          <p:nvPr userDrawn="1">
            <p:custDataLst>
              <p:tags r:id="rId13"/>
            </p:custDataLst>
            <p:extLst>
              <p:ext uri="{D42A27DB-BD31-4B8C-83A1-F6EECF244321}">
                <p14:modId xmlns:p14="http://schemas.microsoft.com/office/powerpoint/2010/main" val="283423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4" imgW="554" imgH="551" progId="TCLayout.ActiveDocument.1">
                  <p:embed/>
                </p:oleObj>
              </mc:Choice>
              <mc:Fallback>
                <p:oleObj name="think-cellスライド" r:id="rId14" imgW="554" imgH="551" progId="TCLayout.ActiveDocument.1">
                  <p:embed/>
                  <p:pic>
                    <p:nvPicPr>
                      <p:cNvPr id="8" name="think-cell data - do not delete" hidden="1">
                        <a:extLst>
                          <a:ext uri="{FF2B5EF4-FFF2-40B4-BE49-F238E27FC236}">
                            <a16:creationId xmlns:a16="http://schemas.microsoft.com/office/drawing/2014/main" id="{198411AC-5592-B0EB-638D-A8AB8BC4D33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a:extLst>
              <a:ext uri="{FF2B5EF4-FFF2-40B4-BE49-F238E27FC236}">
                <a16:creationId xmlns:a16="http://schemas.microsoft.com/office/drawing/2014/main" id="{4080782A-9A84-ACED-BEDB-8E152C391228}"/>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2A86B8-F268-6EEB-13A3-F0E386BF2DC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B10349-ED65-EFBC-6BBA-26BB08531039}"/>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0427C2D2-8E55-B21D-ACF1-10FC92B6C0B2}"/>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D0CAB37-8943-D6B2-3717-53F7CDBBAD7B}"/>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4034015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tags/tag5.xml" Type="http://schemas.openxmlformats.org/officeDocument/2006/relationships/tags"/><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2" Target="../slideLayouts/slideLayout3.xml" Type="http://schemas.openxmlformats.org/officeDocument/2006/relationships/slideLayout"/><Relationship Id="rId3" Target="../notesSlides/notesSlide1.xml" Type="http://schemas.openxmlformats.org/officeDocument/2006/relationships/notesSlide"/><Relationship Id="rId4" Target="../media/image7.png" Type="http://schemas.openxmlformats.org/officeDocument/2006/relationships/image"/><Relationship Id="rId5" Target="../media/hdphoto1.wdp" Type="http://schemas.microsoft.com/office/2007/relationships/hdphoto"/><Relationship Id="rId6" Target="../media/image8.png" Type="http://schemas.openxmlformats.org/officeDocument/2006/relationships/image"/><Relationship Id="rId7" Target="../media/hdphoto2.wdp" Type="http://schemas.microsoft.com/office/2007/relationships/hdphoto"/><Relationship Id="rId8" Target="../embeddings/oleObject5.bin" Type="http://schemas.openxmlformats.org/officeDocument/2006/relationships/oleObject"/><Relationship Id="rId9" Target="../media/image1.emf" Type="http://schemas.openxmlformats.org/officeDocument/2006/relationships/image"/></Relationships>
</file>

<file path=ppt/slides/_rels/slide10.xml.rels><?xml version="1.0" encoding="UTF-8" standalone="yes"?><Relationships xmlns="http://schemas.openxmlformats.org/package/2006/relationships"><Relationship Id="rId1" Target="../tags/tag14.xml" Type="http://schemas.openxmlformats.org/officeDocument/2006/relationships/tags"/><Relationship Id="rId2" Target="../slideLayouts/slideLayout2.xml" Type="http://schemas.openxmlformats.org/officeDocument/2006/relationships/slideLayout"/><Relationship Id="rId3" Target="../notesSlides/notesSlide10.xml" Type="http://schemas.openxmlformats.org/officeDocument/2006/relationships/notesSlide"/><Relationship Id="rId4" Target="../embeddings/oleObject13.bin" Type="http://schemas.openxmlformats.org/officeDocument/2006/relationships/oleObject"/><Relationship Id="rId5" Target="../media/image1.emf" Type="http://schemas.openxmlformats.org/officeDocument/2006/relationships/image"/><Relationship Id="rId6" Target="../media/image33.png" Type="http://schemas.openxmlformats.org/officeDocument/2006/relationships/image"/><Relationship Id="rId7" Target="../media/image34.png" Type="http://schemas.openxmlformats.org/officeDocument/2006/relationships/image"/><Relationship Id="rId8"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tags/tag15.xml" Type="http://schemas.openxmlformats.org/officeDocument/2006/relationships/tags"/><Relationship Id="rId2" Target="../slideLayouts/slideLayout2.xml" Type="http://schemas.openxmlformats.org/officeDocument/2006/relationships/slideLayout"/><Relationship Id="rId3" Target="../notesSlides/notesSlide11.xml" Type="http://schemas.openxmlformats.org/officeDocument/2006/relationships/notesSlide"/><Relationship Id="rId4" Target="../embeddings/oleObject14.bin" Type="http://schemas.openxmlformats.org/officeDocument/2006/relationships/oleObject"/><Relationship Id="rId5" Target="../media/image1.emf" Type="http://schemas.openxmlformats.org/officeDocument/2006/relationships/image"/><Relationship Id="rId6" Target="../media/image35.png" Type="http://schemas.openxmlformats.org/officeDocument/2006/relationships/image"/><Relationship Id="rId7"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tags/tag16.xml" Type="http://schemas.openxmlformats.org/officeDocument/2006/relationships/tags"/><Relationship Id="rId10" Target="../media/image1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2" Target="../slideLayouts/slideLayout3.xml" Type="http://schemas.openxmlformats.org/officeDocument/2006/relationships/slideLayout"/><Relationship Id="rId3" Target="../notesSlides/notesSlide12.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 Id="rId6" Target="../media/image15.pn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13.xml.rels><?xml version="1.0" encoding="UTF-8" standalone="yes"?><Relationships xmlns="http://schemas.openxmlformats.org/package/2006/relationships"><Relationship Id="rId1" Target="../tags/tag17.xml" Type="http://schemas.openxmlformats.org/officeDocument/2006/relationships/tags"/><Relationship Id="rId10" Target="../media/image15.png" Type="http://schemas.openxmlformats.org/officeDocument/2006/relationships/image"/><Relationship Id="rId11" Target="../media/image39.png" Type="http://schemas.openxmlformats.org/officeDocument/2006/relationships/image"/><Relationship Id="rId2" Target="../slideLayouts/slideLayout2.xml" Type="http://schemas.openxmlformats.org/officeDocument/2006/relationships/slideLayout"/><Relationship Id="rId3" Target="../notesSlides/notesSlide13.xml" Type="http://schemas.openxmlformats.org/officeDocument/2006/relationships/notesSlide"/><Relationship Id="rId4" Target="../embeddings/oleObject15.bin" Type="http://schemas.openxmlformats.org/officeDocument/2006/relationships/oleObject"/><Relationship Id="rId5" Target="../media/image1.emf"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38.emf" Type="http://schemas.openxmlformats.org/officeDocument/2006/relationships/image"/><Relationship Id="rId9" Target="../media/image17.png" Type="http://schemas.openxmlformats.org/officeDocument/2006/relationships/image"/></Relationships>
</file>

<file path=ppt/slides/_rels/slide14.xml.rels><?xml version="1.0" encoding="UTF-8" standalone="yes"?><Relationships xmlns="http://schemas.openxmlformats.org/package/2006/relationships"><Relationship Id="rId1" Target="../tags/tag18.xml" Type="http://schemas.openxmlformats.org/officeDocument/2006/relationships/tags"/><Relationship Id="rId10" Target="../media/image42.svg" Type="http://schemas.openxmlformats.org/officeDocument/2006/relationships/image"/><Relationship Id="rId11" Target="../media/image15.png" Type="http://schemas.openxmlformats.org/officeDocument/2006/relationships/image"/><Relationship Id="rId12" Target="../media/image39.png" Type="http://schemas.openxmlformats.org/officeDocument/2006/relationships/image"/><Relationship Id="rId2" Target="../slideLayouts/slideLayout2.xml" Type="http://schemas.openxmlformats.org/officeDocument/2006/relationships/slideLayout"/><Relationship Id="rId3" Target="../notesSlides/notesSlide14.xml" Type="http://schemas.openxmlformats.org/officeDocument/2006/relationships/notesSlide"/><Relationship Id="rId4" Target="../embeddings/oleObject15.bin" Type="http://schemas.openxmlformats.org/officeDocument/2006/relationships/oleObject"/><Relationship Id="rId5" Target="../media/image1.emf" Type="http://schemas.openxmlformats.org/officeDocument/2006/relationships/image"/><Relationship Id="rId6" Target="../media/image38.emf" Type="http://schemas.openxmlformats.org/officeDocument/2006/relationships/image"/><Relationship Id="rId7" Target="../media/image17.png" Type="http://schemas.openxmlformats.org/officeDocument/2006/relationships/image"/><Relationship Id="rId8" Target="../media/image40.png" Type="http://schemas.openxmlformats.org/officeDocument/2006/relationships/image"/><Relationship Id="rId9" Target="../media/image41.png" Type="http://schemas.openxmlformats.org/officeDocument/2006/relationships/image"/></Relationships>
</file>

<file path=ppt/slides/_rels/slide15.xml.rels><?xml version="1.0" encoding="UTF-8" standalone="yes"?><Relationships xmlns="http://schemas.openxmlformats.org/package/2006/relationships"><Relationship Id="rId1" Target="../tags/tag19.xml" Type="http://schemas.openxmlformats.org/officeDocument/2006/relationships/tags"/><Relationship Id="rId2" Target="../slideLayouts/slideLayout2.xml" Type="http://schemas.openxmlformats.org/officeDocument/2006/relationships/slideLayout"/><Relationship Id="rId3" Target="../notesSlides/notesSlide15.xml" Type="http://schemas.openxmlformats.org/officeDocument/2006/relationships/notesSlide"/><Relationship Id="rId4" Target="../embeddings/oleObject16.bin" Type="http://schemas.openxmlformats.org/officeDocument/2006/relationships/oleObject"/><Relationship Id="rId5" Target="../media/image1.emf" Type="http://schemas.openxmlformats.org/officeDocument/2006/relationships/image"/><Relationship Id="rId6" Target="../media/image43.png" Type="http://schemas.openxmlformats.org/officeDocument/2006/relationships/image"/><Relationship Id="rId7" Target="../media/image44.png" Type="http://schemas.openxmlformats.org/officeDocument/2006/relationships/image"/><Relationship Id="rId8" Target="../media/image45.svg" Type="http://schemas.openxmlformats.org/officeDocument/2006/relationships/image"/><Relationship Id="rId9" Target="../media/image15.png" Type="http://schemas.openxmlformats.org/officeDocument/2006/relationships/image"/></Relationships>
</file>

<file path=ppt/slides/_rels/slide2.xml.rels><?xml version="1.0" encoding="UTF-8" standalone="yes"?><Relationships xmlns="http://schemas.openxmlformats.org/package/2006/relationships"><Relationship Id="rId1" Target="../tags/tag6.xml" Type="http://schemas.openxmlformats.org/officeDocument/2006/relationships/tags"/><Relationship Id="rId10" Target="../media/image1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2" Target="../slideLayouts/slideLayout2.xml" Type="http://schemas.openxmlformats.org/officeDocument/2006/relationships/slideLayout"/><Relationship Id="rId3" Target="../notesSlides/notesSlide2.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 Id="rId6" Target="../media/image15.pn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3.xml.rels><?xml version="1.0" encoding="UTF-8" standalone="yes"?><Relationships xmlns="http://schemas.openxmlformats.org/package/2006/relationships"><Relationship Id="rId1" Target="../tags/tag7.xml" Type="http://schemas.openxmlformats.org/officeDocument/2006/relationships/tags"/><Relationship Id="rId10" Target="../media/image20.png" Type="http://schemas.openxmlformats.org/officeDocument/2006/relationships/image"/><Relationship Id="rId11" Target="../media/image21.png" Type="http://schemas.openxmlformats.org/officeDocument/2006/relationships/image"/><Relationship Id="rId12" Target="../media/image15.png" Type="http://schemas.openxmlformats.org/officeDocument/2006/relationships/image"/><Relationship Id="rId2" Target="../slideLayouts/slideLayout2.xml" Type="http://schemas.openxmlformats.org/officeDocument/2006/relationships/slideLayout"/><Relationship Id="rId3" Target="../notesSlides/notesSlide3.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4.xml.rels><?xml version="1.0" encoding="UTF-8" standalone="yes"?><Relationships xmlns="http://schemas.openxmlformats.org/package/2006/relationships"><Relationship Id="rId1" Target="../tags/tag8.xml" Type="http://schemas.openxmlformats.org/officeDocument/2006/relationships/tags"/><Relationship Id="rId2" Target="../slideLayouts/slideLayout2.xml" Type="http://schemas.openxmlformats.org/officeDocument/2006/relationships/slideLayout"/><Relationship Id="rId3" Target="../notesSlides/notesSlide4.xml" Type="http://schemas.openxmlformats.org/officeDocument/2006/relationships/notesSlide"/><Relationship Id="rId4" Target="../embeddings/oleObject7.bin" Type="http://schemas.openxmlformats.org/officeDocument/2006/relationships/oleObject"/><Relationship Id="rId5" Target="../media/image1.emf" Type="http://schemas.openxmlformats.org/officeDocument/2006/relationships/image"/><Relationship Id="rId6" Target="../media/image22.png" Type="http://schemas.openxmlformats.org/officeDocument/2006/relationships/image"/><Relationship Id="rId7" Target="../media/image15.png" Type="http://schemas.openxmlformats.org/officeDocument/2006/relationships/image"/></Relationships>
</file>

<file path=ppt/slides/_rels/slide5.xml.rels><?xml version="1.0" encoding="UTF-8" standalone="yes"?><Relationships xmlns="http://schemas.openxmlformats.org/package/2006/relationships"><Relationship Id="rId1" Target="../tags/tag9.xml" Type="http://schemas.openxmlformats.org/officeDocument/2006/relationships/tags"/><Relationship Id="rId2" Target="../slideLayouts/slideLayout2.xml" Type="http://schemas.openxmlformats.org/officeDocument/2006/relationships/slideLayout"/><Relationship Id="rId3" Target="../notesSlides/notesSlide5.xml" Type="http://schemas.openxmlformats.org/officeDocument/2006/relationships/notesSlide"/><Relationship Id="rId4" Target="../media/image23.png" Type="http://schemas.openxmlformats.org/officeDocument/2006/relationships/image"/><Relationship Id="rId5" Target="../embeddings/oleObject8.bin" Type="http://schemas.openxmlformats.org/officeDocument/2006/relationships/oleObject"/><Relationship Id="rId6" Target="../media/image1.emf" Type="http://schemas.openxmlformats.org/officeDocument/2006/relationships/image"/><Relationship Id="rId7"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tags/tag10.xml" Type="http://schemas.openxmlformats.org/officeDocument/2006/relationships/tags"/><Relationship Id="rId10" Target="../media/image28.png" Type="http://schemas.openxmlformats.org/officeDocument/2006/relationships/image"/><Relationship Id="rId11" Target="../media/image29.svg" Type="http://schemas.openxmlformats.org/officeDocument/2006/relationships/image"/><Relationship Id="rId12" Target="../media/image21.png" Type="http://schemas.openxmlformats.org/officeDocument/2006/relationships/image"/><Relationship Id="rId13" Target="../media/image15.png" Type="http://schemas.openxmlformats.org/officeDocument/2006/relationships/image"/><Relationship Id="rId2" Target="../slideLayouts/slideLayout2.xml" Type="http://schemas.openxmlformats.org/officeDocument/2006/relationships/slideLayout"/><Relationship Id="rId3" Target="../notesSlides/notesSlide6.xml" Type="http://schemas.openxmlformats.org/officeDocument/2006/relationships/notesSlide"/><Relationship Id="rId4" Target="../embeddings/oleObject9.bin" Type="http://schemas.openxmlformats.org/officeDocument/2006/relationships/oleObject"/><Relationship Id="rId5" Target="../media/image1.emf"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7.xml.rels><?xml version="1.0" encoding="UTF-8" standalone="yes"?><Relationships xmlns="http://schemas.openxmlformats.org/package/2006/relationships"><Relationship Id="rId1" Target="../tags/tag11.xml" Type="http://schemas.openxmlformats.org/officeDocument/2006/relationships/tags"/><Relationship Id="rId10" Target="../media/image15.png" Type="http://schemas.openxmlformats.org/officeDocument/2006/relationships/image"/><Relationship Id="rId2" Target="../slideLayouts/slideLayout2.xml" Type="http://schemas.openxmlformats.org/officeDocument/2006/relationships/slideLayout"/><Relationship Id="rId3" Target="../notesSlides/notesSlide7.xml" Type="http://schemas.openxmlformats.org/officeDocument/2006/relationships/notesSlide"/><Relationship Id="rId4" Target="../embeddings/oleObject10.bin" Type="http://schemas.openxmlformats.org/officeDocument/2006/relationships/oleObject"/><Relationship Id="rId5" Target="../media/image1.emf"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30.png" Type="http://schemas.openxmlformats.org/officeDocument/2006/relationships/image"/><Relationship Id="rId9" Target="../media/image31.png" Type="http://schemas.openxmlformats.org/officeDocument/2006/relationships/image"/></Relationships>
</file>

<file path=ppt/slides/_rels/slide8.xml.rels><?xml version="1.0" encoding="UTF-8" standalone="yes"?><Relationships xmlns="http://schemas.openxmlformats.org/package/2006/relationships"><Relationship Id="rId1" Target="../tags/tag12.xml" Type="http://schemas.openxmlformats.org/officeDocument/2006/relationships/tags"/><Relationship Id="rId2" Target="../slideLayouts/slideLayout2.xml" Type="http://schemas.openxmlformats.org/officeDocument/2006/relationships/slideLayout"/><Relationship Id="rId3" Target="../notesSlides/notesSlide8.xml" Type="http://schemas.openxmlformats.org/officeDocument/2006/relationships/notesSlide"/><Relationship Id="rId4" Target="../media/image32.png" Type="http://schemas.openxmlformats.org/officeDocument/2006/relationships/image"/><Relationship Id="rId5" Target="../embeddings/oleObject11.bin" Type="http://schemas.openxmlformats.org/officeDocument/2006/relationships/oleObject"/><Relationship Id="rId6" Target="../media/image1.emf" Type="http://schemas.openxmlformats.org/officeDocument/2006/relationships/image"/><Relationship Id="rId7"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tags/tag13.xml" Type="http://schemas.openxmlformats.org/officeDocument/2006/relationships/tags"/><Relationship Id="rId2" Target="../slideLayouts/slideLayout2.xml" Type="http://schemas.openxmlformats.org/officeDocument/2006/relationships/slideLayout"/><Relationship Id="rId3" Target="../notesSlides/notesSlide9.xml" Type="http://schemas.openxmlformats.org/officeDocument/2006/relationships/notesSlide"/><Relationship Id="rId4" Target="../embeddings/oleObject12.bin" Type="http://schemas.openxmlformats.org/officeDocument/2006/relationships/oleObject"/><Relationship Id="rId5" Target="../media/image1.emf" Type="http://schemas.openxmlformats.org/officeDocument/2006/relationships/image"/><Relationship Id="rId6" Target="../media/image21.png" Type="http://schemas.openxmlformats.org/officeDocument/2006/relationships/image"/><Relationship Id="rId7" Target="../media/image15.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644EA-9A5E-5FF3-CA41-2B6BDC03AB78}"/>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1CFC266E-331C-3647-7845-710FAB6F8831}"/>
              </a:ext>
            </a:extLst>
          </p:cNvPr>
          <p:cNvPicPr>
            <a:picLocks noChangeAspect="1"/>
          </p:cNvPicPr>
          <p:nvPr/>
        </p:nvPicPr>
        <p:blipFill>
          <a:blip r:embed="rId4">
            <a:duotone>
              <a:prstClr val="black"/>
              <a:srgbClr val="E3CFFD">
                <a:tint val="45000"/>
                <a:satMod val="400000"/>
              </a:srgbClr>
            </a:duotone>
            <a:alphaModFix amt="70000"/>
            <a:extLst>
              <a:ext uri="{BEBA8EAE-BF5A-486C-A8C5-ECC9F3942E4B}">
                <a14:imgProps xmlns:a14="http://schemas.microsoft.com/office/drawing/2010/main">
                  <a14:imgLayer r:embed="rId5">
                    <a14:imgEffect>
                      <a14:brightnessContrast bright="20000" contrast="-20000"/>
                    </a14:imgEffect>
                  </a14:imgLayer>
                </a14:imgProps>
              </a:ext>
            </a:extLst>
          </a:blip>
          <a:srcRect l="-1" t="2959" r="19960" b="28994"/>
          <a:stretch/>
        </p:blipFill>
        <p:spPr>
          <a:xfrm>
            <a:off x="2053430" y="0"/>
            <a:ext cx="7852570" cy="6858000"/>
          </a:xfrm>
          <a:prstGeom prst="rect">
            <a:avLst/>
          </a:prstGeom>
        </p:spPr>
      </p:pic>
      <p:pic>
        <p:nvPicPr>
          <p:cNvPr id="9" name="図 8">
            <a:extLst>
              <a:ext uri="{FF2B5EF4-FFF2-40B4-BE49-F238E27FC236}">
                <a16:creationId xmlns:a16="http://schemas.microsoft.com/office/drawing/2014/main" id="{F76F63D9-E82A-78D5-C864-41E9C488E273}"/>
              </a:ext>
            </a:extLst>
          </p:cNvPr>
          <p:cNvPicPr>
            <a:picLocks noChangeAspect="1"/>
          </p:cNvPicPr>
          <p:nvPr/>
        </p:nvPicPr>
        <p:blipFill>
          <a:blip r:embed="rId6">
            <a:duotone>
              <a:schemeClr val="accent2">
                <a:shade val="45000"/>
                <a:satMod val="135000"/>
              </a:schemeClr>
              <a:prstClr val="white"/>
            </a:duotone>
            <a:alphaModFix amt="70000"/>
            <a:extLst>
              <a:ext uri="{BEBA8EAE-BF5A-486C-A8C5-ECC9F3942E4B}">
                <a14:imgProps xmlns:a14="http://schemas.microsoft.com/office/drawing/2010/main">
                  <a14:imgLayer r:embed="rId7">
                    <a14:imgEffect>
                      <a14:colorTemperature colorTemp="7300"/>
                    </a14:imgEffect>
                    <a14:imgEffect>
                      <a14:saturation sat="0"/>
                    </a14:imgEffect>
                    <a14:imgEffect>
                      <a14:brightnessContrast bright="-40000" contrast="-40000"/>
                    </a14:imgEffect>
                  </a14:imgLayer>
                </a14:imgProps>
              </a:ext>
            </a:extLst>
          </a:blip>
          <a:srcRect l="21238" t="30805"/>
          <a:stretch/>
        </p:blipFill>
        <p:spPr>
          <a:xfrm>
            <a:off x="0" y="0"/>
            <a:ext cx="7534275" cy="6858000"/>
          </a:xfrm>
          <a:prstGeom prst="rect">
            <a:avLst/>
          </a:prstGeom>
        </p:spPr>
      </p:pic>
      <p:graphicFrame>
        <p:nvGraphicFramePr>
          <p:cNvPr id="15" name="think-cell data - do not delete" hidden="1">
            <a:extLst>
              <a:ext uri="{FF2B5EF4-FFF2-40B4-BE49-F238E27FC236}">
                <a16:creationId xmlns:a16="http://schemas.microsoft.com/office/drawing/2014/main" id="{3A98D2A6-EDC3-1257-69BF-CE75ABBBFCA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8" imgW="554" imgH="551" progId="TCLayout.ActiveDocument.1">
                  <p:embed/>
                </p:oleObj>
              </mc:Choice>
              <mc:Fallback>
                <p:oleObj name="think-cellスライド" r:id="rId8" imgW="554" imgH="551" progId="TCLayout.ActiveDocument.1">
                  <p:embed/>
                  <p:pic>
                    <p:nvPicPr>
                      <p:cNvPr id="15" name="think-cell data - do not delete" hidden="1">
                        <a:extLst>
                          <a:ext uri="{FF2B5EF4-FFF2-40B4-BE49-F238E27FC236}">
                            <a16:creationId xmlns:a16="http://schemas.microsoft.com/office/drawing/2014/main" id="{3A98D2A6-EDC3-1257-69BF-CE75ABBBFCA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F4E5DC87-9D24-5749-819E-DF3A03BDEFC7}"/>
              </a:ext>
            </a:extLst>
          </p:cNvPr>
          <p:cNvSpPr>
            <a:spLocks noGrp="1"/>
          </p:cNvSpPr>
          <p:nvPr>
            <p:ph type="body" sz="quarter" idx="4294967295"/>
          </p:nvPr>
        </p:nvSpPr>
        <p:spPr>
          <a:xfrm>
            <a:off x="2024320" y="3905014"/>
            <a:ext cx="5989817" cy="1326382"/>
          </a:xfrm>
        </p:spPr>
        <p:txBody>
          <a:bodyPr>
            <a:normAutofit/>
          </a:bodyPr>
          <a:lstStyle/>
          <a:p>
            <a:pPr marL="0" indent="0" algn="ctr">
              <a:buNone/>
            </a:pPr>
            <a:r>
              <a:rPr kumimoji="1" lang="en-US" altLang="ja-JP" sz="3200" b="1" dirty="0">
                <a:solidFill>
                  <a:schemeClr val="tx2"/>
                </a:solidFill>
                <a:latin typeface="+mn-ea"/>
                <a:ea typeface="+mn-ea"/>
              </a:rPr>
              <a:t>【</a:t>
            </a:r>
            <a:r>
              <a:rPr kumimoji="1" lang="ja-JP" altLang="en-US" sz="3200" b="1" dirty="0">
                <a:solidFill>
                  <a:schemeClr val="tx2"/>
                </a:solidFill>
                <a:latin typeface="+mn-ea"/>
                <a:ea typeface="+mn-ea"/>
              </a:rPr>
              <a:t>医療機関アプリ</a:t>
            </a:r>
            <a:r>
              <a:rPr kumimoji="1" lang="en-US" altLang="ja-JP" sz="3200" b="1" dirty="0">
                <a:solidFill>
                  <a:schemeClr val="tx2"/>
                </a:solidFill>
                <a:latin typeface="+mn-ea"/>
                <a:ea typeface="+mn-ea"/>
              </a:rPr>
              <a:t>】</a:t>
            </a:r>
            <a:endParaRPr kumimoji="1" lang="ja-JP" altLang="en-US" sz="3200" b="1" dirty="0">
              <a:solidFill>
                <a:schemeClr val="tx2"/>
              </a:solidFill>
              <a:latin typeface="+mn-ea"/>
              <a:ea typeface="+mn-ea"/>
            </a:endParaRPr>
          </a:p>
        </p:txBody>
      </p:sp>
      <p:grpSp>
        <p:nvGrpSpPr>
          <p:cNvPr id="36" name="グループ化 35">
            <a:extLst>
              <a:ext uri="{FF2B5EF4-FFF2-40B4-BE49-F238E27FC236}">
                <a16:creationId xmlns:a16="http://schemas.microsoft.com/office/drawing/2014/main" id="{D4E166EA-89A9-5845-0D7D-CFA69F3F1862}"/>
              </a:ext>
            </a:extLst>
          </p:cNvPr>
          <p:cNvGrpSpPr/>
          <p:nvPr/>
        </p:nvGrpSpPr>
        <p:grpSpPr>
          <a:xfrm>
            <a:off x="3616314" y="4477462"/>
            <a:ext cx="2810385" cy="1209337"/>
            <a:chOff x="374389" y="2786214"/>
            <a:chExt cx="2095114" cy="785364"/>
          </a:xfrm>
        </p:grpSpPr>
        <p:grpSp>
          <p:nvGrpSpPr>
            <p:cNvPr id="37" name="グループ化 36">
              <a:extLst>
                <a:ext uri="{FF2B5EF4-FFF2-40B4-BE49-F238E27FC236}">
                  <a16:creationId xmlns:a16="http://schemas.microsoft.com/office/drawing/2014/main" id="{C67625F4-E298-2464-B42F-E3630030D05D}"/>
                </a:ext>
              </a:extLst>
            </p:cNvPr>
            <p:cNvGrpSpPr/>
            <p:nvPr/>
          </p:nvGrpSpPr>
          <p:grpSpPr>
            <a:xfrm>
              <a:off x="460019" y="2802154"/>
              <a:ext cx="859268" cy="659567"/>
              <a:chOff x="8251400" y="3897401"/>
              <a:chExt cx="865409" cy="742001"/>
            </a:xfrm>
          </p:grpSpPr>
          <p:pic>
            <p:nvPicPr>
              <p:cNvPr id="41" name="グラフィックス 40" descr="ノート PC 単色塗りつぶし">
                <a:extLst>
                  <a:ext uri="{FF2B5EF4-FFF2-40B4-BE49-F238E27FC236}">
                    <a16:creationId xmlns:a16="http://schemas.microsoft.com/office/drawing/2014/main" id="{5F89C0FB-814A-85E5-CC99-B007D7AD6BAC}"/>
                  </a:ext>
                </a:extLst>
              </p:cNvPr>
              <p:cNvPicPr>
                <a:picLocks noChangeAspect="1"/>
              </p:cNvPicPr>
              <p:nvPr/>
            </p:nvPicPr>
            <p:blipFill>
              <a:blip r:embed="rId10">
                <a:extLst>
                  <a:ext uri="{96DAC541-7B7A-43D3-8B79-37D633B846F1}">
                    <asvg:svgBlip xmlns:asvg="http://schemas.microsoft.com/office/drawing/2016/SVG/main" r:embed="rId11"/>
                  </a:ext>
                </a:extLst>
              </a:blip>
              <a:srcRect t="17899" b="12322"/>
              <a:stretch/>
            </p:blipFill>
            <p:spPr>
              <a:xfrm>
                <a:off x="8251400" y="3897401"/>
                <a:ext cx="865409" cy="742001"/>
              </a:xfrm>
              <a:prstGeom prst="rect">
                <a:avLst/>
              </a:prstGeom>
            </p:spPr>
          </p:pic>
          <p:pic>
            <p:nvPicPr>
              <p:cNvPr id="42" name="グラフィックス 41" descr="契約 枠線">
                <a:extLst>
                  <a:ext uri="{FF2B5EF4-FFF2-40B4-BE49-F238E27FC236}">
                    <a16:creationId xmlns:a16="http://schemas.microsoft.com/office/drawing/2014/main" id="{C214FDA8-2261-49CF-65D9-4E9A7A63913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22467" y="3990633"/>
                <a:ext cx="301684" cy="396697"/>
              </a:xfrm>
              <a:prstGeom prst="rect">
                <a:avLst/>
              </a:prstGeom>
            </p:spPr>
          </p:pic>
        </p:grpSp>
        <p:sp>
          <p:nvSpPr>
            <p:cNvPr id="38" name="フリーフォーム: 図形 37">
              <a:extLst>
                <a:ext uri="{FF2B5EF4-FFF2-40B4-BE49-F238E27FC236}">
                  <a16:creationId xmlns:a16="http://schemas.microsoft.com/office/drawing/2014/main" id="{4544C417-21AD-94C2-9087-2891DB5AEFF7}"/>
                </a:ext>
              </a:extLst>
            </p:cNvPr>
            <p:cNvSpPr/>
            <p:nvPr/>
          </p:nvSpPr>
          <p:spPr>
            <a:xfrm rot="21431735">
              <a:off x="1591649" y="2786214"/>
              <a:ext cx="775712" cy="581917"/>
            </a:xfrm>
            <a:custGeom>
              <a:avLst/>
              <a:gdLst>
                <a:gd name="connsiteX0" fmla="*/ 1160526 w 1188053"/>
                <a:gd name="connsiteY0" fmla="*/ 98870 h 728948"/>
                <a:gd name="connsiteX1" fmla="*/ 1156049 w 1188053"/>
                <a:gd name="connsiteY1" fmla="*/ 98870 h 728948"/>
                <a:gd name="connsiteX2" fmla="*/ 1128617 w 1188053"/>
                <a:gd name="connsiteY2" fmla="*/ 152781 h 728948"/>
                <a:gd name="connsiteX3" fmla="*/ 1128617 w 1188053"/>
                <a:gd name="connsiteY3" fmla="*/ 634460 h 728948"/>
                <a:gd name="connsiteX4" fmla="*/ 1188053 w 1188053"/>
                <a:gd name="connsiteY4" fmla="*/ 634460 h 728948"/>
                <a:gd name="connsiteX5" fmla="*/ 1188053 w 1188053"/>
                <a:gd name="connsiteY5" fmla="*/ 152781 h 728948"/>
                <a:gd name="connsiteX6" fmla="*/ 1160621 w 1188053"/>
                <a:gd name="connsiteY6" fmla="*/ 98870 h 728948"/>
                <a:gd name="connsiteX7" fmla="*/ 0 w 1188053"/>
                <a:gd name="connsiteY7" fmla="*/ 680371 h 728948"/>
                <a:gd name="connsiteX8" fmla="*/ 0 w 1188053"/>
                <a:gd name="connsiteY8" fmla="*/ 48578 h 728948"/>
                <a:gd name="connsiteX9" fmla="*/ 48578 w 1188053"/>
                <a:gd name="connsiteY9" fmla="*/ 0 h 728948"/>
                <a:gd name="connsiteX10" fmla="*/ 1031367 w 1188053"/>
                <a:gd name="connsiteY10" fmla="*/ 0 h 728948"/>
                <a:gd name="connsiteX11" fmla="*/ 1079945 w 1188053"/>
                <a:gd name="connsiteY11" fmla="*/ 48387 h 728948"/>
                <a:gd name="connsiteX12" fmla="*/ 1079945 w 1188053"/>
                <a:gd name="connsiteY12" fmla="*/ 680561 h 728948"/>
                <a:gd name="connsiteX13" fmla="*/ 1031367 w 1188053"/>
                <a:gd name="connsiteY13" fmla="*/ 728948 h 728948"/>
                <a:gd name="connsiteX14" fmla="*/ 48578 w 1188053"/>
                <a:gd name="connsiteY14" fmla="*/ 728948 h 728948"/>
                <a:gd name="connsiteX15" fmla="*/ 0 w 1188053"/>
                <a:gd name="connsiteY15" fmla="*/ 680371 h 728948"/>
                <a:gd name="connsiteX16" fmla="*/ 1020604 w 1188053"/>
                <a:gd name="connsiteY16" fmla="*/ 83725 h 728948"/>
                <a:gd name="connsiteX17" fmla="*/ 996315 w 1188053"/>
                <a:gd name="connsiteY17" fmla="*/ 59436 h 728948"/>
                <a:gd name="connsiteX18" fmla="*/ 83725 w 1188053"/>
                <a:gd name="connsiteY18" fmla="*/ 59436 h 728948"/>
                <a:gd name="connsiteX19" fmla="*/ 59436 w 1188053"/>
                <a:gd name="connsiteY19" fmla="*/ 83725 h 728948"/>
                <a:gd name="connsiteX20" fmla="*/ 59436 w 1188053"/>
                <a:gd name="connsiteY20" fmla="*/ 645319 h 728948"/>
                <a:gd name="connsiteX21" fmla="*/ 83725 w 1188053"/>
                <a:gd name="connsiteY21" fmla="*/ 669608 h 728948"/>
                <a:gd name="connsiteX22" fmla="*/ 996315 w 1188053"/>
                <a:gd name="connsiteY22" fmla="*/ 669608 h 728948"/>
                <a:gd name="connsiteX23" fmla="*/ 1020604 w 1188053"/>
                <a:gd name="connsiteY23" fmla="*/ 645319 h 728948"/>
                <a:gd name="connsiteX24" fmla="*/ 1020604 w 1188053"/>
                <a:gd name="connsiteY24" fmla="*/ 83725 h 7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053" h="728948">
                  <a:moveTo>
                    <a:pt x="1160526" y="98870"/>
                  </a:moveTo>
                  <a:lnTo>
                    <a:pt x="1156049" y="98870"/>
                  </a:lnTo>
                  <a:lnTo>
                    <a:pt x="1128617" y="152781"/>
                  </a:lnTo>
                  <a:lnTo>
                    <a:pt x="1128617" y="634460"/>
                  </a:lnTo>
                  <a:lnTo>
                    <a:pt x="1188053" y="634460"/>
                  </a:lnTo>
                  <a:lnTo>
                    <a:pt x="1188053" y="152781"/>
                  </a:lnTo>
                  <a:lnTo>
                    <a:pt x="1160621" y="98870"/>
                  </a:lnTo>
                  <a:close/>
                  <a:moveTo>
                    <a:pt x="0" y="680371"/>
                  </a:moveTo>
                  <a:lnTo>
                    <a:pt x="0" y="48578"/>
                  </a:lnTo>
                  <a:cubicBezTo>
                    <a:pt x="0" y="21812"/>
                    <a:pt x="21812" y="0"/>
                    <a:pt x="48578" y="0"/>
                  </a:cubicBezTo>
                  <a:lnTo>
                    <a:pt x="1031367" y="0"/>
                  </a:lnTo>
                  <a:cubicBezTo>
                    <a:pt x="1058132" y="0"/>
                    <a:pt x="1079849" y="21622"/>
                    <a:pt x="1079945" y="48387"/>
                  </a:cubicBezTo>
                  <a:lnTo>
                    <a:pt x="1079945" y="680561"/>
                  </a:lnTo>
                  <a:cubicBezTo>
                    <a:pt x="1079849" y="707327"/>
                    <a:pt x="1058132" y="728948"/>
                    <a:pt x="1031367" y="728948"/>
                  </a:cubicBezTo>
                  <a:lnTo>
                    <a:pt x="48578" y="728948"/>
                  </a:lnTo>
                  <a:cubicBezTo>
                    <a:pt x="21717" y="728948"/>
                    <a:pt x="0" y="707136"/>
                    <a:pt x="0" y="680371"/>
                  </a:cubicBezTo>
                  <a:close/>
                  <a:moveTo>
                    <a:pt x="1020604" y="83725"/>
                  </a:moveTo>
                  <a:cubicBezTo>
                    <a:pt x="1020604" y="70390"/>
                    <a:pt x="1009650" y="59436"/>
                    <a:pt x="996315" y="59436"/>
                  </a:cubicBezTo>
                  <a:lnTo>
                    <a:pt x="83725" y="59436"/>
                  </a:lnTo>
                  <a:cubicBezTo>
                    <a:pt x="70390" y="59436"/>
                    <a:pt x="59436" y="70390"/>
                    <a:pt x="59436" y="83725"/>
                  </a:cubicBezTo>
                  <a:lnTo>
                    <a:pt x="59436" y="645319"/>
                  </a:lnTo>
                  <a:cubicBezTo>
                    <a:pt x="59436" y="658654"/>
                    <a:pt x="70390" y="669608"/>
                    <a:pt x="83725" y="669608"/>
                  </a:cubicBezTo>
                  <a:lnTo>
                    <a:pt x="996315" y="669608"/>
                  </a:lnTo>
                  <a:cubicBezTo>
                    <a:pt x="1009650" y="669608"/>
                    <a:pt x="1020604" y="658654"/>
                    <a:pt x="1020604" y="645319"/>
                  </a:cubicBezTo>
                  <a:lnTo>
                    <a:pt x="1020604" y="83725"/>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39" name="グラフィックス 38" descr="ドキュメント 枠線">
              <a:extLst>
                <a:ext uri="{FF2B5EF4-FFF2-40B4-BE49-F238E27FC236}">
                  <a16:creationId xmlns:a16="http://schemas.microsoft.com/office/drawing/2014/main" id="{E35F1602-5E54-9985-1546-ADA3EA46865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390084">
              <a:off x="1718265" y="2835869"/>
              <a:ext cx="430672" cy="470124"/>
            </a:xfrm>
            <a:prstGeom prst="rect">
              <a:avLst/>
            </a:prstGeom>
          </p:spPr>
        </p:pic>
        <p:sp>
          <p:nvSpPr>
            <p:cNvPr id="40" name="テキスト ボックス 39">
              <a:extLst>
                <a:ext uri="{FF2B5EF4-FFF2-40B4-BE49-F238E27FC236}">
                  <a16:creationId xmlns:a16="http://schemas.microsoft.com/office/drawing/2014/main" id="{B7B55861-A1C1-6AC1-1A81-57591FFA4192}"/>
                </a:ext>
              </a:extLst>
            </p:cNvPr>
            <p:cNvSpPr txBox="1"/>
            <p:nvPr/>
          </p:nvSpPr>
          <p:spPr>
            <a:xfrm>
              <a:off x="374389" y="3373701"/>
              <a:ext cx="2095114" cy="197877"/>
            </a:xfrm>
            <a:prstGeom prst="rect">
              <a:avLst/>
            </a:prstGeom>
            <a:noFill/>
          </p:spPr>
          <p:txBody>
            <a:bodyPr wrap="none" rtlCol="0">
              <a:spAutoFit/>
            </a:bodyPr>
            <a:lstStyle/>
            <a:p>
              <a:pPr algn="l">
                <a:lnSpc>
                  <a:spcPct val="120000"/>
                </a:lnSpc>
                <a:spcAft>
                  <a:spcPts val="600"/>
                </a:spcAft>
                <a:buClr>
                  <a:schemeClr val="tx2"/>
                </a:buClr>
              </a:pPr>
              <a:r>
                <a:rPr kumimoji="1" lang="ja-JP" altLang="en-US" sz="1200" dirty="0">
                  <a:latin typeface="+mn-ea"/>
                </a:rPr>
                <a:t>　　</a:t>
              </a:r>
              <a:r>
                <a:rPr lang="ja-JP" altLang="en-US" sz="1200" dirty="0">
                  <a:latin typeface="+mn-ea"/>
                </a:rPr>
                <a:t>　 </a:t>
              </a:r>
              <a:r>
                <a:rPr kumimoji="1" lang="en-US" altLang="ja-JP" sz="1200" dirty="0">
                  <a:latin typeface="+mn-ea"/>
                </a:rPr>
                <a:t>PC</a:t>
              </a:r>
              <a:r>
                <a:rPr kumimoji="1" lang="ja-JP" altLang="en-US" sz="1200" dirty="0">
                  <a:latin typeface="+mn-ea"/>
                </a:rPr>
                <a:t>　          </a:t>
              </a:r>
              <a:r>
                <a:rPr lang="en-US" altLang="ja-JP" sz="1200" dirty="0">
                  <a:latin typeface="+mn-ea"/>
                </a:rPr>
                <a:t>or</a:t>
              </a:r>
              <a:r>
                <a:rPr lang="ja-JP" altLang="en-US" sz="1200" dirty="0">
                  <a:latin typeface="+mn-ea"/>
                </a:rPr>
                <a:t>　　</a:t>
              </a:r>
              <a:r>
                <a:rPr kumimoji="1" lang="ja-JP" altLang="en-US" sz="1200" dirty="0">
                  <a:latin typeface="+mn-ea"/>
                </a:rPr>
                <a:t>タブレット</a:t>
              </a:r>
            </a:p>
          </p:txBody>
        </p:sp>
      </p:grpSp>
      <p:pic>
        <p:nvPicPr>
          <p:cNvPr id="4" name="図 3" descr="ロゴ&#10;&#10;AI によって生成されたコンテンツは間違っている可能性があります。">
            <a:extLst>
              <a:ext uri="{FF2B5EF4-FFF2-40B4-BE49-F238E27FC236}">
                <a16:creationId xmlns:a16="http://schemas.microsoft.com/office/drawing/2014/main" id="{B39311ED-CE1F-EFF1-731C-EAEA1C081D7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
        <p:nvSpPr>
          <p:cNvPr id="3" name="タイトル 2">
            <a:extLst>
              <a:ext uri="{FF2B5EF4-FFF2-40B4-BE49-F238E27FC236}">
                <a16:creationId xmlns:a16="http://schemas.microsoft.com/office/drawing/2014/main" id="{2DABF2EC-472F-AC4C-8974-9835F4977CA5}"/>
              </a:ext>
            </a:extLst>
          </p:cNvPr>
          <p:cNvSpPr txBox="1">
            <a:spLocks/>
          </p:cNvSpPr>
          <p:nvPr/>
        </p:nvSpPr>
        <p:spPr>
          <a:xfrm>
            <a:off x="1252090" y="1563207"/>
            <a:ext cx="7534275" cy="2254500"/>
          </a:xfrm>
          <a:prstGeom prst="rect">
            <a:avLst/>
          </a:prstGeom>
        </p:spPr>
        <p:txBody>
          <a:bodyPr vert="horz"/>
          <a:lstStyle>
            <a:lvl1pPr algn="l" defTabSz="742923" rtl="0" eaLnBrk="1" latinLnBrk="0" hangingPunct="1">
              <a:lnSpc>
                <a:spcPct val="90000"/>
              </a:lnSpc>
              <a:spcBef>
                <a:spcPct val="0"/>
              </a:spcBef>
              <a:buNone/>
              <a:defRPr kumimoji="1" lang="en-US" altLang="en-US" sz="1474" b="1" i="0" kern="1200" spc="221" dirty="0">
                <a:solidFill>
                  <a:schemeClr val="bg1"/>
                </a:solidFill>
                <a:latin typeface="Meiryo" panose="020B0604030504040204" pitchFamily="34" charset="-128"/>
                <a:ea typeface="Meiryo" panose="020B0604030504040204" pitchFamily="34" charset="-128"/>
                <a:cs typeface="+mn-cs"/>
              </a:defRPr>
            </a:lvl1pPr>
          </a:lstStyle>
          <a:p>
            <a:pPr algn="ctr"/>
            <a:r>
              <a:rPr lang="ja-JP" altLang="en-US" sz="4000" dirty="0">
                <a:solidFill>
                  <a:schemeClr val="tx1"/>
                </a:solidFill>
                <a:latin typeface="+mn-ea"/>
                <a:ea typeface="+mn-ea"/>
              </a:rPr>
              <a:t>予防接種デジタル化について</a:t>
            </a:r>
            <a:endParaRPr lang="en-US" altLang="ja-JP" sz="4000" dirty="0">
              <a:solidFill>
                <a:schemeClr val="tx1"/>
              </a:solidFill>
              <a:latin typeface="+mn-ea"/>
              <a:ea typeface="+mn-ea"/>
            </a:endParaRPr>
          </a:p>
          <a:p>
            <a:pPr algn="ctr"/>
            <a:r>
              <a:rPr lang="ja-JP" altLang="en-US" sz="4000" dirty="0">
                <a:solidFill>
                  <a:schemeClr val="tx1"/>
                </a:solidFill>
                <a:latin typeface="+mn-ea"/>
                <a:ea typeface="+mn-ea"/>
              </a:rPr>
              <a:t>～医療機関向け～</a:t>
            </a:r>
            <a:endParaRPr lang="en-US" altLang="ja-JP" sz="4000" dirty="0">
              <a:solidFill>
                <a:schemeClr val="tx1"/>
              </a:solidFill>
              <a:latin typeface="+mn-ea"/>
              <a:ea typeface="+mn-ea"/>
            </a:endParaRPr>
          </a:p>
          <a:p>
            <a:pPr algn="ctr"/>
            <a:endParaRPr lang="en-US" altLang="ja-JP" sz="4000" dirty="0">
              <a:solidFill>
                <a:schemeClr val="tx1"/>
              </a:solidFill>
              <a:latin typeface="+mn-ea"/>
              <a:ea typeface="+mn-ea"/>
            </a:endParaRPr>
          </a:p>
          <a:p>
            <a:pPr algn="ctr"/>
            <a:r>
              <a:rPr lang="ja-JP" altLang="en-US" sz="4000" dirty="0">
                <a:solidFill>
                  <a:schemeClr val="tx1"/>
                </a:solidFill>
                <a:latin typeface="+mn-ea"/>
                <a:ea typeface="+mn-ea"/>
              </a:rPr>
              <a:t>業務フロー</a:t>
            </a:r>
            <a:r>
              <a:rPr lang="ja-JP" sz="4000" dirty="0">
                <a:solidFill>
                  <a:schemeClr val="tx1"/>
                </a:solidFill>
                <a:latin typeface="+mn-ea"/>
                <a:ea typeface="+mn-ea"/>
              </a:rPr>
              <a:t>編</a:t>
            </a:r>
          </a:p>
        </p:txBody>
      </p:sp>
    </p:spTree>
    <p:extLst>
      <p:ext uri="{BB962C8B-B14F-4D97-AF65-F5344CB8AC3E}">
        <p14:creationId xmlns:p14="http://schemas.microsoft.com/office/powerpoint/2010/main" val="183047742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7D076-3646-2545-9B8A-9C703FF5904D}"/>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113EC0B4-178B-495B-2B02-58EA71A32562}"/>
              </a:ext>
            </a:extLst>
          </p:cNvPr>
          <p:cNvSpPr/>
          <p:nvPr/>
        </p:nvSpPr>
        <p:spPr>
          <a:xfrm>
            <a:off x="1286640" y="2038604"/>
            <a:ext cx="4714110" cy="2858967"/>
          </a:xfrm>
          <a:prstGeom prst="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graphicFrame>
        <p:nvGraphicFramePr>
          <p:cNvPr id="3" name="think-cell data - do not delete" hidden="1">
            <a:extLst>
              <a:ext uri="{FF2B5EF4-FFF2-40B4-BE49-F238E27FC236}">
                <a16:creationId xmlns:a16="http://schemas.microsoft.com/office/drawing/2014/main" id="{79BBC76B-2A48-3CA1-F959-2D880C797C3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79BBC76B-2A48-3CA1-F959-2D880C797C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四角形: 角を丸くする 9">
            <a:extLst>
              <a:ext uri="{FF2B5EF4-FFF2-40B4-BE49-F238E27FC236}">
                <a16:creationId xmlns:a16="http://schemas.microsoft.com/office/drawing/2014/main" id="{D4F1395D-956B-66D4-C3A4-503B03EE2A68}"/>
              </a:ext>
            </a:extLst>
          </p:cNvPr>
          <p:cNvSpPr/>
          <p:nvPr/>
        </p:nvSpPr>
        <p:spPr bwMode="auto">
          <a:xfrm>
            <a:off x="207772" y="1000832"/>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5" name="医師">
            <a:extLst>
              <a:ext uri="{FF2B5EF4-FFF2-40B4-BE49-F238E27FC236}">
                <a16:creationId xmlns:a16="http://schemas.microsoft.com/office/drawing/2014/main" id="{C69AF46D-7481-3C98-6F35-95E683D3AD7D}"/>
              </a:ext>
            </a:extLst>
          </p:cNvPr>
          <p:cNvGrpSpPr>
            <a:grpSpLocks noChangeAspect="1"/>
          </p:cNvGrpSpPr>
          <p:nvPr/>
        </p:nvGrpSpPr>
        <p:grpSpPr bwMode="auto">
          <a:xfrm>
            <a:off x="356617" y="1167349"/>
            <a:ext cx="762268" cy="789695"/>
            <a:chOff x="3177" y="975"/>
            <a:chExt cx="667" cy="691"/>
          </a:xfrm>
        </p:grpSpPr>
        <p:sp>
          <p:nvSpPr>
            <p:cNvPr id="6" name="Freeform 35">
              <a:extLst>
                <a:ext uri="{FF2B5EF4-FFF2-40B4-BE49-F238E27FC236}">
                  <a16:creationId xmlns:a16="http://schemas.microsoft.com/office/drawing/2014/main" id="{7F3DE2CE-EE8E-BC72-B95A-06F0B02134FB}"/>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9" name="Freeform 36">
              <a:extLst>
                <a:ext uri="{FF2B5EF4-FFF2-40B4-BE49-F238E27FC236}">
                  <a16:creationId xmlns:a16="http://schemas.microsoft.com/office/drawing/2014/main" id="{385D92B0-6E19-94D2-9516-0F737F691A95}"/>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sp>
        <p:nvSpPr>
          <p:cNvPr id="11" name="正方形/長方形 10">
            <a:extLst>
              <a:ext uri="{FF2B5EF4-FFF2-40B4-BE49-F238E27FC236}">
                <a16:creationId xmlns:a16="http://schemas.microsoft.com/office/drawing/2014/main" id="{9EF33CC0-074F-78DE-EDC8-1A0A35FAEEA5}"/>
              </a:ext>
            </a:extLst>
          </p:cNvPr>
          <p:cNvSpPr/>
          <p:nvPr/>
        </p:nvSpPr>
        <p:spPr>
          <a:xfrm>
            <a:off x="264739" y="2023708"/>
            <a:ext cx="906236" cy="371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1"/>
                </a:solidFill>
                <a:latin typeface="+mn-ea"/>
              </a:rPr>
              <a:t>診察室</a:t>
            </a:r>
            <a:endParaRPr lang="en-US" altLang="ja-JP" sz="1200">
              <a:solidFill>
                <a:schemeClr val="bg1"/>
              </a:solidFill>
              <a:latin typeface="+mn-ea"/>
            </a:endParaRPr>
          </a:p>
          <a:p>
            <a:pPr algn="ctr"/>
            <a:r>
              <a:rPr kumimoji="1" lang="ja-JP" altLang="en-US" sz="1200">
                <a:solidFill>
                  <a:schemeClr val="bg1"/>
                </a:solidFill>
                <a:latin typeface="+mn-ea"/>
              </a:rPr>
              <a:t>（医師）</a:t>
            </a:r>
          </a:p>
        </p:txBody>
      </p:sp>
      <p:sp>
        <p:nvSpPr>
          <p:cNvPr id="2" name="テキスト ボックス 1">
            <a:extLst>
              <a:ext uri="{FF2B5EF4-FFF2-40B4-BE49-F238E27FC236}">
                <a16:creationId xmlns:a16="http://schemas.microsoft.com/office/drawing/2014/main" id="{0970FE69-BB76-B6E4-8AE3-39C6E70BCB1E}"/>
              </a:ext>
            </a:extLst>
          </p:cNvPr>
          <p:cNvSpPr txBox="1"/>
          <p:nvPr/>
        </p:nvSpPr>
        <p:spPr>
          <a:xfrm>
            <a:off x="1469046" y="1693792"/>
            <a:ext cx="4971167" cy="410882"/>
          </a:xfrm>
          <a:prstGeom prst="rect">
            <a:avLst/>
          </a:prstGeom>
          <a:noFill/>
        </p:spPr>
        <p:txBody>
          <a:bodyPr wrap="square" rtlCol="0">
            <a:spAutoFit/>
          </a:bodyPr>
          <a:lstStyle/>
          <a:p>
            <a:pPr defTabSz="414772">
              <a:lnSpc>
                <a:spcPct val="120000"/>
              </a:lnSpc>
              <a:spcAft>
                <a:spcPts val="544"/>
              </a:spcAft>
              <a:buClr>
                <a:srgbClr val="103185"/>
              </a:buClr>
            </a:pPr>
            <a:r>
              <a:rPr lang="ja-JP" altLang="en-US" b="1">
                <a:solidFill>
                  <a:schemeClr val="tx2"/>
                </a:solidFill>
                <a:latin typeface="+mn-ea"/>
              </a:rPr>
              <a:t>１</a:t>
            </a:r>
            <a:r>
              <a:rPr lang="en-US" altLang="ja-JP" b="1">
                <a:solidFill>
                  <a:schemeClr val="tx2"/>
                </a:solidFill>
                <a:latin typeface="+mn-ea"/>
              </a:rPr>
              <a:t>. </a:t>
            </a:r>
            <a:r>
              <a:rPr lang="ja-JP" altLang="en-US" b="1">
                <a:solidFill>
                  <a:schemeClr val="tx2"/>
                </a:solidFill>
                <a:latin typeface="+mn-ea"/>
              </a:rPr>
              <a:t>接種記録の作成・登録・費用請求</a:t>
            </a:r>
          </a:p>
        </p:txBody>
      </p:sp>
      <p:pic>
        <p:nvPicPr>
          <p:cNvPr id="14" name="図 13">
            <a:extLst>
              <a:ext uri="{FF2B5EF4-FFF2-40B4-BE49-F238E27FC236}">
                <a16:creationId xmlns:a16="http://schemas.microsoft.com/office/drawing/2014/main" id="{629D6A64-2475-185D-9FA1-4C0FBF58135D}"/>
              </a:ext>
            </a:extLst>
          </p:cNvPr>
          <p:cNvPicPr>
            <a:picLocks noChangeAspect="1"/>
          </p:cNvPicPr>
          <p:nvPr/>
        </p:nvPicPr>
        <p:blipFill>
          <a:blip r:embed="rId6"/>
          <a:stretch>
            <a:fillRect/>
          </a:stretch>
        </p:blipFill>
        <p:spPr>
          <a:xfrm>
            <a:off x="1435485" y="2166802"/>
            <a:ext cx="4396896" cy="2634022"/>
          </a:xfrm>
          <a:prstGeom prst="rect">
            <a:avLst/>
          </a:prstGeom>
        </p:spPr>
      </p:pic>
      <p:pic>
        <p:nvPicPr>
          <p:cNvPr id="15" name="図 14">
            <a:extLst>
              <a:ext uri="{FF2B5EF4-FFF2-40B4-BE49-F238E27FC236}">
                <a16:creationId xmlns:a16="http://schemas.microsoft.com/office/drawing/2014/main" id="{8C3D6321-F004-B1C0-069A-34B04316CADA}"/>
              </a:ext>
            </a:extLst>
          </p:cNvPr>
          <p:cNvPicPr>
            <a:picLocks noChangeAspect="1"/>
          </p:cNvPicPr>
          <p:nvPr/>
        </p:nvPicPr>
        <p:blipFill>
          <a:blip r:embed="rId7"/>
          <a:stretch>
            <a:fillRect/>
          </a:stretch>
        </p:blipFill>
        <p:spPr>
          <a:xfrm>
            <a:off x="5348085" y="3015713"/>
            <a:ext cx="4396896" cy="2634022"/>
          </a:xfrm>
          <a:prstGeom prst="rect">
            <a:avLst/>
          </a:prstGeom>
        </p:spPr>
      </p:pic>
      <p:sp>
        <p:nvSpPr>
          <p:cNvPr id="4" name="矢印: 五方向 3">
            <a:extLst>
              <a:ext uri="{FF2B5EF4-FFF2-40B4-BE49-F238E27FC236}">
                <a16:creationId xmlns:a16="http://schemas.microsoft.com/office/drawing/2014/main" id="{084B527A-3E7C-14F3-F89B-E164FFF3D234}"/>
              </a:ext>
            </a:extLst>
          </p:cNvPr>
          <p:cNvSpPr/>
          <p:nvPr/>
        </p:nvSpPr>
        <p:spPr bwMode="auto">
          <a:xfrm>
            <a:off x="1435484" y="1000832"/>
            <a:ext cx="3361241" cy="513179"/>
          </a:xfrm>
          <a:prstGeom prst="homePlate">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ja-JP" altLang="en-US" sz="1400" b="1">
                <a:solidFill>
                  <a:schemeClr val="bg1"/>
                </a:solidFill>
                <a:latin typeface="+mn-ea"/>
              </a:rPr>
              <a:t>１</a:t>
            </a:r>
            <a:r>
              <a:rPr lang="en-US" altLang="ja-JP" sz="1400" b="1">
                <a:solidFill>
                  <a:schemeClr val="bg1"/>
                </a:solidFill>
                <a:latin typeface="+mn-ea"/>
              </a:rPr>
              <a:t>.</a:t>
            </a:r>
            <a:r>
              <a:rPr lang="ja-JP" altLang="en-US" sz="1400" b="1">
                <a:solidFill>
                  <a:schemeClr val="bg1"/>
                </a:solidFill>
                <a:latin typeface="+mn-ea"/>
              </a:rPr>
              <a:t> 接種記録の作成・登録・費用請求</a:t>
            </a:r>
            <a:endParaRPr lang="en-US" altLang="ja-JP" sz="1400" b="1">
              <a:solidFill>
                <a:schemeClr val="bg1"/>
              </a:solidFill>
              <a:latin typeface="+mn-ea"/>
            </a:endParaRPr>
          </a:p>
        </p:txBody>
      </p:sp>
      <p:sp>
        <p:nvSpPr>
          <p:cNvPr id="12" name="矢印: 山形 11">
            <a:extLst>
              <a:ext uri="{FF2B5EF4-FFF2-40B4-BE49-F238E27FC236}">
                <a16:creationId xmlns:a16="http://schemas.microsoft.com/office/drawing/2014/main" id="{F87F8F68-CEA1-F93B-B450-2C036F801CE7}"/>
              </a:ext>
            </a:extLst>
          </p:cNvPr>
          <p:cNvSpPr/>
          <p:nvPr/>
        </p:nvSpPr>
        <p:spPr bwMode="auto">
          <a:xfrm>
            <a:off x="4637196" y="1006675"/>
            <a:ext cx="3362325" cy="498176"/>
          </a:xfrm>
          <a:prstGeom prst="chevron">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defTabSz="414772">
              <a:lnSpc>
                <a:spcPct val="120000"/>
              </a:lnSpc>
              <a:spcAft>
                <a:spcPts val="544"/>
              </a:spcAft>
              <a:buClr>
                <a:srgbClr val="103185"/>
              </a:buClr>
            </a:pPr>
            <a:r>
              <a:rPr lang="ja-JP" altLang="en-US" sz="1400" b="1">
                <a:solidFill>
                  <a:srgbClr val="0070C0"/>
                </a:solidFill>
                <a:latin typeface="+mn-ea"/>
              </a:rPr>
              <a:t> ２．窓口支払</a:t>
            </a:r>
          </a:p>
        </p:txBody>
      </p:sp>
      <p:sp>
        <p:nvSpPr>
          <p:cNvPr id="16" name="テキスト プレースホルダー 40">
            <a:extLst>
              <a:ext uri="{FF2B5EF4-FFF2-40B4-BE49-F238E27FC236}">
                <a16:creationId xmlns:a16="http://schemas.microsoft.com/office/drawing/2014/main" id="{96BBF1E7-B376-FB41-C6BC-996E903CE5BB}"/>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None/>
            </a:pPr>
            <a:r>
              <a:rPr lang="ja-JP" altLang="en-US" sz="2000" b="1">
                <a:solidFill>
                  <a:schemeClr val="tx2"/>
                </a:solidFill>
                <a:latin typeface="+mn-ea"/>
                <a:ea typeface="+mn-ea"/>
              </a:rPr>
              <a:t>接種記録の自動入力・費用請求</a:t>
            </a:r>
            <a:endParaRPr kumimoji="0" lang="ja-JP" altLang="en-US" sz="2000" b="1" kern="0" spc="54">
              <a:solidFill>
                <a:schemeClr val="tx2"/>
              </a:solidFill>
              <a:latin typeface="+mn-ea"/>
              <a:ea typeface="+mn-ea"/>
            </a:endParaRPr>
          </a:p>
        </p:txBody>
      </p:sp>
      <p:sp>
        <p:nvSpPr>
          <p:cNvPr id="17" name="テキスト ボックス 16">
            <a:extLst>
              <a:ext uri="{FF2B5EF4-FFF2-40B4-BE49-F238E27FC236}">
                <a16:creationId xmlns:a16="http://schemas.microsoft.com/office/drawing/2014/main" id="{A5FCF2AC-E16D-F99C-9BCA-E6CFBA3737F0}"/>
              </a:ext>
            </a:extLst>
          </p:cNvPr>
          <p:cNvSpPr txBox="1"/>
          <p:nvPr/>
        </p:nvSpPr>
        <p:spPr>
          <a:xfrm>
            <a:off x="5816009" y="1968050"/>
            <a:ext cx="733065" cy="304699"/>
          </a:xfrm>
          <a:prstGeom prst="rect">
            <a:avLst/>
          </a:prstGeom>
          <a:noFill/>
        </p:spPr>
        <p:txBody>
          <a:bodyPr wrap="square" rtlCol="0">
            <a:spAutoFit/>
          </a:bodyPr>
          <a:lstStyle/>
          <a:p>
            <a:pPr algn="ctr">
              <a:lnSpc>
                <a:spcPct val="120000"/>
              </a:lnSpc>
              <a:spcAft>
                <a:spcPts val="600"/>
              </a:spcAft>
              <a:buClr>
                <a:schemeClr val="tx2"/>
              </a:buClr>
            </a:pPr>
            <a:r>
              <a:rPr lang="ja-JP" altLang="en-US" sz="1200" b="1">
                <a:solidFill>
                  <a:srgbClr val="00B050"/>
                </a:solidFill>
                <a:latin typeface="+mn-ea"/>
              </a:rPr>
              <a:t>（</a:t>
            </a:r>
            <a:r>
              <a:rPr lang="en-US" altLang="ja-JP" sz="1200" b="1">
                <a:solidFill>
                  <a:srgbClr val="00B050"/>
                </a:solidFill>
                <a:latin typeface="+mn-ea"/>
              </a:rPr>
              <a:t>※</a:t>
            </a:r>
            <a:r>
              <a:rPr lang="ja-JP" altLang="en-US" sz="1200" b="1">
                <a:solidFill>
                  <a:srgbClr val="00B050"/>
                </a:solidFill>
                <a:latin typeface="+mn-ea"/>
              </a:rPr>
              <a:t>）</a:t>
            </a:r>
            <a:endParaRPr kumimoji="1" lang="ja-JP" altLang="en-US" sz="1200" b="1">
              <a:solidFill>
                <a:srgbClr val="00B050"/>
              </a:solidFill>
              <a:latin typeface="+mn-ea"/>
            </a:endParaRPr>
          </a:p>
        </p:txBody>
      </p:sp>
      <p:pic>
        <p:nvPicPr>
          <p:cNvPr id="7" name="図 6" descr="ロゴ&#10;&#10;AI によって生成されたコンテンツは間違っている可能性があります。">
            <a:extLst>
              <a:ext uri="{FF2B5EF4-FFF2-40B4-BE49-F238E27FC236}">
                <a16:creationId xmlns:a16="http://schemas.microsoft.com/office/drawing/2014/main" id="{BECF8124-7E98-EA2C-09CB-DD9A304AE5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
        <p:nvSpPr>
          <p:cNvPr id="19" name="テキスト ボックス 18">
            <a:extLst>
              <a:ext uri="{FF2B5EF4-FFF2-40B4-BE49-F238E27FC236}">
                <a16:creationId xmlns:a16="http://schemas.microsoft.com/office/drawing/2014/main" id="{81087B97-6ED0-0DF1-7B72-46ADA12178DD}"/>
              </a:ext>
            </a:extLst>
          </p:cNvPr>
          <p:cNvSpPr txBox="1"/>
          <p:nvPr/>
        </p:nvSpPr>
        <p:spPr>
          <a:xfrm>
            <a:off x="1435484" y="4929022"/>
            <a:ext cx="2754679" cy="526298"/>
          </a:xfrm>
          <a:prstGeom prst="rect">
            <a:avLst/>
          </a:prstGeom>
          <a:noFill/>
        </p:spPr>
        <p:txBody>
          <a:bodyPr wrap="square" rtlCol="0">
            <a:spAutoFit/>
          </a:bodyPr>
          <a:lstStyle/>
          <a:p>
            <a:pPr>
              <a:lnSpc>
                <a:spcPct val="120000"/>
              </a:lnSpc>
              <a:spcAft>
                <a:spcPts val="600"/>
              </a:spcAft>
              <a:buClr>
                <a:schemeClr val="tx2"/>
              </a:buClr>
            </a:pPr>
            <a:r>
              <a:rPr lang="en-US" altLang="ja-JP" sz="1200" b="1">
                <a:solidFill>
                  <a:srgbClr val="00B050"/>
                </a:solidFill>
                <a:latin typeface="+mn-ea"/>
              </a:rPr>
              <a:t>(※)</a:t>
            </a:r>
            <a:r>
              <a:rPr lang="ja-JP" altLang="en-US" sz="1200">
                <a:latin typeface="+mn-ea"/>
              </a:rPr>
              <a:t>準備室でバーコード読み取りをしている場合、入力は不要</a:t>
            </a:r>
            <a:endParaRPr lang="en-US" altLang="ja-JP" sz="1200">
              <a:solidFill>
                <a:sysClr val="windowText" lastClr="000000"/>
              </a:solidFill>
              <a:latin typeface="+mn-ea"/>
            </a:endParaRPr>
          </a:p>
        </p:txBody>
      </p:sp>
    </p:spTree>
    <p:extLst>
      <p:ext uri="{BB962C8B-B14F-4D97-AF65-F5344CB8AC3E}">
        <p14:creationId xmlns:p14="http://schemas.microsoft.com/office/powerpoint/2010/main" val="129273226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D443D-8A58-1002-D140-ADE8731A4C2B}"/>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3CB6F36-27F9-9BD2-9B7D-605CFEF051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43CB6F36-27F9-9BD2-9B7D-605CFEF051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四角形: 角を丸くする 4">
            <a:extLst>
              <a:ext uri="{FF2B5EF4-FFF2-40B4-BE49-F238E27FC236}">
                <a16:creationId xmlns:a16="http://schemas.microsoft.com/office/drawing/2014/main" id="{23819F92-CAAD-1201-FD5E-C7BF6AC27794}"/>
              </a:ext>
            </a:extLst>
          </p:cNvPr>
          <p:cNvSpPr/>
          <p:nvPr/>
        </p:nvSpPr>
        <p:spPr bwMode="auto">
          <a:xfrm>
            <a:off x="176907" y="1000832"/>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6" name="ビジネスマン｜女性">
            <a:extLst>
              <a:ext uri="{FF2B5EF4-FFF2-40B4-BE49-F238E27FC236}">
                <a16:creationId xmlns:a16="http://schemas.microsoft.com/office/drawing/2014/main" id="{B2AD17A2-08DF-B14F-8515-A9B67AD5FB78}"/>
              </a:ext>
            </a:extLst>
          </p:cNvPr>
          <p:cNvGrpSpPr>
            <a:grpSpLocks noChangeAspect="1"/>
          </p:cNvGrpSpPr>
          <p:nvPr/>
        </p:nvGrpSpPr>
        <p:grpSpPr bwMode="auto">
          <a:xfrm>
            <a:off x="338087" y="1110722"/>
            <a:ext cx="756508" cy="844996"/>
            <a:chOff x="2033" y="988"/>
            <a:chExt cx="607" cy="678"/>
          </a:xfrm>
        </p:grpSpPr>
        <p:sp>
          <p:nvSpPr>
            <p:cNvPr id="9" name="Freeform 10">
              <a:extLst>
                <a:ext uri="{FF2B5EF4-FFF2-40B4-BE49-F238E27FC236}">
                  <a16:creationId xmlns:a16="http://schemas.microsoft.com/office/drawing/2014/main" id="{6E7EC36E-4F44-69B6-9A37-1025A2EC636A}"/>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11" name="Freeform 11">
              <a:extLst>
                <a:ext uri="{FF2B5EF4-FFF2-40B4-BE49-F238E27FC236}">
                  <a16:creationId xmlns:a16="http://schemas.microsoft.com/office/drawing/2014/main" id="{A7FC66E7-1FD0-81DF-CDF1-C45195A63BE6}"/>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sp>
        <p:nvSpPr>
          <p:cNvPr id="12" name="正方形/長方形 11">
            <a:extLst>
              <a:ext uri="{FF2B5EF4-FFF2-40B4-BE49-F238E27FC236}">
                <a16:creationId xmlns:a16="http://schemas.microsoft.com/office/drawing/2014/main" id="{DA5B834E-A12E-B1B4-B003-F1E0E49CBA35}"/>
              </a:ext>
            </a:extLst>
          </p:cNvPr>
          <p:cNvSpPr/>
          <p:nvPr/>
        </p:nvSpPr>
        <p:spPr>
          <a:xfrm>
            <a:off x="282442" y="2054678"/>
            <a:ext cx="906236" cy="2080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mn-ea"/>
              </a:rPr>
              <a:t>受付</a:t>
            </a:r>
          </a:p>
        </p:txBody>
      </p:sp>
      <p:sp>
        <p:nvSpPr>
          <p:cNvPr id="7" name="テキスト ボックス 6">
            <a:extLst>
              <a:ext uri="{FF2B5EF4-FFF2-40B4-BE49-F238E27FC236}">
                <a16:creationId xmlns:a16="http://schemas.microsoft.com/office/drawing/2014/main" id="{6B4A4736-61CA-C439-BFE4-8080FAE7B943}"/>
              </a:ext>
            </a:extLst>
          </p:cNvPr>
          <p:cNvSpPr txBox="1"/>
          <p:nvPr/>
        </p:nvSpPr>
        <p:spPr>
          <a:xfrm>
            <a:off x="1416955" y="1747811"/>
            <a:ext cx="4971167" cy="410882"/>
          </a:xfrm>
          <a:prstGeom prst="rect">
            <a:avLst/>
          </a:prstGeom>
          <a:noFill/>
        </p:spPr>
        <p:txBody>
          <a:bodyPr wrap="square" rtlCol="0">
            <a:spAutoFit/>
          </a:bodyPr>
          <a:lstStyle/>
          <a:p>
            <a:pPr defTabSz="414772">
              <a:lnSpc>
                <a:spcPct val="120000"/>
              </a:lnSpc>
              <a:spcAft>
                <a:spcPts val="544"/>
              </a:spcAft>
              <a:buClr>
                <a:srgbClr val="103185"/>
              </a:buClr>
            </a:pPr>
            <a:r>
              <a:rPr lang="ja-JP" altLang="en-US" b="1">
                <a:solidFill>
                  <a:schemeClr val="tx2"/>
                </a:solidFill>
                <a:latin typeface="+mn-ea"/>
              </a:rPr>
              <a:t>２．窓口支払</a:t>
            </a:r>
          </a:p>
        </p:txBody>
      </p:sp>
      <p:sp>
        <p:nvSpPr>
          <p:cNvPr id="13" name="テキスト プレースホルダー 40">
            <a:extLst>
              <a:ext uri="{FF2B5EF4-FFF2-40B4-BE49-F238E27FC236}">
                <a16:creationId xmlns:a16="http://schemas.microsoft.com/office/drawing/2014/main" id="{ECF8D6BA-D8A9-FA5A-5C68-9D6299C75272}"/>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None/>
            </a:pPr>
            <a:r>
              <a:rPr lang="ja-JP" altLang="en-US" sz="2000" b="1">
                <a:solidFill>
                  <a:schemeClr val="tx2"/>
                </a:solidFill>
                <a:latin typeface="+mn-ea"/>
                <a:ea typeface="+mn-ea"/>
              </a:rPr>
              <a:t>窓口支払額を確認し、自己負担額を接種対象者に請求</a:t>
            </a:r>
            <a:endParaRPr kumimoji="0" lang="ja-JP" altLang="en-US" sz="2000" b="1" kern="0" spc="54">
              <a:solidFill>
                <a:schemeClr val="tx2"/>
              </a:solidFill>
              <a:latin typeface="+mn-ea"/>
              <a:ea typeface="+mn-ea"/>
            </a:endParaRPr>
          </a:p>
        </p:txBody>
      </p:sp>
      <p:sp>
        <p:nvSpPr>
          <p:cNvPr id="16" name="矢印: 五方向 15">
            <a:extLst>
              <a:ext uri="{FF2B5EF4-FFF2-40B4-BE49-F238E27FC236}">
                <a16:creationId xmlns:a16="http://schemas.microsoft.com/office/drawing/2014/main" id="{2E9A972F-19EF-F5D0-B6A3-05F021AFC6E4}"/>
              </a:ext>
            </a:extLst>
          </p:cNvPr>
          <p:cNvSpPr/>
          <p:nvPr/>
        </p:nvSpPr>
        <p:spPr bwMode="auto">
          <a:xfrm>
            <a:off x="1435484" y="1000832"/>
            <a:ext cx="3361241" cy="513179"/>
          </a:xfrm>
          <a:prstGeom prst="homePlate">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a:r>
              <a:rPr lang="ja-JP" altLang="en-US" sz="1400" b="1">
                <a:solidFill>
                  <a:srgbClr val="0070C0"/>
                </a:solidFill>
                <a:latin typeface="+mn-ea"/>
              </a:rPr>
              <a:t>１</a:t>
            </a:r>
            <a:r>
              <a:rPr lang="en-US" altLang="ja-JP" sz="1400" b="1">
                <a:solidFill>
                  <a:srgbClr val="0070C0"/>
                </a:solidFill>
                <a:latin typeface="+mn-ea"/>
              </a:rPr>
              <a:t>.</a:t>
            </a:r>
            <a:r>
              <a:rPr lang="ja-JP" altLang="en-US" sz="1400" b="1">
                <a:solidFill>
                  <a:srgbClr val="0070C0"/>
                </a:solidFill>
                <a:latin typeface="+mn-ea"/>
              </a:rPr>
              <a:t> 接種記録の作成・登録・費用請求</a:t>
            </a:r>
            <a:endParaRPr lang="en-US" altLang="ja-JP" sz="1400" b="1">
              <a:solidFill>
                <a:srgbClr val="0070C0"/>
              </a:solidFill>
              <a:latin typeface="+mn-ea"/>
            </a:endParaRPr>
          </a:p>
        </p:txBody>
      </p:sp>
      <p:sp>
        <p:nvSpPr>
          <p:cNvPr id="17" name="矢印: 山形 16">
            <a:extLst>
              <a:ext uri="{FF2B5EF4-FFF2-40B4-BE49-F238E27FC236}">
                <a16:creationId xmlns:a16="http://schemas.microsoft.com/office/drawing/2014/main" id="{B144C37F-3C33-8C7E-9401-1FB2D473AE17}"/>
              </a:ext>
            </a:extLst>
          </p:cNvPr>
          <p:cNvSpPr/>
          <p:nvPr/>
        </p:nvSpPr>
        <p:spPr bwMode="auto">
          <a:xfrm>
            <a:off x="4637196" y="1006675"/>
            <a:ext cx="3362325" cy="498176"/>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r>
              <a:rPr lang="ja-JP" altLang="en-US" sz="1400" b="1">
                <a:solidFill>
                  <a:schemeClr val="bg1"/>
                </a:solidFill>
                <a:latin typeface="+mn-ea"/>
              </a:rPr>
              <a:t> ２．窓口支払</a:t>
            </a:r>
          </a:p>
        </p:txBody>
      </p:sp>
      <p:sp>
        <p:nvSpPr>
          <p:cNvPr id="2" name="テキスト ボックス 1">
            <a:extLst>
              <a:ext uri="{FF2B5EF4-FFF2-40B4-BE49-F238E27FC236}">
                <a16:creationId xmlns:a16="http://schemas.microsoft.com/office/drawing/2014/main" id="{A0A096AA-5750-0EF5-9A4E-3D40518CD76F}"/>
              </a:ext>
            </a:extLst>
          </p:cNvPr>
          <p:cNvSpPr txBox="1"/>
          <p:nvPr/>
        </p:nvSpPr>
        <p:spPr>
          <a:xfrm>
            <a:off x="2537568" y="6246684"/>
            <a:ext cx="6743746" cy="338554"/>
          </a:xfrm>
          <a:prstGeom prst="rect">
            <a:avLst/>
          </a:prstGeom>
          <a:solidFill>
            <a:schemeClr val="bg1"/>
          </a:solidFill>
        </p:spPr>
        <p:txBody>
          <a:bodyPr wrap="square">
            <a:spAutoFit/>
          </a:bodyPr>
          <a:lstStyle/>
          <a:p>
            <a:r>
              <a:rPr lang="ja-JP" altLang="en-US" sz="1600" b="1">
                <a:solidFill>
                  <a:schemeClr val="tx2"/>
                </a:solidFill>
                <a:latin typeface="+mn-ea"/>
              </a:rPr>
              <a:t>窓口支払額が自動計算されるため事務負担が削減</a:t>
            </a:r>
            <a:endParaRPr lang="ja-JP" altLang="ja-JP" sz="1600" b="1">
              <a:solidFill>
                <a:schemeClr val="tx2"/>
              </a:solidFill>
              <a:latin typeface="+mn-ea"/>
            </a:endParaRPr>
          </a:p>
        </p:txBody>
      </p:sp>
      <p:sp>
        <p:nvSpPr>
          <p:cNvPr id="10" name="正方形/長方形 9">
            <a:extLst>
              <a:ext uri="{FF2B5EF4-FFF2-40B4-BE49-F238E27FC236}">
                <a16:creationId xmlns:a16="http://schemas.microsoft.com/office/drawing/2014/main" id="{037EE680-8081-931C-62B6-F1C6CA63F368}"/>
              </a:ext>
            </a:extLst>
          </p:cNvPr>
          <p:cNvSpPr/>
          <p:nvPr/>
        </p:nvSpPr>
        <p:spPr>
          <a:xfrm>
            <a:off x="2388828" y="5143500"/>
            <a:ext cx="4208122" cy="5810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200">
                <a:solidFill>
                  <a:sysClr val="windowText" lastClr="000000"/>
                </a:solidFill>
                <a:latin typeface="+mn-ea"/>
              </a:rPr>
              <a:t>いらない</a:t>
            </a:r>
            <a:endParaRPr kumimoji="1" lang="ja-JP" altLang="en-US" sz="1200">
              <a:solidFill>
                <a:sysClr val="windowText" lastClr="000000"/>
              </a:solidFill>
              <a:latin typeface="+mn-ea"/>
            </a:endParaRPr>
          </a:p>
        </p:txBody>
      </p:sp>
      <p:sp>
        <p:nvSpPr>
          <p:cNvPr id="14" name="正方形/長方形 13">
            <a:extLst>
              <a:ext uri="{FF2B5EF4-FFF2-40B4-BE49-F238E27FC236}">
                <a16:creationId xmlns:a16="http://schemas.microsoft.com/office/drawing/2014/main" id="{ED8E2215-B433-929C-C57C-F36ECDA17F0A}"/>
              </a:ext>
            </a:extLst>
          </p:cNvPr>
          <p:cNvSpPr/>
          <p:nvPr/>
        </p:nvSpPr>
        <p:spPr>
          <a:xfrm>
            <a:off x="3437046" y="3691152"/>
            <a:ext cx="1200150" cy="28289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200">
                <a:solidFill>
                  <a:sysClr val="windowText" lastClr="000000"/>
                </a:solidFill>
                <a:latin typeface="+mn-ea"/>
              </a:rPr>
              <a:t>０円にする</a:t>
            </a:r>
          </a:p>
        </p:txBody>
      </p:sp>
      <p:pic>
        <p:nvPicPr>
          <p:cNvPr id="18" name="図 17">
            <a:extLst>
              <a:ext uri="{FF2B5EF4-FFF2-40B4-BE49-F238E27FC236}">
                <a16:creationId xmlns:a16="http://schemas.microsoft.com/office/drawing/2014/main" id="{CC9A5794-5705-41F5-3204-B8F0F2FD5D54}"/>
              </a:ext>
            </a:extLst>
          </p:cNvPr>
          <p:cNvPicPr>
            <a:picLocks noChangeAspect="1"/>
          </p:cNvPicPr>
          <p:nvPr/>
        </p:nvPicPr>
        <p:blipFill>
          <a:blip r:embed="rId6"/>
          <a:stretch>
            <a:fillRect/>
          </a:stretch>
        </p:blipFill>
        <p:spPr>
          <a:xfrm>
            <a:off x="2064301" y="2339164"/>
            <a:ext cx="6146250" cy="3681997"/>
          </a:xfrm>
          <a:prstGeom prst="rect">
            <a:avLst/>
          </a:prstGeom>
        </p:spPr>
      </p:pic>
      <p:pic>
        <p:nvPicPr>
          <p:cNvPr id="4" name="図 3" descr="ロゴ&#10;&#10;AI によって生成されたコンテンツは間違っている可能性があります。">
            <a:extLst>
              <a:ext uri="{FF2B5EF4-FFF2-40B4-BE49-F238E27FC236}">
                <a16:creationId xmlns:a16="http://schemas.microsoft.com/office/drawing/2014/main" id="{7E020EF4-CD20-B5F8-1E7A-BFD01ABB74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327434901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E0E01-9DB7-7970-D45F-B26688BD68F6}"/>
            </a:ext>
          </a:extLst>
        </p:cNvPr>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91611ACD-F6EE-A969-9BAF-CB8D7D8CF5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54" imgH="551" progId="TCLayout.ActiveDocument.1">
                  <p:embed/>
                </p:oleObj>
              </mc:Choice>
              <mc:Fallback>
                <p:oleObj name="think-cellスライド" r:id="rId4" imgW="554" imgH="551" progId="TCLayout.ActiveDocument.1">
                  <p:embed/>
                  <p:pic>
                    <p:nvPicPr>
                      <p:cNvPr id="15" name="think-cell data - do not delete" hidden="1">
                        <a:extLst>
                          <a:ext uri="{FF2B5EF4-FFF2-40B4-BE49-F238E27FC236}">
                            <a16:creationId xmlns:a16="http://schemas.microsoft.com/office/drawing/2014/main" id="{91611ACD-F6EE-A969-9BAF-CB8D7D8CF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ロゴ&#10;&#10;AI によって生成されたコンテンツは間違っている可能性があります。">
            <a:extLst>
              <a:ext uri="{FF2B5EF4-FFF2-40B4-BE49-F238E27FC236}">
                <a16:creationId xmlns:a16="http://schemas.microsoft.com/office/drawing/2014/main" id="{668726A2-021A-108D-9272-048AB26076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
        <p:nvSpPr>
          <p:cNvPr id="10" name="テキスト プレースホルダー 1">
            <a:extLst>
              <a:ext uri="{FF2B5EF4-FFF2-40B4-BE49-F238E27FC236}">
                <a16:creationId xmlns:a16="http://schemas.microsoft.com/office/drawing/2014/main" id="{94F156D6-6815-E505-1083-E20F254487B5}"/>
              </a:ext>
            </a:extLst>
          </p:cNvPr>
          <p:cNvSpPr txBox="1">
            <a:spLocks/>
          </p:cNvSpPr>
          <p:nvPr/>
        </p:nvSpPr>
        <p:spPr>
          <a:xfrm>
            <a:off x="2053430" y="3656888"/>
            <a:ext cx="5989817" cy="1326382"/>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marR="0" lvl="0" indent="0" algn="ctr" defTabSz="742923" rtl="0" eaLnBrk="1" fontAlgn="auto" latinLnBrk="0" hangingPunct="1">
              <a:lnSpc>
                <a:spcPct val="130000"/>
              </a:lnSpc>
              <a:spcBef>
                <a:spcPts val="812"/>
              </a:spcBef>
              <a:spcAft>
                <a:spcPts val="650"/>
              </a:spcAft>
              <a:buClr>
                <a:srgbClr val="103185"/>
              </a:buClr>
              <a:buSzTx/>
              <a:buFont typeface="Arial" panose="020B0604020202020204" pitchFamily="34" charset="0"/>
              <a:buNone/>
              <a:tabLst/>
              <a:defRPr/>
            </a:pPr>
            <a:r>
              <a:rPr kumimoji="1" lang="en-US" altLang="ja-JP" sz="3200" b="1" i="0" u="none" strike="noStrike" kern="1200" cap="none" spc="0" normalizeH="0" baseline="0" noProof="0" dirty="0">
                <a:ln>
                  <a:noFill/>
                </a:ln>
                <a:solidFill>
                  <a:srgbClr val="103185"/>
                </a:solidFill>
                <a:effectLst/>
                <a:uLnTx/>
                <a:uFillTx/>
                <a:latin typeface="+mn-ea"/>
                <a:ea typeface="+mn-ea"/>
                <a:cs typeface="+mn-cs"/>
              </a:rPr>
              <a:t>【</a:t>
            </a:r>
            <a:r>
              <a:rPr kumimoji="1" lang="ja-JP" altLang="en-US" sz="3200" b="1" i="0" u="none" strike="noStrike" kern="1200" cap="none" spc="0" normalizeH="0" baseline="0" noProof="0" dirty="0">
                <a:ln>
                  <a:noFill/>
                </a:ln>
                <a:solidFill>
                  <a:srgbClr val="103185"/>
                </a:solidFill>
                <a:effectLst/>
                <a:uLnTx/>
                <a:uFillTx/>
                <a:latin typeface="+mn-ea"/>
                <a:ea typeface="+mn-ea"/>
                <a:cs typeface="+mn-cs"/>
              </a:rPr>
              <a:t>医療機関アプリ</a:t>
            </a:r>
            <a:r>
              <a:rPr kumimoji="1" lang="en-US" altLang="ja-JP" sz="3200" b="1" i="0" u="none" strike="noStrike" kern="1200" cap="none" spc="0" normalizeH="0" baseline="0" noProof="0" dirty="0">
                <a:ln>
                  <a:noFill/>
                </a:ln>
                <a:solidFill>
                  <a:srgbClr val="103185"/>
                </a:solidFill>
                <a:effectLst/>
                <a:uLnTx/>
                <a:uFillTx/>
                <a:latin typeface="+mn-ea"/>
                <a:ea typeface="+mn-ea"/>
                <a:cs typeface="+mn-cs"/>
              </a:rPr>
              <a:t>】</a:t>
            </a:r>
            <a:endParaRPr kumimoji="1" lang="ja-JP" altLang="en-US" sz="3200" b="1" i="0" u="none" strike="noStrike" kern="1200" cap="none" spc="0" normalizeH="0" baseline="0" noProof="0" dirty="0">
              <a:ln>
                <a:noFill/>
              </a:ln>
              <a:solidFill>
                <a:srgbClr val="103185"/>
              </a:solidFill>
              <a:effectLst/>
              <a:uLnTx/>
              <a:uFillTx/>
              <a:latin typeface="+mn-ea"/>
              <a:ea typeface="+mn-ea"/>
              <a:cs typeface="+mn-cs"/>
            </a:endParaRPr>
          </a:p>
        </p:txBody>
      </p:sp>
      <p:sp>
        <p:nvSpPr>
          <p:cNvPr id="11" name="タイトル 2">
            <a:extLst>
              <a:ext uri="{FF2B5EF4-FFF2-40B4-BE49-F238E27FC236}">
                <a16:creationId xmlns:a16="http://schemas.microsoft.com/office/drawing/2014/main" id="{8A7D5EF0-4874-1A0E-F9D9-277A3B4C1F4C}"/>
              </a:ext>
            </a:extLst>
          </p:cNvPr>
          <p:cNvSpPr txBox="1">
            <a:spLocks/>
          </p:cNvSpPr>
          <p:nvPr/>
        </p:nvSpPr>
        <p:spPr>
          <a:xfrm>
            <a:off x="1281197" y="2416148"/>
            <a:ext cx="7534275" cy="1326382"/>
          </a:xfrm>
          <a:prstGeom prst="rect">
            <a:avLst/>
          </a:prstGeom>
        </p:spPr>
        <p:txBody>
          <a:bodyPr vert="horz"/>
          <a:lstStyle>
            <a:lvl1pPr algn="l" defTabSz="742923" rtl="0" eaLnBrk="1" latinLnBrk="0" hangingPunct="1">
              <a:lnSpc>
                <a:spcPct val="90000"/>
              </a:lnSpc>
              <a:spcBef>
                <a:spcPct val="0"/>
              </a:spcBef>
              <a:buNone/>
              <a:defRPr kumimoji="1" lang="en-US" altLang="en-US" sz="1474" b="1" i="0" kern="1200" spc="221" dirty="0">
                <a:solidFill>
                  <a:schemeClr val="bg1"/>
                </a:solidFill>
                <a:latin typeface="Meiryo" panose="020B0604030504040204" pitchFamily="34" charset="-128"/>
                <a:ea typeface="Meiryo" panose="020B0604030504040204" pitchFamily="34" charset="-128"/>
                <a:cs typeface="+mn-cs"/>
              </a:defRPr>
            </a:lvl1pPr>
          </a:lstStyle>
          <a:p>
            <a:pPr marL="0" marR="0" lvl="0" indent="0" algn="ctr" defTabSz="742923"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221" normalizeH="0" baseline="0" noProof="0" dirty="0">
                <a:ln>
                  <a:noFill/>
                </a:ln>
                <a:solidFill>
                  <a:srgbClr val="000000"/>
                </a:solidFill>
                <a:effectLst/>
                <a:uLnTx/>
                <a:uFillTx/>
                <a:latin typeface="+mn-ea"/>
                <a:ea typeface="+mn-ea"/>
                <a:cs typeface="+mn-cs"/>
              </a:rPr>
              <a:t>パターン別</a:t>
            </a:r>
            <a:r>
              <a:rPr kumimoji="1" lang="ja-JP" altLang="en-US" sz="4000" b="1" i="0" u="none" strike="noStrike" kern="1200" cap="none" spc="221" normalizeH="0" noProof="0" dirty="0">
                <a:ln>
                  <a:noFill/>
                </a:ln>
                <a:solidFill>
                  <a:srgbClr val="000000"/>
                </a:solidFill>
                <a:effectLst/>
                <a:uLnTx/>
                <a:uFillTx/>
                <a:latin typeface="+mn-ea"/>
                <a:ea typeface="+mn-ea"/>
                <a:cs typeface="+mn-cs"/>
              </a:rPr>
              <a:t> </a:t>
            </a:r>
            <a:r>
              <a:rPr kumimoji="1" lang="ja-JP" altLang="en-US" sz="4000" b="1" i="0" u="none" strike="noStrike" kern="1200" cap="none" spc="221" normalizeH="0" baseline="0" noProof="0" dirty="0">
                <a:ln>
                  <a:noFill/>
                </a:ln>
                <a:solidFill>
                  <a:srgbClr val="000000"/>
                </a:solidFill>
                <a:effectLst/>
                <a:uLnTx/>
                <a:uFillTx/>
                <a:latin typeface="+mn-ea"/>
                <a:ea typeface="+mn-ea"/>
                <a:cs typeface="+mn-cs"/>
              </a:rPr>
              <a:t>業務フロー</a:t>
            </a:r>
          </a:p>
        </p:txBody>
      </p:sp>
      <p:grpSp>
        <p:nvGrpSpPr>
          <p:cNvPr id="17" name="グループ化 16">
            <a:extLst>
              <a:ext uri="{FF2B5EF4-FFF2-40B4-BE49-F238E27FC236}">
                <a16:creationId xmlns:a16="http://schemas.microsoft.com/office/drawing/2014/main" id="{20AA5629-EDBE-B860-2957-D672C796BABA}"/>
              </a:ext>
            </a:extLst>
          </p:cNvPr>
          <p:cNvGrpSpPr/>
          <p:nvPr/>
        </p:nvGrpSpPr>
        <p:grpSpPr>
          <a:xfrm>
            <a:off x="3214255" y="4257963"/>
            <a:ext cx="3749960" cy="1566781"/>
            <a:chOff x="460018" y="2786214"/>
            <a:chExt cx="1994631" cy="773725"/>
          </a:xfrm>
        </p:grpSpPr>
        <p:grpSp>
          <p:nvGrpSpPr>
            <p:cNvPr id="18" name="グループ化 17">
              <a:extLst>
                <a:ext uri="{FF2B5EF4-FFF2-40B4-BE49-F238E27FC236}">
                  <a16:creationId xmlns:a16="http://schemas.microsoft.com/office/drawing/2014/main" id="{22ED5B62-C91A-B3D5-718E-3FD6C89D1838}"/>
                </a:ext>
              </a:extLst>
            </p:cNvPr>
            <p:cNvGrpSpPr/>
            <p:nvPr/>
          </p:nvGrpSpPr>
          <p:grpSpPr>
            <a:xfrm>
              <a:off x="460019" y="2802154"/>
              <a:ext cx="859268" cy="659567"/>
              <a:chOff x="8251400" y="3897401"/>
              <a:chExt cx="865409" cy="742001"/>
            </a:xfrm>
          </p:grpSpPr>
          <p:pic>
            <p:nvPicPr>
              <p:cNvPr id="22" name="グラフィックス 21" descr="ノート PC 単色塗りつぶし">
                <a:extLst>
                  <a:ext uri="{FF2B5EF4-FFF2-40B4-BE49-F238E27FC236}">
                    <a16:creationId xmlns:a16="http://schemas.microsoft.com/office/drawing/2014/main" id="{6A7221BD-A124-3866-9C76-1E48199B31F1}"/>
                  </a:ext>
                </a:extLst>
              </p:cNvPr>
              <p:cNvPicPr>
                <a:picLocks noChangeAspect="1"/>
              </p:cNvPicPr>
              <p:nvPr/>
            </p:nvPicPr>
            <p:blipFill>
              <a:blip r:embed="rId7">
                <a:extLst>
                  <a:ext uri="{96DAC541-7B7A-43D3-8B79-37D633B846F1}">
                    <asvg:svgBlip xmlns:asvg="http://schemas.microsoft.com/office/drawing/2016/SVG/main" r:embed="rId8"/>
                  </a:ext>
                </a:extLst>
              </a:blip>
              <a:srcRect t="17899" b="12322"/>
              <a:stretch/>
            </p:blipFill>
            <p:spPr>
              <a:xfrm>
                <a:off x="8251400" y="3897401"/>
                <a:ext cx="865409" cy="742001"/>
              </a:xfrm>
              <a:prstGeom prst="rect">
                <a:avLst/>
              </a:prstGeom>
            </p:spPr>
          </p:pic>
          <p:pic>
            <p:nvPicPr>
              <p:cNvPr id="23" name="グラフィックス 22" descr="契約 枠線">
                <a:extLst>
                  <a:ext uri="{FF2B5EF4-FFF2-40B4-BE49-F238E27FC236}">
                    <a16:creationId xmlns:a16="http://schemas.microsoft.com/office/drawing/2014/main" id="{2D59209B-D109-F40C-53FC-E9DF3D194F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22467" y="3990633"/>
                <a:ext cx="301684" cy="396697"/>
              </a:xfrm>
              <a:prstGeom prst="rect">
                <a:avLst/>
              </a:prstGeom>
            </p:spPr>
          </p:pic>
        </p:grpSp>
        <p:sp>
          <p:nvSpPr>
            <p:cNvPr id="19" name="フリーフォーム: 図形 18">
              <a:extLst>
                <a:ext uri="{FF2B5EF4-FFF2-40B4-BE49-F238E27FC236}">
                  <a16:creationId xmlns:a16="http://schemas.microsoft.com/office/drawing/2014/main" id="{DCB87415-7A46-A1D2-8C5E-4DFF5572AA9F}"/>
                </a:ext>
              </a:extLst>
            </p:cNvPr>
            <p:cNvSpPr/>
            <p:nvPr/>
          </p:nvSpPr>
          <p:spPr>
            <a:xfrm rot="21431735">
              <a:off x="1591649" y="2786214"/>
              <a:ext cx="775712" cy="581917"/>
            </a:xfrm>
            <a:custGeom>
              <a:avLst/>
              <a:gdLst>
                <a:gd name="connsiteX0" fmla="*/ 1160526 w 1188053"/>
                <a:gd name="connsiteY0" fmla="*/ 98870 h 728948"/>
                <a:gd name="connsiteX1" fmla="*/ 1156049 w 1188053"/>
                <a:gd name="connsiteY1" fmla="*/ 98870 h 728948"/>
                <a:gd name="connsiteX2" fmla="*/ 1128617 w 1188053"/>
                <a:gd name="connsiteY2" fmla="*/ 152781 h 728948"/>
                <a:gd name="connsiteX3" fmla="*/ 1128617 w 1188053"/>
                <a:gd name="connsiteY3" fmla="*/ 634460 h 728948"/>
                <a:gd name="connsiteX4" fmla="*/ 1188053 w 1188053"/>
                <a:gd name="connsiteY4" fmla="*/ 634460 h 728948"/>
                <a:gd name="connsiteX5" fmla="*/ 1188053 w 1188053"/>
                <a:gd name="connsiteY5" fmla="*/ 152781 h 728948"/>
                <a:gd name="connsiteX6" fmla="*/ 1160621 w 1188053"/>
                <a:gd name="connsiteY6" fmla="*/ 98870 h 728948"/>
                <a:gd name="connsiteX7" fmla="*/ 0 w 1188053"/>
                <a:gd name="connsiteY7" fmla="*/ 680371 h 728948"/>
                <a:gd name="connsiteX8" fmla="*/ 0 w 1188053"/>
                <a:gd name="connsiteY8" fmla="*/ 48578 h 728948"/>
                <a:gd name="connsiteX9" fmla="*/ 48578 w 1188053"/>
                <a:gd name="connsiteY9" fmla="*/ 0 h 728948"/>
                <a:gd name="connsiteX10" fmla="*/ 1031367 w 1188053"/>
                <a:gd name="connsiteY10" fmla="*/ 0 h 728948"/>
                <a:gd name="connsiteX11" fmla="*/ 1079945 w 1188053"/>
                <a:gd name="connsiteY11" fmla="*/ 48387 h 728948"/>
                <a:gd name="connsiteX12" fmla="*/ 1079945 w 1188053"/>
                <a:gd name="connsiteY12" fmla="*/ 680561 h 728948"/>
                <a:gd name="connsiteX13" fmla="*/ 1031367 w 1188053"/>
                <a:gd name="connsiteY13" fmla="*/ 728948 h 728948"/>
                <a:gd name="connsiteX14" fmla="*/ 48578 w 1188053"/>
                <a:gd name="connsiteY14" fmla="*/ 728948 h 728948"/>
                <a:gd name="connsiteX15" fmla="*/ 0 w 1188053"/>
                <a:gd name="connsiteY15" fmla="*/ 680371 h 728948"/>
                <a:gd name="connsiteX16" fmla="*/ 1020604 w 1188053"/>
                <a:gd name="connsiteY16" fmla="*/ 83725 h 728948"/>
                <a:gd name="connsiteX17" fmla="*/ 996315 w 1188053"/>
                <a:gd name="connsiteY17" fmla="*/ 59436 h 728948"/>
                <a:gd name="connsiteX18" fmla="*/ 83725 w 1188053"/>
                <a:gd name="connsiteY18" fmla="*/ 59436 h 728948"/>
                <a:gd name="connsiteX19" fmla="*/ 59436 w 1188053"/>
                <a:gd name="connsiteY19" fmla="*/ 83725 h 728948"/>
                <a:gd name="connsiteX20" fmla="*/ 59436 w 1188053"/>
                <a:gd name="connsiteY20" fmla="*/ 645319 h 728948"/>
                <a:gd name="connsiteX21" fmla="*/ 83725 w 1188053"/>
                <a:gd name="connsiteY21" fmla="*/ 669608 h 728948"/>
                <a:gd name="connsiteX22" fmla="*/ 996315 w 1188053"/>
                <a:gd name="connsiteY22" fmla="*/ 669608 h 728948"/>
                <a:gd name="connsiteX23" fmla="*/ 1020604 w 1188053"/>
                <a:gd name="connsiteY23" fmla="*/ 645319 h 728948"/>
                <a:gd name="connsiteX24" fmla="*/ 1020604 w 1188053"/>
                <a:gd name="connsiteY24" fmla="*/ 83725 h 7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053" h="728948">
                  <a:moveTo>
                    <a:pt x="1160526" y="98870"/>
                  </a:moveTo>
                  <a:lnTo>
                    <a:pt x="1156049" y="98870"/>
                  </a:lnTo>
                  <a:lnTo>
                    <a:pt x="1128617" y="152781"/>
                  </a:lnTo>
                  <a:lnTo>
                    <a:pt x="1128617" y="634460"/>
                  </a:lnTo>
                  <a:lnTo>
                    <a:pt x="1188053" y="634460"/>
                  </a:lnTo>
                  <a:lnTo>
                    <a:pt x="1188053" y="152781"/>
                  </a:lnTo>
                  <a:lnTo>
                    <a:pt x="1160621" y="98870"/>
                  </a:lnTo>
                  <a:close/>
                  <a:moveTo>
                    <a:pt x="0" y="680371"/>
                  </a:moveTo>
                  <a:lnTo>
                    <a:pt x="0" y="48578"/>
                  </a:lnTo>
                  <a:cubicBezTo>
                    <a:pt x="0" y="21812"/>
                    <a:pt x="21812" y="0"/>
                    <a:pt x="48578" y="0"/>
                  </a:cubicBezTo>
                  <a:lnTo>
                    <a:pt x="1031367" y="0"/>
                  </a:lnTo>
                  <a:cubicBezTo>
                    <a:pt x="1058132" y="0"/>
                    <a:pt x="1079849" y="21622"/>
                    <a:pt x="1079945" y="48387"/>
                  </a:cubicBezTo>
                  <a:lnTo>
                    <a:pt x="1079945" y="680561"/>
                  </a:lnTo>
                  <a:cubicBezTo>
                    <a:pt x="1079849" y="707327"/>
                    <a:pt x="1058132" y="728948"/>
                    <a:pt x="1031367" y="728948"/>
                  </a:cubicBezTo>
                  <a:lnTo>
                    <a:pt x="48578" y="728948"/>
                  </a:lnTo>
                  <a:cubicBezTo>
                    <a:pt x="21717" y="728948"/>
                    <a:pt x="0" y="707136"/>
                    <a:pt x="0" y="680371"/>
                  </a:cubicBezTo>
                  <a:close/>
                  <a:moveTo>
                    <a:pt x="1020604" y="83725"/>
                  </a:moveTo>
                  <a:cubicBezTo>
                    <a:pt x="1020604" y="70390"/>
                    <a:pt x="1009650" y="59436"/>
                    <a:pt x="996315" y="59436"/>
                  </a:cubicBezTo>
                  <a:lnTo>
                    <a:pt x="83725" y="59436"/>
                  </a:lnTo>
                  <a:cubicBezTo>
                    <a:pt x="70390" y="59436"/>
                    <a:pt x="59436" y="70390"/>
                    <a:pt x="59436" y="83725"/>
                  </a:cubicBezTo>
                  <a:lnTo>
                    <a:pt x="59436" y="645319"/>
                  </a:lnTo>
                  <a:cubicBezTo>
                    <a:pt x="59436" y="658654"/>
                    <a:pt x="70390" y="669608"/>
                    <a:pt x="83725" y="669608"/>
                  </a:cubicBezTo>
                  <a:lnTo>
                    <a:pt x="996315" y="669608"/>
                  </a:lnTo>
                  <a:cubicBezTo>
                    <a:pt x="1009650" y="669608"/>
                    <a:pt x="1020604" y="658654"/>
                    <a:pt x="1020604" y="645319"/>
                  </a:cubicBezTo>
                  <a:lnTo>
                    <a:pt x="1020604" y="83725"/>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20" name="グラフィックス 19" descr="ドキュメント 枠線">
              <a:extLst>
                <a:ext uri="{FF2B5EF4-FFF2-40B4-BE49-F238E27FC236}">
                  <a16:creationId xmlns:a16="http://schemas.microsoft.com/office/drawing/2014/main" id="{CFA1CAFB-4720-91EB-9726-D7B23933859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1390084">
              <a:off x="1718265" y="2835869"/>
              <a:ext cx="430672" cy="470124"/>
            </a:xfrm>
            <a:prstGeom prst="rect">
              <a:avLst/>
            </a:prstGeom>
          </p:spPr>
        </p:pic>
        <p:sp>
          <p:nvSpPr>
            <p:cNvPr id="21" name="テキスト ボックス 20">
              <a:extLst>
                <a:ext uri="{FF2B5EF4-FFF2-40B4-BE49-F238E27FC236}">
                  <a16:creationId xmlns:a16="http://schemas.microsoft.com/office/drawing/2014/main" id="{963D2E5B-FC87-02BC-5BC8-7D841C7C235D}"/>
                </a:ext>
              </a:extLst>
            </p:cNvPr>
            <p:cNvSpPr txBox="1"/>
            <p:nvPr/>
          </p:nvSpPr>
          <p:spPr>
            <a:xfrm>
              <a:off x="460018" y="3409469"/>
              <a:ext cx="1994631" cy="150470"/>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latin typeface="+mn-ea"/>
                </a:rPr>
                <a:t>　　　</a:t>
              </a:r>
              <a:r>
                <a:rPr kumimoji="1" lang="en-US" altLang="ja-JP" sz="1200" dirty="0">
                  <a:latin typeface="+mn-ea"/>
                </a:rPr>
                <a:t>PC</a:t>
              </a:r>
              <a:r>
                <a:rPr kumimoji="1" lang="ja-JP" altLang="en-US" sz="1200" dirty="0">
                  <a:latin typeface="+mn-ea"/>
                </a:rPr>
                <a:t>　　　　　　</a:t>
              </a:r>
              <a:r>
                <a:rPr lang="en-US" altLang="ja-JP" sz="1200" dirty="0">
                  <a:latin typeface="+mn-ea"/>
                </a:rPr>
                <a:t>or</a:t>
              </a:r>
              <a:r>
                <a:rPr lang="ja-JP" altLang="en-US" sz="1200" dirty="0">
                  <a:latin typeface="+mn-ea"/>
                </a:rPr>
                <a:t>　　　　</a:t>
              </a:r>
              <a:r>
                <a:rPr kumimoji="1" lang="ja-JP" altLang="en-US" sz="1200" dirty="0">
                  <a:latin typeface="+mn-ea"/>
                </a:rPr>
                <a:t>タブレット</a:t>
              </a:r>
            </a:p>
          </p:txBody>
        </p:sp>
      </p:grpSp>
    </p:spTree>
    <p:extLst>
      <p:ext uri="{BB962C8B-B14F-4D97-AF65-F5344CB8AC3E}">
        <p14:creationId xmlns:p14="http://schemas.microsoft.com/office/powerpoint/2010/main" val="346355581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34299-0EE9-9950-94DD-EBBEE3511E13}"/>
            </a:ext>
          </a:extLst>
        </p:cNvPr>
        <p:cNvGrpSpPr/>
        <p:nvPr/>
      </p:nvGrpSpPr>
      <p:grpSpPr>
        <a:xfrm>
          <a:off x="0" y="0"/>
          <a:ext cx="0" cy="0"/>
          <a:chOff x="0" y="0"/>
          <a:chExt cx="0" cy="0"/>
        </a:xfrm>
      </p:grpSpPr>
      <p:graphicFrame>
        <p:nvGraphicFramePr>
          <p:cNvPr id="49" name="think-cell data - do not delete" hidden="1">
            <a:extLst>
              <a:ext uri="{FF2B5EF4-FFF2-40B4-BE49-F238E27FC236}">
                <a16:creationId xmlns:a16="http://schemas.microsoft.com/office/drawing/2014/main" id="{40E71075-0133-84EF-AA80-C07B01509E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54" imgH="551" progId="TCLayout.ActiveDocument.1">
                  <p:embed/>
                </p:oleObj>
              </mc:Choice>
              <mc:Fallback>
                <p:oleObj name="think-cellスライド" r:id="rId4" imgW="554" imgH="551" progId="TCLayout.ActiveDocument.1">
                  <p:embed/>
                  <p:pic>
                    <p:nvPicPr>
                      <p:cNvPr id="49" name="think-cell data - do not delete" hidden="1">
                        <a:extLst>
                          <a:ext uri="{FF2B5EF4-FFF2-40B4-BE49-F238E27FC236}">
                            <a16:creationId xmlns:a16="http://schemas.microsoft.com/office/drawing/2014/main" id="{40E71075-0133-84EF-AA80-C07B01509E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矢印: 五方向 4">
            <a:extLst>
              <a:ext uri="{FF2B5EF4-FFF2-40B4-BE49-F238E27FC236}">
                <a16:creationId xmlns:a16="http://schemas.microsoft.com/office/drawing/2014/main" id="{022375A9-9868-742D-9038-9E28C5995AB6}"/>
              </a:ext>
            </a:extLst>
          </p:cNvPr>
          <p:cNvSpPr/>
          <p:nvPr/>
        </p:nvSpPr>
        <p:spPr bwMode="auto">
          <a:xfrm>
            <a:off x="548614" y="1783235"/>
            <a:ext cx="1956872" cy="502024"/>
          </a:xfrm>
          <a:prstGeom prst="homePlate">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a:ea typeface="メイリオ"/>
                <a:cs typeface="+mn-cs"/>
              </a:rPr>
              <a:t>予診票の入力</a:t>
            </a:r>
          </a:p>
        </p:txBody>
      </p:sp>
      <p:sp>
        <p:nvSpPr>
          <p:cNvPr id="6" name="矢印: 山形 5">
            <a:extLst>
              <a:ext uri="{FF2B5EF4-FFF2-40B4-BE49-F238E27FC236}">
                <a16:creationId xmlns:a16="http://schemas.microsoft.com/office/drawing/2014/main" id="{B5EE67F0-B857-6E7C-4D94-DB46B09D3D0F}"/>
              </a:ext>
            </a:extLst>
          </p:cNvPr>
          <p:cNvSpPr/>
          <p:nvPr/>
        </p:nvSpPr>
        <p:spPr bwMode="auto">
          <a:xfrm>
            <a:off x="2414680" y="1786283"/>
            <a:ext cx="2060659"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a:ea typeface="メイリオ"/>
                <a:cs typeface="+mn-cs"/>
              </a:rPr>
              <a:t>受付（持参物）</a:t>
            </a:r>
          </a:p>
        </p:txBody>
      </p:sp>
      <p:sp>
        <p:nvSpPr>
          <p:cNvPr id="7" name="矢印: 山形 6">
            <a:extLst>
              <a:ext uri="{FF2B5EF4-FFF2-40B4-BE49-F238E27FC236}">
                <a16:creationId xmlns:a16="http://schemas.microsoft.com/office/drawing/2014/main" id="{347C3832-8D17-9719-8D59-9C49E158B517}"/>
              </a:ext>
            </a:extLst>
          </p:cNvPr>
          <p:cNvSpPr/>
          <p:nvPr/>
        </p:nvSpPr>
        <p:spPr bwMode="auto">
          <a:xfrm>
            <a:off x="4384533" y="1786284"/>
            <a:ext cx="2060659"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a:ea typeface="メイリオ"/>
                <a:cs typeface="+mn-cs"/>
              </a:rPr>
              <a:t>本人確認</a:t>
            </a:r>
          </a:p>
        </p:txBody>
      </p:sp>
      <p:sp>
        <p:nvSpPr>
          <p:cNvPr id="9" name="矢印: 山形 8">
            <a:extLst>
              <a:ext uri="{FF2B5EF4-FFF2-40B4-BE49-F238E27FC236}">
                <a16:creationId xmlns:a16="http://schemas.microsoft.com/office/drawing/2014/main" id="{14D6964E-ADB4-6452-BD2F-94602F21A639}"/>
              </a:ext>
            </a:extLst>
          </p:cNvPr>
          <p:cNvSpPr/>
          <p:nvPr/>
        </p:nvSpPr>
        <p:spPr bwMode="auto">
          <a:xfrm>
            <a:off x="6354386" y="1786282"/>
            <a:ext cx="2366896"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a:ea typeface="メイリオ"/>
                <a:cs typeface="+mn-cs"/>
              </a:rPr>
              <a:t>予防接種の資格確認</a:t>
            </a:r>
          </a:p>
        </p:txBody>
      </p:sp>
      <p:sp>
        <p:nvSpPr>
          <p:cNvPr id="10" name="矢印: 山形 9">
            <a:extLst>
              <a:ext uri="{FF2B5EF4-FFF2-40B4-BE49-F238E27FC236}">
                <a16:creationId xmlns:a16="http://schemas.microsoft.com/office/drawing/2014/main" id="{61CFB8F0-AAD0-48D0-31E6-483B1EA1B065}"/>
              </a:ext>
            </a:extLst>
          </p:cNvPr>
          <p:cNvSpPr/>
          <p:nvPr/>
        </p:nvSpPr>
        <p:spPr bwMode="auto">
          <a:xfrm>
            <a:off x="2414680" y="4237123"/>
            <a:ext cx="2085841"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a:ea typeface="メイリオ"/>
                <a:cs typeface="+mn-cs"/>
              </a:rPr>
              <a:t>予診</a:t>
            </a:r>
          </a:p>
        </p:txBody>
      </p:sp>
      <p:sp>
        <p:nvSpPr>
          <p:cNvPr id="11" name="矢印: 山形 10">
            <a:extLst>
              <a:ext uri="{FF2B5EF4-FFF2-40B4-BE49-F238E27FC236}">
                <a16:creationId xmlns:a16="http://schemas.microsoft.com/office/drawing/2014/main" id="{9354144C-0D3B-E5A4-0D7A-FDF556AF35EC}"/>
              </a:ext>
            </a:extLst>
          </p:cNvPr>
          <p:cNvSpPr/>
          <p:nvPr/>
        </p:nvSpPr>
        <p:spPr bwMode="auto">
          <a:xfrm>
            <a:off x="5389057" y="4238262"/>
            <a:ext cx="2083350" cy="498959"/>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a:ea typeface="メイリオ"/>
                <a:cs typeface="+mn-cs"/>
              </a:rPr>
              <a:t>記録登録（請求）</a:t>
            </a:r>
          </a:p>
        </p:txBody>
      </p:sp>
      <p:sp>
        <p:nvSpPr>
          <p:cNvPr id="12" name="矢印: 山形 11">
            <a:extLst>
              <a:ext uri="{FF2B5EF4-FFF2-40B4-BE49-F238E27FC236}">
                <a16:creationId xmlns:a16="http://schemas.microsoft.com/office/drawing/2014/main" id="{6FA9FBA2-6C33-7BDA-700F-2C41F718C09D}"/>
              </a:ext>
            </a:extLst>
          </p:cNvPr>
          <p:cNvSpPr/>
          <p:nvPr/>
        </p:nvSpPr>
        <p:spPr bwMode="auto">
          <a:xfrm>
            <a:off x="7416075" y="4238263"/>
            <a:ext cx="2060659" cy="498958"/>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a:ea typeface="メイリオ"/>
                <a:cs typeface="+mn-cs"/>
              </a:rPr>
              <a:t>窓口支払</a:t>
            </a:r>
          </a:p>
        </p:txBody>
      </p:sp>
      <p:pic>
        <p:nvPicPr>
          <p:cNvPr id="18" name="グラフィックス 17" descr="スマート フォン 単色塗りつぶし">
            <a:extLst>
              <a:ext uri="{FF2B5EF4-FFF2-40B4-BE49-F238E27FC236}">
                <a16:creationId xmlns:a16="http://schemas.microsoft.com/office/drawing/2014/main" id="{F00170F3-8000-90BE-790F-B713098395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651" y="2832486"/>
            <a:ext cx="713905" cy="713905"/>
          </a:xfrm>
          <a:prstGeom prst="rect">
            <a:avLst/>
          </a:prstGeom>
        </p:spPr>
      </p:pic>
      <p:pic>
        <p:nvPicPr>
          <p:cNvPr id="19" name="図 18">
            <a:extLst>
              <a:ext uri="{FF2B5EF4-FFF2-40B4-BE49-F238E27FC236}">
                <a16:creationId xmlns:a16="http://schemas.microsoft.com/office/drawing/2014/main" id="{B7FCA6BC-5179-7E1E-F167-2FC8C33B664F}"/>
              </a:ext>
            </a:extLst>
          </p:cNvPr>
          <p:cNvPicPr>
            <a:picLocks noChangeAspect="1"/>
          </p:cNvPicPr>
          <p:nvPr/>
        </p:nvPicPr>
        <p:blipFill>
          <a:blip r:embed="rId8"/>
          <a:srcRect r="1940"/>
          <a:stretch>
            <a:fillRect/>
          </a:stretch>
        </p:blipFill>
        <p:spPr>
          <a:xfrm>
            <a:off x="2829167" y="2874697"/>
            <a:ext cx="1040232" cy="614495"/>
          </a:xfrm>
          <a:prstGeom prst="rect">
            <a:avLst/>
          </a:prstGeom>
        </p:spPr>
      </p:pic>
      <p:grpSp>
        <p:nvGrpSpPr>
          <p:cNvPr id="20" name="グループ化 19">
            <a:extLst>
              <a:ext uri="{FF2B5EF4-FFF2-40B4-BE49-F238E27FC236}">
                <a16:creationId xmlns:a16="http://schemas.microsoft.com/office/drawing/2014/main" id="{866F2C71-A00F-99FE-9517-D554AE4CF206}"/>
              </a:ext>
            </a:extLst>
          </p:cNvPr>
          <p:cNvGrpSpPr/>
          <p:nvPr/>
        </p:nvGrpSpPr>
        <p:grpSpPr>
          <a:xfrm>
            <a:off x="4982066" y="2831342"/>
            <a:ext cx="646519" cy="739147"/>
            <a:chOff x="7351365" y="2048331"/>
            <a:chExt cx="179872" cy="293846"/>
          </a:xfrm>
        </p:grpSpPr>
        <p:pic>
          <p:nvPicPr>
            <p:cNvPr id="21" name="図 20">
              <a:extLst>
                <a:ext uri="{FF2B5EF4-FFF2-40B4-BE49-F238E27FC236}">
                  <a16:creationId xmlns:a16="http://schemas.microsoft.com/office/drawing/2014/main" id="{33C8EFBC-0DAB-C507-F6AA-55214DFA7C4E}"/>
                </a:ext>
              </a:extLst>
            </p:cNvPr>
            <p:cNvPicPr>
              <a:picLocks noChangeAspect="1"/>
            </p:cNvPicPr>
            <p:nvPr/>
          </p:nvPicPr>
          <p:blipFill>
            <a:blip r:embed="rId9">
              <a:duotone>
                <a:schemeClr val="accent1">
                  <a:shade val="45000"/>
                  <a:satMod val="135000"/>
                </a:schemeClr>
                <a:prstClr val="white"/>
              </a:duotone>
            </a:blip>
            <a:stretch>
              <a:fillRect/>
            </a:stretch>
          </p:blipFill>
          <p:spPr>
            <a:xfrm>
              <a:off x="7351365" y="2048331"/>
              <a:ext cx="179872" cy="293846"/>
            </a:xfrm>
            <a:prstGeom prst="rect">
              <a:avLst/>
            </a:prstGeom>
          </p:spPr>
        </p:pic>
        <p:sp>
          <p:nvSpPr>
            <p:cNvPr id="22" name="フリーフォーム: 図形 21">
              <a:extLst>
                <a:ext uri="{FF2B5EF4-FFF2-40B4-BE49-F238E27FC236}">
                  <a16:creationId xmlns:a16="http://schemas.microsoft.com/office/drawing/2014/main" id="{F3825BE2-91B9-48D7-D552-B09B4A6C4322}"/>
                </a:ext>
              </a:extLst>
            </p:cNvPr>
            <p:cNvSpPr/>
            <p:nvPr/>
          </p:nvSpPr>
          <p:spPr>
            <a:xfrm>
              <a:off x="7391901" y="2086913"/>
              <a:ext cx="106734" cy="137160"/>
            </a:xfrm>
            <a:custGeom>
              <a:avLst/>
              <a:gdLst>
                <a:gd name="connsiteX0" fmla="*/ 106680 w 106680"/>
                <a:gd name="connsiteY0" fmla="*/ 0 h 137160"/>
                <a:gd name="connsiteX1" fmla="*/ 13335 w 106680"/>
                <a:gd name="connsiteY1" fmla="*/ 1905 h 137160"/>
                <a:gd name="connsiteX2" fmla="*/ 0 w 106680"/>
                <a:gd name="connsiteY2" fmla="*/ 137160 h 137160"/>
                <a:gd name="connsiteX3" fmla="*/ 87630 w 106680"/>
                <a:gd name="connsiteY3" fmla="*/ 137160 h 137160"/>
                <a:gd name="connsiteX4" fmla="*/ 106680 w 106680"/>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37160">
                  <a:moveTo>
                    <a:pt x="106680" y="0"/>
                  </a:moveTo>
                  <a:lnTo>
                    <a:pt x="13335" y="1905"/>
                  </a:lnTo>
                  <a:lnTo>
                    <a:pt x="0" y="137160"/>
                  </a:lnTo>
                  <a:lnTo>
                    <a:pt x="87630" y="137160"/>
                  </a:lnTo>
                  <a:lnTo>
                    <a:pt x="10668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marL="0" marR="0" lvl="0" indent="0" algn="l" defTabSz="914400" rtl="0" eaLnBrk="1" fontAlgn="auto" latinLnBrk="0" hangingPunct="1">
                <a:lnSpc>
                  <a:spcPct val="130000"/>
                </a:lnSpc>
                <a:spcBef>
                  <a:spcPts val="0"/>
                </a:spcBef>
                <a:spcAft>
                  <a:spcPts val="90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23" name="Freeform 8">
              <a:extLst>
                <a:ext uri="{FF2B5EF4-FFF2-40B4-BE49-F238E27FC236}">
                  <a16:creationId xmlns:a16="http://schemas.microsoft.com/office/drawing/2014/main" id="{C91C040F-92B1-5487-B4D8-F3959A4E19E3}"/>
                </a:ext>
              </a:extLst>
            </p:cNvPr>
            <p:cNvSpPr>
              <a:spLocks noEditPoints="1"/>
            </p:cNvSpPr>
            <p:nvPr/>
          </p:nvSpPr>
          <p:spPr bwMode="auto">
            <a:xfrm>
              <a:off x="7408443" y="2117716"/>
              <a:ext cx="67591" cy="73667"/>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a:ea typeface="メイリオ"/>
                <a:cs typeface="+mn-cs"/>
              </a:endParaRPr>
            </a:p>
          </p:txBody>
        </p:sp>
      </p:grpSp>
      <p:sp>
        <p:nvSpPr>
          <p:cNvPr id="24" name="正方形/長方形 23">
            <a:extLst>
              <a:ext uri="{FF2B5EF4-FFF2-40B4-BE49-F238E27FC236}">
                <a16:creationId xmlns:a16="http://schemas.microsoft.com/office/drawing/2014/main" id="{D0B628F2-78B5-4750-A84E-DFE97F92214F}"/>
              </a:ext>
            </a:extLst>
          </p:cNvPr>
          <p:cNvSpPr/>
          <p:nvPr/>
        </p:nvSpPr>
        <p:spPr>
          <a:xfrm>
            <a:off x="707893" y="2472139"/>
            <a:ext cx="1441420"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メイリオ"/>
                <a:ea typeface="メイリオ"/>
                <a:cs typeface="+mn-cs"/>
              </a:rPr>
              <a:t>デジタル予診票</a:t>
            </a:r>
          </a:p>
        </p:txBody>
      </p:sp>
      <p:sp>
        <p:nvSpPr>
          <p:cNvPr id="26" name="正方形/長方形 25">
            <a:extLst>
              <a:ext uri="{FF2B5EF4-FFF2-40B4-BE49-F238E27FC236}">
                <a16:creationId xmlns:a16="http://schemas.microsoft.com/office/drawing/2014/main" id="{2F0AEFD5-8182-A345-B39C-57CFCF3590F9}"/>
              </a:ext>
            </a:extLst>
          </p:cNvPr>
          <p:cNvSpPr/>
          <p:nvPr/>
        </p:nvSpPr>
        <p:spPr>
          <a:xfrm>
            <a:off x="2518142" y="2472139"/>
            <a:ext cx="1800493" cy="307777"/>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メイリオ"/>
                <a:ea typeface="メイリオ"/>
                <a:cs typeface="+mn-cs"/>
              </a:rPr>
              <a:t>マイナンバーカード</a:t>
            </a:r>
          </a:p>
        </p:txBody>
      </p:sp>
      <p:sp>
        <p:nvSpPr>
          <p:cNvPr id="27" name="正方形/長方形 26">
            <a:extLst>
              <a:ext uri="{FF2B5EF4-FFF2-40B4-BE49-F238E27FC236}">
                <a16:creationId xmlns:a16="http://schemas.microsoft.com/office/drawing/2014/main" id="{7F5A6F5A-4463-48CB-A14E-5D370B182401}"/>
              </a:ext>
            </a:extLst>
          </p:cNvPr>
          <p:cNvSpPr/>
          <p:nvPr/>
        </p:nvSpPr>
        <p:spPr>
          <a:xfrm>
            <a:off x="4688758" y="2335451"/>
            <a:ext cx="144142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メイリオ"/>
                <a:ea typeface="メイリオ"/>
                <a:cs typeface="+mn-cs"/>
              </a:rPr>
              <a:t>顔認証付き</a:t>
            </a:r>
            <a:endParaRPr kumimoji="1" lang="en-US" altLang="ja-JP"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メイリオ"/>
                <a:ea typeface="メイリオ"/>
                <a:cs typeface="+mn-cs"/>
              </a:rPr>
              <a:t>カードリーダー</a:t>
            </a:r>
          </a:p>
        </p:txBody>
      </p:sp>
      <p:sp>
        <p:nvSpPr>
          <p:cNvPr id="28" name="正方形/長方形 27">
            <a:extLst>
              <a:ext uri="{FF2B5EF4-FFF2-40B4-BE49-F238E27FC236}">
                <a16:creationId xmlns:a16="http://schemas.microsoft.com/office/drawing/2014/main" id="{8BFA42AE-5A06-91F5-E5CF-17955DE76B57}"/>
              </a:ext>
            </a:extLst>
          </p:cNvPr>
          <p:cNvSpPr/>
          <p:nvPr/>
        </p:nvSpPr>
        <p:spPr>
          <a:xfrm>
            <a:off x="6491491" y="2467167"/>
            <a:ext cx="2060659" cy="30777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メイリオ"/>
                <a:ea typeface="メイリオ"/>
                <a:cs typeface="+mn-cs"/>
              </a:rPr>
              <a:t>デジタル予診票の確認</a:t>
            </a:r>
          </a:p>
        </p:txBody>
      </p:sp>
      <p:sp>
        <p:nvSpPr>
          <p:cNvPr id="29" name="グラフィックス 48">
            <a:extLst>
              <a:ext uri="{FF2B5EF4-FFF2-40B4-BE49-F238E27FC236}">
                <a16:creationId xmlns:a16="http://schemas.microsoft.com/office/drawing/2014/main" id="{643BA290-7961-5232-E987-C742DAA21D79}"/>
              </a:ext>
            </a:extLst>
          </p:cNvPr>
          <p:cNvSpPr/>
          <p:nvPr/>
        </p:nvSpPr>
        <p:spPr>
          <a:xfrm rot="890390">
            <a:off x="4683221" y="5097997"/>
            <a:ext cx="321750" cy="1003172"/>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30" name="矢印: 山形 29">
            <a:extLst>
              <a:ext uri="{FF2B5EF4-FFF2-40B4-BE49-F238E27FC236}">
                <a16:creationId xmlns:a16="http://schemas.microsoft.com/office/drawing/2014/main" id="{9EAA6EC6-EC44-0520-C23F-D49D7E97E981}"/>
              </a:ext>
            </a:extLst>
          </p:cNvPr>
          <p:cNvSpPr/>
          <p:nvPr/>
        </p:nvSpPr>
        <p:spPr bwMode="auto">
          <a:xfrm>
            <a:off x="4430339" y="4240170"/>
            <a:ext cx="1040232" cy="502023"/>
          </a:xfrm>
          <a:prstGeom prst="chevron">
            <a:avLst/>
          </a:prstGeom>
          <a:solidFill>
            <a:schemeClr val="accent5">
              <a:lumMod val="50000"/>
            </a:schemeClr>
          </a:solidFill>
          <a:ln w="6350" algn="ctr">
            <a:noFill/>
            <a:miter lim="800000"/>
            <a:headEnd/>
            <a:tailEnd/>
          </a:ln>
          <a:effectLst/>
        </p:spPr>
        <p:txBody>
          <a:bodyPr wrap="none" lIns="93600" tIns="46800" rIns="93600" bIns="46800" rtlCol="0" anchor="ctr">
            <a:noAutofit/>
          </a:bodyPr>
          <a:lstStyle/>
          <a:p>
            <a:pPr marL="0" marR="0" lvl="0" indent="0" algn="l"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a:ea typeface="メイリオ"/>
                <a:cs typeface="+mn-cs"/>
              </a:rPr>
              <a:t>接種</a:t>
            </a:r>
          </a:p>
        </p:txBody>
      </p:sp>
      <p:sp>
        <p:nvSpPr>
          <p:cNvPr id="32" name="正方形/長方形 31">
            <a:extLst>
              <a:ext uri="{FF2B5EF4-FFF2-40B4-BE49-F238E27FC236}">
                <a16:creationId xmlns:a16="http://schemas.microsoft.com/office/drawing/2014/main" id="{18F5F25F-63C5-C757-C0F6-2C7D67EC2EB3}"/>
              </a:ext>
            </a:extLst>
          </p:cNvPr>
          <p:cNvSpPr/>
          <p:nvPr/>
        </p:nvSpPr>
        <p:spPr>
          <a:xfrm>
            <a:off x="2693854" y="4919636"/>
            <a:ext cx="1441420" cy="307777"/>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メイリオ"/>
                <a:ea typeface="メイリオ"/>
                <a:cs typeface="+mn-cs"/>
              </a:rPr>
              <a:t>デジタル予診票</a:t>
            </a:r>
          </a:p>
        </p:txBody>
      </p:sp>
      <p:sp>
        <p:nvSpPr>
          <p:cNvPr id="33" name="正方形/長方形 32">
            <a:extLst>
              <a:ext uri="{FF2B5EF4-FFF2-40B4-BE49-F238E27FC236}">
                <a16:creationId xmlns:a16="http://schemas.microsoft.com/office/drawing/2014/main" id="{D6EE2D19-5C43-3C2E-5450-7278EBC69933}"/>
              </a:ext>
            </a:extLst>
          </p:cNvPr>
          <p:cNvSpPr/>
          <p:nvPr/>
        </p:nvSpPr>
        <p:spPr>
          <a:xfrm>
            <a:off x="5677981" y="4919636"/>
            <a:ext cx="1441420" cy="307777"/>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メイリオ"/>
                <a:ea typeface="メイリオ"/>
                <a:cs typeface="+mn-cs"/>
              </a:rPr>
              <a:t>デジタルで登録</a:t>
            </a:r>
          </a:p>
        </p:txBody>
      </p:sp>
      <p:sp>
        <p:nvSpPr>
          <p:cNvPr id="34" name="正方形/長方形 33">
            <a:extLst>
              <a:ext uri="{FF2B5EF4-FFF2-40B4-BE49-F238E27FC236}">
                <a16:creationId xmlns:a16="http://schemas.microsoft.com/office/drawing/2014/main" id="{0B0D1EE8-FD27-2C92-9AAB-1F3F55211BD4}"/>
              </a:ext>
            </a:extLst>
          </p:cNvPr>
          <p:cNvSpPr/>
          <p:nvPr/>
        </p:nvSpPr>
        <p:spPr>
          <a:xfrm>
            <a:off x="7671650" y="4919636"/>
            <a:ext cx="1441420" cy="307777"/>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メイリオ"/>
                <a:ea typeface="メイリオ"/>
                <a:cs typeface="+mn-cs"/>
              </a:rPr>
              <a:t>デジタルで確認</a:t>
            </a:r>
          </a:p>
        </p:txBody>
      </p:sp>
      <p:sp>
        <p:nvSpPr>
          <p:cNvPr id="44" name="テキスト プレースホルダー 40">
            <a:extLst>
              <a:ext uri="{FF2B5EF4-FFF2-40B4-BE49-F238E27FC236}">
                <a16:creationId xmlns:a16="http://schemas.microsoft.com/office/drawing/2014/main" id="{402C1CE6-BE7A-97FD-09DB-F266644ABD21}"/>
              </a:ext>
            </a:extLst>
          </p:cNvPr>
          <p:cNvSpPr txBox="1">
            <a:spLocks/>
          </p:cNvSpPr>
          <p:nvPr/>
        </p:nvSpPr>
        <p:spPr>
          <a:xfrm>
            <a:off x="843383" y="1154491"/>
            <a:ext cx="6980770" cy="446276"/>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marR="0" lvl="0" indent="0" algn="l" defTabSz="742923" rtl="0" eaLnBrk="1" fontAlgn="auto" latinLnBrk="0" hangingPunct="1">
              <a:lnSpc>
                <a:spcPct val="130000"/>
              </a:lnSpc>
              <a:spcBef>
                <a:spcPts val="812"/>
              </a:spcBef>
              <a:spcAft>
                <a:spcPts val="650"/>
              </a:spcAft>
              <a:buClr>
                <a:srgbClr val="103185"/>
              </a:buClr>
              <a:buSzTx/>
              <a:buFont typeface="Arial" panose="020B0604020202020204" pitchFamily="34" charset="0"/>
              <a:buNone/>
              <a:tabLst/>
              <a:defRPr/>
            </a:pPr>
            <a:r>
              <a:rPr kumimoji="0" lang="ja-JP" altLang="en-US" sz="1600" b="1" i="0" u="none" strike="noStrike" kern="0" cap="none" spc="54" normalizeH="0" baseline="0" noProof="0">
                <a:ln>
                  <a:noFill/>
                </a:ln>
                <a:solidFill>
                  <a:srgbClr val="103185"/>
                </a:solidFill>
                <a:effectLst/>
                <a:uLnTx/>
                <a:uFillTx/>
                <a:latin typeface="メイリオ"/>
                <a:ea typeface="メイリオ"/>
                <a:cs typeface="+mn-cs"/>
              </a:rPr>
              <a:t>デジタル予診票を確認し、接種登録、窓口支払をデジタルで行う</a:t>
            </a:r>
          </a:p>
        </p:txBody>
      </p:sp>
      <p:sp>
        <p:nvSpPr>
          <p:cNvPr id="45" name="テキスト ボックス 44">
            <a:extLst>
              <a:ext uri="{FF2B5EF4-FFF2-40B4-BE49-F238E27FC236}">
                <a16:creationId xmlns:a16="http://schemas.microsoft.com/office/drawing/2014/main" id="{5169C1E9-ECFF-CF3A-E68A-BD8A35A35535}"/>
              </a:ext>
            </a:extLst>
          </p:cNvPr>
          <p:cNvSpPr txBox="1"/>
          <p:nvPr/>
        </p:nvSpPr>
        <p:spPr>
          <a:xfrm>
            <a:off x="1" y="367927"/>
            <a:ext cx="9906000" cy="446276"/>
          </a:xfrm>
          <a:prstGeom prst="rect">
            <a:avLst/>
          </a:prstGeom>
          <a:noFill/>
        </p:spPr>
        <p:txBody>
          <a:bodyPr wrap="square" rtlCol="0">
            <a:sp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2000" b="1" i="0" u="none" strike="noStrike" kern="1200" cap="none" spc="0" normalizeH="0" baseline="0" noProof="0">
                <a:ln>
                  <a:noFill/>
                </a:ln>
                <a:solidFill>
                  <a:srgbClr val="103185"/>
                </a:solidFill>
                <a:effectLst/>
                <a:uLnTx/>
                <a:uFillTx/>
                <a:latin typeface="メイリオ"/>
                <a:ea typeface="メイリオ"/>
                <a:cs typeface="+mn-cs"/>
              </a:rPr>
              <a:t>医療機関での業務フロー（全てデジタルの場合）</a:t>
            </a:r>
          </a:p>
        </p:txBody>
      </p:sp>
      <p:pic>
        <p:nvPicPr>
          <p:cNvPr id="4" name="図 3" descr="ロゴ&#10;&#10;AI によって生成されたコンテンツは間違っている可能性があります。">
            <a:extLst>
              <a:ext uri="{FF2B5EF4-FFF2-40B4-BE49-F238E27FC236}">
                <a16:creationId xmlns:a16="http://schemas.microsoft.com/office/drawing/2014/main" id="{C81006AF-51E9-B92B-9F9A-00B623A47C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pic>
        <p:nvPicPr>
          <p:cNvPr id="35" name="図 34">
            <a:extLst>
              <a:ext uri="{FF2B5EF4-FFF2-40B4-BE49-F238E27FC236}">
                <a16:creationId xmlns:a16="http://schemas.microsoft.com/office/drawing/2014/main" id="{FA85CF79-CC98-6906-9CD2-F7D1E12F22BF}"/>
              </a:ext>
            </a:extLst>
          </p:cNvPr>
          <p:cNvPicPr>
            <a:picLocks noChangeAspect="1"/>
          </p:cNvPicPr>
          <p:nvPr/>
        </p:nvPicPr>
        <p:blipFill>
          <a:blip r:embed="rId11"/>
          <a:stretch>
            <a:fillRect/>
          </a:stretch>
        </p:blipFill>
        <p:spPr>
          <a:xfrm>
            <a:off x="6538544" y="2811282"/>
            <a:ext cx="1966552" cy="866561"/>
          </a:xfrm>
          <a:prstGeom prst="rect">
            <a:avLst/>
          </a:prstGeom>
        </p:spPr>
      </p:pic>
      <p:pic>
        <p:nvPicPr>
          <p:cNvPr id="36" name="図 35">
            <a:extLst>
              <a:ext uri="{FF2B5EF4-FFF2-40B4-BE49-F238E27FC236}">
                <a16:creationId xmlns:a16="http://schemas.microsoft.com/office/drawing/2014/main" id="{6295F9E6-6897-26DD-2F2E-C2DC13E22F1C}"/>
              </a:ext>
            </a:extLst>
          </p:cNvPr>
          <p:cNvPicPr>
            <a:picLocks noChangeAspect="1"/>
          </p:cNvPicPr>
          <p:nvPr/>
        </p:nvPicPr>
        <p:blipFill>
          <a:blip r:embed="rId11"/>
          <a:stretch>
            <a:fillRect/>
          </a:stretch>
        </p:blipFill>
        <p:spPr>
          <a:xfrm>
            <a:off x="7472407" y="5297641"/>
            <a:ext cx="1966552" cy="866561"/>
          </a:xfrm>
          <a:prstGeom prst="rect">
            <a:avLst/>
          </a:prstGeom>
        </p:spPr>
      </p:pic>
      <p:pic>
        <p:nvPicPr>
          <p:cNvPr id="37" name="図 36">
            <a:extLst>
              <a:ext uri="{FF2B5EF4-FFF2-40B4-BE49-F238E27FC236}">
                <a16:creationId xmlns:a16="http://schemas.microsoft.com/office/drawing/2014/main" id="{D97ACA68-944F-623E-3C82-331B55B87077}"/>
              </a:ext>
            </a:extLst>
          </p:cNvPr>
          <p:cNvPicPr>
            <a:picLocks noChangeAspect="1"/>
          </p:cNvPicPr>
          <p:nvPr/>
        </p:nvPicPr>
        <p:blipFill>
          <a:blip r:embed="rId11"/>
          <a:stretch>
            <a:fillRect/>
          </a:stretch>
        </p:blipFill>
        <p:spPr>
          <a:xfrm>
            <a:off x="5371110" y="5297640"/>
            <a:ext cx="1966552" cy="866561"/>
          </a:xfrm>
          <a:prstGeom prst="rect">
            <a:avLst/>
          </a:prstGeom>
        </p:spPr>
      </p:pic>
      <p:pic>
        <p:nvPicPr>
          <p:cNvPr id="38" name="図 37">
            <a:extLst>
              <a:ext uri="{FF2B5EF4-FFF2-40B4-BE49-F238E27FC236}">
                <a16:creationId xmlns:a16="http://schemas.microsoft.com/office/drawing/2014/main" id="{594F510A-BDDC-83E4-BE86-C3F597CDC482}"/>
              </a:ext>
            </a:extLst>
          </p:cNvPr>
          <p:cNvPicPr>
            <a:picLocks noChangeAspect="1"/>
          </p:cNvPicPr>
          <p:nvPr/>
        </p:nvPicPr>
        <p:blipFill>
          <a:blip r:embed="rId11"/>
          <a:stretch>
            <a:fillRect/>
          </a:stretch>
        </p:blipFill>
        <p:spPr>
          <a:xfrm>
            <a:off x="2431288" y="5297640"/>
            <a:ext cx="1966552" cy="866561"/>
          </a:xfrm>
          <a:prstGeom prst="rect">
            <a:avLst/>
          </a:prstGeom>
        </p:spPr>
      </p:pic>
    </p:spTree>
    <p:extLst>
      <p:ext uri="{BB962C8B-B14F-4D97-AF65-F5344CB8AC3E}">
        <p14:creationId xmlns:p14="http://schemas.microsoft.com/office/powerpoint/2010/main" val="49986669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ACD1D-35A9-66E5-0474-A235020A76EC}"/>
            </a:ext>
          </a:extLst>
        </p:cNvPr>
        <p:cNvGrpSpPr/>
        <p:nvPr/>
      </p:nvGrpSpPr>
      <p:grpSpPr>
        <a:xfrm>
          <a:off x="0" y="0"/>
          <a:ext cx="0" cy="0"/>
          <a:chOff x="0" y="0"/>
          <a:chExt cx="0" cy="0"/>
        </a:xfrm>
      </p:grpSpPr>
      <p:graphicFrame>
        <p:nvGraphicFramePr>
          <p:cNvPr id="49" name="think-cell data - do not delete" hidden="1">
            <a:extLst>
              <a:ext uri="{FF2B5EF4-FFF2-40B4-BE49-F238E27FC236}">
                <a16:creationId xmlns:a16="http://schemas.microsoft.com/office/drawing/2014/main" id="{FAD05D1A-3934-54C8-47C1-545507F775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54" imgH="551" progId="TCLayout.ActiveDocument.1">
                  <p:embed/>
                </p:oleObj>
              </mc:Choice>
              <mc:Fallback>
                <p:oleObj name="think-cellスライド" r:id="rId4" imgW="554" imgH="551" progId="TCLayout.ActiveDocument.1">
                  <p:embed/>
                  <p:pic>
                    <p:nvPicPr>
                      <p:cNvPr id="49" name="think-cell data - do not delete" hidden="1">
                        <a:extLst>
                          <a:ext uri="{FF2B5EF4-FFF2-40B4-BE49-F238E27FC236}">
                            <a16:creationId xmlns:a16="http://schemas.microsoft.com/office/drawing/2014/main" id="{FAD05D1A-3934-54C8-47C1-545507F775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矢印: 五方向 4">
            <a:extLst>
              <a:ext uri="{FF2B5EF4-FFF2-40B4-BE49-F238E27FC236}">
                <a16:creationId xmlns:a16="http://schemas.microsoft.com/office/drawing/2014/main" id="{D7F1AD6E-70BC-2283-19D0-BE59464D5BBE}"/>
              </a:ext>
            </a:extLst>
          </p:cNvPr>
          <p:cNvSpPr/>
          <p:nvPr/>
        </p:nvSpPr>
        <p:spPr bwMode="auto">
          <a:xfrm>
            <a:off x="612113" y="1340805"/>
            <a:ext cx="1956872" cy="502024"/>
          </a:xfrm>
          <a:prstGeom prst="homePlate">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mn-ea"/>
                <a:cs typeface="+mn-cs"/>
              </a:rPr>
              <a:t>予診票の記入</a:t>
            </a:r>
          </a:p>
        </p:txBody>
      </p:sp>
      <p:sp>
        <p:nvSpPr>
          <p:cNvPr id="6" name="矢印: 山形 5">
            <a:extLst>
              <a:ext uri="{FF2B5EF4-FFF2-40B4-BE49-F238E27FC236}">
                <a16:creationId xmlns:a16="http://schemas.microsoft.com/office/drawing/2014/main" id="{E726C5F9-710E-2FA6-3F73-A854C4F7D826}"/>
              </a:ext>
            </a:extLst>
          </p:cNvPr>
          <p:cNvSpPr/>
          <p:nvPr/>
        </p:nvSpPr>
        <p:spPr bwMode="auto">
          <a:xfrm>
            <a:off x="2478179" y="1343853"/>
            <a:ext cx="2060659"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mn-ea"/>
                <a:cs typeface="+mn-cs"/>
              </a:rPr>
              <a:t>受付（持参物）</a:t>
            </a:r>
          </a:p>
        </p:txBody>
      </p:sp>
      <p:sp>
        <p:nvSpPr>
          <p:cNvPr id="7" name="矢印: 山形 6">
            <a:extLst>
              <a:ext uri="{FF2B5EF4-FFF2-40B4-BE49-F238E27FC236}">
                <a16:creationId xmlns:a16="http://schemas.microsoft.com/office/drawing/2014/main" id="{26852C05-FB93-C0ED-A0BF-307E1D8A5D35}"/>
              </a:ext>
            </a:extLst>
          </p:cNvPr>
          <p:cNvSpPr/>
          <p:nvPr/>
        </p:nvSpPr>
        <p:spPr bwMode="auto">
          <a:xfrm>
            <a:off x="4448032" y="1343854"/>
            <a:ext cx="2060659"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mn-ea"/>
                <a:cs typeface="+mn-cs"/>
              </a:rPr>
              <a:t>本人確認</a:t>
            </a:r>
          </a:p>
        </p:txBody>
      </p:sp>
      <p:sp>
        <p:nvSpPr>
          <p:cNvPr id="9" name="矢印: 山形 8">
            <a:extLst>
              <a:ext uri="{FF2B5EF4-FFF2-40B4-BE49-F238E27FC236}">
                <a16:creationId xmlns:a16="http://schemas.microsoft.com/office/drawing/2014/main" id="{0303597C-4685-42CD-41AE-58DF8688CB38}"/>
              </a:ext>
            </a:extLst>
          </p:cNvPr>
          <p:cNvSpPr/>
          <p:nvPr/>
        </p:nvSpPr>
        <p:spPr bwMode="auto">
          <a:xfrm>
            <a:off x="6417885" y="1343852"/>
            <a:ext cx="2366896"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mn-ea"/>
                <a:cs typeface="+mn-cs"/>
              </a:rPr>
              <a:t>予防接種の資格確認</a:t>
            </a:r>
          </a:p>
        </p:txBody>
      </p:sp>
      <p:sp>
        <p:nvSpPr>
          <p:cNvPr id="10" name="矢印: 山形 9">
            <a:extLst>
              <a:ext uri="{FF2B5EF4-FFF2-40B4-BE49-F238E27FC236}">
                <a16:creationId xmlns:a16="http://schemas.microsoft.com/office/drawing/2014/main" id="{6078C6D6-23F9-5909-32DE-16FCFB54AC85}"/>
              </a:ext>
            </a:extLst>
          </p:cNvPr>
          <p:cNvSpPr/>
          <p:nvPr/>
        </p:nvSpPr>
        <p:spPr bwMode="auto">
          <a:xfrm>
            <a:off x="915832" y="3636371"/>
            <a:ext cx="2085841" cy="502023"/>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mn-ea"/>
                <a:cs typeface="+mn-cs"/>
              </a:rPr>
              <a:t>予診</a:t>
            </a:r>
          </a:p>
        </p:txBody>
      </p:sp>
      <p:sp>
        <p:nvSpPr>
          <p:cNvPr id="11" name="矢印: 山形 10">
            <a:extLst>
              <a:ext uri="{FF2B5EF4-FFF2-40B4-BE49-F238E27FC236}">
                <a16:creationId xmlns:a16="http://schemas.microsoft.com/office/drawing/2014/main" id="{8B32D1D9-3024-ADEB-15F3-B4551A021F33}"/>
              </a:ext>
            </a:extLst>
          </p:cNvPr>
          <p:cNvSpPr/>
          <p:nvPr/>
        </p:nvSpPr>
        <p:spPr bwMode="auto">
          <a:xfrm>
            <a:off x="3932898" y="3665136"/>
            <a:ext cx="3603008" cy="498959"/>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mn-ea"/>
                <a:cs typeface="+mn-cs"/>
              </a:rPr>
              <a:t>記録登録（請求）</a:t>
            </a:r>
          </a:p>
        </p:txBody>
      </p:sp>
      <p:sp>
        <p:nvSpPr>
          <p:cNvPr id="12" name="矢印: 山形 11">
            <a:extLst>
              <a:ext uri="{FF2B5EF4-FFF2-40B4-BE49-F238E27FC236}">
                <a16:creationId xmlns:a16="http://schemas.microsoft.com/office/drawing/2014/main" id="{D7B809DD-502D-3239-6ACB-C4E31E1DBA01}"/>
              </a:ext>
            </a:extLst>
          </p:cNvPr>
          <p:cNvSpPr/>
          <p:nvPr/>
        </p:nvSpPr>
        <p:spPr bwMode="auto">
          <a:xfrm>
            <a:off x="7479574" y="3665137"/>
            <a:ext cx="2060659" cy="498958"/>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mn-ea"/>
                <a:cs typeface="+mn-cs"/>
              </a:rPr>
              <a:t>窓口支払</a:t>
            </a:r>
          </a:p>
        </p:txBody>
      </p:sp>
      <p:pic>
        <p:nvPicPr>
          <p:cNvPr id="19" name="図 18">
            <a:extLst>
              <a:ext uri="{FF2B5EF4-FFF2-40B4-BE49-F238E27FC236}">
                <a16:creationId xmlns:a16="http://schemas.microsoft.com/office/drawing/2014/main" id="{DF0F78D3-89E7-96A3-0F50-1888A267DEDB}"/>
              </a:ext>
            </a:extLst>
          </p:cNvPr>
          <p:cNvPicPr>
            <a:picLocks noChangeAspect="1"/>
          </p:cNvPicPr>
          <p:nvPr/>
        </p:nvPicPr>
        <p:blipFill>
          <a:blip r:embed="rId6"/>
          <a:srcRect r="1940"/>
          <a:stretch>
            <a:fillRect/>
          </a:stretch>
        </p:blipFill>
        <p:spPr>
          <a:xfrm>
            <a:off x="2892666" y="2432267"/>
            <a:ext cx="1040232" cy="614495"/>
          </a:xfrm>
          <a:prstGeom prst="rect">
            <a:avLst/>
          </a:prstGeom>
        </p:spPr>
      </p:pic>
      <p:grpSp>
        <p:nvGrpSpPr>
          <p:cNvPr id="20" name="グループ化 19">
            <a:extLst>
              <a:ext uri="{FF2B5EF4-FFF2-40B4-BE49-F238E27FC236}">
                <a16:creationId xmlns:a16="http://schemas.microsoft.com/office/drawing/2014/main" id="{5E085830-10A2-6A72-6DC6-031CC0BAF062}"/>
              </a:ext>
            </a:extLst>
          </p:cNvPr>
          <p:cNvGrpSpPr/>
          <p:nvPr/>
        </p:nvGrpSpPr>
        <p:grpSpPr>
          <a:xfrm>
            <a:off x="5045565" y="2388912"/>
            <a:ext cx="646519" cy="739147"/>
            <a:chOff x="7351365" y="2048331"/>
            <a:chExt cx="179872" cy="293846"/>
          </a:xfrm>
        </p:grpSpPr>
        <p:pic>
          <p:nvPicPr>
            <p:cNvPr id="21" name="図 20">
              <a:extLst>
                <a:ext uri="{FF2B5EF4-FFF2-40B4-BE49-F238E27FC236}">
                  <a16:creationId xmlns:a16="http://schemas.microsoft.com/office/drawing/2014/main" id="{234C4740-FA68-7019-4B72-CBB69A8056B0}"/>
                </a:ext>
              </a:extLst>
            </p:cNvPr>
            <p:cNvPicPr>
              <a:picLocks noChangeAspect="1"/>
            </p:cNvPicPr>
            <p:nvPr/>
          </p:nvPicPr>
          <p:blipFill>
            <a:blip r:embed="rId7">
              <a:duotone>
                <a:schemeClr val="accent1">
                  <a:shade val="45000"/>
                  <a:satMod val="135000"/>
                </a:schemeClr>
                <a:prstClr val="white"/>
              </a:duotone>
            </a:blip>
            <a:stretch>
              <a:fillRect/>
            </a:stretch>
          </p:blipFill>
          <p:spPr>
            <a:xfrm>
              <a:off x="7351365" y="2048331"/>
              <a:ext cx="179872" cy="293846"/>
            </a:xfrm>
            <a:prstGeom prst="rect">
              <a:avLst/>
            </a:prstGeom>
          </p:spPr>
        </p:pic>
        <p:sp>
          <p:nvSpPr>
            <p:cNvPr id="22" name="フリーフォーム: 図形 21">
              <a:extLst>
                <a:ext uri="{FF2B5EF4-FFF2-40B4-BE49-F238E27FC236}">
                  <a16:creationId xmlns:a16="http://schemas.microsoft.com/office/drawing/2014/main" id="{394A632A-55BE-F0C6-974A-EA9428C89ECB}"/>
                </a:ext>
              </a:extLst>
            </p:cNvPr>
            <p:cNvSpPr/>
            <p:nvPr/>
          </p:nvSpPr>
          <p:spPr>
            <a:xfrm>
              <a:off x="7391901" y="2086913"/>
              <a:ext cx="106734" cy="137160"/>
            </a:xfrm>
            <a:custGeom>
              <a:avLst/>
              <a:gdLst>
                <a:gd name="connsiteX0" fmla="*/ 106680 w 106680"/>
                <a:gd name="connsiteY0" fmla="*/ 0 h 137160"/>
                <a:gd name="connsiteX1" fmla="*/ 13335 w 106680"/>
                <a:gd name="connsiteY1" fmla="*/ 1905 h 137160"/>
                <a:gd name="connsiteX2" fmla="*/ 0 w 106680"/>
                <a:gd name="connsiteY2" fmla="*/ 137160 h 137160"/>
                <a:gd name="connsiteX3" fmla="*/ 87630 w 106680"/>
                <a:gd name="connsiteY3" fmla="*/ 137160 h 137160"/>
                <a:gd name="connsiteX4" fmla="*/ 106680 w 106680"/>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37160">
                  <a:moveTo>
                    <a:pt x="106680" y="0"/>
                  </a:moveTo>
                  <a:lnTo>
                    <a:pt x="13335" y="1905"/>
                  </a:lnTo>
                  <a:lnTo>
                    <a:pt x="0" y="137160"/>
                  </a:lnTo>
                  <a:lnTo>
                    <a:pt x="87630" y="137160"/>
                  </a:lnTo>
                  <a:lnTo>
                    <a:pt x="10668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marL="0" marR="0" lvl="0" indent="0" algn="l" defTabSz="914400" rtl="0" eaLnBrk="1" fontAlgn="auto" latinLnBrk="0" hangingPunct="1">
                <a:lnSpc>
                  <a:spcPct val="130000"/>
                </a:lnSpc>
                <a:spcBef>
                  <a:spcPts val="0"/>
                </a:spcBef>
                <a:spcAft>
                  <a:spcPts val="90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mn-ea"/>
                <a:cs typeface="+mn-cs"/>
              </a:endParaRPr>
            </a:p>
          </p:txBody>
        </p:sp>
        <p:sp>
          <p:nvSpPr>
            <p:cNvPr id="23" name="Freeform 8">
              <a:extLst>
                <a:ext uri="{FF2B5EF4-FFF2-40B4-BE49-F238E27FC236}">
                  <a16:creationId xmlns:a16="http://schemas.microsoft.com/office/drawing/2014/main" id="{6C54ACBB-3E71-BAFD-2507-A430EF6ECD45}"/>
                </a:ext>
              </a:extLst>
            </p:cNvPr>
            <p:cNvSpPr>
              <a:spLocks noEditPoints="1"/>
            </p:cNvSpPr>
            <p:nvPr/>
          </p:nvSpPr>
          <p:spPr bwMode="auto">
            <a:xfrm>
              <a:off x="7408443" y="2117716"/>
              <a:ext cx="67591" cy="73667"/>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grpSp>
      <p:sp>
        <p:nvSpPr>
          <p:cNvPr id="24" name="正方形/長方形 23">
            <a:extLst>
              <a:ext uri="{FF2B5EF4-FFF2-40B4-BE49-F238E27FC236}">
                <a16:creationId xmlns:a16="http://schemas.microsoft.com/office/drawing/2014/main" id="{31A2EE5A-AAD3-0CD1-0323-EE414AF64731}"/>
              </a:ext>
            </a:extLst>
          </p:cNvPr>
          <p:cNvSpPr/>
          <p:nvPr/>
        </p:nvSpPr>
        <p:spPr>
          <a:xfrm>
            <a:off x="1040696" y="2029709"/>
            <a:ext cx="902811"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rPr>
              <a:t>紙予診票</a:t>
            </a:r>
          </a:p>
        </p:txBody>
      </p:sp>
      <p:sp>
        <p:nvSpPr>
          <p:cNvPr id="26" name="正方形/長方形 25">
            <a:extLst>
              <a:ext uri="{FF2B5EF4-FFF2-40B4-BE49-F238E27FC236}">
                <a16:creationId xmlns:a16="http://schemas.microsoft.com/office/drawing/2014/main" id="{6CD0FD1F-C67D-6EC9-F57F-0A3A41130879}"/>
              </a:ext>
            </a:extLst>
          </p:cNvPr>
          <p:cNvSpPr/>
          <p:nvPr/>
        </p:nvSpPr>
        <p:spPr>
          <a:xfrm>
            <a:off x="2581641" y="2029709"/>
            <a:ext cx="1800493" cy="307777"/>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rPr>
              <a:t>マイナンバーカード</a:t>
            </a:r>
          </a:p>
        </p:txBody>
      </p:sp>
      <p:sp>
        <p:nvSpPr>
          <p:cNvPr id="28" name="正方形/長方形 27">
            <a:extLst>
              <a:ext uri="{FF2B5EF4-FFF2-40B4-BE49-F238E27FC236}">
                <a16:creationId xmlns:a16="http://schemas.microsoft.com/office/drawing/2014/main" id="{2D25FC12-0F1C-CEC5-131C-73E8E8D93DD0}"/>
              </a:ext>
            </a:extLst>
          </p:cNvPr>
          <p:cNvSpPr/>
          <p:nvPr/>
        </p:nvSpPr>
        <p:spPr>
          <a:xfrm>
            <a:off x="6508691" y="1916915"/>
            <a:ext cx="1309019"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rPr>
              <a:t>持参した</a:t>
            </a:r>
            <a:br>
              <a:rPr kumimoji="1" lang="en-US" altLang="ja-JP" sz="12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rPr>
            </a:br>
            <a:r>
              <a:rPr kumimoji="1" lang="ja-JP" altLang="en-US" sz="12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rPr>
              <a:t>紙予診票</a:t>
            </a:r>
            <a:endParaRPr kumimoji="1" lang="en-US" altLang="ja-JP" sz="12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endParaRPr>
          </a:p>
        </p:txBody>
      </p:sp>
      <p:sp>
        <p:nvSpPr>
          <p:cNvPr id="29" name="グラフィックス 48">
            <a:extLst>
              <a:ext uri="{FF2B5EF4-FFF2-40B4-BE49-F238E27FC236}">
                <a16:creationId xmlns:a16="http://schemas.microsoft.com/office/drawing/2014/main" id="{74BCBFC5-667D-AF80-6A06-E252DD5B27B1}"/>
              </a:ext>
            </a:extLst>
          </p:cNvPr>
          <p:cNvSpPr/>
          <p:nvPr/>
        </p:nvSpPr>
        <p:spPr>
          <a:xfrm rot="890390">
            <a:off x="3184373" y="4415604"/>
            <a:ext cx="321750" cy="1003172"/>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sp>
        <p:nvSpPr>
          <p:cNvPr id="30" name="矢印: 山形 29">
            <a:extLst>
              <a:ext uri="{FF2B5EF4-FFF2-40B4-BE49-F238E27FC236}">
                <a16:creationId xmlns:a16="http://schemas.microsoft.com/office/drawing/2014/main" id="{050C929C-6292-8FF8-9991-44EF8A1A7FDD}"/>
              </a:ext>
            </a:extLst>
          </p:cNvPr>
          <p:cNvSpPr/>
          <p:nvPr/>
        </p:nvSpPr>
        <p:spPr bwMode="auto">
          <a:xfrm>
            <a:off x="2931491" y="3639418"/>
            <a:ext cx="1040232" cy="502023"/>
          </a:xfrm>
          <a:prstGeom prst="chevron">
            <a:avLst/>
          </a:prstGeom>
          <a:solidFill>
            <a:schemeClr val="accent5">
              <a:lumMod val="50000"/>
            </a:schemeClr>
          </a:solidFill>
          <a:ln w="6350" algn="ctr">
            <a:noFill/>
            <a:miter lim="800000"/>
            <a:headEnd/>
            <a:tailEnd/>
          </a:ln>
          <a:effectLst/>
        </p:spPr>
        <p:txBody>
          <a:bodyPr wrap="none" lIns="93600" tIns="46800" rIns="93600" bIns="46800" rtlCol="0" anchor="ctr">
            <a:noAutofit/>
          </a:bodyPr>
          <a:lstStyle/>
          <a:p>
            <a:pPr marL="0" marR="0" lvl="0" indent="0" algn="l"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1400" b="1" i="0" u="none" strike="noStrike" kern="1200" cap="none" spc="0" normalizeH="0" baseline="0" noProof="0">
                <a:ln>
                  <a:noFill/>
                </a:ln>
                <a:solidFill>
                  <a:srgbClr val="FFFFFF"/>
                </a:solidFill>
                <a:effectLst/>
                <a:uLnTx/>
                <a:uFillTx/>
                <a:latin typeface="+mn-ea"/>
                <a:cs typeface="+mn-cs"/>
              </a:rPr>
              <a:t>接種</a:t>
            </a:r>
          </a:p>
        </p:txBody>
      </p:sp>
      <p:sp>
        <p:nvSpPr>
          <p:cNvPr id="32" name="正方形/長方形 31">
            <a:extLst>
              <a:ext uri="{FF2B5EF4-FFF2-40B4-BE49-F238E27FC236}">
                <a16:creationId xmlns:a16="http://schemas.microsoft.com/office/drawing/2014/main" id="{66DDD7EE-1276-8DE4-C884-4A969F6FF7F7}"/>
              </a:ext>
            </a:extLst>
          </p:cNvPr>
          <p:cNvSpPr/>
          <p:nvPr/>
        </p:nvSpPr>
        <p:spPr>
          <a:xfrm>
            <a:off x="1507346" y="4237243"/>
            <a:ext cx="902811"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rPr>
              <a:t>紙予診票</a:t>
            </a:r>
          </a:p>
        </p:txBody>
      </p:sp>
      <p:sp>
        <p:nvSpPr>
          <p:cNvPr id="33" name="正方形/長方形 32">
            <a:extLst>
              <a:ext uri="{FF2B5EF4-FFF2-40B4-BE49-F238E27FC236}">
                <a16:creationId xmlns:a16="http://schemas.microsoft.com/office/drawing/2014/main" id="{2C10F644-E2A6-777C-15B1-7BE2283E0B90}"/>
              </a:ext>
            </a:extLst>
          </p:cNvPr>
          <p:cNvSpPr/>
          <p:nvPr/>
        </p:nvSpPr>
        <p:spPr>
          <a:xfrm>
            <a:off x="5493666" y="4227874"/>
            <a:ext cx="1441420" cy="307777"/>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rPr>
              <a:t>デジタルで登録</a:t>
            </a:r>
          </a:p>
        </p:txBody>
      </p:sp>
      <p:sp>
        <p:nvSpPr>
          <p:cNvPr id="34" name="正方形/長方形 33">
            <a:extLst>
              <a:ext uri="{FF2B5EF4-FFF2-40B4-BE49-F238E27FC236}">
                <a16:creationId xmlns:a16="http://schemas.microsoft.com/office/drawing/2014/main" id="{8E50A6EB-7D39-05FB-FA00-F109734FCAC8}"/>
              </a:ext>
            </a:extLst>
          </p:cNvPr>
          <p:cNvSpPr/>
          <p:nvPr/>
        </p:nvSpPr>
        <p:spPr>
          <a:xfrm>
            <a:off x="7357621" y="4240256"/>
            <a:ext cx="2300630" cy="47705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rPr>
              <a:t>（デジタルで記録登録した場合）</a:t>
            </a:r>
            <a:endParaRPr kumimoji="1" lang="en-US" altLang="ja-JP" sz="11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rPr>
              <a:t>デジタルで確認</a:t>
            </a:r>
          </a:p>
        </p:txBody>
      </p:sp>
      <p:sp>
        <p:nvSpPr>
          <p:cNvPr id="44" name="テキスト プレースホルダー 40">
            <a:extLst>
              <a:ext uri="{FF2B5EF4-FFF2-40B4-BE49-F238E27FC236}">
                <a16:creationId xmlns:a16="http://schemas.microsoft.com/office/drawing/2014/main" id="{D37A2FED-1CE2-CD41-0A4A-B3511962954A}"/>
              </a:ext>
            </a:extLst>
          </p:cNvPr>
          <p:cNvSpPr txBox="1">
            <a:spLocks/>
          </p:cNvSpPr>
          <p:nvPr/>
        </p:nvSpPr>
        <p:spPr>
          <a:xfrm>
            <a:off x="612112" y="832433"/>
            <a:ext cx="8997214" cy="446276"/>
          </a:xfrm>
          <a:prstGeom prst="rect">
            <a:avLst/>
          </a:prstGeom>
        </p:spPr>
        <p:txBody>
          <a:bodyPr vert="horz" lIns="91440" tIns="45720" rIns="91440" bIns="45720" rtlCol="0">
            <a:normAutofit fontScale="92500"/>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marR="0" lvl="0" indent="0" algn="l" defTabSz="742923" rtl="0" eaLnBrk="1" fontAlgn="auto" latinLnBrk="0" hangingPunct="1">
              <a:lnSpc>
                <a:spcPct val="130000"/>
              </a:lnSpc>
              <a:spcBef>
                <a:spcPts val="812"/>
              </a:spcBef>
              <a:spcAft>
                <a:spcPts val="650"/>
              </a:spcAft>
              <a:buClr>
                <a:srgbClr val="103185"/>
              </a:buClr>
              <a:buSzTx/>
              <a:buFont typeface="Arial" panose="020B0604020202020204" pitchFamily="34" charset="0"/>
              <a:buNone/>
              <a:tabLst/>
              <a:defRPr/>
            </a:pPr>
            <a:r>
              <a:rPr kumimoji="0" lang="ja-JP" altLang="en-US" sz="1600" b="1" i="0" u="none" strike="noStrike" kern="0" cap="none" spc="54" normalizeH="0" baseline="0" noProof="0">
                <a:ln>
                  <a:noFill/>
                </a:ln>
                <a:solidFill>
                  <a:srgbClr val="103185">
                    <a:lumMod val="75000"/>
                  </a:srgbClr>
                </a:solidFill>
                <a:effectLst/>
                <a:uLnTx/>
                <a:uFillTx/>
                <a:latin typeface="+mn-ea"/>
                <a:ea typeface="+mn-ea"/>
                <a:cs typeface="+mn-cs"/>
              </a:rPr>
              <a:t>紙の予診票での受診の場合、紙の予診票を確認し、接種記録登録と窓口支払をデジタルで行う</a:t>
            </a:r>
          </a:p>
        </p:txBody>
      </p:sp>
      <p:sp>
        <p:nvSpPr>
          <p:cNvPr id="45" name="テキスト ボックス 44">
            <a:extLst>
              <a:ext uri="{FF2B5EF4-FFF2-40B4-BE49-F238E27FC236}">
                <a16:creationId xmlns:a16="http://schemas.microsoft.com/office/drawing/2014/main" id="{C7A4BCCA-2FEE-CB8F-69B9-CD58C7B577EE}"/>
              </a:ext>
            </a:extLst>
          </p:cNvPr>
          <p:cNvSpPr txBox="1"/>
          <p:nvPr/>
        </p:nvSpPr>
        <p:spPr>
          <a:xfrm>
            <a:off x="0" y="194455"/>
            <a:ext cx="9906000" cy="446276"/>
          </a:xfrm>
          <a:prstGeom prst="rect">
            <a:avLst/>
          </a:prstGeom>
          <a:noFill/>
        </p:spPr>
        <p:txBody>
          <a:bodyPr wrap="square" rtlCol="0">
            <a:sp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2000" b="1" i="0" u="none" strike="noStrike" kern="1200" cap="none" spc="0" normalizeH="0" baseline="0" noProof="0">
                <a:ln>
                  <a:noFill/>
                </a:ln>
                <a:solidFill>
                  <a:srgbClr val="103185"/>
                </a:solidFill>
                <a:effectLst/>
                <a:uLnTx/>
                <a:uFillTx/>
                <a:latin typeface="+mn-ea"/>
                <a:cs typeface="+mn-cs"/>
              </a:rPr>
              <a:t>医療機関での業務フロー（紙の予診票の場合）</a:t>
            </a:r>
          </a:p>
        </p:txBody>
      </p:sp>
      <p:sp>
        <p:nvSpPr>
          <p:cNvPr id="66" name="テキスト ボックス 65">
            <a:extLst>
              <a:ext uri="{FF2B5EF4-FFF2-40B4-BE49-F238E27FC236}">
                <a16:creationId xmlns:a16="http://schemas.microsoft.com/office/drawing/2014/main" id="{63002068-CFB6-D2D2-B030-50B6995F6976}"/>
              </a:ext>
            </a:extLst>
          </p:cNvPr>
          <p:cNvSpPr txBox="1"/>
          <p:nvPr/>
        </p:nvSpPr>
        <p:spPr>
          <a:xfrm>
            <a:off x="4430339" y="7156620"/>
            <a:ext cx="3286916" cy="461665"/>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BIZ UDPゴシック" panose="020B0400000000000000" pitchFamily="50" charset="-128"/>
              <a:buChar char="※"/>
              <a:tabLst/>
              <a:defRPr/>
            </a:pPr>
            <a:r>
              <a:rPr kumimoji="1" lang="ja-JP" altLang="en-US" sz="1200" b="0" i="0" u="none" strike="noStrike" kern="1200" cap="none" spc="0" normalizeH="0" baseline="0" noProof="0">
                <a:ln>
                  <a:noFill/>
                </a:ln>
                <a:solidFill>
                  <a:srgbClr val="000000"/>
                </a:solidFill>
                <a:effectLst/>
                <a:uLnTx/>
                <a:uFillTx/>
                <a:latin typeface="Segoe UI"/>
                <a:ea typeface="メイリオ"/>
                <a:cs typeface="+mn-cs"/>
              </a:rPr>
              <a:t>本人確認情報と紙予診票の</a:t>
            </a:r>
            <a:r>
              <a:rPr kumimoji="1" lang="en-US" altLang="ja-JP" sz="1200" b="0" i="0" u="none" strike="noStrike" kern="1200" cap="none" spc="0" normalizeH="0" baseline="0" noProof="0">
                <a:ln>
                  <a:noFill/>
                </a:ln>
                <a:solidFill>
                  <a:srgbClr val="000000"/>
                </a:solidFill>
                <a:effectLst/>
                <a:uLnTx/>
                <a:uFillTx/>
                <a:latin typeface="Segoe UI"/>
                <a:ea typeface="メイリオ"/>
                <a:cs typeface="+mn-cs"/>
              </a:rPr>
              <a:t>4</a:t>
            </a:r>
            <a:r>
              <a:rPr kumimoji="1" lang="ja-JP" altLang="en-US" sz="1200" b="0" i="0" u="none" strike="noStrike" kern="1200" cap="none" spc="0" normalizeH="0" baseline="0" noProof="0">
                <a:ln>
                  <a:noFill/>
                </a:ln>
                <a:solidFill>
                  <a:srgbClr val="000000"/>
                </a:solidFill>
                <a:effectLst/>
                <a:uLnTx/>
                <a:uFillTx/>
                <a:latin typeface="Segoe UI"/>
                <a:ea typeface="メイリオ"/>
                <a:cs typeface="+mn-cs"/>
              </a:rPr>
              <a:t>情報から</a:t>
            </a:r>
            <a:br>
              <a:rPr kumimoji="1" lang="en-US" altLang="ja-JP" sz="1200" b="0" i="0" u="none" strike="noStrike" kern="1200" cap="none" spc="0" normalizeH="0" baseline="0" noProof="0">
                <a:ln>
                  <a:noFill/>
                </a:ln>
                <a:solidFill>
                  <a:srgbClr val="000000"/>
                </a:solidFill>
                <a:effectLst/>
                <a:uLnTx/>
                <a:uFillTx/>
                <a:latin typeface="Segoe UI"/>
                <a:ea typeface="メイリオ"/>
                <a:cs typeface="+mn-cs"/>
              </a:rPr>
            </a:br>
            <a:r>
              <a:rPr kumimoji="1" lang="ja-JP" altLang="en-US" sz="1200" b="0" i="0" u="none" strike="noStrike" kern="1200" cap="none" spc="0" normalizeH="0" baseline="0" noProof="0">
                <a:ln>
                  <a:noFill/>
                </a:ln>
                <a:solidFill>
                  <a:srgbClr val="000000"/>
                </a:solidFill>
                <a:effectLst/>
                <a:uLnTx/>
                <a:uFillTx/>
                <a:latin typeface="Segoe UI"/>
                <a:ea typeface="メイリオ"/>
                <a:cs typeface="+mn-cs"/>
              </a:rPr>
              <a:t>接種する対象者とワクチンの種類を選択</a:t>
            </a:r>
          </a:p>
        </p:txBody>
      </p:sp>
      <p:sp>
        <p:nvSpPr>
          <p:cNvPr id="4" name="テキスト ボックス 3">
            <a:extLst>
              <a:ext uri="{FF2B5EF4-FFF2-40B4-BE49-F238E27FC236}">
                <a16:creationId xmlns:a16="http://schemas.microsoft.com/office/drawing/2014/main" id="{295D1086-BC37-AD2B-39EB-E45AF3B420F3}"/>
              </a:ext>
            </a:extLst>
          </p:cNvPr>
          <p:cNvSpPr txBox="1"/>
          <p:nvPr/>
        </p:nvSpPr>
        <p:spPr>
          <a:xfrm>
            <a:off x="3347584" y="5834434"/>
            <a:ext cx="6181808" cy="490134"/>
          </a:xfrm>
          <a:prstGeom prst="rect">
            <a:avLst/>
          </a:prstGeom>
          <a:noFill/>
        </p:spPr>
        <p:txBody>
          <a:bodyPr wrap="square" rtlCol="0">
            <a:spAutoFit/>
          </a:bodyPr>
          <a:lstStyle/>
          <a:p>
            <a:pPr marL="171450" lvl="0" indent="-171450">
              <a:lnSpc>
                <a:spcPct val="120000"/>
              </a:lnSpc>
              <a:spcAft>
                <a:spcPts val="1200"/>
              </a:spcAft>
              <a:buClr>
                <a:srgbClr val="103185"/>
              </a:buClr>
              <a:buFont typeface="メイリオ" panose="020B0604030504040204" pitchFamily="50" charset="-128"/>
              <a:buChar char="▶"/>
              <a:defRPr/>
            </a:pPr>
            <a:r>
              <a:rPr lang="ja-JP" altLang="en-US" sz="1100" dirty="0">
                <a:solidFill>
                  <a:schemeClr val="accent2">
                    <a:lumMod val="75000"/>
                  </a:schemeClr>
                </a:solidFill>
              </a:rPr>
              <a:t>紙の予診票の内容を自院でデジタル登録することが難しい場合は、 </a:t>
            </a:r>
            <a:r>
              <a:rPr kumimoji="1" lang="ja-JP" altLang="en-US" sz="1100" i="0" u="none" strike="noStrike" kern="1200" cap="none" spc="0" normalizeH="0" baseline="0" noProof="0" dirty="0">
                <a:ln>
                  <a:noFill/>
                </a:ln>
                <a:solidFill>
                  <a:srgbClr val="DB4D6D">
                    <a:lumMod val="75000"/>
                  </a:srgbClr>
                </a:solidFill>
                <a:effectLst/>
                <a:uLnTx/>
                <a:uFillTx/>
                <a:latin typeface="+mn-ea"/>
                <a:cs typeface="+mn-cs"/>
              </a:rPr>
              <a:t>紙の予診票を送付することにより、記録登録・請求事務を委託できる地域もありますので、自治体にご相談ください。</a:t>
            </a:r>
            <a:endParaRPr kumimoji="1" lang="ja-JP" altLang="en-US" sz="1400" i="0" u="none" strike="noStrike" kern="1200" cap="none" spc="0" normalizeH="0" baseline="0" noProof="0" dirty="0">
              <a:ln>
                <a:noFill/>
              </a:ln>
              <a:solidFill>
                <a:srgbClr val="000000"/>
              </a:solidFill>
              <a:effectLst/>
              <a:uLnTx/>
              <a:uFillTx/>
              <a:latin typeface="+mn-ea"/>
              <a:cs typeface="+mn-cs"/>
            </a:endParaRPr>
          </a:p>
        </p:txBody>
      </p:sp>
      <p:sp>
        <p:nvSpPr>
          <p:cNvPr id="42" name="四角形: メモ 41">
            <a:extLst>
              <a:ext uri="{FF2B5EF4-FFF2-40B4-BE49-F238E27FC236}">
                <a16:creationId xmlns:a16="http://schemas.microsoft.com/office/drawing/2014/main" id="{E469C29E-F5D1-3883-34D3-2851B9D3637D}"/>
              </a:ext>
            </a:extLst>
          </p:cNvPr>
          <p:cNvSpPr/>
          <p:nvPr/>
        </p:nvSpPr>
        <p:spPr>
          <a:xfrm>
            <a:off x="1642577" y="4581039"/>
            <a:ext cx="662390" cy="743770"/>
          </a:xfrm>
          <a:prstGeom prst="foldedCorner">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103185"/>
                </a:solidFill>
                <a:effectLst/>
                <a:uLnTx/>
                <a:uFillTx/>
                <a:latin typeface="+mn-ea"/>
                <a:cs typeface="+mn-cs"/>
              </a:rPr>
              <a:t>予診票</a:t>
            </a:r>
            <a:endParaRPr kumimoji="1" lang="en-US" altLang="ja-JP" sz="1000" b="1" i="0" u="none" strike="noStrike" kern="1200" cap="none" spc="0" normalizeH="0" baseline="0" noProof="0">
              <a:ln>
                <a:noFill/>
              </a:ln>
              <a:solidFill>
                <a:srgbClr val="103185"/>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103185"/>
                </a:solidFill>
                <a:effectLst/>
                <a:uLnTx/>
                <a:uFillTx/>
                <a:latin typeface="+mn-ea"/>
                <a:cs typeface="+mn-cs"/>
              </a:rPr>
              <a:t>（紙）</a:t>
            </a:r>
          </a:p>
        </p:txBody>
      </p:sp>
      <p:sp>
        <p:nvSpPr>
          <p:cNvPr id="43" name="四角形: メモ 42">
            <a:extLst>
              <a:ext uri="{FF2B5EF4-FFF2-40B4-BE49-F238E27FC236}">
                <a16:creationId xmlns:a16="http://schemas.microsoft.com/office/drawing/2014/main" id="{F454B0A8-003A-0099-ACEC-4967E1E3645B}"/>
              </a:ext>
            </a:extLst>
          </p:cNvPr>
          <p:cNvSpPr/>
          <p:nvPr/>
        </p:nvSpPr>
        <p:spPr>
          <a:xfrm>
            <a:off x="1211352" y="2338120"/>
            <a:ext cx="609290" cy="743770"/>
          </a:xfrm>
          <a:prstGeom prst="foldedCorner">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103185"/>
                </a:solidFill>
                <a:effectLst/>
                <a:uLnTx/>
                <a:uFillTx/>
                <a:latin typeface="+mn-ea"/>
                <a:cs typeface="+mn-cs"/>
              </a:rPr>
              <a:t>予診票</a:t>
            </a:r>
            <a:endParaRPr kumimoji="1" lang="en-US" altLang="ja-JP" sz="1000" b="1" i="0" u="none" strike="noStrike" kern="1200" cap="none" spc="0" normalizeH="0" baseline="0" noProof="0">
              <a:ln>
                <a:noFill/>
              </a:ln>
              <a:solidFill>
                <a:srgbClr val="103185"/>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103185"/>
                </a:solidFill>
                <a:effectLst/>
                <a:uLnTx/>
                <a:uFillTx/>
                <a:latin typeface="+mn-ea"/>
                <a:cs typeface="+mn-cs"/>
              </a:rPr>
              <a:t>（紙）</a:t>
            </a:r>
          </a:p>
        </p:txBody>
      </p:sp>
      <p:sp>
        <p:nvSpPr>
          <p:cNvPr id="50" name="四角形: メモ 49">
            <a:extLst>
              <a:ext uri="{FF2B5EF4-FFF2-40B4-BE49-F238E27FC236}">
                <a16:creationId xmlns:a16="http://schemas.microsoft.com/office/drawing/2014/main" id="{78719154-80A0-E9BE-63AA-CDDBCEC8382B}"/>
              </a:ext>
            </a:extLst>
          </p:cNvPr>
          <p:cNvSpPr/>
          <p:nvPr/>
        </p:nvSpPr>
        <p:spPr>
          <a:xfrm>
            <a:off x="6875820" y="2338120"/>
            <a:ext cx="609290" cy="743770"/>
          </a:xfrm>
          <a:prstGeom prst="foldedCorner">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103185"/>
                </a:solidFill>
                <a:effectLst/>
                <a:uLnTx/>
                <a:uFillTx/>
                <a:latin typeface="+mn-ea"/>
                <a:cs typeface="+mn-cs"/>
              </a:rPr>
              <a:t>予診票</a:t>
            </a:r>
            <a:endParaRPr kumimoji="1" lang="en-US" altLang="ja-JP" sz="1000" b="1" i="0" u="none" strike="noStrike" kern="1200" cap="none" spc="0" normalizeH="0" baseline="0" noProof="0">
              <a:ln>
                <a:noFill/>
              </a:ln>
              <a:solidFill>
                <a:srgbClr val="103185"/>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103185"/>
                </a:solidFill>
                <a:effectLst/>
                <a:uLnTx/>
                <a:uFillTx/>
                <a:latin typeface="+mn-ea"/>
                <a:cs typeface="+mn-cs"/>
              </a:rPr>
              <a:t>（紙）</a:t>
            </a:r>
          </a:p>
        </p:txBody>
      </p:sp>
      <p:pic>
        <p:nvPicPr>
          <p:cNvPr id="51" name="図 50">
            <a:extLst>
              <a:ext uri="{FF2B5EF4-FFF2-40B4-BE49-F238E27FC236}">
                <a16:creationId xmlns:a16="http://schemas.microsoft.com/office/drawing/2014/main" id="{BB5FB804-4D2F-7837-6178-A27CD0C914BC}"/>
              </a:ext>
            </a:extLst>
          </p:cNvPr>
          <p:cNvPicPr>
            <a:picLocks noChangeAspect="1"/>
          </p:cNvPicPr>
          <p:nvPr/>
        </p:nvPicPr>
        <p:blipFill>
          <a:blip r:embed="rId8"/>
          <a:stretch>
            <a:fillRect/>
          </a:stretch>
        </p:blipFill>
        <p:spPr>
          <a:xfrm>
            <a:off x="6101850" y="5230492"/>
            <a:ext cx="957864" cy="480766"/>
          </a:xfrm>
          <a:prstGeom prst="rect">
            <a:avLst/>
          </a:prstGeom>
        </p:spPr>
      </p:pic>
      <p:sp>
        <p:nvSpPr>
          <p:cNvPr id="69" name="正方形/長方形 68">
            <a:extLst>
              <a:ext uri="{FF2B5EF4-FFF2-40B4-BE49-F238E27FC236}">
                <a16:creationId xmlns:a16="http://schemas.microsoft.com/office/drawing/2014/main" id="{3E5642BC-D550-C7C2-8995-C42F6619C872}"/>
              </a:ext>
            </a:extLst>
          </p:cNvPr>
          <p:cNvSpPr/>
          <p:nvPr/>
        </p:nvSpPr>
        <p:spPr>
          <a:xfrm>
            <a:off x="5576127" y="4988641"/>
            <a:ext cx="1980029" cy="307777"/>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rPr>
              <a:t>または紙予診票を送付</a:t>
            </a:r>
          </a:p>
        </p:txBody>
      </p:sp>
      <p:sp>
        <p:nvSpPr>
          <p:cNvPr id="14" name="テキスト ボックス 13">
            <a:extLst>
              <a:ext uri="{FF2B5EF4-FFF2-40B4-BE49-F238E27FC236}">
                <a16:creationId xmlns:a16="http://schemas.microsoft.com/office/drawing/2014/main" id="{2FB0A44A-01A5-4C5F-CC9B-57E582575208}"/>
              </a:ext>
            </a:extLst>
          </p:cNvPr>
          <p:cNvSpPr txBox="1"/>
          <p:nvPr/>
        </p:nvSpPr>
        <p:spPr>
          <a:xfrm>
            <a:off x="2692399" y="3145750"/>
            <a:ext cx="5815538" cy="246221"/>
          </a:xfrm>
          <a:prstGeom prst="rect">
            <a:avLst/>
          </a:prstGeom>
          <a:noFill/>
          <a:ln>
            <a:solidFill>
              <a:schemeClr val="tx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ea"/>
                <a:cs typeface="+mn-cs"/>
              </a:rPr>
              <a:t>マイナンバーカードがない場合は、予防接種対象者番号（自治体が発行）での受付も可能です</a:t>
            </a:r>
          </a:p>
        </p:txBody>
      </p:sp>
      <p:sp>
        <p:nvSpPr>
          <p:cNvPr id="15" name="楕円 14">
            <a:extLst>
              <a:ext uri="{FF2B5EF4-FFF2-40B4-BE49-F238E27FC236}">
                <a16:creationId xmlns:a16="http://schemas.microsoft.com/office/drawing/2014/main" id="{CE83576E-4F63-7D03-CDB2-8D2800C586F3}"/>
              </a:ext>
            </a:extLst>
          </p:cNvPr>
          <p:cNvSpPr/>
          <p:nvPr/>
        </p:nvSpPr>
        <p:spPr>
          <a:xfrm>
            <a:off x="3832847" y="4636779"/>
            <a:ext cx="1346541" cy="105555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mn-ea"/>
              <a:cs typeface="+mn-cs"/>
            </a:endParaRPr>
          </a:p>
        </p:txBody>
      </p:sp>
      <p:pic>
        <p:nvPicPr>
          <p:cNvPr id="17" name="グラフィックス 16" descr="矢印: 時計回りの曲線 単色塗りつぶし">
            <a:extLst>
              <a:ext uri="{FF2B5EF4-FFF2-40B4-BE49-F238E27FC236}">
                <a16:creationId xmlns:a16="http://schemas.microsoft.com/office/drawing/2014/main" id="{1AAB65C0-20A4-79CD-665C-FA011E2065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679346">
            <a:off x="4741947" y="4434757"/>
            <a:ext cx="914400" cy="914400"/>
          </a:xfrm>
          <a:prstGeom prst="rect">
            <a:avLst/>
          </a:prstGeom>
        </p:spPr>
      </p:pic>
      <p:sp>
        <p:nvSpPr>
          <p:cNvPr id="31" name="四角形: メモ 30">
            <a:extLst>
              <a:ext uri="{FF2B5EF4-FFF2-40B4-BE49-F238E27FC236}">
                <a16:creationId xmlns:a16="http://schemas.microsoft.com/office/drawing/2014/main" id="{0B9DFA88-C9C8-DD5B-41F9-21647DBA59DE}"/>
              </a:ext>
            </a:extLst>
          </p:cNvPr>
          <p:cNvSpPr/>
          <p:nvPr/>
        </p:nvSpPr>
        <p:spPr>
          <a:xfrm>
            <a:off x="4175581" y="4812105"/>
            <a:ext cx="662390" cy="743770"/>
          </a:xfrm>
          <a:prstGeom prst="foldedCorner">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103185"/>
                </a:solidFill>
                <a:effectLst/>
                <a:uLnTx/>
                <a:uFillTx/>
                <a:latin typeface="+mn-ea"/>
                <a:cs typeface="+mn-cs"/>
              </a:rPr>
              <a:t>予診票</a:t>
            </a:r>
            <a:endParaRPr kumimoji="1" lang="en-US" altLang="ja-JP" sz="1000" b="1" i="0" u="none" strike="noStrike" kern="1200" cap="none" spc="0" normalizeH="0" baseline="0" noProof="0">
              <a:ln>
                <a:noFill/>
              </a:ln>
              <a:solidFill>
                <a:srgbClr val="103185"/>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103185"/>
                </a:solidFill>
                <a:effectLst/>
                <a:uLnTx/>
                <a:uFillTx/>
                <a:latin typeface="+mn-ea"/>
                <a:cs typeface="+mn-cs"/>
              </a:rPr>
              <a:t>（紙）</a:t>
            </a:r>
          </a:p>
        </p:txBody>
      </p:sp>
      <p:sp>
        <p:nvSpPr>
          <p:cNvPr id="2" name="正方形/長方形 1">
            <a:extLst>
              <a:ext uri="{FF2B5EF4-FFF2-40B4-BE49-F238E27FC236}">
                <a16:creationId xmlns:a16="http://schemas.microsoft.com/office/drawing/2014/main" id="{D72238AD-DFAE-2BE5-2807-551184FBB455}"/>
              </a:ext>
            </a:extLst>
          </p:cNvPr>
          <p:cNvSpPr/>
          <p:nvPr/>
        </p:nvSpPr>
        <p:spPr>
          <a:xfrm>
            <a:off x="4752257" y="1917514"/>
            <a:ext cx="144142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rPr>
              <a:t>顔認証付き</a:t>
            </a:r>
            <a:endParaRPr kumimoji="1" lang="en-US" altLang="ja-JP"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mn-ea"/>
                <a:cs typeface="+mn-cs"/>
              </a:rPr>
              <a:t>カードリーダー</a:t>
            </a:r>
          </a:p>
        </p:txBody>
      </p:sp>
      <p:sp>
        <p:nvSpPr>
          <p:cNvPr id="8" name="テキスト ボックス 7">
            <a:extLst>
              <a:ext uri="{FF2B5EF4-FFF2-40B4-BE49-F238E27FC236}">
                <a16:creationId xmlns:a16="http://schemas.microsoft.com/office/drawing/2014/main" id="{C6ADC897-A81F-CFC0-81C0-459384AB7BB3}"/>
              </a:ext>
            </a:extLst>
          </p:cNvPr>
          <p:cNvSpPr txBox="1"/>
          <p:nvPr/>
        </p:nvSpPr>
        <p:spPr>
          <a:xfrm>
            <a:off x="3347584" y="6317971"/>
            <a:ext cx="5971515" cy="490134"/>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1200"/>
              </a:spcAft>
              <a:buClr>
                <a:srgbClr val="103185"/>
              </a:buClr>
              <a:buSzTx/>
              <a:buFont typeface="メイリオ" panose="020B0604030504040204" pitchFamily="50" charset="-128"/>
              <a:buChar char="▶"/>
              <a:tabLst/>
              <a:defRPr/>
            </a:pPr>
            <a:r>
              <a:rPr kumimoji="1" lang="ja-JP" altLang="en-US" sz="1100" i="0" u="none" strike="noStrike" kern="1200" cap="none" spc="0" normalizeH="0" baseline="0" noProof="0" dirty="0">
                <a:ln>
                  <a:noFill/>
                </a:ln>
                <a:solidFill>
                  <a:srgbClr val="DB4D6D">
                    <a:lumMod val="75000"/>
                  </a:srgbClr>
                </a:solidFill>
                <a:effectLst/>
                <a:uLnTx/>
                <a:uFillTx/>
                <a:latin typeface="+mn-ea"/>
                <a:cs typeface="+mn-cs"/>
              </a:rPr>
              <a:t>デジタルで登録を行った場合でも、紙予診票は自治体で適切に保管する必要があるので、自治体に送付する必要があります。送付の頻度や方法等は自治体にご相談ください。</a:t>
            </a:r>
            <a:endParaRPr kumimoji="1" lang="ja-JP" altLang="en-US" sz="1400" i="0" u="none" strike="noStrike" kern="1200" cap="none" spc="0" normalizeH="0" baseline="0" noProof="0" dirty="0">
              <a:ln>
                <a:noFill/>
              </a:ln>
              <a:solidFill>
                <a:srgbClr val="000000"/>
              </a:solidFill>
              <a:effectLst/>
              <a:uLnTx/>
              <a:uFillTx/>
              <a:latin typeface="+mn-ea"/>
              <a:cs typeface="+mn-cs"/>
            </a:endParaRPr>
          </a:p>
        </p:txBody>
      </p:sp>
      <p:pic>
        <p:nvPicPr>
          <p:cNvPr id="13" name="図 12" descr="ロゴ&#10;&#10;AI によって生成されたコンテンツは間違っている可能性があります。">
            <a:extLst>
              <a:ext uri="{FF2B5EF4-FFF2-40B4-BE49-F238E27FC236}">
                <a16:creationId xmlns:a16="http://schemas.microsoft.com/office/drawing/2014/main" id="{5B532AF5-7C25-893C-D0B3-6661EBDF27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pic>
        <p:nvPicPr>
          <p:cNvPr id="3" name="図 2">
            <a:extLst>
              <a:ext uri="{FF2B5EF4-FFF2-40B4-BE49-F238E27FC236}">
                <a16:creationId xmlns:a16="http://schemas.microsoft.com/office/drawing/2014/main" id="{7B28FEA3-6921-2CB1-2154-1BFB875D951A}"/>
              </a:ext>
            </a:extLst>
          </p:cNvPr>
          <p:cNvPicPr>
            <a:picLocks noChangeAspect="1"/>
          </p:cNvPicPr>
          <p:nvPr/>
        </p:nvPicPr>
        <p:blipFill>
          <a:blip r:embed="rId12"/>
          <a:stretch>
            <a:fillRect/>
          </a:stretch>
        </p:blipFill>
        <p:spPr>
          <a:xfrm>
            <a:off x="7548921" y="4778944"/>
            <a:ext cx="1898799" cy="836706"/>
          </a:xfrm>
          <a:prstGeom prst="rect">
            <a:avLst/>
          </a:prstGeom>
        </p:spPr>
      </p:pic>
      <p:pic>
        <p:nvPicPr>
          <p:cNvPr id="16" name="図 15">
            <a:extLst>
              <a:ext uri="{FF2B5EF4-FFF2-40B4-BE49-F238E27FC236}">
                <a16:creationId xmlns:a16="http://schemas.microsoft.com/office/drawing/2014/main" id="{4A8EC563-BBD9-9E3B-D6F8-5CAE870D2B1D}"/>
              </a:ext>
            </a:extLst>
          </p:cNvPr>
          <p:cNvPicPr>
            <a:picLocks noChangeAspect="1"/>
          </p:cNvPicPr>
          <p:nvPr/>
        </p:nvPicPr>
        <p:blipFill>
          <a:blip r:embed="rId12"/>
          <a:stretch>
            <a:fillRect/>
          </a:stretch>
        </p:blipFill>
        <p:spPr>
          <a:xfrm>
            <a:off x="7694842" y="2164962"/>
            <a:ext cx="1834550" cy="808395"/>
          </a:xfrm>
          <a:prstGeom prst="rect">
            <a:avLst/>
          </a:prstGeom>
        </p:spPr>
      </p:pic>
      <p:pic>
        <p:nvPicPr>
          <p:cNvPr id="27" name="図 26">
            <a:extLst>
              <a:ext uri="{FF2B5EF4-FFF2-40B4-BE49-F238E27FC236}">
                <a16:creationId xmlns:a16="http://schemas.microsoft.com/office/drawing/2014/main" id="{A89C2D28-0B8A-3D36-DA74-FD75DBA2613D}"/>
              </a:ext>
            </a:extLst>
          </p:cNvPr>
          <p:cNvPicPr>
            <a:picLocks noChangeAspect="1"/>
          </p:cNvPicPr>
          <p:nvPr/>
        </p:nvPicPr>
        <p:blipFill>
          <a:blip r:embed="rId12"/>
          <a:stretch>
            <a:fillRect/>
          </a:stretch>
        </p:blipFill>
        <p:spPr>
          <a:xfrm>
            <a:off x="5734402" y="4485474"/>
            <a:ext cx="1082614" cy="477054"/>
          </a:xfrm>
          <a:prstGeom prst="rect">
            <a:avLst/>
          </a:prstGeom>
        </p:spPr>
      </p:pic>
    </p:spTree>
    <p:extLst>
      <p:ext uri="{BB962C8B-B14F-4D97-AF65-F5344CB8AC3E}">
        <p14:creationId xmlns:p14="http://schemas.microsoft.com/office/powerpoint/2010/main" val="322613741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228A7-A73C-3A1F-6BEB-9343014C3D89}"/>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B129977-43B2-E34D-9436-B2FAAC2504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6B129977-43B2-E34D-9436-B2FAAC2504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角丸四角形 5">
            <a:extLst>
              <a:ext uri="{FF2B5EF4-FFF2-40B4-BE49-F238E27FC236}">
                <a16:creationId xmlns:a16="http://schemas.microsoft.com/office/drawing/2014/main" id="{7F08A8BA-3FE9-0B6E-AE47-A79207BCD610}"/>
              </a:ext>
            </a:extLst>
          </p:cNvPr>
          <p:cNvSpPr/>
          <p:nvPr/>
        </p:nvSpPr>
        <p:spPr>
          <a:xfrm>
            <a:off x="4953000" y="1551943"/>
            <a:ext cx="4476749" cy="619487"/>
          </a:xfrm>
          <a:prstGeom prst="roundRect">
            <a:avLst>
              <a:gd name="adj" fmla="val 0"/>
            </a:avLst>
          </a:prstGeom>
          <a:gradFill>
            <a:gsLst>
              <a:gs pos="0">
                <a:schemeClr val="accent3">
                  <a:lumMod val="50000"/>
                </a:schemeClr>
              </a:gs>
              <a:gs pos="56000">
                <a:schemeClr val="accent3">
                  <a:lumMod val="75000"/>
                </a:schemeClr>
              </a:gs>
              <a:gs pos="83000">
                <a:schemeClr val="accent3"/>
              </a:gs>
              <a:gs pos="100000">
                <a:schemeClr val="accent3">
                  <a:lumMod val="60000"/>
                  <a:lumOff val="40000"/>
                </a:schemeClr>
              </a:gs>
            </a:gsLst>
            <a:lin ang="0" scaled="0"/>
          </a:gradFill>
          <a:ln w="76200">
            <a:solidFill>
              <a:schemeClr val="bg1"/>
            </a:solidFill>
          </a:ln>
        </p:spPr>
        <p:txBody>
          <a:bodyPr anchor="ctr"/>
          <a:lstStyle/>
          <a:p>
            <a:pPr marL="0" marR="0" lvl="0" indent="0" algn="l" defTabSz="640290" rtl="0" eaLnBrk="1" fontAlgn="auto" latinLnBrk="0" hangingPunct="1">
              <a:lnSpc>
                <a:spcPct val="130000"/>
              </a:lnSpc>
              <a:spcBef>
                <a:spcPts val="0"/>
              </a:spcBef>
              <a:spcAft>
                <a:spcPts val="862"/>
              </a:spcAft>
              <a:buClrTx/>
              <a:buSzTx/>
              <a:buFontTx/>
              <a:buNone/>
              <a:tabLst/>
              <a:defRPr/>
            </a:pPr>
            <a:r>
              <a:rPr kumimoji="0" lang="ja-JP" altLang="en-US" sz="1800" b="1" i="0" u="none" strike="noStrike" kern="1200" cap="none" spc="259" normalizeH="0" baseline="0" noProof="0">
                <a:ln>
                  <a:noFill/>
                </a:ln>
                <a:solidFill>
                  <a:srgbClr val="FFFFFF"/>
                </a:solidFill>
                <a:effectLst/>
                <a:uLnTx/>
                <a:uFillTx/>
                <a:latin typeface="+mn-ea"/>
                <a:cs typeface="Noto Sans CJK JP DemiLight" charset="-128"/>
              </a:rPr>
              <a:t>　</a:t>
            </a:r>
            <a:r>
              <a:rPr kumimoji="0" lang="en-US" altLang="ja-JP" sz="1800" b="1" i="0" u="none" strike="noStrike" kern="1200" cap="none" spc="259" normalizeH="0" baseline="0" noProof="0">
                <a:ln>
                  <a:noFill/>
                </a:ln>
                <a:solidFill>
                  <a:srgbClr val="FFFFFF"/>
                </a:solidFill>
                <a:effectLst/>
                <a:uLnTx/>
                <a:uFillTx/>
                <a:latin typeface="+mn-ea"/>
                <a:cs typeface="Noto Sans CJK JP DemiLight" charset="-128"/>
              </a:rPr>
              <a:t>Fast</a:t>
            </a:r>
            <a:r>
              <a:rPr kumimoji="0" lang="ja-JP" altLang="en-US" sz="1800" b="1" i="0" u="none" strike="noStrike" kern="1200" cap="none" spc="259" normalizeH="0" baseline="0" noProof="0">
                <a:ln>
                  <a:noFill/>
                </a:ln>
                <a:solidFill>
                  <a:srgbClr val="FFFFFF"/>
                </a:solidFill>
                <a:effectLst/>
                <a:uLnTx/>
                <a:uFillTx/>
                <a:latin typeface="+mn-ea"/>
                <a:cs typeface="Noto Sans CJK JP DemiLight" charset="-128"/>
              </a:rPr>
              <a:t> </a:t>
            </a:r>
            <a:r>
              <a:rPr kumimoji="0" lang="en-US" altLang="ja-JP" sz="1800" b="1" i="0" u="none" strike="noStrike" kern="1200" cap="none" spc="259" normalizeH="0" baseline="0" noProof="0">
                <a:ln>
                  <a:noFill/>
                </a:ln>
                <a:solidFill>
                  <a:srgbClr val="FFFFFF"/>
                </a:solidFill>
                <a:effectLst/>
                <a:uLnTx/>
                <a:uFillTx/>
                <a:latin typeface="+mn-ea"/>
                <a:cs typeface="Noto Sans CJK JP DemiLight" charset="-128"/>
              </a:rPr>
              <a:t>Help</a:t>
            </a:r>
            <a:r>
              <a:rPr kumimoji="0" lang="ja-JP" altLang="en-US" sz="1800" b="1" i="0" u="none" strike="noStrike" kern="1200" cap="none" spc="259" normalizeH="0" baseline="0" noProof="0">
                <a:ln>
                  <a:noFill/>
                </a:ln>
                <a:solidFill>
                  <a:srgbClr val="FFFFFF"/>
                </a:solidFill>
                <a:effectLst/>
                <a:uLnTx/>
                <a:uFillTx/>
                <a:latin typeface="+mn-ea"/>
                <a:cs typeface="Noto Sans CJK JP DemiLight" charset="-128"/>
              </a:rPr>
              <a:t>（ヘルプデスク）</a:t>
            </a:r>
          </a:p>
        </p:txBody>
      </p:sp>
      <p:sp>
        <p:nvSpPr>
          <p:cNvPr id="10" name="正方形/長方形 9">
            <a:extLst>
              <a:ext uri="{FF2B5EF4-FFF2-40B4-BE49-F238E27FC236}">
                <a16:creationId xmlns:a16="http://schemas.microsoft.com/office/drawing/2014/main" id="{B78376F0-317D-5A49-4DA7-232C31EDD3A9}"/>
              </a:ext>
            </a:extLst>
          </p:cNvPr>
          <p:cNvSpPr/>
          <p:nvPr/>
        </p:nvSpPr>
        <p:spPr>
          <a:xfrm>
            <a:off x="247649" y="509348"/>
            <a:ext cx="9182100" cy="587853"/>
          </a:xfrm>
          <a:prstGeom prst="rect">
            <a:avLst/>
          </a:prstGeom>
          <a:noFill/>
        </p:spPr>
        <p:txBody>
          <a:bodyPr wrap="square" rtlCol="0">
            <a:spAutoFit/>
          </a:bodyPr>
          <a:lstStyle/>
          <a:p>
            <a:pPr marL="0" marR="0" lvl="0" indent="0" algn="ctr" defTabSz="414772" rtl="0" eaLnBrk="1" fontAlgn="auto" latinLnBrk="0" hangingPunct="1">
              <a:lnSpc>
                <a:spcPct val="120000"/>
              </a:lnSpc>
              <a:spcBef>
                <a:spcPts val="0"/>
              </a:spcBef>
              <a:spcAft>
                <a:spcPts val="544"/>
              </a:spcAft>
              <a:buClr>
                <a:srgbClr val="103185"/>
              </a:buClr>
              <a:buSzTx/>
              <a:buFontTx/>
              <a:buNone/>
              <a:tabLst/>
              <a:defRPr/>
            </a:pPr>
            <a:r>
              <a:rPr kumimoji="1" lang="ja-JP" altLang="en-US" sz="2800" b="1" i="0" u="none" strike="noStrike" kern="1200" cap="none" spc="0" normalizeH="0" baseline="0" noProof="0">
                <a:ln>
                  <a:noFill/>
                </a:ln>
                <a:solidFill>
                  <a:srgbClr val="103185"/>
                </a:solidFill>
                <a:effectLst/>
                <a:uLnTx/>
                <a:uFillTx/>
                <a:latin typeface="+mn-ea"/>
                <a:cs typeface="+mn-cs"/>
              </a:rPr>
              <a:t>予防接種事務デジタル化に関する詳細はこちら</a:t>
            </a:r>
          </a:p>
        </p:txBody>
      </p:sp>
      <p:sp>
        <p:nvSpPr>
          <p:cNvPr id="8" name="角丸四角形 5">
            <a:extLst>
              <a:ext uri="{FF2B5EF4-FFF2-40B4-BE49-F238E27FC236}">
                <a16:creationId xmlns:a16="http://schemas.microsoft.com/office/drawing/2014/main" id="{B79F15BF-E6C2-AF94-58E9-F41012E6708E}"/>
              </a:ext>
            </a:extLst>
          </p:cNvPr>
          <p:cNvSpPr/>
          <p:nvPr/>
        </p:nvSpPr>
        <p:spPr>
          <a:xfrm>
            <a:off x="247650" y="1551942"/>
            <a:ext cx="4476749" cy="619487"/>
          </a:xfrm>
          <a:prstGeom prst="roundRect">
            <a:avLst>
              <a:gd name="adj" fmla="val 0"/>
            </a:avLst>
          </a:prstGeom>
          <a:gradFill>
            <a:gsLst>
              <a:gs pos="0">
                <a:schemeClr val="tx2"/>
              </a:gs>
              <a:gs pos="56000">
                <a:schemeClr val="tx2"/>
              </a:gs>
              <a:gs pos="83000">
                <a:schemeClr val="tx2">
                  <a:lumMod val="60000"/>
                  <a:lumOff val="40000"/>
                </a:schemeClr>
              </a:gs>
              <a:gs pos="100000">
                <a:schemeClr val="tx2">
                  <a:lumMod val="40000"/>
                  <a:lumOff val="60000"/>
                </a:schemeClr>
              </a:gs>
            </a:gsLst>
            <a:lin ang="0" scaled="0"/>
          </a:gradFill>
          <a:ln w="76200">
            <a:solidFill>
              <a:schemeClr val="bg1"/>
            </a:solidFill>
          </a:ln>
        </p:spPr>
        <p:txBody>
          <a:bodyPr anchor="ctr"/>
          <a:lstStyle/>
          <a:p>
            <a:pPr marL="0" marR="0" lvl="0" indent="0" algn="l" defTabSz="640290" rtl="0" eaLnBrk="1" fontAlgn="auto" latinLnBrk="0" hangingPunct="1">
              <a:lnSpc>
                <a:spcPct val="130000"/>
              </a:lnSpc>
              <a:spcBef>
                <a:spcPts val="0"/>
              </a:spcBef>
              <a:spcAft>
                <a:spcPts val="862"/>
              </a:spcAft>
              <a:buClrTx/>
              <a:buSzTx/>
              <a:buFontTx/>
              <a:buNone/>
              <a:tabLst/>
              <a:defRPr/>
            </a:pPr>
            <a:r>
              <a:rPr kumimoji="0" lang="ja-JP" altLang="en-US" sz="1800" b="1" i="0" u="none" strike="noStrike" kern="1200" cap="none" spc="259" normalizeH="0" baseline="0" noProof="0">
                <a:ln>
                  <a:noFill/>
                </a:ln>
                <a:solidFill>
                  <a:srgbClr val="FFFFFF"/>
                </a:solidFill>
                <a:effectLst/>
                <a:uLnTx/>
                <a:uFillTx/>
                <a:latin typeface="+mn-ea"/>
                <a:cs typeface="Noto Sans CJK JP DemiLight" charset="-128"/>
              </a:rPr>
              <a:t>　厚生労働省 ホームページ</a:t>
            </a:r>
          </a:p>
        </p:txBody>
      </p:sp>
      <p:sp>
        <p:nvSpPr>
          <p:cNvPr id="14" name="テキスト ボックス 13">
            <a:extLst>
              <a:ext uri="{FF2B5EF4-FFF2-40B4-BE49-F238E27FC236}">
                <a16:creationId xmlns:a16="http://schemas.microsoft.com/office/drawing/2014/main" id="{EBEEB1AC-9C47-6E59-ED40-D5376E12F0A4}"/>
              </a:ext>
            </a:extLst>
          </p:cNvPr>
          <p:cNvSpPr txBox="1"/>
          <p:nvPr/>
        </p:nvSpPr>
        <p:spPr>
          <a:xfrm>
            <a:off x="421821" y="4642918"/>
            <a:ext cx="4302578"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rgbClr val="000000"/>
                </a:solidFill>
                <a:effectLst/>
                <a:uLnTx/>
                <a:uFillTx/>
                <a:latin typeface="+mn-ea"/>
                <a:cs typeface="+mn-cs"/>
              </a:rPr>
              <a:t>https://www.mhlw.go.jp/stf/seisakunitsuite/bunya/kenkou_iryou/kenkou/kekkaku-kansenshou/yobou-sesshu/vaccine/digital.html</a:t>
            </a:r>
            <a:endParaRPr kumimoji="1" lang="ja-JP" altLang="en-US" sz="1050" b="0" i="0" u="none" strike="noStrike" kern="1200" cap="none" spc="0" normalizeH="0" baseline="0" noProof="0">
              <a:ln>
                <a:noFill/>
              </a:ln>
              <a:solidFill>
                <a:srgbClr val="000000"/>
              </a:solidFill>
              <a:effectLst/>
              <a:uLnTx/>
              <a:uFillTx/>
              <a:latin typeface="+mn-ea"/>
              <a:cs typeface="+mn-cs"/>
            </a:endParaRPr>
          </a:p>
        </p:txBody>
      </p:sp>
      <p:pic>
        <p:nvPicPr>
          <p:cNvPr id="16" name="図 15">
            <a:extLst>
              <a:ext uri="{FF2B5EF4-FFF2-40B4-BE49-F238E27FC236}">
                <a16:creationId xmlns:a16="http://schemas.microsoft.com/office/drawing/2014/main" id="{E4784C2F-6583-2487-4D56-7B0F726E9D2D}"/>
              </a:ext>
            </a:extLst>
          </p:cNvPr>
          <p:cNvPicPr>
            <a:picLocks noChangeAspect="1"/>
          </p:cNvPicPr>
          <p:nvPr/>
        </p:nvPicPr>
        <p:blipFill>
          <a:blip r:embed="rId6"/>
          <a:stretch>
            <a:fillRect/>
          </a:stretch>
        </p:blipFill>
        <p:spPr>
          <a:xfrm>
            <a:off x="2842539" y="2621177"/>
            <a:ext cx="1893627" cy="1887006"/>
          </a:xfrm>
          <a:prstGeom prst="rect">
            <a:avLst/>
          </a:prstGeom>
        </p:spPr>
      </p:pic>
      <p:sp>
        <p:nvSpPr>
          <p:cNvPr id="17" name="テキスト ボックス 16">
            <a:extLst>
              <a:ext uri="{FF2B5EF4-FFF2-40B4-BE49-F238E27FC236}">
                <a16:creationId xmlns:a16="http://schemas.microsoft.com/office/drawing/2014/main" id="{25D664E8-BC15-6DFC-0270-FC7188782CFE}"/>
              </a:ext>
            </a:extLst>
          </p:cNvPr>
          <p:cNvSpPr txBox="1"/>
          <p:nvPr/>
        </p:nvSpPr>
        <p:spPr>
          <a:xfrm>
            <a:off x="247649" y="2429153"/>
            <a:ext cx="2737757" cy="145116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20000"/>
              </a:lnSpc>
              <a:spcBef>
                <a:spcPts val="0"/>
              </a:spcBef>
              <a:spcAft>
                <a:spcPts val="600"/>
              </a:spcAft>
              <a:buClr>
                <a:srgbClr val="103185"/>
              </a:buClr>
              <a:buSzTx/>
              <a:buFontTx/>
              <a:buNone/>
              <a:tabLst/>
              <a:defRPr/>
            </a:pPr>
            <a:r>
              <a:rPr kumimoji="1" lang="en-US" altLang="ja-JP" sz="1400" b="1" i="0" u="none" strike="noStrike" kern="1200" cap="none" spc="0" normalizeH="0" baseline="0" noProof="0">
                <a:ln>
                  <a:noFill/>
                </a:ln>
                <a:solidFill>
                  <a:srgbClr val="000000"/>
                </a:solidFill>
                <a:effectLst/>
                <a:uLnTx/>
                <a:uFillTx/>
                <a:latin typeface="+mn-ea"/>
                <a:cs typeface="+mn-cs"/>
              </a:rPr>
              <a:t>【</a:t>
            </a:r>
            <a:r>
              <a:rPr kumimoji="1" lang="ja-JP" altLang="en-US" sz="1400" b="1" i="0" u="none" strike="noStrike" kern="1200" cap="none" spc="0" normalizeH="0" baseline="0" noProof="0">
                <a:ln>
                  <a:noFill/>
                </a:ln>
                <a:solidFill>
                  <a:srgbClr val="000000"/>
                </a:solidFill>
                <a:effectLst/>
                <a:uLnTx/>
                <a:uFillTx/>
                <a:latin typeface="+mn-ea"/>
                <a:cs typeface="+mn-cs"/>
              </a:rPr>
              <a:t>予防接種事務のデジタル化</a:t>
            </a:r>
            <a:r>
              <a:rPr kumimoji="1" lang="en-US" altLang="ja-JP" sz="1400" b="1" i="0" u="none" strike="noStrike" kern="1200" cap="none" spc="0" normalizeH="0" baseline="0" noProof="0">
                <a:ln>
                  <a:noFill/>
                </a:ln>
                <a:solidFill>
                  <a:srgbClr val="000000"/>
                </a:solidFill>
                <a:effectLst/>
                <a:uLnTx/>
                <a:uFillTx/>
                <a:latin typeface="+mn-ea"/>
                <a:cs typeface="+mn-cs"/>
              </a:rPr>
              <a:t>】</a:t>
            </a:r>
          </a:p>
          <a:p>
            <a:pPr marL="0" marR="0" lvl="0" indent="0" algn="l" defTabSz="914400" rtl="0" eaLnBrk="1" fontAlgn="auto" latinLnBrk="0" hangingPunct="1">
              <a:lnSpc>
                <a:spcPct val="120000"/>
              </a:lnSpc>
              <a:spcBef>
                <a:spcPts val="0"/>
              </a:spcBef>
              <a:spcAft>
                <a:spcPts val="600"/>
              </a:spcAft>
              <a:buClr>
                <a:srgbClr val="103185"/>
              </a:buClr>
              <a:buSzTx/>
              <a:buFontTx/>
              <a:buNone/>
              <a:tabLst/>
              <a:defRPr/>
            </a:pPr>
            <a:r>
              <a:rPr kumimoji="1" lang="ja-JP" altLang="en-US" sz="1400" b="0" i="0" u="none" strike="noStrike" kern="1200" cap="none" spc="0" normalizeH="0" baseline="0" noProof="0">
                <a:ln>
                  <a:noFill/>
                </a:ln>
                <a:solidFill>
                  <a:srgbClr val="000000"/>
                </a:solidFill>
                <a:effectLst/>
                <a:uLnTx/>
                <a:uFillTx/>
                <a:latin typeface="+mn-ea"/>
                <a:cs typeface="+mn-cs"/>
              </a:rPr>
              <a:t>予防接種事務のデジタル化についての概要、自治体説明会資料、アプリ事業者による医療機関アプリの案内等を掲載しています。</a:t>
            </a:r>
            <a:endParaRPr kumimoji="1" lang="ja-JP" altLang="en-US" sz="1200" b="0" i="0" u="none" strike="noStrike" kern="1200" cap="none" spc="0" normalizeH="0" baseline="0" noProof="0">
              <a:ln>
                <a:noFill/>
              </a:ln>
              <a:solidFill>
                <a:srgbClr val="000000"/>
              </a:solidFill>
              <a:effectLst/>
              <a:uLnTx/>
              <a:uFillTx/>
              <a:latin typeface="+mn-ea"/>
              <a:cs typeface="+mn-cs"/>
            </a:endParaRPr>
          </a:p>
        </p:txBody>
      </p:sp>
      <p:sp>
        <p:nvSpPr>
          <p:cNvPr id="12" name="テキスト ボックス 11">
            <a:extLst>
              <a:ext uri="{FF2B5EF4-FFF2-40B4-BE49-F238E27FC236}">
                <a16:creationId xmlns:a16="http://schemas.microsoft.com/office/drawing/2014/main" id="{9DD7E4F7-93E4-F2FB-0CE2-4DF42E5DE91E}"/>
              </a:ext>
            </a:extLst>
          </p:cNvPr>
          <p:cNvSpPr txBox="1"/>
          <p:nvPr/>
        </p:nvSpPr>
        <p:spPr>
          <a:xfrm>
            <a:off x="4953000" y="2415711"/>
            <a:ext cx="4668594" cy="145116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600"/>
              </a:spcAft>
              <a:buClr>
                <a:srgbClr val="103185"/>
              </a:buClr>
              <a:buSzTx/>
              <a:buFontTx/>
              <a:buNone/>
              <a:tabLst/>
              <a:defRPr/>
            </a:pPr>
            <a:r>
              <a:rPr kumimoji="1" lang="en-US" altLang="ja-JP" sz="1400" b="1" i="0" u="none" strike="noStrike" kern="1200" cap="none" spc="0" normalizeH="0" baseline="0" noProof="0">
                <a:ln>
                  <a:noFill/>
                </a:ln>
                <a:solidFill>
                  <a:srgbClr val="000000"/>
                </a:solidFill>
                <a:effectLst/>
                <a:uLnTx/>
                <a:uFillTx/>
                <a:latin typeface="+mn-ea"/>
                <a:cs typeface="+mn-cs"/>
              </a:rPr>
              <a:t>【</a:t>
            </a:r>
            <a:r>
              <a:rPr kumimoji="1" lang="ja-JP" altLang="en-US" sz="1400" b="1" i="0" u="none" strike="noStrike" kern="1200" cap="none" spc="0" normalizeH="0" baseline="0" noProof="0">
                <a:ln>
                  <a:noFill/>
                </a:ln>
                <a:solidFill>
                  <a:srgbClr val="000000"/>
                </a:solidFill>
                <a:effectLst/>
                <a:uLnTx/>
                <a:uFillTx/>
                <a:latin typeface="+mn-ea"/>
                <a:cs typeface="+mn-cs"/>
              </a:rPr>
              <a:t>ヘルプデスク</a:t>
            </a:r>
            <a:r>
              <a:rPr kumimoji="1" lang="en-US" altLang="ja-JP" sz="1400" b="1" i="0" u="none" strike="noStrike" kern="1200" cap="none" spc="0" normalizeH="0" baseline="0" noProof="0">
                <a:ln>
                  <a:noFill/>
                </a:ln>
                <a:solidFill>
                  <a:srgbClr val="000000"/>
                </a:solidFill>
                <a:effectLst/>
                <a:uLnTx/>
                <a:uFillTx/>
                <a:latin typeface="+mn-ea"/>
                <a:cs typeface="+mn-cs"/>
              </a:rPr>
              <a:t>】</a:t>
            </a:r>
          </a:p>
          <a:p>
            <a:pPr marL="0" marR="0" lvl="0" indent="0" algn="l" defTabSz="914400" rtl="0" eaLnBrk="1" fontAlgn="auto" latinLnBrk="0" hangingPunct="1">
              <a:lnSpc>
                <a:spcPct val="120000"/>
              </a:lnSpc>
              <a:spcBef>
                <a:spcPts val="0"/>
              </a:spcBef>
              <a:spcAft>
                <a:spcPts val="600"/>
              </a:spcAft>
              <a:buClr>
                <a:srgbClr val="103185"/>
              </a:buClr>
              <a:buSzTx/>
              <a:buFontTx/>
              <a:buNone/>
              <a:tabLst/>
              <a:defRPr/>
            </a:pPr>
            <a:r>
              <a:rPr kumimoji="1" lang="en-US" altLang="ja-JP" sz="1400" b="0" i="0" u="none" strike="noStrike" kern="1200" cap="none" spc="0" normalizeH="0" baseline="0" noProof="0">
                <a:ln>
                  <a:noFill/>
                </a:ln>
                <a:solidFill>
                  <a:srgbClr val="000000">
                    <a:lumMod val="50000"/>
                    <a:lumOff val="50000"/>
                  </a:srgbClr>
                </a:solidFill>
                <a:effectLst/>
                <a:uLnTx/>
                <a:uFillTx/>
                <a:latin typeface="+mn-ea"/>
                <a:cs typeface="+mn-cs"/>
              </a:rPr>
              <a:t>Fast</a:t>
            </a:r>
            <a:r>
              <a:rPr kumimoji="1" lang="ja-JP" altLang="en-US" sz="1400" b="0" i="0" u="none" strike="noStrike" kern="1200" cap="none" spc="0" normalizeH="0" baseline="0" noProof="0">
                <a:ln>
                  <a:noFill/>
                </a:ln>
                <a:solidFill>
                  <a:srgbClr val="000000">
                    <a:lumMod val="50000"/>
                    <a:lumOff val="50000"/>
                  </a:srgbClr>
                </a:solidFill>
                <a:effectLst/>
                <a:uLnTx/>
                <a:uFillTx/>
                <a:latin typeface="+mn-ea"/>
                <a:cs typeface="+mn-cs"/>
              </a:rPr>
              <a:t> </a:t>
            </a:r>
            <a:r>
              <a:rPr kumimoji="1" lang="en-US" altLang="ja-JP" sz="1400" b="0" i="0" u="none" strike="noStrike" kern="1200" cap="none" spc="0" normalizeH="0" baseline="0" noProof="0">
                <a:ln>
                  <a:noFill/>
                </a:ln>
                <a:solidFill>
                  <a:srgbClr val="000000">
                    <a:lumMod val="50000"/>
                    <a:lumOff val="50000"/>
                  </a:srgbClr>
                </a:solidFill>
                <a:effectLst/>
                <a:uLnTx/>
                <a:uFillTx/>
                <a:latin typeface="+mn-ea"/>
                <a:cs typeface="+mn-cs"/>
              </a:rPr>
              <a:t>Help</a:t>
            </a:r>
            <a:r>
              <a:rPr kumimoji="1" lang="ja-JP" altLang="en-US" sz="1400" b="0" i="0" u="none" strike="noStrike" kern="1200" cap="none" spc="0" normalizeH="0" baseline="0" noProof="0">
                <a:ln>
                  <a:noFill/>
                </a:ln>
                <a:solidFill>
                  <a:srgbClr val="000000">
                    <a:lumMod val="50000"/>
                    <a:lumOff val="50000"/>
                  </a:srgbClr>
                </a:solidFill>
                <a:effectLst/>
                <a:uLnTx/>
                <a:uFillTx/>
                <a:latin typeface="+mn-ea"/>
                <a:cs typeface="+mn-cs"/>
              </a:rPr>
              <a:t>は予防接種事務デジタル化に関する自治体・医療機関・関係機関職員からのお問い合わせを受け付けるヘルプデスクです。集合契約システム、予予・請求システムに関するご質問はこちらからお願いします。</a:t>
            </a:r>
            <a:endParaRPr kumimoji="1" lang="en-US" altLang="ja-JP" sz="1400" b="0" i="0" u="none" strike="noStrike" kern="1200" cap="none" spc="0" normalizeH="0" baseline="0" noProof="0">
              <a:ln>
                <a:noFill/>
              </a:ln>
              <a:solidFill>
                <a:srgbClr val="000000">
                  <a:lumMod val="50000"/>
                  <a:lumOff val="50000"/>
                </a:srgbClr>
              </a:solidFill>
              <a:effectLst/>
              <a:uLnTx/>
              <a:uFillTx/>
              <a:latin typeface="+mn-ea"/>
              <a:cs typeface="+mn-cs"/>
            </a:endParaRPr>
          </a:p>
        </p:txBody>
      </p:sp>
      <p:pic>
        <p:nvPicPr>
          <p:cNvPr id="18" name="グラフィックス 17" descr="警告 単色塗りつぶし">
            <a:extLst>
              <a:ext uri="{FF2B5EF4-FFF2-40B4-BE49-F238E27FC236}">
                <a16:creationId xmlns:a16="http://schemas.microsoft.com/office/drawing/2014/main" id="{65A85221-9326-0719-4DB8-1417179277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21447" y="4231801"/>
            <a:ext cx="803947" cy="803947"/>
          </a:xfrm>
          <a:prstGeom prst="rect">
            <a:avLst/>
          </a:prstGeom>
        </p:spPr>
      </p:pic>
      <p:sp>
        <p:nvSpPr>
          <p:cNvPr id="19" name="テキスト ボックス 18">
            <a:extLst>
              <a:ext uri="{FF2B5EF4-FFF2-40B4-BE49-F238E27FC236}">
                <a16:creationId xmlns:a16="http://schemas.microsoft.com/office/drawing/2014/main" id="{4C4B52F3-5268-5DFE-7C8D-61E898D3018A}"/>
              </a:ext>
            </a:extLst>
          </p:cNvPr>
          <p:cNvSpPr txBox="1"/>
          <p:nvPr/>
        </p:nvSpPr>
        <p:spPr>
          <a:xfrm>
            <a:off x="6025394" y="4215523"/>
            <a:ext cx="3767830" cy="820225"/>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600"/>
              </a:spcAft>
              <a:buClr>
                <a:srgbClr val="103185"/>
              </a:buClr>
              <a:buSzTx/>
              <a:buFontTx/>
              <a:buNone/>
              <a:tabLst/>
              <a:defRPr/>
            </a:pPr>
            <a:r>
              <a:rPr kumimoji="1" lang="ja-JP" altLang="en-US" sz="1800" b="0" i="0" u="none" strike="noStrike" kern="1200" cap="none" spc="0" normalizeH="0" baseline="0" noProof="0">
                <a:ln>
                  <a:noFill/>
                </a:ln>
                <a:solidFill>
                  <a:srgbClr val="000000"/>
                </a:solidFill>
                <a:effectLst/>
                <a:uLnTx/>
                <a:uFillTx/>
                <a:latin typeface="+mn-ea"/>
                <a:cs typeface="+mn-cs"/>
              </a:rPr>
              <a:t>ただいま準備中です</a:t>
            </a:r>
            <a:endParaRPr kumimoji="1" lang="en-US" altLang="ja-JP" sz="1800" b="0" i="0" u="none" strike="noStrike" kern="1200" cap="none" spc="0" normalizeH="0" baseline="0" noProof="0">
              <a:ln>
                <a:noFill/>
              </a:ln>
              <a:solidFill>
                <a:srgbClr val="000000"/>
              </a:solidFill>
              <a:effectLst/>
              <a:uLnTx/>
              <a:uFillTx/>
              <a:latin typeface="+mn-ea"/>
              <a:cs typeface="+mn-cs"/>
            </a:endParaRPr>
          </a:p>
          <a:p>
            <a:pPr marL="0" marR="0" lvl="0" indent="0" algn="l" defTabSz="914400" rtl="0" eaLnBrk="1" fontAlgn="auto" latinLnBrk="0" hangingPunct="1">
              <a:lnSpc>
                <a:spcPct val="120000"/>
              </a:lnSpc>
              <a:spcBef>
                <a:spcPts val="0"/>
              </a:spcBef>
              <a:spcAft>
                <a:spcPts val="600"/>
              </a:spcAft>
              <a:buClr>
                <a:srgbClr val="103185"/>
              </a:buClr>
              <a:buSzTx/>
              <a:buFontTx/>
              <a:buNone/>
              <a:tabLst/>
              <a:defRPr/>
            </a:pPr>
            <a:r>
              <a:rPr kumimoji="1" lang="ja-JP" altLang="en-US" sz="1800" b="0" i="0" u="none" strike="noStrike" kern="1200" cap="none" spc="0" normalizeH="0" baseline="0" noProof="0">
                <a:ln>
                  <a:noFill/>
                </a:ln>
                <a:solidFill>
                  <a:srgbClr val="000000"/>
                </a:solidFill>
                <a:effectLst/>
                <a:uLnTx/>
                <a:uFillTx/>
                <a:latin typeface="+mn-ea"/>
                <a:cs typeface="+mn-cs"/>
              </a:rPr>
              <a:t>準備でき次第お知らせいたします</a:t>
            </a:r>
            <a:endParaRPr kumimoji="1" lang="ja-JP" altLang="en-US" sz="1600" b="0" i="0" u="none" strike="noStrike" kern="1200" cap="none" spc="0" normalizeH="0" baseline="0" noProof="0">
              <a:ln>
                <a:noFill/>
              </a:ln>
              <a:solidFill>
                <a:srgbClr val="000000"/>
              </a:solidFill>
              <a:effectLst/>
              <a:uLnTx/>
              <a:uFillTx/>
              <a:latin typeface="+mn-ea"/>
              <a:cs typeface="+mn-cs"/>
            </a:endParaRPr>
          </a:p>
        </p:txBody>
      </p:sp>
      <p:pic>
        <p:nvPicPr>
          <p:cNvPr id="2" name="図 1" descr="ロゴ&#10;&#10;AI によって生成されたコンテンツは間違っている可能性があります。">
            <a:extLst>
              <a:ext uri="{FF2B5EF4-FFF2-40B4-BE49-F238E27FC236}">
                <a16:creationId xmlns:a16="http://schemas.microsoft.com/office/drawing/2014/main" id="{14367FF7-D1AF-CC4F-BB7C-E28860E716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47193703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B9991-4877-D4F4-FDE1-38A12D49B28B}"/>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FEE27BD-8BD6-9567-A493-7CA36EF2347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3FEE27BD-8BD6-9567-A493-7CA36EF234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 name="テキスト ボックス 37">
            <a:extLst>
              <a:ext uri="{FF2B5EF4-FFF2-40B4-BE49-F238E27FC236}">
                <a16:creationId xmlns:a16="http://schemas.microsoft.com/office/drawing/2014/main" id="{D5573394-236F-F7FB-401E-15272BD20139}"/>
              </a:ext>
            </a:extLst>
          </p:cNvPr>
          <p:cNvSpPr txBox="1"/>
          <p:nvPr/>
        </p:nvSpPr>
        <p:spPr>
          <a:xfrm>
            <a:off x="744202" y="2205380"/>
            <a:ext cx="8417595" cy="3577903"/>
          </a:xfrm>
          <a:prstGeom prst="rect">
            <a:avLst/>
          </a:prstGeom>
          <a:noFill/>
          <a:ln>
            <a:noFill/>
          </a:ln>
        </p:spPr>
        <p:txBody>
          <a:bodyPr wrap="square" lIns="0" tIns="0" rIns="0" bIns="0" rtlCol="0">
            <a:spAutoFit/>
          </a:bodyPr>
          <a:lstStyle/>
          <a:p>
            <a:pPr marL="285750" marR="0" lvl="0" indent="-285750" defTabSz="914251" rtl="0" eaLnBrk="1" fontAlgn="ctr" latinLnBrk="0" hangingPunct="1">
              <a:lnSpc>
                <a:spcPct val="130000"/>
              </a:lnSpc>
              <a:spcBef>
                <a:spcPts val="0"/>
              </a:spcBef>
              <a:spcAft>
                <a:spcPts val="0"/>
              </a:spcAft>
              <a:buClr>
                <a:srgbClr val="000000"/>
              </a:buClr>
              <a:buSzTx/>
              <a:buFont typeface="Arial" panose="020B0604020202020204" pitchFamily="34" charset="0"/>
              <a:buChar char="•"/>
              <a:tabLst/>
              <a:defRPr/>
            </a:pPr>
            <a:r>
              <a:rPr lang="ja-JP" altLang="en-US" sz="2000" dirty="0">
                <a:solidFill>
                  <a:srgbClr val="000000"/>
                </a:solidFill>
                <a:latin typeface="+mn-ea"/>
              </a:rPr>
              <a:t>医療機関アプリとは、民間事業者が開発したアプリです。予診情報・予防接種記録管理／請求システムとの情報連携の仕様（入出力する情報の項目等）は国において示しており、それに準拠しています。</a:t>
            </a:r>
            <a:endParaRPr lang="en-US" altLang="ja-JP" sz="2000" dirty="0">
              <a:solidFill>
                <a:srgbClr val="000000"/>
              </a:solidFill>
              <a:latin typeface="+mn-ea"/>
            </a:endParaRPr>
          </a:p>
          <a:p>
            <a:pPr marL="285750" marR="0" lvl="0" indent="-285750" defTabSz="914251" rtl="0" eaLnBrk="1" fontAlgn="ctr" latinLnBrk="0" hangingPunct="1">
              <a:lnSpc>
                <a:spcPct val="130000"/>
              </a:lnSpc>
              <a:spcBef>
                <a:spcPts val="0"/>
              </a:spcBef>
              <a:spcAft>
                <a:spcPts val="0"/>
              </a:spcAft>
              <a:buClr>
                <a:srgbClr val="000000"/>
              </a:buClr>
              <a:buSzTx/>
              <a:buFont typeface="Arial" panose="020B0604020202020204" pitchFamily="34" charset="0"/>
              <a:buChar char="•"/>
              <a:tabLst/>
              <a:defRPr/>
            </a:pPr>
            <a:endParaRPr lang="en-US" altLang="ja-JP" sz="2000" dirty="0">
              <a:solidFill>
                <a:srgbClr val="000000"/>
              </a:solidFill>
              <a:latin typeface="+mn-ea"/>
            </a:endParaRPr>
          </a:p>
          <a:p>
            <a:pPr marL="285750" marR="0" lvl="0" indent="-285750" defTabSz="914251" rtl="0" eaLnBrk="1" fontAlgn="ctr" latinLnBrk="0" hangingPunct="1">
              <a:lnSpc>
                <a:spcPct val="130000"/>
              </a:lnSpc>
              <a:spcBef>
                <a:spcPts val="0"/>
              </a:spcBef>
              <a:spcAft>
                <a:spcPts val="0"/>
              </a:spcAft>
              <a:buClr>
                <a:srgbClr val="000000"/>
              </a:buClr>
              <a:buSzTx/>
              <a:buFont typeface="Arial" panose="020B0604020202020204" pitchFamily="34" charset="0"/>
              <a:buChar char="•"/>
              <a:tabLst/>
              <a:defRPr/>
            </a:pPr>
            <a:r>
              <a:rPr lang="ja-JP" altLang="en-US" sz="2000" dirty="0">
                <a:solidFill>
                  <a:srgbClr val="000000"/>
                </a:solidFill>
                <a:latin typeface="+mn-ea"/>
              </a:rPr>
              <a:t>医療機関アプリは、</a:t>
            </a:r>
            <a:r>
              <a:rPr lang="en-US" altLang="ja-JP" sz="2000" dirty="0">
                <a:solidFill>
                  <a:srgbClr val="000000"/>
                </a:solidFill>
                <a:latin typeface="+mn-ea"/>
              </a:rPr>
              <a:t>PC</a:t>
            </a:r>
            <a:r>
              <a:rPr lang="ja-JP" altLang="en-US" sz="2000" dirty="0">
                <a:solidFill>
                  <a:srgbClr val="000000"/>
                </a:solidFill>
                <a:latin typeface="+mn-ea"/>
              </a:rPr>
              <a:t>またはタブレットで利用いただけます。</a:t>
            </a:r>
            <a:endParaRPr lang="en-US" altLang="ja-JP" sz="2000" dirty="0">
              <a:solidFill>
                <a:srgbClr val="000000"/>
              </a:solidFill>
              <a:latin typeface="+mn-ea"/>
            </a:endParaRPr>
          </a:p>
          <a:p>
            <a:pPr marR="0" lvl="0" defTabSz="914251" rtl="0" eaLnBrk="1" fontAlgn="ctr" latinLnBrk="0" hangingPunct="1">
              <a:lnSpc>
                <a:spcPct val="130000"/>
              </a:lnSpc>
              <a:spcBef>
                <a:spcPts val="0"/>
              </a:spcBef>
              <a:spcAft>
                <a:spcPts val="0"/>
              </a:spcAft>
              <a:buClr>
                <a:srgbClr val="000000"/>
              </a:buClr>
              <a:buSzTx/>
              <a:tabLst/>
              <a:defRPr/>
            </a:pPr>
            <a:endParaRPr lang="en-US" altLang="ja-JP" sz="2000" dirty="0">
              <a:solidFill>
                <a:srgbClr val="000000"/>
              </a:solidFill>
              <a:latin typeface="+mn-ea"/>
            </a:endParaRPr>
          </a:p>
          <a:p>
            <a:pPr marL="285750" lvl="0" indent="-285750">
              <a:lnSpc>
                <a:spcPct val="130000"/>
              </a:lnSpc>
              <a:buClr>
                <a:srgbClr val="103185"/>
              </a:buClr>
              <a:buFont typeface="Arial" panose="020B0604020202020204" pitchFamily="34" charset="0"/>
              <a:buChar char="•"/>
              <a:defRPr/>
            </a:pPr>
            <a:r>
              <a:rPr lang="ja-JP" altLang="en-US" sz="2000" dirty="0">
                <a:solidFill>
                  <a:srgbClr val="000000"/>
                </a:solidFill>
                <a:latin typeface="+mn-ea"/>
              </a:rPr>
              <a:t>医療機関アプリと予予・請求システムとの間は、セキュリティを担保したインターネットを利用しており、医療機関内のオンライン資格確認等システムと接続するためのオンライン請求ネットワークは利用しません。</a:t>
            </a:r>
            <a:endParaRPr lang="en-US" altLang="ja-JP" sz="2000" dirty="0">
              <a:solidFill>
                <a:srgbClr val="000000"/>
              </a:solidFill>
              <a:latin typeface="+mn-ea"/>
            </a:endParaRPr>
          </a:p>
        </p:txBody>
      </p:sp>
      <p:sp>
        <p:nvSpPr>
          <p:cNvPr id="4" name="テキスト プレースホルダー 40">
            <a:extLst>
              <a:ext uri="{FF2B5EF4-FFF2-40B4-BE49-F238E27FC236}">
                <a16:creationId xmlns:a16="http://schemas.microsoft.com/office/drawing/2014/main" id="{B5C9EA4F-24D9-156E-D045-448D89485AB0}"/>
              </a:ext>
            </a:extLst>
          </p:cNvPr>
          <p:cNvSpPr txBox="1">
            <a:spLocks/>
          </p:cNvSpPr>
          <p:nvPr/>
        </p:nvSpPr>
        <p:spPr>
          <a:xfrm>
            <a:off x="504285" y="900182"/>
            <a:ext cx="6181344" cy="1371600"/>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buFont typeface="Arial" panose="020B0604020202020204" pitchFamily="34" charset="0"/>
              <a:buNone/>
            </a:pPr>
            <a:r>
              <a:rPr kumimoji="0" lang="ja-JP" altLang="en-US" sz="4800" b="1" kern="0" spc="54">
                <a:solidFill>
                  <a:schemeClr val="tx2"/>
                </a:solidFill>
                <a:latin typeface="+mn-ea"/>
                <a:ea typeface="+mn-ea"/>
              </a:rPr>
              <a:t>医療機関アプリとは</a:t>
            </a:r>
            <a:endParaRPr kumimoji="0" lang="en-US" altLang="ja-JP" sz="4800" b="1" kern="0" spc="54">
              <a:solidFill>
                <a:schemeClr val="tx2"/>
              </a:solidFill>
              <a:latin typeface="+mn-ea"/>
              <a:ea typeface="+mn-ea"/>
            </a:endParaRPr>
          </a:p>
        </p:txBody>
      </p:sp>
      <p:pic>
        <p:nvPicPr>
          <p:cNvPr id="5" name="図 4" descr="ロゴ&#10;&#10;AI によって生成されたコンテンツは間違っている可能性があります。">
            <a:extLst>
              <a:ext uri="{FF2B5EF4-FFF2-40B4-BE49-F238E27FC236}">
                <a16:creationId xmlns:a16="http://schemas.microsoft.com/office/drawing/2014/main" id="{D863D959-78FB-AA8D-E81B-39A36FB0DE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grpSp>
        <p:nvGrpSpPr>
          <p:cNvPr id="2" name="グループ化 1">
            <a:extLst>
              <a:ext uri="{FF2B5EF4-FFF2-40B4-BE49-F238E27FC236}">
                <a16:creationId xmlns:a16="http://schemas.microsoft.com/office/drawing/2014/main" id="{CBFE48F4-C4CD-9869-1891-CD7575C25272}"/>
              </a:ext>
            </a:extLst>
          </p:cNvPr>
          <p:cNvGrpSpPr/>
          <p:nvPr/>
        </p:nvGrpSpPr>
        <p:grpSpPr>
          <a:xfrm>
            <a:off x="6488875" y="750977"/>
            <a:ext cx="2788679" cy="1245784"/>
            <a:chOff x="460019" y="2786214"/>
            <a:chExt cx="1907342" cy="825049"/>
          </a:xfrm>
        </p:grpSpPr>
        <p:grpSp>
          <p:nvGrpSpPr>
            <p:cNvPr id="8" name="グループ化 7">
              <a:extLst>
                <a:ext uri="{FF2B5EF4-FFF2-40B4-BE49-F238E27FC236}">
                  <a16:creationId xmlns:a16="http://schemas.microsoft.com/office/drawing/2014/main" id="{BD6528B2-984C-E830-A652-09FCD2000551}"/>
                </a:ext>
              </a:extLst>
            </p:cNvPr>
            <p:cNvGrpSpPr/>
            <p:nvPr/>
          </p:nvGrpSpPr>
          <p:grpSpPr>
            <a:xfrm>
              <a:off x="460019" y="2802154"/>
              <a:ext cx="859268" cy="659567"/>
              <a:chOff x="8251400" y="3897401"/>
              <a:chExt cx="865409" cy="742001"/>
            </a:xfrm>
          </p:grpSpPr>
          <p:pic>
            <p:nvPicPr>
              <p:cNvPr id="36" name="グラフィックス 35" descr="ノート PC 単色塗りつぶし">
                <a:extLst>
                  <a:ext uri="{FF2B5EF4-FFF2-40B4-BE49-F238E27FC236}">
                    <a16:creationId xmlns:a16="http://schemas.microsoft.com/office/drawing/2014/main" id="{1BF8781B-3705-D73F-DDBB-ABCDAFD59FCB}"/>
                  </a:ext>
                </a:extLst>
              </p:cNvPr>
              <p:cNvPicPr>
                <a:picLocks noChangeAspect="1"/>
              </p:cNvPicPr>
              <p:nvPr/>
            </p:nvPicPr>
            <p:blipFill>
              <a:blip r:embed="rId7">
                <a:extLst>
                  <a:ext uri="{96DAC541-7B7A-43D3-8B79-37D633B846F1}">
                    <asvg:svgBlip xmlns:asvg="http://schemas.microsoft.com/office/drawing/2016/SVG/main" r:embed="rId8"/>
                  </a:ext>
                </a:extLst>
              </a:blip>
              <a:srcRect t="17899" b="12322"/>
              <a:stretch/>
            </p:blipFill>
            <p:spPr>
              <a:xfrm>
                <a:off x="8251400" y="3897401"/>
                <a:ext cx="865409" cy="742001"/>
              </a:xfrm>
              <a:prstGeom prst="rect">
                <a:avLst/>
              </a:prstGeom>
            </p:spPr>
          </p:pic>
          <p:pic>
            <p:nvPicPr>
              <p:cNvPr id="37" name="グラフィックス 36" descr="契約 枠線">
                <a:extLst>
                  <a:ext uri="{FF2B5EF4-FFF2-40B4-BE49-F238E27FC236}">
                    <a16:creationId xmlns:a16="http://schemas.microsoft.com/office/drawing/2014/main" id="{24B6C023-BB25-AF1E-5A53-5C16BEC623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22467" y="3990633"/>
                <a:ext cx="301684" cy="396697"/>
              </a:xfrm>
              <a:prstGeom prst="rect">
                <a:avLst/>
              </a:prstGeom>
            </p:spPr>
          </p:pic>
        </p:grpSp>
        <p:sp>
          <p:nvSpPr>
            <p:cNvPr id="25" name="フリーフォーム: 図形 24">
              <a:extLst>
                <a:ext uri="{FF2B5EF4-FFF2-40B4-BE49-F238E27FC236}">
                  <a16:creationId xmlns:a16="http://schemas.microsoft.com/office/drawing/2014/main" id="{E5D46CBE-A775-26FB-611C-4BFF3A43CE12}"/>
                </a:ext>
              </a:extLst>
            </p:cNvPr>
            <p:cNvSpPr/>
            <p:nvPr/>
          </p:nvSpPr>
          <p:spPr>
            <a:xfrm rot="21431735">
              <a:off x="1591649" y="2786214"/>
              <a:ext cx="775712" cy="581917"/>
            </a:xfrm>
            <a:custGeom>
              <a:avLst/>
              <a:gdLst>
                <a:gd name="connsiteX0" fmla="*/ 1160526 w 1188053"/>
                <a:gd name="connsiteY0" fmla="*/ 98870 h 728948"/>
                <a:gd name="connsiteX1" fmla="*/ 1156049 w 1188053"/>
                <a:gd name="connsiteY1" fmla="*/ 98870 h 728948"/>
                <a:gd name="connsiteX2" fmla="*/ 1128617 w 1188053"/>
                <a:gd name="connsiteY2" fmla="*/ 152781 h 728948"/>
                <a:gd name="connsiteX3" fmla="*/ 1128617 w 1188053"/>
                <a:gd name="connsiteY3" fmla="*/ 634460 h 728948"/>
                <a:gd name="connsiteX4" fmla="*/ 1188053 w 1188053"/>
                <a:gd name="connsiteY4" fmla="*/ 634460 h 728948"/>
                <a:gd name="connsiteX5" fmla="*/ 1188053 w 1188053"/>
                <a:gd name="connsiteY5" fmla="*/ 152781 h 728948"/>
                <a:gd name="connsiteX6" fmla="*/ 1160621 w 1188053"/>
                <a:gd name="connsiteY6" fmla="*/ 98870 h 728948"/>
                <a:gd name="connsiteX7" fmla="*/ 0 w 1188053"/>
                <a:gd name="connsiteY7" fmla="*/ 680371 h 728948"/>
                <a:gd name="connsiteX8" fmla="*/ 0 w 1188053"/>
                <a:gd name="connsiteY8" fmla="*/ 48578 h 728948"/>
                <a:gd name="connsiteX9" fmla="*/ 48578 w 1188053"/>
                <a:gd name="connsiteY9" fmla="*/ 0 h 728948"/>
                <a:gd name="connsiteX10" fmla="*/ 1031367 w 1188053"/>
                <a:gd name="connsiteY10" fmla="*/ 0 h 728948"/>
                <a:gd name="connsiteX11" fmla="*/ 1079945 w 1188053"/>
                <a:gd name="connsiteY11" fmla="*/ 48387 h 728948"/>
                <a:gd name="connsiteX12" fmla="*/ 1079945 w 1188053"/>
                <a:gd name="connsiteY12" fmla="*/ 680561 h 728948"/>
                <a:gd name="connsiteX13" fmla="*/ 1031367 w 1188053"/>
                <a:gd name="connsiteY13" fmla="*/ 728948 h 728948"/>
                <a:gd name="connsiteX14" fmla="*/ 48578 w 1188053"/>
                <a:gd name="connsiteY14" fmla="*/ 728948 h 728948"/>
                <a:gd name="connsiteX15" fmla="*/ 0 w 1188053"/>
                <a:gd name="connsiteY15" fmla="*/ 680371 h 728948"/>
                <a:gd name="connsiteX16" fmla="*/ 1020604 w 1188053"/>
                <a:gd name="connsiteY16" fmla="*/ 83725 h 728948"/>
                <a:gd name="connsiteX17" fmla="*/ 996315 w 1188053"/>
                <a:gd name="connsiteY17" fmla="*/ 59436 h 728948"/>
                <a:gd name="connsiteX18" fmla="*/ 83725 w 1188053"/>
                <a:gd name="connsiteY18" fmla="*/ 59436 h 728948"/>
                <a:gd name="connsiteX19" fmla="*/ 59436 w 1188053"/>
                <a:gd name="connsiteY19" fmla="*/ 83725 h 728948"/>
                <a:gd name="connsiteX20" fmla="*/ 59436 w 1188053"/>
                <a:gd name="connsiteY20" fmla="*/ 645319 h 728948"/>
                <a:gd name="connsiteX21" fmla="*/ 83725 w 1188053"/>
                <a:gd name="connsiteY21" fmla="*/ 669608 h 728948"/>
                <a:gd name="connsiteX22" fmla="*/ 996315 w 1188053"/>
                <a:gd name="connsiteY22" fmla="*/ 669608 h 728948"/>
                <a:gd name="connsiteX23" fmla="*/ 1020604 w 1188053"/>
                <a:gd name="connsiteY23" fmla="*/ 645319 h 728948"/>
                <a:gd name="connsiteX24" fmla="*/ 1020604 w 1188053"/>
                <a:gd name="connsiteY24" fmla="*/ 83725 h 7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053" h="728948">
                  <a:moveTo>
                    <a:pt x="1160526" y="98870"/>
                  </a:moveTo>
                  <a:lnTo>
                    <a:pt x="1156049" y="98870"/>
                  </a:lnTo>
                  <a:lnTo>
                    <a:pt x="1128617" y="152781"/>
                  </a:lnTo>
                  <a:lnTo>
                    <a:pt x="1128617" y="634460"/>
                  </a:lnTo>
                  <a:lnTo>
                    <a:pt x="1188053" y="634460"/>
                  </a:lnTo>
                  <a:lnTo>
                    <a:pt x="1188053" y="152781"/>
                  </a:lnTo>
                  <a:lnTo>
                    <a:pt x="1160621" y="98870"/>
                  </a:lnTo>
                  <a:close/>
                  <a:moveTo>
                    <a:pt x="0" y="680371"/>
                  </a:moveTo>
                  <a:lnTo>
                    <a:pt x="0" y="48578"/>
                  </a:lnTo>
                  <a:cubicBezTo>
                    <a:pt x="0" y="21812"/>
                    <a:pt x="21812" y="0"/>
                    <a:pt x="48578" y="0"/>
                  </a:cubicBezTo>
                  <a:lnTo>
                    <a:pt x="1031367" y="0"/>
                  </a:lnTo>
                  <a:cubicBezTo>
                    <a:pt x="1058132" y="0"/>
                    <a:pt x="1079849" y="21622"/>
                    <a:pt x="1079945" y="48387"/>
                  </a:cubicBezTo>
                  <a:lnTo>
                    <a:pt x="1079945" y="680561"/>
                  </a:lnTo>
                  <a:cubicBezTo>
                    <a:pt x="1079849" y="707327"/>
                    <a:pt x="1058132" y="728948"/>
                    <a:pt x="1031367" y="728948"/>
                  </a:cubicBezTo>
                  <a:lnTo>
                    <a:pt x="48578" y="728948"/>
                  </a:lnTo>
                  <a:cubicBezTo>
                    <a:pt x="21717" y="728948"/>
                    <a:pt x="0" y="707136"/>
                    <a:pt x="0" y="680371"/>
                  </a:cubicBezTo>
                  <a:close/>
                  <a:moveTo>
                    <a:pt x="1020604" y="83725"/>
                  </a:moveTo>
                  <a:cubicBezTo>
                    <a:pt x="1020604" y="70390"/>
                    <a:pt x="1009650" y="59436"/>
                    <a:pt x="996315" y="59436"/>
                  </a:cubicBezTo>
                  <a:lnTo>
                    <a:pt x="83725" y="59436"/>
                  </a:lnTo>
                  <a:cubicBezTo>
                    <a:pt x="70390" y="59436"/>
                    <a:pt x="59436" y="70390"/>
                    <a:pt x="59436" y="83725"/>
                  </a:cubicBezTo>
                  <a:lnTo>
                    <a:pt x="59436" y="645319"/>
                  </a:lnTo>
                  <a:cubicBezTo>
                    <a:pt x="59436" y="658654"/>
                    <a:pt x="70390" y="669608"/>
                    <a:pt x="83725" y="669608"/>
                  </a:cubicBezTo>
                  <a:lnTo>
                    <a:pt x="996315" y="669608"/>
                  </a:lnTo>
                  <a:cubicBezTo>
                    <a:pt x="1009650" y="669608"/>
                    <a:pt x="1020604" y="658654"/>
                    <a:pt x="1020604" y="645319"/>
                  </a:cubicBezTo>
                  <a:lnTo>
                    <a:pt x="1020604" y="83725"/>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28" name="グラフィックス 27" descr="ドキュメント 枠線">
              <a:extLst>
                <a:ext uri="{FF2B5EF4-FFF2-40B4-BE49-F238E27FC236}">
                  <a16:creationId xmlns:a16="http://schemas.microsoft.com/office/drawing/2014/main" id="{86C324FB-548C-2A63-749A-ADBCDF4C0A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1390084">
              <a:off x="1718265" y="2835869"/>
              <a:ext cx="430672" cy="470124"/>
            </a:xfrm>
            <a:prstGeom prst="rect">
              <a:avLst/>
            </a:prstGeom>
          </p:spPr>
        </p:pic>
        <p:sp>
          <p:nvSpPr>
            <p:cNvPr id="34" name="テキスト ボックス 33">
              <a:extLst>
                <a:ext uri="{FF2B5EF4-FFF2-40B4-BE49-F238E27FC236}">
                  <a16:creationId xmlns:a16="http://schemas.microsoft.com/office/drawing/2014/main" id="{A36DA29B-9197-6178-55AC-7729379634E1}"/>
                </a:ext>
              </a:extLst>
            </p:cNvPr>
            <p:cNvSpPr txBox="1"/>
            <p:nvPr/>
          </p:nvSpPr>
          <p:spPr>
            <a:xfrm>
              <a:off x="460019" y="3409469"/>
              <a:ext cx="1839959" cy="201794"/>
            </a:xfrm>
            <a:prstGeom prst="rect">
              <a:avLst/>
            </a:prstGeom>
            <a:noFill/>
          </p:spPr>
          <p:txBody>
            <a:bodyPr wrap="none" rtlCol="0">
              <a:spAutoFit/>
            </a:bodyPr>
            <a:lstStyle/>
            <a:p>
              <a:pPr algn="l">
                <a:lnSpc>
                  <a:spcPct val="120000"/>
                </a:lnSpc>
                <a:spcAft>
                  <a:spcPts val="600"/>
                </a:spcAft>
                <a:buClr>
                  <a:schemeClr val="tx2"/>
                </a:buClr>
              </a:pPr>
              <a:r>
                <a:rPr kumimoji="1" lang="ja-JP" altLang="en-US" sz="1200">
                  <a:latin typeface="+mn-ea"/>
                </a:rPr>
                <a:t>　　　</a:t>
              </a:r>
              <a:r>
                <a:rPr kumimoji="1" lang="en-US" altLang="ja-JP" sz="1200">
                  <a:latin typeface="+mn-ea"/>
                </a:rPr>
                <a:t>PC</a:t>
              </a:r>
              <a:r>
                <a:rPr kumimoji="1" lang="ja-JP" altLang="en-US" sz="1200">
                  <a:latin typeface="+mn-ea"/>
                </a:rPr>
                <a:t>　　　　</a:t>
              </a:r>
              <a:r>
                <a:rPr lang="en-US" altLang="ja-JP" sz="1200">
                  <a:latin typeface="+mn-ea"/>
                </a:rPr>
                <a:t>or</a:t>
              </a:r>
              <a:r>
                <a:rPr lang="ja-JP" altLang="en-US" sz="1200">
                  <a:latin typeface="+mn-ea"/>
                </a:rPr>
                <a:t>　　</a:t>
              </a:r>
              <a:r>
                <a:rPr kumimoji="1" lang="ja-JP" altLang="en-US" sz="1200">
                  <a:latin typeface="+mn-ea"/>
                </a:rPr>
                <a:t>タブレット</a:t>
              </a:r>
            </a:p>
          </p:txBody>
        </p:sp>
      </p:grpSp>
    </p:spTree>
    <p:extLst>
      <p:ext uri="{BB962C8B-B14F-4D97-AF65-F5344CB8AC3E}">
        <p14:creationId xmlns:p14="http://schemas.microsoft.com/office/powerpoint/2010/main" val="302845297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B8A9E-6A90-AB48-FDEE-BBB0A171A29B}"/>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23671F4E-A243-1B31-065E-FF79FDEF49F0}"/>
              </a:ext>
            </a:extLst>
          </p:cNvPr>
          <p:cNvSpPr/>
          <p:nvPr/>
        </p:nvSpPr>
        <p:spPr bwMode="auto">
          <a:xfrm>
            <a:off x="412730" y="1553731"/>
            <a:ext cx="9080540" cy="4112167"/>
          </a:xfrm>
          <a:prstGeom prst="roundRect">
            <a:avLst>
              <a:gd name="adj" fmla="val 9579"/>
            </a:avLst>
          </a:prstGeom>
          <a:solidFill>
            <a:schemeClr val="accent1">
              <a:lumMod val="20000"/>
              <a:lumOff val="80000"/>
            </a:schemeClr>
          </a:solidFill>
          <a:ln w="4127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aphicFrame>
        <p:nvGraphicFramePr>
          <p:cNvPr id="3" name="think-cell data - do not delete" hidden="1">
            <a:extLst>
              <a:ext uri="{FF2B5EF4-FFF2-40B4-BE49-F238E27FC236}">
                <a16:creationId xmlns:a16="http://schemas.microsoft.com/office/drawing/2014/main" id="{0B054039-C8E7-6E80-305A-1DD647AC98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0B054039-C8E7-6E80-305A-1DD647AC98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1" name="テキスト プレースホルダー 40">
            <a:extLst>
              <a:ext uri="{FF2B5EF4-FFF2-40B4-BE49-F238E27FC236}">
                <a16:creationId xmlns:a16="http://schemas.microsoft.com/office/drawing/2014/main" id="{CB3B736B-CA90-4A95-1189-BD973FA0CE4B}"/>
              </a:ext>
            </a:extLst>
          </p:cNvPr>
          <p:cNvSpPr>
            <a:spLocks noGrp="1"/>
          </p:cNvSpPr>
          <p:nvPr>
            <p:ph type="body" sz="quarter" idx="4294967295"/>
          </p:nvPr>
        </p:nvSpPr>
        <p:spPr>
          <a:xfrm>
            <a:off x="0" y="367927"/>
            <a:ext cx="9907200" cy="554731"/>
          </a:xfrm>
        </p:spPr>
        <p:txBody>
          <a:bodyPr>
            <a:normAutofit/>
          </a:bodyPr>
          <a:lstStyle/>
          <a:p>
            <a:pPr marL="0" indent="0" algn="ctr">
              <a:buNone/>
            </a:pPr>
            <a:r>
              <a:rPr kumimoji="0" lang="ja-JP" altLang="en-US" sz="2000" b="1" kern="0" spc="54" dirty="0">
                <a:solidFill>
                  <a:schemeClr val="tx2"/>
                </a:solidFill>
                <a:latin typeface="+mn-ea"/>
                <a:ea typeface="+mn-ea"/>
              </a:rPr>
              <a:t>接種対象者の受付をしたら、その日に予診・接種するワクチンを選択</a:t>
            </a:r>
            <a:endParaRPr kumimoji="0" lang="en-US" altLang="ja-JP" sz="2000" b="1" kern="0" spc="54" dirty="0">
              <a:solidFill>
                <a:schemeClr val="tx2"/>
              </a:solidFill>
              <a:latin typeface="+mn-ea"/>
              <a:ea typeface="+mn-ea"/>
            </a:endParaRPr>
          </a:p>
        </p:txBody>
      </p:sp>
      <p:sp>
        <p:nvSpPr>
          <p:cNvPr id="29" name="二等辺三角形 28">
            <a:extLst>
              <a:ext uri="{FF2B5EF4-FFF2-40B4-BE49-F238E27FC236}">
                <a16:creationId xmlns:a16="http://schemas.microsoft.com/office/drawing/2014/main" id="{B89C083A-4C2F-8048-BD0D-7FD6C0E9F6D9}"/>
              </a:ext>
            </a:extLst>
          </p:cNvPr>
          <p:cNvSpPr/>
          <p:nvPr/>
        </p:nvSpPr>
        <p:spPr bwMode="auto">
          <a:xfrm rot="5400000">
            <a:off x="2333724" y="3940790"/>
            <a:ext cx="980467" cy="205129"/>
          </a:xfrm>
          <a:prstGeom prst="triangle">
            <a:avLst/>
          </a:prstGeom>
          <a:solidFill>
            <a:srgbClr val="00B0F0"/>
          </a:solidFill>
          <a:ln w="635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30" name="四角形: 角を丸くする 29">
            <a:extLst>
              <a:ext uri="{FF2B5EF4-FFF2-40B4-BE49-F238E27FC236}">
                <a16:creationId xmlns:a16="http://schemas.microsoft.com/office/drawing/2014/main" id="{B57F75F1-319A-5FDE-DC88-A829BAE19932}"/>
              </a:ext>
            </a:extLst>
          </p:cNvPr>
          <p:cNvSpPr/>
          <p:nvPr/>
        </p:nvSpPr>
        <p:spPr bwMode="auto">
          <a:xfrm>
            <a:off x="2975301" y="1899445"/>
            <a:ext cx="6041267" cy="535632"/>
          </a:xfrm>
          <a:prstGeom prst="roundRect">
            <a:avLst/>
          </a:prstGeom>
          <a:solidFill>
            <a:srgbClr val="00B0F0"/>
          </a:solidFill>
          <a:ln w="2540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r>
              <a:rPr lang="ja-JP" altLang="en-US" b="1">
                <a:solidFill>
                  <a:schemeClr val="bg1"/>
                </a:solidFill>
                <a:latin typeface="+mn-ea"/>
              </a:rPr>
              <a:t>予防接種の資格確認</a:t>
            </a:r>
            <a:endParaRPr kumimoji="1" lang="ja-JP" altLang="en-US" b="1">
              <a:solidFill>
                <a:schemeClr val="bg1"/>
              </a:solidFill>
              <a:latin typeface="+mn-ea"/>
            </a:endParaRPr>
          </a:p>
        </p:txBody>
      </p:sp>
      <p:sp>
        <p:nvSpPr>
          <p:cNvPr id="31" name="正方形/長方形 30">
            <a:extLst>
              <a:ext uri="{FF2B5EF4-FFF2-40B4-BE49-F238E27FC236}">
                <a16:creationId xmlns:a16="http://schemas.microsoft.com/office/drawing/2014/main" id="{960196BE-B74C-11C8-D80F-A79B3129B920}"/>
              </a:ext>
            </a:extLst>
          </p:cNvPr>
          <p:cNvSpPr/>
          <p:nvPr/>
        </p:nvSpPr>
        <p:spPr bwMode="auto">
          <a:xfrm>
            <a:off x="2975104" y="2338687"/>
            <a:ext cx="5991519" cy="2976271"/>
          </a:xfrm>
          <a:prstGeom prst="rect">
            <a:avLst/>
          </a:prstGeom>
          <a:solidFill>
            <a:schemeClr val="bg1"/>
          </a:solidFill>
          <a:ln w="38100"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pic>
        <p:nvPicPr>
          <p:cNvPr id="74" name="図 73">
            <a:extLst>
              <a:ext uri="{FF2B5EF4-FFF2-40B4-BE49-F238E27FC236}">
                <a16:creationId xmlns:a16="http://schemas.microsoft.com/office/drawing/2014/main" id="{C49C25D8-69B4-6BB8-9988-4303E1523DE9}"/>
              </a:ext>
            </a:extLst>
          </p:cNvPr>
          <p:cNvPicPr>
            <a:picLocks noChangeAspect="1"/>
          </p:cNvPicPr>
          <p:nvPr/>
        </p:nvPicPr>
        <p:blipFill>
          <a:blip r:embed="rId6"/>
          <a:stretch>
            <a:fillRect/>
          </a:stretch>
        </p:blipFill>
        <p:spPr>
          <a:xfrm>
            <a:off x="3211252" y="3647565"/>
            <a:ext cx="1392299" cy="1146976"/>
          </a:xfrm>
          <a:prstGeom prst="rect">
            <a:avLst/>
          </a:prstGeom>
        </p:spPr>
      </p:pic>
      <p:sp>
        <p:nvSpPr>
          <p:cNvPr id="101" name="四角形: 角を丸くする 100">
            <a:extLst>
              <a:ext uri="{FF2B5EF4-FFF2-40B4-BE49-F238E27FC236}">
                <a16:creationId xmlns:a16="http://schemas.microsoft.com/office/drawing/2014/main" id="{B1866D64-63CA-5204-FE3D-1C4C4E196F1C}"/>
              </a:ext>
            </a:extLst>
          </p:cNvPr>
          <p:cNvSpPr/>
          <p:nvPr/>
        </p:nvSpPr>
        <p:spPr bwMode="auto">
          <a:xfrm>
            <a:off x="3042399" y="1934365"/>
            <a:ext cx="677469" cy="404322"/>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102" name="ビジネスマン｜女性">
            <a:extLst>
              <a:ext uri="{FF2B5EF4-FFF2-40B4-BE49-F238E27FC236}">
                <a16:creationId xmlns:a16="http://schemas.microsoft.com/office/drawing/2014/main" id="{E73B6931-19A4-3835-779E-90471BFDB21F}"/>
              </a:ext>
            </a:extLst>
          </p:cNvPr>
          <p:cNvGrpSpPr>
            <a:grpSpLocks noChangeAspect="1"/>
          </p:cNvGrpSpPr>
          <p:nvPr/>
        </p:nvGrpSpPr>
        <p:grpSpPr bwMode="auto">
          <a:xfrm>
            <a:off x="3211252" y="1958682"/>
            <a:ext cx="340211" cy="380005"/>
            <a:chOff x="2033" y="988"/>
            <a:chExt cx="607" cy="678"/>
          </a:xfrm>
        </p:grpSpPr>
        <p:sp>
          <p:nvSpPr>
            <p:cNvPr id="103" name="Freeform 10">
              <a:extLst>
                <a:ext uri="{FF2B5EF4-FFF2-40B4-BE49-F238E27FC236}">
                  <a16:creationId xmlns:a16="http://schemas.microsoft.com/office/drawing/2014/main" id="{BC9D93FD-8E9D-2095-8664-5C6408E6B638}"/>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104" name="Freeform 11">
              <a:extLst>
                <a:ext uri="{FF2B5EF4-FFF2-40B4-BE49-F238E27FC236}">
                  <a16:creationId xmlns:a16="http://schemas.microsoft.com/office/drawing/2014/main" id="{1C331ED9-6FBC-6A7D-6399-7F17EA47ECE6}"/>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sp>
        <p:nvSpPr>
          <p:cNvPr id="9" name="正方形/長方形 8">
            <a:extLst>
              <a:ext uri="{FF2B5EF4-FFF2-40B4-BE49-F238E27FC236}">
                <a16:creationId xmlns:a16="http://schemas.microsoft.com/office/drawing/2014/main" id="{E66921BE-26AC-5641-3188-E10039235380}"/>
              </a:ext>
            </a:extLst>
          </p:cNvPr>
          <p:cNvSpPr/>
          <p:nvPr/>
        </p:nvSpPr>
        <p:spPr bwMode="auto">
          <a:xfrm>
            <a:off x="620197" y="3235459"/>
            <a:ext cx="2014028" cy="1885223"/>
          </a:xfrm>
          <a:prstGeom prst="rect">
            <a:avLst/>
          </a:prstGeom>
          <a:solidFill>
            <a:schemeClr val="bg1"/>
          </a:solidFill>
          <a:ln w="25400"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16" name="グループ化 15">
            <a:extLst>
              <a:ext uri="{FF2B5EF4-FFF2-40B4-BE49-F238E27FC236}">
                <a16:creationId xmlns:a16="http://schemas.microsoft.com/office/drawing/2014/main" id="{2BFEF06B-E3F2-85AE-63D7-1F7363DF083C}"/>
              </a:ext>
            </a:extLst>
          </p:cNvPr>
          <p:cNvGrpSpPr/>
          <p:nvPr/>
        </p:nvGrpSpPr>
        <p:grpSpPr>
          <a:xfrm>
            <a:off x="887334" y="4013872"/>
            <a:ext cx="256220" cy="355396"/>
            <a:chOff x="7351365" y="2048331"/>
            <a:chExt cx="179872" cy="293846"/>
          </a:xfrm>
        </p:grpSpPr>
        <p:pic>
          <p:nvPicPr>
            <p:cNvPr id="17" name="図 16">
              <a:extLst>
                <a:ext uri="{FF2B5EF4-FFF2-40B4-BE49-F238E27FC236}">
                  <a16:creationId xmlns:a16="http://schemas.microsoft.com/office/drawing/2014/main" id="{62D593A5-6CD4-A1CB-9D97-6691BCCA23EC}"/>
                </a:ext>
              </a:extLst>
            </p:cNvPr>
            <p:cNvPicPr>
              <a:picLocks noChangeAspect="1"/>
            </p:cNvPicPr>
            <p:nvPr/>
          </p:nvPicPr>
          <p:blipFill>
            <a:blip r:embed="rId7">
              <a:duotone>
                <a:schemeClr val="accent1">
                  <a:shade val="45000"/>
                  <a:satMod val="135000"/>
                </a:schemeClr>
                <a:prstClr val="white"/>
              </a:duotone>
            </a:blip>
            <a:stretch>
              <a:fillRect/>
            </a:stretch>
          </p:blipFill>
          <p:spPr>
            <a:xfrm>
              <a:off x="7351365" y="2048331"/>
              <a:ext cx="179872" cy="293846"/>
            </a:xfrm>
            <a:prstGeom prst="rect">
              <a:avLst/>
            </a:prstGeom>
          </p:spPr>
        </p:pic>
        <p:sp>
          <p:nvSpPr>
            <p:cNvPr id="18" name="フリーフォーム: 図形 17">
              <a:extLst>
                <a:ext uri="{FF2B5EF4-FFF2-40B4-BE49-F238E27FC236}">
                  <a16:creationId xmlns:a16="http://schemas.microsoft.com/office/drawing/2014/main" id="{DA02C426-756C-4ACF-1F71-29E63CEC7472}"/>
                </a:ext>
              </a:extLst>
            </p:cNvPr>
            <p:cNvSpPr/>
            <p:nvPr/>
          </p:nvSpPr>
          <p:spPr>
            <a:xfrm>
              <a:off x="7391901" y="2086913"/>
              <a:ext cx="106734" cy="137160"/>
            </a:xfrm>
            <a:custGeom>
              <a:avLst/>
              <a:gdLst>
                <a:gd name="connsiteX0" fmla="*/ 106680 w 106680"/>
                <a:gd name="connsiteY0" fmla="*/ 0 h 137160"/>
                <a:gd name="connsiteX1" fmla="*/ 13335 w 106680"/>
                <a:gd name="connsiteY1" fmla="*/ 1905 h 137160"/>
                <a:gd name="connsiteX2" fmla="*/ 0 w 106680"/>
                <a:gd name="connsiteY2" fmla="*/ 137160 h 137160"/>
                <a:gd name="connsiteX3" fmla="*/ 87630 w 106680"/>
                <a:gd name="connsiteY3" fmla="*/ 137160 h 137160"/>
                <a:gd name="connsiteX4" fmla="*/ 106680 w 106680"/>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37160">
                  <a:moveTo>
                    <a:pt x="106680" y="0"/>
                  </a:moveTo>
                  <a:lnTo>
                    <a:pt x="13335" y="1905"/>
                  </a:lnTo>
                  <a:lnTo>
                    <a:pt x="0" y="137160"/>
                  </a:lnTo>
                  <a:lnTo>
                    <a:pt x="87630" y="137160"/>
                  </a:lnTo>
                  <a:lnTo>
                    <a:pt x="10668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marL="0" marR="0" lvl="0" indent="0" algn="l" defTabSz="914400" rtl="0" eaLnBrk="1" fontAlgn="auto" latinLnBrk="0" hangingPunct="1">
                <a:lnSpc>
                  <a:spcPct val="130000"/>
                </a:lnSpc>
                <a:spcBef>
                  <a:spcPts val="0"/>
                </a:spcBef>
                <a:spcAft>
                  <a:spcPts val="90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mn-ea"/>
              </a:endParaRPr>
            </a:p>
          </p:txBody>
        </p:sp>
        <p:sp>
          <p:nvSpPr>
            <p:cNvPr id="19" name="Freeform 8">
              <a:extLst>
                <a:ext uri="{FF2B5EF4-FFF2-40B4-BE49-F238E27FC236}">
                  <a16:creationId xmlns:a16="http://schemas.microsoft.com/office/drawing/2014/main" id="{A911177E-D617-A50A-0AF8-C3F878402C9A}"/>
                </a:ext>
              </a:extLst>
            </p:cNvPr>
            <p:cNvSpPr>
              <a:spLocks noEditPoints="1"/>
            </p:cNvSpPr>
            <p:nvPr/>
          </p:nvSpPr>
          <p:spPr bwMode="auto">
            <a:xfrm>
              <a:off x="7408443" y="2117716"/>
              <a:ext cx="67591" cy="73667"/>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endParaRPr>
            </a:p>
          </p:txBody>
        </p:sp>
      </p:grpSp>
      <p:sp>
        <p:nvSpPr>
          <p:cNvPr id="58" name="テキスト ボックス 57">
            <a:extLst>
              <a:ext uri="{FF2B5EF4-FFF2-40B4-BE49-F238E27FC236}">
                <a16:creationId xmlns:a16="http://schemas.microsoft.com/office/drawing/2014/main" id="{9C9E37C5-3397-806C-D280-CB2EDE85461C}"/>
              </a:ext>
            </a:extLst>
          </p:cNvPr>
          <p:cNvSpPr txBox="1"/>
          <p:nvPr/>
        </p:nvSpPr>
        <p:spPr>
          <a:xfrm>
            <a:off x="1152659" y="3314815"/>
            <a:ext cx="949105" cy="307777"/>
          </a:xfrm>
          <a:prstGeom prst="rect">
            <a:avLst/>
          </a:prstGeom>
          <a:noFill/>
        </p:spPr>
        <p:txBody>
          <a:bodyPr wrap="square" rtlCol="0">
            <a:spAutoFit/>
          </a:bodyPr>
          <a:lstStyle/>
          <a:p>
            <a:pPr algn="ctr"/>
            <a:r>
              <a:rPr kumimoji="1" lang="ja-JP" altLang="en-US" sz="1400" b="1" dirty="0">
                <a:solidFill>
                  <a:schemeClr val="tx2"/>
                </a:solidFill>
                <a:latin typeface="+mn-ea"/>
              </a:rPr>
              <a:t>本人確認</a:t>
            </a:r>
          </a:p>
        </p:txBody>
      </p:sp>
      <p:sp>
        <p:nvSpPr>
          <p:cNvPr id="59" name="テキスト ボックス 58">
            <a:extLst>
              <a:ext uri="{FF2B5EF4-FFF2-40B4-BE49-F238E27FC236}">
                <a16:creationId xmlns:a16="http://schemas.microsoft.com/office/drawing/2014/main" id="{798D63D7-8287-19E8-8193-0EDEBAC733D0}"/>
              </a:ext>
            </a:extLst>
          </p:cNvPr>
          <p:cNvSpPr txBox="1"/>
          <p:nvPr/>
        </p:nvSpPr>
        <p:spPr>
          <a:xfrm>
            <a:off x="873206" y="3548045"/>
            <a:ext cx="1508011" cy="461665"/>
          </a:xfrm>
          <a:prstGeom prst="rect">
            <a:avLst/>
          </a:prstGeom>
          <a:noFill/>
        </p:spPr>
        <p:txBody>
          <a:bodyPr wrap="square" rtlCol="0">
            <a:spAutoFit/>
          </a:bodyPr>
          <a:lstStyle/>
          <a:p>
            <a:pPr algn="ctr"/>
            <a:r>
              <a:rPr kumimoji="1" lang="ja-JP" altLang="en-US" sz="1200">
                <a:solidFill>
                  <a:schemeClr val="tx2"/>
                </a:solidFill>
                <a:latin typeface="+mn-ea"/>
              </a:rPr>
              <a:t>レセコン等で本人確認済一覧を表示</a:t>
            </a:r>
          </a:p>
        </p:txBody>
      </p:sp>
      <p:pic>
        <p:nvPicPr>
          <p:cNvPr id="62" name="グラフィックス 61" descr="ノート PC 単色塗りつぶし">
            <a:extLst>
              <a:ext uri="{FF2B5EF4-FFF2-40B4-BE49-F238E27FC236}">
                <a16:creationId xmlns:a16="http://schemas.microsoft.com/office/drawing/2014/main" id="{46A5E70D-A90F-D98D-03C0-6829882E1B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64247" y="3870870"/>
            <a:ext cx="628328" cy="628328"/>
          </a:xfrm>
          <a:prstGeom prst="rect">
            <a:avLst/>
          </a:prstGeom>
        </p:spPr>
      </p:pic>
      <p:sp>
        <p:nvSpPr>
          <p:cNvPr id="68" name="矢印: 右 67">
            <a:extLst>
              <a:ext uri="{FF2B5EF4-FFF2-40B4-BE49-F238E27FC236}">
                <a16:creationId xmlns:a16="http://schemas.microsoft.com/office/drawing/2014/main" id="{14661706-8133-0522-0EDA-FB458F7661D1}"/>
              </a:ext>
            </a:extLst>
          </p:cNvPr>
          <p:cNvSpPr/>
          <p:nvPr/>
        </p:nvSpPr>
        <p:spPr bwMode="auto">
          <a:xfrm>
            <a:off x="1410914" y="4111560"/>
            <a:ext cx="241780" cy="160020"/>
          </a:xfrm>
          <a:prstGeom prst="rightArrow">
            <a:avLst/>
          </a:prstGeom>
          <a:solidFill>
            <a:schemeClr val="tx2"/>
          </a:solidFill>
          <a:ln w="6350" algn="ctr">
            <a:solidFill>
              <a:schemeClr val="tx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5" name="テキスト ボックス 4">
            <a:extLst>
              <a:ext uri="{FF2B5EF4-FFF2-40B4-BE49-F238E27FC236}">
                <a16:creationId xmlns:a16="http://schemas.microsoft.com/office/drawing/2014/main" id="{88C2A0D4-52F0-46D8-C512-DF2B17F3D585}"/>
              </a:ext>
            </a:extLst>
          </p:cNvPr>
          <p:cNvSpPr txBox="1"/>
          <p:nvPr/>
        </p:nvSpPr>
        <p:spPr>
          <a:xfrm>
            <a:off x="644715" y="4439294"/>
            <a:ext cx="965330" cy="646331"/>
          </a:xfrm>
          <a:prstGeom prst="rect">
            <a:avLst/>
          </a:prstGeom>
          <a:noFill/>
        </p:spPr>
        <p:txBody>
          <a:bodyPr wrap="square" rtlCol="0">
            <a:spAutoFit/>
          </a:bodyPr>
          <a:lstStyle/>
          <a:p>
            <a:r>
              <a:rPr kumimoji="1" lang="ja-JP" altLang="en-US" sz="1200">
                <a:latin typeface="+mn-ea"/>
              </a:rPr>
              <a:t>顔認証付き</a:t>
            </a:r>
            <a:endParaRPr kumimoji="1" lang="en-US" altLang="ja-JP" sz="1200">
              <a:latin typeface="+mn-ea"/>
            </a:endParaRPr>
          </a:p>
          <a:p>
            <a:r>
              <a:rPr kumimoji="1" lang="ja-JP" altLang="en-US" sz="1200">
                <a:latin typeface="+mn-ea"/>
              </a:rPr>
              <a:t>カード</a:t>
            </a:r>
            <a:br>
              <a:rPr kumimoji="1" lang="en-US" altLang="ja-JP" sz="1200">
                <a:latin typeface="+mn-ea"/>
              </a:rPr>
            </a:br>
            <a:r>
              <a:rPr kumimoji="1" lang="ja-JP" altLang="en-US" sz="1200">
                <a:latin typeface="+mn-ea"/>
              </a:rPr>
              <a:t>リーダー等</a:t>
            </a:r>
          </a:p>
        </p:txBody>
      </p:sp>
      <p:sp>
        <p:nvSpPr>
          <p:cNvPr id="6" name="テキスト ボックス 5">
            <a:extLst>
              <a:ext uri="{FF2B5EF4-FFF2-40B4-BE49-F238E27FC236}">
                <a16:creationId xmlns:a16="http://schemas.microsoft.com/office/drawing/2014/main" id="{85116EDB-8952-39E0-5FAC-915FD70EA202}"/>
              </a:ext>
            </a:extLst>
          </p:cNvPr>
          <p:cNvSpPr txBox="1"/>
          <p:nvPr/>
        </p:nvSpPr>
        <p:spPr>
          <a:xfrm>
            <a:off x="1619226" y="4450981"/>
            <a:ext cx="969992" cy="276999"/>
          </a:xfrm>
          <a:prstGeom prst="rect">
            <a:avLst/>
          </a:prstGeom>
          <a:noFill/>
        </p:spPr>
        <p:txBody>
          <a:bodyPr wrap="square" rtlCol="0">
            <a:spAutoFit/>
          </a:bodyPr>
          <a:lstStyle/>
          <a:p>
            <a:pPr algn="ctr"/>
            <a:r>
              <a:rPr lang="ja-JP" altLang="en-US" sz="1200" dirty="0">
                <a:latin typeface="+mn-ea"/>
              </a:rPr>
              <a:t>レセコン等</a:t>
            </a:r>
            <a:endParaRPr kumimoji="1" lang="ja-JP" altLang="en-US" sz="1200" dirty="0">
              <a:latin typeface="+mn-ea"/>
            </a:endParaRPr>
          </a:p>
        </p:txBody>
      </p:sp>
      <p:grpSp>
        <p:nvGrpSpPr>
          <p:cNvPr id="11" name="グループ化 10">
            <a:extLst>
              <a:ext uri="{FF2B5EF4-FFF2-40B4-BE49-F238E27FC236}">
                <a16:creationId xmlns:a16="http://schemas.microsoft.com/office/drawing/2014/main" id="{2D9C8778-74FD-A228-09F4-266F2AAAA2EE}"/>
              </a:ext>
            </a:extLst>
          </p:cNvPr>
          <p:cNvGrpSpPr/>
          <p:nvPr/>
        </p:nvGrpSpPr>
        <p:grpSpPr>
          <a:xfrm>
            <a:off x="604647" y="2778996"/>
            <a:ext cx="806267" cy="531037"/>
            <a:chOff x="1587572" y="2771555"/>
            <a:chExt cx="888760" cy="585372"/>
          </a:xfrm>
        </p:grpSpPr>
        <p:grpSp>
          <p:nvGrpSpPr>
            <p:cNvPr id="12" name="男性">
              <a:extLst>
                <a:ext uri="{FF2B5EF4-FFF2-40B4-BE49-F238E27FC236}">
                  <a16:creationId xmlns:a16="http://schemas.microsoft.com/office/drawing/2014/main" id="{F19DE4F9-D1C1-3815-2A92-AC782A7D53D6}"/>
                </a:ext>
              </a:extLst>
            </p:cNvPr>
            <p:cNvGrpSpPr>
              <a:grpSpLocks noChangeAspect="1"/>
            </p:cNvGrpSpPr>
            <p:nvPr/>
          </p:nvGrpSpPr>
          <p:grpSpPr bwMode="auto">
            <a:xfrm>
              <a:off x="1587572" y="2773289"/>
              <a:ext cx="475686" cy="499986"/>
              <a:chOff x="907" y="979"/>
              <a:chExt cx="646" cy="679"/>
            </a:xfrm>
          </p:grpSpPr>
          <p:sp>
            <p:nvSpPr>
              <p:cNvPr id="23" name="Freeform 7">
                <a:extLst>
                  <a:ext uri="{FF2B5EF4-FFF2-40B4-BE49-F238E27FC236}">
                    <a16:creationId xmlns:a16="http://schemas.microsoft.com/office/drawing/2014/main" id="{3C5280B0-50BD-C9CC-E568-D1D84D9F5020}"/>
                  </a:ext>
                </a:extLst>
              </p:cNvPr>
              <p:cNvSpPr>
                <a:spLocks noEditPoints="1"/>
              </p:cNvSpPr>
              <p:nvPr/>
            </p:nvSpPr>
            <p:spPr bwMode="auto">
              <a:xfrm>
                <a:off x="1135" y="1039"/>
                <a:ext cx="191" cy="486"/>
              </a:xfrm>
              <a:custGeom>
                <a:avLst/>
                <a:gdLst>
                  <a:gd name="T0" fmla="*/ 28 w 125"/>
                  <a:gd name="T1" fmla="*/ 118 h 319"/>
                  <a:gd name="T2" fmla="*/ 12 w 125"/>
                  <a:gd name="T3" fmla="*/ 71 h 319"/>
                  <a:gd name="T4" fmla="*/ 12 w 125"/>
                  <a:gd name="T5" fmla="*/ 33 h 319"/>
                  <a:gd name="T6" fmla="*/ 113 w 125"/>
                  <a:gd name="T7" fmla="*/ 0 h 319"/>
                  <a:gd name="T8" fmla="*/ 113 w 125"/>
                  <a:gd name="T9" fmla="*/ 71 h 319"/>
                  <a:gd name="T10" fmla="*/ 96 w 125"/>
                  <a:gd name="T11" fmla="*/ 118 h 319"/>
                  <a:gd name="T12" fmla="*/ 94 w 125"/>
                  <a:gd name="T13" fmla="*/ 120 h 319"/>
                  <a:gd name="T14" fmla="*/ 94 w 125"/>
                  <a:gd name="T15" fmla="*/ 136 h 319"/>
                  <a:gd name="T16" fmla="*/ 94 w 125"/>
                  <a:gd name="T17" fmla="*/ 136 h 319"/>
                  <a:gd name="T18" fmla="*/ 62 w 125"/>
                  <a:gd name="T19" fmla="*/ 169 h 319"/>
                  <a:gd name="T20" fmla="*/ 30 w 125"/>
                  <a:gd name="T21" fmla="*/ 136 h 319"/>
                  <a:gd name="T22" fmla="*/ 30 w 125"/>
                  <a:gd name="T23" fmla="*/ 136 h 319"/>
                  <a:gd name="T24" fmla="*/ 30 w 125"/>
                  <a:gd name="T25" fmla="*/ 120 h 319"/>
                  <a:gd name="T26" fmla="*/ 28 w 125"/>
                  <a:gd name="T27" fmla="*/ 118 h 319"/>
                  <a:gd name="T28" fmla="*/ 62 w 125"/>
                  <a:gd name="T29" fmla="*/ 185 h 319"/>
                  <a:gd name="T30" fmla="*/ 18 w 125"/>
                  <a:gd name="T31" fmla="*/ 156 h 319"/>
                  <a:gd name="T32" fmla="*/ 0 w 125"/>
                  <a:gd name="T33" fmla="*/ 159 h 319"/>
                  <a:gd name="T34" fmla="*/ 61 w 125"/>
                  <a:gd name="T35" fmla="*/ 319 h 319"/>
                  <a:gd name="T36" fmla="*/ 64 w 125"/>
                  <a:gd name="T37" fmla="*/ 319 h 319"/>
                  <a:gd name="T38" fmla="*/ 125 w 125"/>
                  <a:gd name="T39" fmla="*/ 159 h 319"/>
                  <a:gd name="T40" fmla="*/ 107 w 125"/>
                  <a:gd name="T41" fmla="*/ 156 h 319"/>
                  <a:gd name="T42" fmla="*/ 62 w 125"/>
                  <a:gd name="T43" fmla="*/ 18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319">
                    <a:moveTo>
                      <a:pt x="28" y="118"/>
                    </a:moveTo>
                    <a:cubicBezTo>
                      <a:pt x="18" y="108"/>
                      <a:pt x="12" y="97"/>
                      <a:pt x="12" y="71"/>
                    </a:cubicBezTo>
                    <a:cubicBezTo>
                      <a:pt x="12" y="33"/>
                      <a:pt x="12" y="33"/>
                      <a:pt x="12" y="33"/>
                    </a:cubicBezTo>
                    <a:cubicBezTo>
                      <a:pt x="113" y="0"/>
                      <a:pt x="113" y="0"/>
                      <a:pt x="113" y="0"/>
                    </a:cubicBezTo>
                    <a:cubicBezTo>
                      <a:pt x="113" y="71"/>
                      <a:pt x="113" y="71"/>
                      <a:pt x="113" y="71"/>
                    </a:cubicBezTo>
                    <a:cubicBezTo>
                      <a:pt x="113" y="97"/>
                      <a:pt x="106" y="108"/>
                      <a:pt x="96" y="118"/>
                    </a:cubicBezTo>
                    <a:cubicBezTo>
                      <a:pt x="94" y="120"/>
                      <a:pt x="94" y="120"/>
                      <a:pt x="94" y="120"/>
                    </a:cubicBezTo>
                    <a:cubicBezTo>
                      <a:pt x="94" y="136"/>
                      <a:pt x="94" y="136"/>
                      <a:pt x="94" y="136"/>
                    </a:cubicBezTo>
                    <a:cubicBezTo>
                      <a:pt x="94" y="136"/>
                      <a:pt x="94" y="136"/>
                      <a:pt x="94" y="136"/>
                    </a:cubicBezTo>
                    <a:cubicBezTo>
                      <a:pt x="94" y="156"/>
                      <a:pt x="82" y="169"/>
                      <a:pt x="62" y="169"/>
                    </a:cubicBezTo>
                    <a:cubicBezTo>
                      <a:pt x="43" y="169"/>
                      <a:pt x="30" y="156"/>
                      <a:pt x="30" y="136"/>
                    </a:cubicBezTo>
                    <a:cubicBezTo>
                      <a:pt x="30" y="136"/>
                      <a:pt x="30" y="136"/>
                      <a:pt x="30" y="136"/>
                    </a:cubicBezTo>
                    <a:cubicBezTo>
                      <a:pt x="30" y="120"/>
                      <a:pt x="30" y="120"/>
                      <a:pt x="30" y="120"/>
                    </a:cubicBezTo>
                    <a:lnTo>
                      <a:pt x="28" y="118"/>
                    </a:lnTo>
                    <a:close/>
                    <a:moveTo>
                      <a:pt x="62" y="185"/>
                    </a:moveTo>
                    <a:cubicBezTo>
                      <a:pt x="41" y="185"/>
                      <a:pt x="25" y="174"/>
                      <a:pt x="18" y="156"/>
                    </a:cubicBezTo>
                    <a:cubicBezTo>
                      <a:pt x="14" y="157"/>
                      <a:pt x="8" y="158"/>
                      <a:pt x="0" y="159"/>
                    </a:cubicBezTo>
                    <a:cubicBezTo>
                      <a:pt x="61" y="319"/>
                      <a:pt x="61" y="319"/>
                      <a:pt x="61" y="319"/>
                    </a:cubicBezTo>
                    <a:cubicBezTo>
                      <a:pt x="64" y="319"/>
                      <a:pt x="64" y="319"/>
                      <a:pt x="64" y="319"/>
                    </a:cubicBezTo>
                    <a:cubicBezTo>
                      <a:pt x="125" y="159"/>
                      <a:pt x="125" y="159"/>
                      <a:pt x="125" y="159"/>
                    </a:cubicBezTo>
                    <a:cubicBezTo>
                      <a:pt x="117" y="158"/>
                      <a:pt x="111" y="157"/>
                      <a:pt x="107" y="156"/>
                    </a:cubicBezTo>
                    <a:cubicBezTo>
                      <a:pt x="100" y="174"/>
                      <a:pt x="83" y="185"/>
                      <a:pt x="62"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24" name="Freeform 8">
                <a:extLst>
                  <a:ext uri="{FF2B5EF4-FFF2-40B4-BE49-F238E27FC236}">
                    <a16:creationId xmlns:a16="http://schemas.microsoft.com/office/drawing/2014/main" id="{35D40B6D-F25D-F7B8-83C4-9E2721D853D2}"/>
                  </a:ext>
                </a:extLst>
              </p:cNvPr>
              <p:cNvSpPr>
                <a:spLocks noEditPoints="1"/>
              </p:cNvSpPr>
              <p:nvPr/>
            </p:nvSpPr>
            <p:spPr bwMode="auto">
              <a:xfrm>
                <a:off x="907" y="979"/>
                <a:ext cx="646" cy="679"/>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13" name="女性">
              <a:extLst>
                <a:ext uri="{FF2B5EF4-FFF2-40B4-BE49-F238E27FC236}">
                  <a16:creationId xmlns:a16="http://schemas.microsoft.com/office/drawing/2014/main" id="{3E0A2E7C-BB36-1EA1-235E-2BC6B3AE0348}"/>
                </a:ext>
              </a:extLst>
            </p:cNvPr>
            <p:cNvGrpSpPr>
              <a:grpSpLocks noChangeAspect="1"/>
            </p:cNvGrpSpPr>
            <p:nvPr/>
          </p:nvGrpSpPr>
          <p:grpSpPr bwMode="auto">
            <a:xfrm>
              <a:off x="2037512" y="2771555"/>
              <a:ext cx="438820" cy="501720"/>
              <a:chOff x="2034" y="979"/>
              <a:chExt cx="593" cy="678"/>
            </a:xfrm>
          </p:grpSpPr>
          <p:sp>
            <p:nvSpPr>
              <p:cNvPr id="21" name="Freeform 12">
                <a:extLst>
                  <a:ext uri="{FF2B5EF4-FFF2-40B4-BE49-F238E27FC236}">
                    <a16:creationId xmlns:a16="http://schemas.microsoft.com/office/drawing/2014/main" id="{9AD78022-5E26-48D9-B8C6-054ADEB91028}"/>
                  </a:ext>
                </a:extLst>
              </p:cNvPr>
              <p:cNvSpPr>
                <a:spLocks/>
              </p:cNvSpPr>
              <p:nvPr/>
            </p:nvSpPr>
            <p:spPr bwMode="auto">
              <a:xfrm>
                <a:off x="2212" y="1057"/>
                <a:ext cx="237" cy="332"/>
              </a:xfrm>
              <a:custGeom>
                <a:avLst/>
                <a:gdLst>
                  <a:gd name="T0" fmla="*/ 0 w 156"/>
                  <a:gd name="T1" fmla="*/ 160 h 218"/>
                  <a:gd name="T2" fmla="*/ 51 w 156"/>
                  <a:gd name="T3" fmla="*/ 149 h 218"/>
                  <a:gd name="T4" fmla="*/ 51 w 156"/>
                  <a:gd name="T5" fmla="*/ 118 h 218"/>
                  <a:gd name="T6" fmla="*/ 30 w 156"/>
                  <a:gd name="T7" fmla="*/ 76 h 218"/>
                  <a:gd name="T8" fmla="*/ 30 w 156"/>
                  <a:gd name="T9" fmla="*/ 37 h 218"/>
                  <a:gd name="T10" fmla="*/ 127 w 156"/>
                  <a:gd name="T11" fmla="*/ 0 h 218"/>
                  <a:gd name="T12" fmla="*/ 127 w 156"/>
                  <a:gd name="T13" fmla="*/ 76 h 218"/>
                  <a:gd name="T14" fmla="*/ 106 w 156"/>
                  <a:gd name="T15" fmla="*/ 118 h 218"/>
                  <a:gd name="T16" fmla="*/ 106 w 156"/>
                  <a:gd name="T17" fmla="*/ 149 h 218"/>
                  <a:gd name="T18" fmla="*/ 156 w 156"/>
                  <a:gd name="T19" fmla="*/ 160 h 218"/>
                  <a:gd name="T20" fmla="*/ 0 w 156"/>
                  <a:gd name="T21" fmla="*/ 16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218">
                    <a:moveTo>
                      <a:pt x="0" y="160"/>
                    </a:moveTo>
                    <a:cubicBezTo>
                      <a:pt x="51" y="149"/>
                      <a:pt x="51" y="149"/>
                      <a:pt x="51" y="149"/>
                    </a:cubicBezTo>
                    <a:cubicBezTo>
                      <a:pt x="51" y="118"/>
                      <a:pt x="51" y="118"/>
                      <a:pt x="51" y="118"/>
                    </a:cubicBezTo>
                    <a:cubicBezTo>
                      <a:pt x="38" y="109"/>
                      <a:pt x="30" y="95"/>
                      <a:pt x="30" y="76"/>
                    </a:cubicBezTo>
                    <a:cubicBezTo>
                      <a:pt x="30" y="37"/>
                      <a:pt x="30" y="37"/>
                      <a:pt x="30" y="37"/>
                    </a:cubicBezTo>
                    <a:cubicBezTo>
                      <a:pt x="127" y="0"/>
                      <a:pt x="127" y="0"/>
                      <a:pt x="127" y="0"/>
                    </a:cubicBezTo>
                    <a:cubicBezTo>
                      <a:pt x="127" y="76"/>
                      <a:pt x="127" y="76"/>
                      <a:pt x="127" y="76"/>
                    </a:cubicBezTo>
                    <a:cubicBezTo>
                      <a:pt x="127" y="95"/>
                      <a:pt x="119" y="109"/>
                      <a:pt x="106" y="118"/>
                    </a:cubicBezTo>
                    <a:cubicBezTo>
                      <a:pt x="106" y="149"/>
                      <a:pt x="106" y="149"/>
                      <a:pt x="106" y="149"/>
                    </a:cubicBezTo>
                    <a:cubicBezTo>
                      <a:pt x="156" y="160"/>
                      <a:pt x="156" y="160"/>
                      <a:pt x="156" y="160"/>
                    </a:cubicBezTo>
                    <a:cubicBezTo>
                      <a:pt x="113" y="218"/>
                      <a:pt x="44" y="218"/>
                      <a:pt x="0" y="1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22" name="Freeform 13">
                <a:extLst>
                  <a:ext uri="{FF2B5EF4-FFF2-40B4-BE49-F238E27FC236}">
                    <a16:creationId xmlns:a16="http://schemas.microsoft.com/office/drawing/2014/main" id="{1E4EDDC2-360F-0684-94CF-E7CD2872D237}"/>
                  </a:ext>
                </a:extLst>
              </p:cNvPr>
              <p:cNvSpPr>
                <a:spLocks noEditPoints="1"/>
              </p:cNvSpPr>
              <p:nvPr/>
            </p:nvSpPr>
            <p:spPr bwMode="auto">
              <a:xfrm>
                <a:off x="2034" y="979"/>
                <a:ext cx="593" cy="678"/>
              </a:xfrm>
              <a:custGeom>
                <a:avLst/>
                <a:gdLst>
                  <a:gd name="T0" fmla="*/ 314 w 390"/>
                  <a:gd name="T1" fmla="*/ 203 h 445"/>
                  <a:gd name="T2" fmla="*/ 243 w 390"/>
                  <a:gd name="T3" fmla="*/ 188 h 445"/>
                  <a:gd name="T4" fmla="*/ 243 w 390"/>
                  <a:gd name="T5" fmla="*/ 176 h 445"/>
                  <a:gd name="T6" fmla="*/ 280 w 390"/>
                  <a:gd name="T7" fmla="*/ 168 h 445"/>
                  <a:gd name="T8" fmla="*/ 270 w 390"/>
                  <a:gd name="T9" fmla="*/ 73 h 445"/>
                  <a:gd name="T10" fmla="*/ 195 w 390"/>
                  <a:gd name="T11" fmla="*/ 0 h 445"/>
                  <a:gd name="T12" fmla="*/ 120 w 390"/>
                  <a:gd name="T13" fmla="*/ 73 h 445"/>
                  <a:gd name="T14" fmla="*/ 110 w 390"/>
                  <a:gd name="T15" fmla="*/ 168 h 445"/>
                  <a:gd name="T16" fmla="*/ 147 w 390"/>
                  <a:gd name="T17" fmla="*/ 176 h 445"/>
                  <a:gd name="T18" fmla="*/ 147 w 390"/>
                  <a:gd name="T19" fmla="*/ 188 h 445"/>
                  <a:gd name="T20" fmla="*/ 77 w 390"/>
                  <a:gd name="T21" fmla="*/ 203 h 445"/>
                  <a:gd name="T22" fmla="*/ 6 w 390"/>
                  <a:gd name="T23" fmla="*/ 304 h 445"/>
                  <a:gd name="T24" fmla="*/ 19 w 390"/>
                  <a:gd name="T25" fmla="*/ 429 h 445"/>
                  <a:gd name="T26" fmla="*/ 37 w 390"/>
                  <a:gd name="T27" fmla="*/ 445 h 445"/>
                  <a:gd name="T28" fmla="*/ 354 w 390"/>
                  <a:gd name="T29" fmla="*/ 445 h 445"/>
                  <a:gd name="T30" fmla="*/ 371 w 390"/>
                  <a:gd name="T31" fmla="*/ 429 h 445"/>
                  <a:gd name="T32" fmla="*/ 385 w 390"/>
                  <a:gd name="T33" fmla="*/ 304 h 445"/>
                  <a:gd name="T34" fmla="*/ 314 w 390"/>
                  <a:gd name="T35" fmla="*/ 203 h 445"/>
                  <a:gd name="T36" fmla="*/ 117 w 390"/>
                  <a:gd name="T37" fmla="*/ 211 h 445"/>
                  <a:gd name="T38" fmla="*/ 168 w 390"/>
                  <a:gd name="T39" fmla="*/ 200 h 445"/>
                  <a:gd name="T40" fmla="*/ 168 w 390"/>
                  <a:gd name="T41" fmla="*/ 169 h 445"/>
                  <a:gd name="T42" fmla="*/ 147 w 390"/>
                  <a:gd name="T43" fmla="*/ 127 h 445"/>
                  <a:gd name="T44" fmla="*/ 147 w 390"/>
                  <a:gd name="T45" fmla="*/ 88 h 445"/>
                  <a:gd name="T46" fmla="*/ 244 w 390"/>
                  <a:gd name="T47" fmla="*/ 51 h 445"/>
                  <a:gd name="T48" fmla="*/ 244 w 390"/>
                  <a:gd name="T49" fmla="*/ 127 h 445"/>
                  <a:gd name="T50" fmla="*/ 223 w 390"/>
                  <a:gd name="T51" fmla="*/ 169 h 445"/>
                  <a:gd name="T52" fmla="*/ 223 w 390"/>
                  <a:gd name="T53" fmla="*/ 200 h 445"/>
                  <a:gd name="T54" fmla="*/ 273 w 390"/>
                  <a:gd name="T55" fmla="*/ 211 h 445"/>
                  <a:gd name="T56" fmla="*/ 117 w 390"/>
                  <a:gd name="T57" fmla="*/ 2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0" h="445">
                    <a:moveTo>
                      <a:pt x="314" y="203"/>
                    </a:moveTo>
                    <a:cubicBezTo>
                      <a:pt x="297" y="199"/>
                      <a:pt x="270" y="194"/>
                      <a:pt x="243" y="188"/>
                    </a:cubicBezTo>
                    <a:cubicBezTo>
                      <a:pt x="243" y="176"/>
                      <a:pt x="243" y="176"/>
                      <a:pt x="243" y="176"/>
                    </a:cubicBezTo>
                    <a:cubicBezTo>
                      <a:pt x="280" y="168"/>
                      <a:pt x="280" y="168"/>
                      <a:pt x="280" y="168"/>
                    </a:cubicBezTo>
                    <a:cubicBezTo>
                      <a:pt x="280" y="168"/>
                      <a:pt x="272" y="86"/>
                      <a:pt x="270" y="73"/>
                    </a:cubicBezTo>
                    <a:cubicBezTo>
                      <a:pt x="265" y="23"/>
                      <a:pt x="231" y="0"/>
                      <a:pt x="195" y="0"/>
                    </a:cubicBezTo>
                    <a:cubicBezTo>
                      <a:pt x="160" y="0"/>
                      <a:pt x="126" y="23"/>
                      <a:pt x="120" y="73"/>
                    </a:cubicBezTo>
                    <a:cubicBezTo>
                      <a:pt x="119" y="86"/>
                      <a:pt x="110" y="168"/>
                      <a:pt x="110" y="168"/>
                    </a:cubicBezTo>
                    <a:cubicBezTo>
                      <a:pt x="147" y="176"/>
                      <a:pt x="147" y="176"/>
                      <a:pt x="147" y="176"/>
                    </a:cubicBezTo>
                    <a:cubicBezTo>
                      <a:pt x="147" y="188"/>
                      <a:pt x="147" y="188"/>
                      <a:pt x="147" y="188"/>
                    </a:cubicBezTo>
                    <a:cubicBezTo>
                      <a:pt x="120" y="194"/>
                      <a:pt x="94" y="199"/>
                      <a:pt x="77" y="203"/>
                    </a:cubicBezTo>
                    <a:cubicBezTo>
                      <a:pt x="20" y="215"/>
                      <a:pt x="0" y="247"/>
                      <a:pt x="6" y="304"/>
                    </a:cubicBezTo>
                    <a:cubicBezTo>
                      <a:pt x="8" y="323"/>
                      <a:pt x="14" y="376"/>
                      <a:pt x="19" y="429"/>
                    </a:cubicBezTo>
                    <a:cubicBezTo>
                      <a:pt x="20" y="438"/>
                      <a:pt x="27" y="445"/>
                      <a:pt x="37" y="445"/>
                    </a:cubicBezTo>
                    <a:cubicBezTo>
                      <a:pt x="354" y="445"/>
                      <a:pt x="354" y="445"/>
                      <a:pt x="354" y="445"/>
                    </a:cubicBezTo>
                    <a:cubicBezTo>
                      <a:pt x="364" y="445"/>
                      <a:pt x="370" y="438"/>
                      <a:pt x="371" y="429"/>
                    </a:cubicBezTo>
                    <a:cubicBezTo>
                      <a:pt x="377" y="376"/>
                      <a:pt x="383" y="323"/>
                      <a:pt x="385" y="304"/>
                    </a:cubicBezTo>
                    <a:cubicBezTo>
                      <a:pt x="390" y="247"/>
                      <a:pt x="370" y="215"/>
                      <a:pt x="314" y="203"/>
                    </a:cubicBezTo>
                    <a:close/>
                    <a:moveTo>
                      <a:pt x="117" y="211"/>
                    </a:moveTo>
                    <a:cubicBezTo>
                      <a:pt x="168" y="200"/>
                      <a:pt x="168" y="200"/>
                      <a:pt x="168" y="200"/>
                    </a:cubicBezTo>
                    <a:cubicBezTo>
                      <a:pt x="168" y="169"/>
                      <a:pt x="168" y="169"/>
                      <a:pt x="168" y="169"/>
                    </a:cubicBezTo>
                    <a:cubicBezTo>
                      <a:pt x="155" y="160"/>
                      <a:pt x="147" y="146"/>
                      <a:pt x="147" y="127"/>
                    </a:cubicBezTo>
                    <a:cubicBezTo>
                      <a:pt x="147" y="88"/>
                      <a:pt x="147" y="88"/>
                      <a:pt x="147" y="88"/>
                    </a:cubicBezTo>
                    <a:cubicBezTo>
                      <a:pt x="244" y="51"/>
                      <a:pt x="244" y="51"/>
                      <a:pt x="244" y="51"/>
                    </a:cubicBezTo>
                    <a:cubicBezTo>
                      <a:pt x="244" y="127"/>
                      <a:pt x="244" y="127"/>
                      <a:pt x="244" y="127"/>
                    </a:cubicBezTo>
                    <a:cubicBezTo>
                      <a:pt x="244" y="146"/>
                      <a:pt x="236" y="160"/>
                      <a:pt x="223" y="169"/>
                    </a:cubicBezTo>
                    <a:cubicBezTo>
                      <a:pt x="223" y="200"/>
                      <a:pt x="223" y="200"/>
                      <a:pt x="223" y="200"/>
                    </a:cubicBezTo>
                    <a:cubicBezTo>
                      <a:pt x="273" y="211"/>
                      <a:pt x="273" y="211"/>
                      <a:pt x="273" y="211"/>
                    </a:cubicBezTo>
                    <a:cubicBezTo>
                      <a:pt x="230" y="269"/>
                      <a:pt x="161" y="269"/>
                      <a:pt x="117" y="211"/>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14" name="乳児">
              <a:extLst>
                <a:ext uri="{FF2B5EF4-FFF2-40B4-BE49-F238E27FC236}">
                  <a16:creationId xmlns:a16="http://schemas.microsoft.com/office/drawing/2014/main" id="{01CAF863-4E97-A195-EFA8-D0A361031F74}"/>
                </a:ext>
              </a:extLst>
            </p:cNvPr>
            <p:cNvGrpSpPr>
              <a:grpSpLocks noChangeAspect="1"/>
            </p:cNvGrpSpPr>
            <p:nvPr/>
          </p:nvGrpSpPr>
          <p:grpSpPr bwMode="auto">
            <a:xfrm>
              <a:off x="1885774" y="2898961"/>
              <a:ext cx="324559" cy="457966"/>
              <a:chOff x="5445" y="2108"/>
              <a:chExt cx="489" cy="690"/>
            </a:xfrm>
          </p:grpSpPr>
          <p:sp>
            <p:nvSpPr>
              <p:cNvPr id="15" name="Freeform 54">
                <a:extLst>
                  <a:ext uri="{FF2B5EF4-FFF2-40B4-BE49-F238E27FC236}">
                    <a16:creationId xmlns:a16="http://schemas.microsoft.com/office/drawing/2014/main" id="{FED490AF-5EA6-20EC-362D-DCB5F80ACB47}"/>
                  </a:ext>
                </a:extLst>
              </p:cNvPr>
              <p:cNvSpPr>
                <a:spLocks noEditPoints="1"/>
              </p:cNvSpPr>
              <p:nvPr/>
            </p:nvSpPr>
            <p:spPr bwMode="auto">
              <a:xfrm>
                <a:off x="5477" y="2144"/>
                <a:ext cx="425" cy="624"/>
              </a:xfrm>
              <a:custGeom>
                <a:avLst/>
                <a:gdLst>
                  <a:gd name="T0" fmla="*/ 140 w 279"/>
                  <a:gd name="T1" fmla="*/ 99 h 410"/>
                  <a:gd name="T2" fmla="*/ 124 w 279"/>
                  <a:gd name="T3" fmla="*/ 83 h 410"/>
                  <a:gd name="T4" fmla="*/ 140 w 279"/>
                  <a:gd name="T5" fmla="*/ 68 h 410"/>
                  <a:gd name="T6" fmla="*/ 155 w 279"/>
                  <a:gd name="T7" fmla="*/ 83 h 410"/>
                  <a:gd name="T8" fmla="*/ 140 w 279"/>
                  <a:gd name="T9" fmla="*/ 99 h 410"/>
                  <a:gd name="T10" fmla="*/ 91 w 279"/>
                  <a:gd name="T11" fmla="*/ 46 h 410"/>
                  <a:gd name="T12" fmla="*/ 105 w 279"/>
                  <a:gd name="T13" fmla="*/ 12 h 410"/>
                  <a:gd name="T14" fmla="*/ 136 w 279"/>
                  <a:gd name="T15" fmla="*/ 6 h 410"/>
                  <a:gd name="T16" fmla="*/ 152 w 279"/>
                  <a:gd name="T17" fmla="*/ 12 h 410"/>
                  <a:gd name="T18" fmla="*/ 179 w 279"/>
                  <a:gd name="T19" fmla="*/ 17 h 410"/>
                  <a:gd name="T20" fmla="*/ 188 w 279"/>
                  <a:gd name="T21" fmla="*/ 46 h 410"/>
                  <a:gd name="T22" fmla="*/ 188 w 279"/>
                  <a:gd name="T23" fmla="*/ 60 h 410"/>
                  <a:gd name="T24" fmla="*/ 170 w 279"/>
                  <a:gd name="T25" fmla="*/ 98 h 410"/>
                  <a:gd name="T26" fmla="*/ 174 w 279"/>
                  <a:gd name="T27" fmla="*/ 83 h 410"/>
                  <a:gd name="T28" fmla="*/ 140 w 279"/>
                  <a:gd name="T29" fmla="*/ 49 h 410"/>
                  <a:gd name="T30" fmla="*/ 106 w 279"/>
                  <a:gd name="T31" fmla="*/ 83 h 410"/>
                  <a:gd name="T32" fmla="*/ 109 w 279"/>
                  <a:gd name="T33" fmla="*/ 98 h 410"/>
                  <a:gd name="T34" fmla="*/ 91 w 279"/>
                  <a:gd name="T35" fmla="*/ 60 h 410"/>
                  <a:gd name="T36" fmla="*/ 91 w 279"/>
                  <a:gd name="T37" fmla="*/ 46 h 410"/>
                  <a:gd name="T38" fmla="*/ 279 w 279"/>
                  <a:gd name="T39" fmla="*/ 196 h 410"/>
                  <a:gd name="T40" fmla="*/ 247 w 279"/>
                  <a:gd name="T41" fmla="*/ 196 h 410"/>
                  <a:gd name="T42" fmla="*/ 227 w 279"/>
                  <a:gd name="T43" fmla="*/ 217 h 410"/>
                  <a:gd name="T44" fmla="*/ 227 w 279"/>
                  <a:gd name="T45" fmla="*/ 380 h 410"/>
                  <a:gd name="T46" fmla="*/ 140 w 279"/>
                  <a:gd name="T47" fmla="*/ 410 h 410"/>
                  <a:gd name="T48" fmla="*/ 52 w 279"/>
                  <a:gd name="T49" fmla="*/ 380 h 410"/>
                  <a:gd name="T50" fmla="*/ 52 w 279"/>
                  <a:gd name="T51" fmla="*/ 217 h 410"/>
                  <a:gd name="T52" fmla="*/ 32 w 279"/>
                  <a:gd name="T53" fmla="*/ 196 h 410"/>
                  <a:gd name="T54" fmla="*/ 0 w 279"/>
                  <a:gd name="T55" fmla="*/ 196 h 410"/>
                  <a:gd name="T56" fmla="*/ 0 w 279"/>
                  <a:gd name="T57" fmla="*/ 123 h 410"/>
                  <a:gd name="T58" fmla="*/ 86 w 279"/>
                  <a:gd name="T59" fmla="*/ 104 h 410"/>
                  <a:gd name="T60" fmla="*/ 100 w 279"/>
                  <a:gd name="T61" fmla="*/ 116 h 410"/>
                  <a:gd name="T62" fmla="*/ 128 w 279"/>
                  <a:gd name="T63" fmla="*/ 164 h 410"/>
                  <a:gd name="T64" fmla="*/ 79 w 279"/>
                  <a:gd name="T65" fmla="*/ 247 h 410"/>
                  <a:gd name="T66" fmla="*/ 97 w 279"/>
                  <a:gd name="T67" fmla="*/ 257 h 410"/>
                  <a:gd name="T68" fmla="*/ 179 w 279"/>
                  <a:gd name="T69" fmla="*/ 116 h 410"/>
                  <a:gd name="T70" fmla="*/ 193 w 279"/>
                  <a:gd name="T71" fmla="*/ 104 h 410"/>
                  <a:gd name="T72" fmla="*/ 279 w 279"/>
                  <a:gd name="T73" fmla="*/ 123 h 410"/>
                  <a:gd name="T74" fmla="*/ 279 w 279"/>
                  <a:gd name="T75"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9" h="410">
                    <a:moveTo>
                      <a:pt x="140" y="99"/>
                    </a:moveTo>
                    <a:cubicBezTo>
                      <a:pt x="131" y="99"/>
                      <a:pt x="124" y="92"/>
                      <a:pt x="124" y="83"/>
                    </a:cubicBezTo>
                    <a:cubicBezTo>
                      <a:pt x="124" y="75"/>
                      <a:pt x="131" y="68"/>
                      <a:pt x="140" y="68"/>
                    </a:cubicBezTo>
                    <a:cubicBezTo>
                      <a:pt x="148" y="68"/>
                      <a:pt x="155" y="75"/>
                      <a:pt x="155" y="83"/>
                    </a:cubicBezTo>
                    <a:cubicBezTo>
                      <a:pt x="155" y="92"/>
                      <a:pt x="148" y="99"/>
                      <a:pt x="140" y="99"/>
                    </a:cubicBezTo>
                    <a:close/>
                    <a:moveTo>
                      <a:pt x="91" y="46"/>
                    </a:moveTo>
                    <a:cubicBezTo>
                      <a:pt x="91" y="32"/>
                      <a:pt x="96" y="20"/>
                      <a:pt x="105" y="12"/>
                    </a:cubicBezTo>
                    <a:cubicBezTo>
                      <a:pt x="111" y="5"/>
                      <a:pt x="122" y="0"/>
                      <a:pt x="136" y="6"/>
                    </a:cubicBezTo>
                    <a:cubicBezTo>
                      <a:pt x="143" y="9"/>
                      <a:pt x="149" y="11"/>
                      <a:pt x="152" y="12"/>
                    </a:cubicBezTo>
                    <a:cubicBezTo>
                      <a:pt x="161" y="17"/>
                      <a:pt x="171" y="18"/>
                      <a:pt x="179" y="17"/>
                    </a:cubicBezTo>
                    <a:cubicBezTo>
                      <a:pt x="185" y="25"/>
                      <a:pt x="188" y="35"/>
                      <a:pt x="188" y="46"/>
                    </a:cubicBezTo>
                    <a:cubicBezTo>
                      <a:pt x="188" y="60"/>
                      <a:pt x="188" y="60"/>
                      <a:pt x="188" y="60"/>
                    </a:cubicBezTo>
                    <a:cubicBezTo>
                      <a:pt x="188" y="75"/>
                      <a:pt x="181" y="89"/>
                      <a:pt x="170" y="98"/>
                    </a:cubicBezTo>
                    <a:cubicBezTo>
                      <a:pt x="172" y="93"/>
                      <a:pt x="174" y="89"/>
                      <a:pt x="174" y="83"/>
                    </a:cubicBezTo>
                    <a:cubicBezTo>
                      <a:pt x="174" y="65"/>
                      <a:pt x="158" y="49"/>
                      <a:pt x="140" y="49"/>
                    </a:cubicBezTo>
                    <a:cubicBezTo>
                      <a:pt x="121" y="49"/>
                      <a:pt x="106" y="65"/>
                      <a:pt x="106" y="83"/>
                    </a:cubicBezTo>
                    <a:cubicBezTo>
                      <a:pt x="106" y="89"/>
                      <a:pt x="107" y="93"/>
                      <a:pt x="109" y="98"/>
                    </a:cubicBezTo>
                    <a:cubicBezTo>
                      <a:pt x="98" y="89"/>
                      <a:pt x="91" y="75"/>
                      <a:pt x="91" y="60"/>
                    </a:cubicBezTo>
                    <a:lnTo>
                      <a:pt x="91" y="46"/>
                    </a:lnTo>
                    <a:close/>
                    <a:moveTo>
                      <a:pt x="279" y="196"/>
                    </a:moveTo>
                    <a:cubicBezTo>
                      <a:pt x="247" y="196"/>
                      <a:pt x="247" y="196"/>
                      <a:pt x="247" y="196"/>
                    </a:cubicBezTo>
                    <a:cubicBezTo>
                      <a:pt x="236" y="196"/>
                      <a:pt x="227" y="206"/>
                      <a:pt x="227" y="217"/>
                    </a:cubicBezTo>
                    <a:cubicBezTo>
                      <a:pt x="227" y="380"/>
                      <a:pt x="227" y="380"/>
                      <a:pt x="227" y="380"/>
                    </a:cubicBezTo>
                    <a:cubicBezTo>
                      <a:pt x="215" y="390"/>
                      <a:pt x="185" y="410"/>
                      <a:pt x="140" y="410"/>
                    </a:cubicBezTo>
                    <a:cubicBezTo>
                      <a:pt x="94" y="410"/>
                      <a:pt x="64" y="390"/>
                      <a:pt x="52" y="380"/>
                    </a:cubicBezTo>
                    <a:cubicBezTo>
                      <a:pt x="52" y="217"/>
                      <a:pt x="52" y="217"/>
                      <a:pt x="52" y="217"/>
                    </a:cubicBezTo>
                    <a:cubicBezTo>
                      <a:pt x="52" y="206"/>
                      <a:pt x="43" y="196"/>
                      <a:pt x="32" y="196"/>
                    </a:cubicBezTo>
                    <a:cubicBezTo>
                      <a:pt x="0" y="196"/>
                      <a:pt x="0" y="196"/>
                      <a:pt x="0" y="196"/>
                    </a:cubicBezTo>
                    <a:cubicBezTo>
                      <a:pt x="0" y="123"/>
                      <a:pt x="0" y="123"/>
                      <a:pt x="0" y="123"/>
                    </a:cubicBezTo>
                    <a:cubicBezTo>
                      <a:pt x="86" y="104"/>
                      <a:pt x="86" y="104"/>
                      <a:pt x="86" y="104"/>
                    </a:cubicBezTo>
                    <a:cubicBezTo>
                      <a:pt x="90" y="109"/>
                      <a:pt x="95" y="113"/>
                      <a:pt x="100" y="116"/>
                    </a:cubicBezTo>
                    <a:cubicBezTo>
                      <a:pt x="128" y="164"/>
                      <a:pt x="128" y="164"/>
                      <a:pt x="128" y="164"/>
                    </a:cubicBezTo>
                    <a:cubicBezTo>
                      <a:pt x="79" y="247"/>
                      <a:pt x="79" y="247"/>
                      <a:pt x="79" y="247"/>
                    </a:cubicBezTo>
                    <a:cubicBezTo>
                      <a:pt x="97" y="257"/>
                      <a:pt x="97" y="257"/>
                      <a:pt x="97" y="257"/>
                    </a:cubicBezTo>
                    <a:cubicBezTo>
                      <a:pt x="179" y="116"/>
                      <a:pt x="179" y="116"/>
                      <a:pt x="179" y="116"/>
                    </a:cubicBezTo>
                    <a:cubicBezTo>
                      <a:pt x="184" y="113"/>
                      <a:pt x="189" y="109"/>
                      <a:pt x="193" y="104"/>
                    </a:cubicBezTo>
                    <a:cubicBezTo>
                      <a:pt x="279" y="123"/>
                      <a:pt x="279" y="123"/>
                      <a:pt x="279" y="123"/>
                    </a:cubicBezTo>
                    <a:lnTo>
                      <a:pt x="279"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20" name="Freeform 53">
                <a:extLst>
                  <a:ext uri="{FF2B5EF4-FFF2-40B4-BE49-F238E27FC236}">
                    <a16:creationId xmlns:a16="http://schemas.microsoft.com/office/drawing/2014/main" id="{827B6439-639E-8765-87BE-2E63D4B37A27}"/>
                  </a:ext>
                </a:extLst>
              </p:cNvPr>
              <p:cNvSpPr>
                <a:spLocks noEditPoints="1"/>
              </p:cNvSpPr>
              <p:nvPr/>
            </p:nvSpPr>
            <p:spPr bwMode="auto">
              <a:xfrm>
                <a:off x="5445" y="2108"/>
                <a:ext cx="489" cy="690"/>
              </a:xfrm>
              <a:custGeom>
                <a:avLst/>
                <a:gdLst>
                  <a:gd name="T0" fmla="*/ 309 w 321"/>
                  <a:gd name="T1" fmla="*/ 128 h 454"/>
                  <a:gd name="T2" fmla="*/ 225 w 321"/>
                  <a:gd name="T3" fmla="*/ 110 h 454"/>
                  <a:gd name="T4" fmla="*/ 230 w 321"/>
                  <a:gd name="T5" fmla="*/ 84 h 454"/>
                  <a:gd name="T6" fmla="*/ 230 w 321"/>
                  <a:gd name="T7" fmla="*/ 70 h 454"/>
                  <a:gd name="T8" fmla="*/ 161 w 321"/>
                  <a:gd name="T9" fmla="*/ 0 h 454"/>
                  <a:gd name="T10" fmla="*/ 91 w 321"/>
                  <a:gd name="T11" fmla="*/ 70 h 454"/>
                  <a:gd name="T12" fmla="*/ 91 w 321"/>
                  <a:gd name="T13" fmla="*/ 84 h 454"/>
                  <a:gd name="T14" fmla="*/ 96 w 321"/>
                  <a:gd name="T15" fmla="*/ 110 h 454"/>
                  <a:gd name="T16" fmla="*/ 12 w 321"/>
                  <a:gd name="T17" fmla="*/ 128 h 454"/>
                  <a:gd name="T18" fmla="*/ 0 w 321"/>
                  <a:gd name="T19" fmla="*/ 143 h 454"/>
                  <a:gd name="T20" fmla="*/ 0 w 321"/>
                  <a:gd name="T21" fmla="*/ 231 h 454"/>
                  <a:gd name="T22" fmla="*/ 11 w 321"/>
                  <a:gd name="T23" fmla="*/ 241 h 454"/>
                  <a:gd name="T24" fmla="*/ 43 w 321"/>
                  <a:gd name="T25" fmla="*/ 241 h 454"/>
                  <a:gd name="T26" fmla="*/ 53 w 321"/>
                  <a:gd name="T27" fmla="*/ 251 h 454"/>
                  <a:gd name="T28" fmla="*/ 53 w 321"/>
                  <a:gd name="T29" fmla="*/ 413 h 454"/>
                  <a:gd name="T30" fmla="*/ 161 w 321"/>
                  <a:gd name="T31" fmla="*/ 454 h 454"/>
                  <a:gd name="T32" fmla="*/ 268 w 321"/>
                  <a:gd name="T33" fmla="*/ 413 h 454"/>
                  <a:gd name="T34" fmla="*/ 268 w 321"/>
                  <a:gd name="T35" fmla="*/ 251 h 454"/>
                  <a:gd name="T36" fmla="*/ 279 w 321"/>
                  <a:gd name="T37" fmla="*/ 241 h 454"/>
                  <a:gd name="T38" fmla="*/ 311 w 321"/>
                  <a:gd name="T39" fmla="*/ 241 h 454"/>
                  <a:gd name="T40" fmla="*/ 321 w 321"/>
                  <a:gd name="T41" fmla="*/ 231 h 454"/>
                  <a:gd name="T42" fmla="*/ 321 w 321"/>
                  <a:gd name="T43" fmla="*/ 143 h 454"/>
                  <a:gd name="T44" fmla="*/ 309 w 321"/>
                  <a:gd name="T45" fmla="*/ 128 h 454"/>
                  <a:gd name="T46" fmla="*/ 161 w 321"/>
                  <a:gd name="T47" fmla="*/ 123 h 454"/>
                  <a:gd name="T48" fmla="*/ 145 w 321"/>
                  <a:gd name="T49" fmla="*/ 107 h 454"/>
                  <a:gd name="T50" fmla="*/ 161 w 321"/>
                  <a:gd name="T51" fmla="*/ 92 h 454"/>
                  <a:gd name="T52" fmla="*/ 176 w 321"/>
                  <a:gd name="T53" fmla="*/ 107 h 454"/>
                  <a:gd name="T54" fmla="*/ 161 w 321"/>
                  <a:gd name="T55" fmla="*/ 123 h 454"/>
                  <a:gd name="T56" fmla="*/ 112 w 321"/>
                  <a:gd name="T57" fmla="*/ 70 h 454"/>
                  <a:gd name="T58" fmla="*/ 126 w 321"/>
                  <a:gd name="T59" fmla="*/ 36 h 454"/>
                  <a:gd name="T60" fmla="*/ 157 w 321"/>
                  <a:gd name="T61" fmla="*/ 30 h 454"/>
                  <a:gd name="T62" fmla="*/ 173 w 321"/>
                  <a:gd name="T63" fmla="*/ 36 h 454"/>
                  <a:gd name="T64" fmla="*/ 200 w 321"/>
                  <a:gd name="T65" fmla="*/ 41 h 454"/>
                  <a:gd name="T66" fmla="*/ 209 w 321"/>
                  <a:gd name="T67" fmla="*/ 70 h 454"/>
                  <a:gd name="T68" fmla="*/ 209 w 321"/>
                  <a:gd name="T69" fmla="*/ 84 h 454"/>
                  <a:gd name="T70" fmla="*/ 191 w 321"/>
                  <a:gd name="T71" fmla="*/ 122 h 454"/>
                  <a:gd name="T72" fmla="*/ 195 w 321"/>
                  <a:gd name="T73" fmla="*/ 107 h 454"/>
                  <a:gd name="T74" fmla="*/ 161 w 321"/>
                  <a:gd name="T75" fmla="*/ 73 h 454"/>
                  <a:gd name="T76" fmla="*/ 127 w 321"/>
                  <a:gd name="T77" fmla="*/ 107 h 454"/>
                  <a:gd name="T78" fmla="*/ 130 w 321"/>
                  <a:gd name="T79" fmla="*/ 122 h 454"/>
                  <a:gd name="T80" fmla="*/ 112 w 321"/>
                  <a:gd name="T81" fmla="*/ 84 h 454"/>
                  <a:gd name="T82" fmla="*/ 112 w 321"/>
                  <a:gd name="T83" fmla="*/ 70 h 454"/>
                  <a:gd name="T84" fmla="*/ 300 w 321"/>
                  <a:gd name="T85" fmla="*/ 220 h 454"/>
                  <a:gd name="T86" fmla="*/ 268 w 321"/>
                  <a:gd name="T87" fmla="*/ 220 h 454"/>
                  <a:gd name="T88" fmla="*/ 248 w 321"/>
                  <a:gd name="T89" fmla="*/ 241 h 454"/>
                  <a:gd name="T90" fmla="*/ 248 w 321"/>
                  <a:gd name="T91" fmla="*/ 404 h 454"/>
                  <a:gd name="T92" fmla="*/ 161 w 321"/>
                  <a:gd name="T93" fmla="*/ 434 h 454"/>
                  <a:gd name="T94" fmla="*/ 73 w 321"/>
                  <a:gd name="T95" fmla="*/ 404 h 454"/>
                  <a:gd name="T96" fmla="*/ 73 w 321"/>
                  <a:gd name="T97" fmla="*/ 241 h 454"/>
                  <a:gd name="T98" fmla="*/ 53 w 321"/>
                  <a:gd name="T99" fmla="*/ 220 h 454"/>
                  <a:gd name="T100" fmla="*/ 21 w 321"/>
                  <a:gd name="T101" fmla="*/ 220 h 454"/>
                  <a:gd name="T102" fmla="*/ 21 w 321"/>
                  <a:gd name="T103" fmla="*/ 147 h 454"/>
                  <a:gd name="T104" fmla="*/ 107 w 321"/>
                  <a:gd name="T105" fmla="*/ 128 h 454"/>
                  <a:gd name="T106" fmla="*/ 121 w 321"/>
                  <a:gd name="T107" fmla="*/ 140 h 454"/>
                  <a:gd name="T108" fmla="*/ 149 w 321"/>
                  <a:gd name="T109" fmla="*/ 188 h 454"/>
                  <a:gd name="T110" fmla="*/ 100 w 321"/>
                  <a:gd name="T111" fmla="*/ 271 h 454"/>
                  <a:gd name="T112" fmla="*/ 118 w 321"/>
                  <a:gd name="T113" fmla="*/ 281 h 454"/>
                  <a:gd name="T114" fmla="*/ 200 w 321"/>
                  <a:gd name="T115" fmla="*/ 140 h 454"/>
                  <a:gd name="T116" fmla="*/ 214 w 321"/>
                  <a:gd name="T117" fmla="*/ 128 h 454"/>
                  <a:gd name="T118" fmla="*/ 300 w 321"/>
                  <a:gd name="T119" fmla="*/ 147 h 454"/>
                  <a:gd name="T120" fmla="*/ 300 w 321"/>
                  <a:gd name="T121" fmla="*/ 22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1" h="454">
                    <a:moveTo>
                      <a:pt x="309" y="128"/>
                    </a:moveTo>
                    <a:cubicBezTo>
                      <a:pt x="225" y="110"/>
                      <a:pt x="225" y="110"/>
                      <a:pt x="225" y="110"/>
                    </a:cubicBezTo>
                    <a:cubicBezTo>
                      <a:pt x="228" y="102"/>
                      <a:pt x="230" y="93"/>
                      <a:pt x="230" y="84"/>
                    </a:cubicBezTo>
                    <a:cubicBezTo>
                      <a:pt x="230" y="70"/>
                      <a:pt x="230" y="70"/>
                      <a:pt x="230" y="70"/>
                    </a:cubicBezTo>
                    <a:cubicBezTo>
                      <a:pt x="230" y="31"/>
                      <a:pt x="199" y="0"/>
                      <a:pt x="161" y="0"/>
                    </a:cubicBezTo>
                    <a:cubicBezTo>
                      <a:pt x="122" y="0"/>
                      <a:pt x="91" y="31"/>
                      <a:pt x="91" y="70"/>
                    </a:cubicBezTo>
                    <a:cubicBezTo>
                      <a:pt x="91" y="84"/>
                      <a:pt x="91" y="84"/>
                      <a:pt x="91" y="84"/>
                    </a:cubicBezTo>
                    <a:cubicBezTo>
                      <a:pt x="91" y="93"/>
                      <a:pt x="93" y="102"/>
                      <a:pt x="96" y="110"/>
                    </a:cubicBezTo>
                    <a:cubicBezTo>
                      <a:pt x="12" y="128"/>
                      <a:pt x="12" y="128"/>
                      <a:pt x="12" y="128"/>
                    </a:cubicBezTo>
                    <a:cubicBezTo>
                      <a:pt x="3" y="129"/>
                      <a:pt x="0" y="134"/>
                      <a:pt x="0" y="143"/>
                    </a:cubicBezTo>
                    <a:cubicBezTo>
                      <a:pt x="0" y="231"/>
                      <a:pt x="0" y="231"/>
                      <a:pt x="0" y="231"/>
                    </a:cubicBezTo>
                    <a:cubicBezTo>
                      <a:pt x="0" y="236"/>
                      <a:pt x="5" y="241"/>
                      <a:pt x="11" y="241"/>
                    </a:cubicBezTo>
                    <a:cubicBezTo>
                      <a:pt x="43" y="241"/>
                      <a:pt x="43" y="241"/>
                      <a:pt x="43" y="241"/>
                    </a:cubicBezTo>
                    <a:cubicBezTo>
                      <a:pt x="48" y="241"/>
                      <a:pt x="53" y="245"/>
                      <a:pt x="53" y="251"/>
                    </a:cubicBezTo>
                    <a:cubicBezTo>
                      <a:pt x="53" y="413"/>
                      <a:pt x="53" y="413"/>
                      <a:pt x="53" y="413"/>
                    </a:cubicBezTo>
                    <a:cubicBezTo>
                      <a:pt x="53" y="413"/>
                      <a:pt x="91" y="454"/>
                      <a:pt x="161" y="454"/>
                    </a:cubicBezTo>
                    <a:cubicBezTo>
                      <a:pt x="230" y="454"/>
                      <a:pt x="268" y="413"/>
                      <a:pt x="268" y="413"/>
                    </a:cubicBezTo>
                    <a:cubicBezTo>
                      <a:pt x="268" y="251"/>
                      <a:pt x="268" y="251"/>
                      <a:pt x="268" y="251"/>
                    </a:cubicBezTo>
                    <a:cubicBezTo>
                      <a:pt x="268" y="245"/>
                      <a:pt x="273" y="241"/>
                      <a:pt x="279" y="241"/>
                    </a:cubicBezTo>
                    <a:cubicBezTo>
                      <a:pt x="311" y="241"/>
                      <a:pt x="311" y="241"/>
                      <a:pt x="311" y="241"/>
                    </a:cubicBezTo>
                    <a:cubicBezTo>
                      <a:pt x="316" y="241"/>
                      <a:pt x="321" y="236"/>
                      <a:pt x="321" y="231"/>
                    </a:cubicBezTo>
                    <a:cubicBezTo>
                      <a:pt x="321" y="143"/>
                      <a:pt x="321" y="143"/>
                      <a:pt x="321" y="143"/>
                    </a:cubicBezTo>
                    <a:cubicBezTo>
                      <a:pt x="321" y="134"/>
                      <a:pt x="318" y="129"/>
                      <a:pt x="309" y="128"/>
                    </a:cubicBezTo>
                    <a:close/>
                    <a:moveTo>
                      <a:pt x="161" y="123"/>
                    </a:moveTo>
                    <a:cubicBezTo>
                      <a:pt x="152" y="123"/>
                      <a:pt x="145" y="116"/>
                      <a:pt x="145" y="107"/>
                    </a:cubicBezTo>
                    <a:cubicBezTo>
                      <a:pt x="145" y="99"/>
                      <a:pt x="152" y="92"/>
                      <a:pt x="161" y="92"/>
                    </a:cubicBezTo>
                    <a:cubicBezTo>
                      <a:pt x="169" y="92"/>
                      <a:pt x="176" y="99"/>
                      <a:pt x="176" y="107"/>
                    </a:cubicBezTo>
                    <a:cubicBezTo>
                      <a:pt x="176" y="116"/>
                      <a:pt x="169" y="123"/>
                      <a:pt x="161" y="123"/>
                    </a:cubicBezTo>
                    <a:close/>
                    <a:moveTo>
                      <a:pt x="112" y="70"/>
                    </a:moveTo>
                    <a:cubicBezTo>
                      <a:pt x="112" y="56"/>
                      <a:pt x="117" y="44"/>
                      <a:pt x="126" y="36"/>
                    </a:cubicBezTo>
                    <a:cubicBezTo>
                      <a:pt x="132" y="29"/>
                      <a:pt x="143" y="24"/>
                      <a:pt x="157" y="30"/>
                    </a:cubicBezTo>
                    <a:cubicBezTo>
                      <a:pt x="164" y="33"/>
                      <a:pt x="170" y="35"/>
                      <a:pt x="173" y="36"/>
                    </a:cubicBezTo>
                    <a:cubicBezTo>
                      <a:pt x="182" y="41"/>
                      <a:pt x="192" y="42"/>
                      <a:pt x="200" y="41"/>
                    </a:cubicBezTo>
                    <a:cubicBezTo>
                      <a:pt x="206" y="49"/>
                      <a:pt x="209" y="59"/>
                      <a:pt x="209" y="70"/>
                    </a:cubicBezTo>
                    <a:cubicBezTo>
                      <a:pt x="209" y="84"/>
                      <a:pt x="209" y="84"/>
                      <a:pt x="209" y="84"/>
                    </a:cubicBezTo>
                    <a:cubicBezTo>
                      <a:pt x="209" y="99"/>
                      <a:pt x="202" y="113"/>
                      <a:pt x="191" y="122"/>
                    </a:cubicBezTo>
                    <a:cubicBezTo>
                      <a:pt x="193" y="117"/>
                      <a:pt x="195" y="113"/>
                      <a:pt x="195" y="107"/>
                    </a:cubicBezTo>
                    <a:cubicBezTo>
                      <a:pt x="195" y="89"/>
                      <a:pt x="179" y="73"/>
                      <a:pt x="161" y="73"/>
                    </a:cubicBezTo>
                    <a:cubicBezTo>
                      <a:pt x="142" y="73"/>
                      <a:pt x="127" y="89"/>
                      <a:pt x="127" y="107"/>
                    </a:cubicBezTo>
                    <a:cubicBezTo>
                      <a:pt x="127" y="113"/>
                      <a:pt x="128" y="117"/>
                      <a:pt x="130" y="122"/>
                    </a:cubicBezTo>
                    <a:cubicBezTo>
                      <a:pt x="119" y="113"/>
                      <a:pt x="112" y="99"/>
                      <a:pt x="112" y="84"/>
                    </a:cubicBezTo>
                    <a:lnTo>
                      <a:pt x="112" y="70"/>
                    </a:lnTo>
                    <a:close/>
                    <a:moveTo>
                      <a:pt x="300" y="220"/>
                    </a:moveTo>
                    <a:cubicBezTo>
                      <a:pt x="268" y="220"/>
                      <a:pt x="268" y="220"/>
                      <a:pt x="268" y="220"/>
                    </a:cubicBezTo>
                    <a:cubicBezTo>
                      <a:pt x="257" y="220"/>
                      <a:pt x="248" y="230"/>
                      <a:pt x="248" y="241"/>
                    </a:cubicBezTo>
                    <a:cubicBezTo>
                      <a:pt x="248" y="404"/>
                      <a:pt x="248" y="404"/>
                      <a:pt x="248" y="404"/>
                    </a:cubicBezTo>
                    <a:cubicBezTo>
                      <a:pt x="236" y="414"/>
                      <a:pt x="206" y="434"/>
                      <a:pt x="161" y="434"/>
                    </a:cubicBezTo>
                    <a:cubicBezTo>
                      <a:pt x="115" y="434"/>
                      <a:pt x="85" y="414"/>
                      <a:pt x="73" y="404"/>
                    </a:cubicBezTo>
                    <a:cubicBezTo>
                      <a:pt x="73" y="241"/>
                      <a:pt x="73" y="241"/>
                      <a:pt x="73" y="241"/>
                    </a:cubicBezTo>
                    <a:cubicBezTo>
                      <a:pt x="73" y="230"/>
                      <a:pt x="64" y="220"/>
                      <a:pt x="53" y="220"/>
                    </a:cubicBezTo>
                    <a:cubicBezTo>
                      <a:pt x="21" y="220"/>
                      <a:pt x="21" y="220"/>
                      <a:pt x="21" y="220"/>
                    </a:cubicBezTo>
                    <a:cubicBezTo>
                      <a:pt x="21" y="147"/>
                      <a:pt x="21" y="147"/>
                      <a:pt x="21" y="147"/>
                    </a:cubicBezTo>
                    <a:cubicBezTo>
                      <a:pt x="107" y="128"/>
                      <a:pt x="107" y="128"/>
                      <a:pt x="107" y="128"/>
                    </a:cubicBezTo>
                    <a:cubicBezTo>
                      <a:pt x="111" y="133"/>
                      <a:pt x="116" y="137"/>
                      <a:pt x="121" y="140"/>
                    </a:cubicBezTo>
                    <a:cubicBezTo>
                      <a:pt x="149" y="188"/>
                      <a:pt x="149" y="188"/>
                      <a:pt x="149" y="188"/>
                    </a:cubicBezTo>
                    <a:cubicBezTo>
                      <a:pt x="100" y="271"/>
                      <a:pt x="100" y="271"/>
                      <a:pt x="100" y="271"/>
                    </a:cubicBezTo>
                    <a:cubicBezTo>
                      <a:pt x="118" y="281"/>
                      <a:pt x="118" y="281"/>
                      <a:pt x="118" y="281"/>
                    </a:cubicBezTo>
                    <a:cubicBezTo>
                      <a:pt x="200" y="140"/>
                      <a:pt x="200" y="140"/>
                      <a:pt x="200" y="140"/>
                    </a:cubicBezTo>
                    <a:cubicBezTo>
                      <a:pt x="205" y="137"/>
                      <a:pt x="210" y="133"/>
                      <a:pt x="214" y="128"/>
                    </a:cubicBezTo>
                    <a:cubicBezTo>
                      <a:pt x="300" y="147"/>
                      <a:pt x="300" y="147"/>
                      <a:pt x="300" y="147"/>
                    </a:cubicBezTo>
                    <a:lnTo>
                      <a:pt x="300" y="22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pic>
        <p:nvPicPr>
          <p:cNvPr id="26" name="図 25">
            <a:extLst>
              <a:ext uri="{FF2B5EF4-FFF2-40B4-BE49-F238E27FC236}">
                <a16:creationId xmlns:a16="http://schemas.microsoft.com/office/drawing/2014/main" id="{CFEB78B4-5853-C670-48D7-8849738F1E1D}"/>
              </a:ext>
            </a:extLst>
          </p:cNvPr>
          <p:cNvPicPr>
            <a:picLocks noChangeAspect="1"/>
          </p:cNvPicPr>
          <p:nvPr/>
        </p:nvPicPr>
        <p:blipFill>
          <a:blip r:embed="rId10"/>
          <a:stretch>
            <a:fillRect/>
          </a:stretch>
        </p:blipFill>
        <p:spPr>
          <a:xfrm>
            <a:off x="6108497" y="3640899"/>
            <a:ext cx="1407756" cy="1160308"/>
          </a:xfrm>
          <a:prstGeom prst="rect">
            <a:avLst/>
          </a:prstGeom>
        </p:spPr>
      </p:pic>
      <p:sp>
        <p:nvSpPr>
          <p:cNvPr id="40" name="テキスト ボックス 39">
            <a:extLst>
              <a:ext uri="{FF2B5EF4-FFF2-40B4-BE49-F238E27FC236}">
                <a16:creationId xmlns:a16="http://schemas.microsoft.com/office/drawing/2014/main" id="{02EF6E6B-1660-B562-F150-9FB558106A6B}"/>
              </a:ext>
            </a:extLst>
          </p:cNvPr>
          <p:cNvSpPr txBox="1"/>
          <p:nvPr/>
        </p:nvSpPr>
        <p:spPr>
          <a:xfrm>
            <a:off x="560672" y="1882007"/>
            <a:ext cx="2301642" cy="769441"/>
          </a:xfrm>
          <a:prstGeom prst="rect">
            <a:avLst/>
          </a:prstGeom>
          <a:noFill/>
        </p:spPr>
        <p:txBody>
          <a:bodyPr wrap="square" rtlCol="0">
            <a:spAutoFit/>
          </a:bodyPr>
          <a:lstStyle/>
          <a:p>
            <a:r>
              <a:rPr kumimoji="1" lang="ja-JP" altLang="en-US" sz="1100" dirty="0">
                <a:solidFill>
                  <a:schemeClr val="tx2"/>
                </a:solidFill>
                <a:latin typeface="+mn-ea"/>
              </a:rPr>
              <a:t>受付における本人確認は、</a:t>
            </a:r>
            <a:br>
              <a:rPr kumimoji="1" lang="en-US" altLang="ja-JP" sz="1100" dirty="0">
                <a:solidFill>
                  <a:schemeClr val="tx2"/>
                </a:solidFill>
                <a:latin typeface="+mn-ea"/>
              </a:rPr>
            </a:br>
            <a:r>
              <a:rPr kumimoji="1" lang="ja-JP" altLang="en-US" sz="1100" dirty="0">
                <a:solidFill>
                  <a:schemeClr val="tx2"/>
                </a:solidFill>
                <a:latin typeface="+mn-ea"/>
              </a:rPr>
              <a:t>通常診療と同様にマイナンバーカードと顔認証付きカードリーダー等により実施します。</a:t>
            </a:r>
          </a:p>
        </p:txBody>
      </p:sp>
      <p:sp>
        <p:nvSpPr>
          <p:cNvPr id="7" name="矢印: 五方向 6">
            <a:extLst>
              <a:ext uri="{FF2B5EF4-FFF2-40B4-BE49-F238E27FC236}">
                <a16:creationId xmlns:a16="http://schemas.microsoft.com/office/drawing/2014/main" id="{DAF5F64F-BA50-ACC2-3170-F71C90524E16}"/>
              </a:ext>
            </a:extLst>
          </p:cNvPr>
          <p:cNvSpPr/>
          <p:nvPr/>
        </p:nvSpPr>
        <p:spPr bwMode="auto">
          <a:xfrm>
            <a:off x="3201657" y="3138976"/>
            <a:ext cx="3024921" cy="407263"/>
          </a:xfrm>
          <a:prstGeom prst="homePlate">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a:r>
              <a:rPr lang="ja-JP" altLang="en-US" sz="1400" b="1">
                <a:solidFill>
                  <a:srgbClr val="0070C0"/>
                </a:solidFill>
                <a:latin typeface="+mn-ea"/>
              </a:rPr>
              <a:t>１</a:t>
            </a:r>
            <a:r>
              <a:rPr lang="en-US" altLang="ja-JP" sz="1400" b="1">
                <a:solidFill>
                  <a:srgbClr val="0070C0"/>
                </a:solidFill>
                <a:latin typeface="+mn-ea"/>
              </a:rPr>
              <a:t>. </a:t>
            </a:r>
            <a:r>
              <a:rPr lang="ja-JP" altLang="en-US" sz="1400" b="1">
                <a:solidFill>
                  <a:srgbClr val="0070C0"/>
                </a:solidFill>
                <a:latin typeface="+mn-ea"/>
              </a:rPr>
              <a:t>資格確認対象者の選択</a:t>
            </a:r>
          </a:p>
        </p:txBody>
      </p:sp>
      <p:sp>
        <p:nvSpPr>
          <p:cNvPr id="10" name="矢印: 山形 9">
            <a:extLst>
              <a:ext uri="{FF2B5EF4-FFF2-40B4-BE49-F238E27FC236}">
                <a16:creationId xmlns:a16="http://schemas.microsoft.com/office/drawing/2014/main" id="{7209C422-1CC9-CA78-2167-B8BE59655DD5}"/>
              </a:ext>
            </a:extLst>
          </p:cNvPr>
          <p:cNvSpPr/>
          <p:nvPr/>
        </p:nvSpPr>
        <p:spPr bwMode="auto">
          <a:xfrm>
            <a:off x="6108497" y="3138976"/>
            <a:ext cx="2712896" cy="395357"/>
          </a:xfrm>
          <a:prstGeom prst="chevron">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rgbClr val="0070C0"/>
                </a:solidFill>
                <a:latin typeface="+mn-ea"/>
              </a:rPr>
              <a:t>２</a:t>
            </a:r>
            <a:r>
              <a:rPr lang="en-US" altLang="ja-JP" sz="1400" b="1">
                <a:solidFill>
                  <a:srgbClr val="0070C0"/>
                </a:solidFill>
                <a:latin typeface="+mn-ea"/>
              </a:rPr>
              <a:t>. </a:t>
            </a:r>
            <a:r>
              <a:rPr lang="ja-JP" altLang="en-US" sz="1400" b="1">
                <a:solidFill>
                  <a:srgbClr val="0070C0"/>
                </a:solidFill>
                <a:latin typeface="+mn-ea"/>
              </a:rPr>
              <a:t>予診票の確認</a:t>
            </a:r>
          </a:p>
        </p:txBody>
      </p:sp>
      <p:sp>
        <p:nvSpPr>
          <p:cNvPr id="27" name="正方形/長方形 26">
            <a:extLst>
              <a:ext uri="{FF2B5EF4-FFF2-40B4-BE49-F238E27FC236}">
                <a16:creationId xmlns:a16="http://schemas.microsoft.com/office/drawing/2014/main" id="{405E217A-379E-4E89-F69E-C095527FF8B8}"/>
              </a:ext>
            </a:extLst>
          </p:cNvPr>
          <p:cNvSpPr/>
          <p:nvPr/>
        </p:nvSpPr>
        <p:spPr>
          <a:xfrm>
            <a:off x="3804536" y="2000366"/>
            <a:ext cx="599693" cy="30649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ysClr val="windowText" lastClr="000000"/>
                </a:solidFill>
                <a:latin typeface="+mn-ea"/>
              </a:rPr>
              <a:t>受付</a:t>
            </a:r>
          </a:p>
        </p:txBody>
      </p:sp>
      <p:sp>
        <p:nvSpPr>
          <p:cNvPr id="32" name="テキスト ボックス 31">
            <a:extLst>
              <a:ext uri="{FF2B5EF4-FFF2-40B4-BE49-F238E27FC236}">
                <a16:creationId xmlns:a16="http://schemas.microsoft.com/office/drawing/2014/main" id="{5BEDA94B-794D-835F-7C0E-5807DE4F4CC9}"/>
              </a:ext>
            </a:extLst>
          </p:cNvPr>
          <p:cNvSpPr txBox="1"/>
          <p:nvPr/>
        </p:nvSpPr>
        <p:spPr>
          <a:xfrm>
            <a:off x="4620396" y="3655858"/>
            <a:ext cx="1421858" cy="747897"/>
          </a:xfrm>
          <a:prstGeom prst="rect">
            <a:avLst/>
          </a:prstGeom>
          <a:noFill/>
          <a:ln>
            <a:solidFill>
              <a:schemeClr val="accent1"/>
            </a:solidFill>
          </a:ln>
        </p:spPr>
        <p:txBody>
          <a:bodyPr wrap="square" rtlCol="0">
            <a:spAutoFit/>
          </a:bodyPr>
          <a:lstStyle/>
          <a:p>
            <a:pPr marL="171450" indent="-171450" defTabSz="414772">
              <a:lnSpc>
                <a:spcPct val="120000"/>
              </a:lnSpc>
              <a:spcAft>
                <a:spcPts val="544"/>
              </a:spcAft>
              <a:buClr>
                <a:srgbClr val="103185"/>
              </a:buClr>
              <a:buFont typeface="メイリオ" panose="020B0604030504040204" pitchFamily="50" charset="-128"/>
              <a:buChar char="▶"/>
            </a:pPr>
            <a:r>
              <a:rPr lang="ja-JP" altLang="en-US" sz="1200" dirty="0">
                <a:solidFill>
                  <a:srgbClr val="000000"/>
                </a:solidFill>
                <a:latin typeface="+mn-ea"/>
              </a:rPr>
              <a:t>本人確認済の接種対象者を検索して、選択する</a:t>
            </a:r>
          </a:p>
        </p:txBody>
      </p:sp>
      <p:sp>
        <p:nvSpPr>
          <p:cNvPr id="35" name="テキスト ボックス 34">
            <a:extLst>
              <a:ext uri="{FF2B5EF4-FFF2-40B4-BE49-F238E27FC236}">
                <a16:creationId xmlns:a16="http://schemas.microsoft.com/office/drawing/2014/main" id="{C9C42F7F-60BA-CCF2-C739-8B5CF6DF01CD}"/>
              </a:ext>
            </a:extLst>
          </p:cNvPr>
          <p:cNvSpPr txBox="1"/>
          <p:nvPr/>
        </p:nvSpPr>
        <p:spPr>
          <a:xfrm>
            <a:off x="7547049" y="3640899"/>
            <a:ext cx="1274343" cy="747897"/>
          </a:xfrm>
          <a:prstGeom prst="rect">
            <a:avLst/>
          </a:prstGeom>
          <a:noFill/>
          <a:ln>
            <a:solidFill>
              <a:schemeClr val="accent1"/>
            </a:solidFill>
          </a:ln>
        </p:spPr>
        <p:txBody>
          <a:bodyPr wrap="square" rtlCol="0">
            <a:spAutoFit/>
          </a:bodyPr>
          <a:lstStyle/>
          <a:p>
            <a:pPr marL="171450" indent="-171450" defTabSz="414772">
              <a:lnSpc>
                <a:spcPct val="120000"/>
              </a:lnSpc>
              <a:spcAft>
                <a:spcPts val="544"/>
              </a:spcAft>
              <a:buClr>
                <a:srgbClr val="103185"/>
              </a:buClr>
              <a:buFont typeface="メイリオ" panose="020B0604030504040204" pitchFamily="50" charset="-128"/>
              <a:buChar char="▶"/>
            </a:pPr>
            <a:r>
              <a:rPr lang="ja-JP" altLang="en-US" sz="1200" dirty="0">
                <a:solidFill>
                  <a:srgbClr val="000000"/>
                </a:solidFill>
                <a:latin typeface="+mn-ea"/>
              </a:rPr>
              <a:t>接種記録や予診票の確認を行う</a:t>
            </a:r>
          </a:p>
        </p:txBody>
      </p:sp>
      <p:pic>
        <p:nvPicPr>
          <p:cNvPr id="2" name="図 1">
            <a:extLst>
              <a:ext uri="{FF2B5EF4-FFF2-40B4-BE49-F238E27FC236}">
                <a16:creationId xmlns:a16="http://schemas.microsoft.com/office/drawing/2014/main" id="{BFF16DBA-ED14-FF9E-E6BE-01EE707251EC}"/>
              </a:ext>
            </a:extLst>
          </p:cNvPr>
          <p:cNvPicPr>
            <a:picLocks noChangeAspect="1"/>
          </p:cNvPicPr>
          <p:nvPr/>
        </p:nvPicPr>
        <p:blipFill>
          <a:blip r:embed="rId11"/>
          <a:stretch>
            <a:fillRect/>
          </a:stretch>
        </p:blipFill>
        <p:spPr>
          <a:xfrm>
            <a:off x="3270491" y="2424867"/>
            <a:ext cx="1607279" cy="760058"/>
          </a:xfrm>
          <a:prstGeom prst="rect">
            <a:avLst/>
          </a:prstGeom>
        </p:spPr>
      </p:pic>
      <p:pic>
        <p:nvPicPr>
          <p:cNvPr id="8" name="図 7" descr="ロゴ&#10;&#10;AI によって生成されたコンテンツは間違っている可能性があります。">
            <a:extLst>
              <a:ext uri="{FF2B5EF4-FFF2-40B4-BE49-F238E27FC236}">
                <a16:creationId xmlns:a16="http://schemas.microsoft.com/office/drawing/2014/main" id="{E16EA18D-0E16-DAD5-79F5-BA0DE1C1928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199834539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0A170-4581-75D7-A855-665624D293F5}"/>
            </a:ext>
          </a:extLst>
        </p:cNvPr>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6595838E-906E-733F-540A-B17F1CB16F7D}"/>
              </a:ext>
            </a:extLst>
          </p:cNvPr>
          <p:cNvSpPr/>
          <p:nvPr/>
        </p:nvSpPr>
        <p:spPr bwMode="auto">
          <a:xfrm>
            <a:off x="479124" y="1139316"/>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aphicFrame>
        <p:nvGraphicFramePr>
          <p:cNvPr id="3" name="think-cell data - do not delete" hidden="1">
            <a:extLst>
              <a:ext uri="{FF2B5EF4-FFF2-40B4-BE49-F238E27FC236}">
                <a16:creationId xmlns:a16="http://schemas.microsoft.com/office/drawing/2014/main" id="{9A66A354-C345-7C04-3B9C-CA1A265108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9A66A354-C345-7C04-3B9C-CA1A265108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矢印: 五方向 27">
            <a:extLst>
              <a:ext uri="{FF2B5EF4-FFF2-40B4-BE49-F238E27FC236}">
                <a16:creationId xmlns:a16="http://schemas.microsoft.com/office/drawing/2014/main" id="{6142A6AA-5907-FE0E-EF29-ACC7CBD98E97}"/>
              </a:ext>
            </a:extLst>
          </p:cNvPr>
          <p:cNvSpPr/>
          <p:nvPr/>
        </p:nvSpPr>
        <p:spPr bwMode="auto">
          <a:xfrm>
            <a:off x="1736520" y="1160283"/>
            <a:ext cx="2641751" cy="513179"/>
          </a:xfrm>
          <a:prstGeom prst="homePlate">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ja-JP" altLang="en-US" sz="1400" b="1">
                <a:solidFill>
                  <a:schemeClr val="bg1"/>
                </a:solidFill>
                <a:latin typeface="+mn-ea"/>
              </a:rPr>
              <a:t>１．資格確認対象者の選択</a:t>
            </a:r>
          </a:p>
        </p:txBody>
      </p:sp>
      <p:sp>
        <p:nvSpPr>
          <p:cNvPr id="34" name="矢印: 山形 33">
            <a:extLst>
              <a:ext uri="{FF2B5EF4-FFF2-40B4-BE49-F238E27FC236}">
                <a16:creationId xmlns:a16="http://schemas.microsoft.com/office/drawing/2014/main" id="{48FE40ED-27A2-3D91-5998-6C3359BC73D5}"/>
              </a:ext>
            </a:extLst>
          </p:cNvPr>
          <p:cNvSpPr/>
          <p:nvPr/>
        </p:nvSpPr>
        <p:spPr bwMode="auto">
          <a:xfrm>
            <a:off x="4214921" y="1159863"/>
            <a:ext cx="2641600" cy="498176"/>
          </a:xfrm>
          <a:prstGeom prst="chevron">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defTabSz="414772">
              <a:lnSpc>
                <a:spcPct val="120000"/>
              </a:lnSpc>
              <a:spcAft>
                <a:spcPts val="544"/>
              </a:spcAft>
              <a:buClr>
                <a:srgbClr val="103185"/>
              </a:buClr>
            </a:pPr>
            <a:r>
              <a:rPr lang="ja-JP" altLang="en-US" sz="1400" b="1">
                <a:solidFill>
                  <a:srgbClr val="0070C0"/>
                </a:solidFill>
                <a:latin typeface="+mn-ea"/>
              </a:rPr>
              <a:t>２．予診票の確認</a:t>
            </a:r>
          </a:p>
        </p:txBody>
      </p:sp>
      <p:grpSp>
        <p:nvGrpSpPr>
          <p:cNvPr id="42" name="ビジネスマン｜女性">
            <a:extLst>
              <a:ext uri="{FF2B5EF4-FFF2-40B4-BE49-F238E27FC236}">
                <a16:creationId xmlns:a16="http://schemas.microsoft.com/office/drawing/2014/main" id="{996EFDDE-B30A-7B8F-07F8-074620F2FF25}"/>
              </a:ext>
            </a:extLst>
          </p:cNvPr>
          <p:cNvGrpSpPr>
            <a:grpSpLocks noChangeAspect="1"/>
          </p:cNvGrpSpPr>
          <p:nvPr/>
        </p:nvGrpSpPr>
        <p:grpSpPr bwMode="auto">
          <a:xfrm>
            <a:off x="640304" y="1242909"/>
            <a:ext cx="756508" cy="844996"/>
            <a:chOff x="2033" y="988"/>
            <a:chExt cx="607" cy="678"/>
          </a:xfrm>
        </p:grpSpPr>
        <p:sp>
          <p:nvSpPr>
            <p:cNvPr id="43" name="Freeform 10">
              <a:extLst>
                <a:ext uri="{FF2B5EF4-FFF2-40B4-BE49-F238E27FC236}">
                  <a16:creationId xmlns:a16="http://schemas.microsoft.com/office/drawing/2014/main" id="{5BB29500-A8B8-21CE-D52D-7D6EEB16442B}"/>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44" name="Freeform 11">
              <a:extLst>
                <a:ext uri="{FF2B5EF4-FFF2-40B4-BE49-F238E27FC236}">
                  <a16:creationId xmlns:a16="http://schemas.microsoft.com/office/drawing/2014/main" id="{63FD15B8-DCBC-8A5C-6EF8-450787FF0805}"/>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sp>
        <p:nvSpPr>
          <p:cNvPr id="45" name="テキスト ボックス 44">
            <a:extLst>
              <a:ext uri="{FF2B5EF4-FFF2-40B4-BE49-F238E27FC236}">
                <a16:creationId xmlns:a16="http://schemas.microsoft.com/office/drawing/2014/main" id="{585EB4C6-22A3-5CB2-14BD-5B453F136B2F}"/>
              </a:ext>
            </a:extLst>
          </p:cNvPr>
          <p:cNvSpPr txBox="1"/>
          <p:nvPr/>
        </p:nvSpPr>
        <p:spPr>
          <a:xfrm>
            <a:off x="1736520" y="1815760"/>
            <a:ext cx="5802211" cy="410882"/>
          </a:xfrm>
          <a:prstGeom prst="rect">
            <a:avLst/>
          </a:prstGeom>
          <a:noFill/>
        </p:spPr>
        <p:txBody>
          <a:bodyPr wrap="square" rtlCol="0">
            <a:spAutoFit/>
          </a:bodyPr>
          <a:lstStyle/>
          <a:p>
            <a:pPr defTabSz="414772">
              <a:lnSpc>
                <a:spcPct val="120000"/>
              </a:lnSpc>
              <a:spcAft>
                <a:spcPts val="544"/>
              </a:spcAft>
              <a:buClr>
                <a:srgbClr val="103185"/>
              </a:buClr>
            </a:pPr>
            <a:r>
              <a:rPr lang="ja-JP" altLang="en-US" b="1">
                <a:solidFill>
                  <a:schemeClr val="tx2"/>
                </a:solidFill>
                <a:latin typeface="+mn-ea"/>
              </a:rPr>
              <a:t>１</a:t>
            </a:r>
            <a:r>
              <a:rPr lang="en-US" altLang="ja-JP" b="1">
                <a:solidFill>
                  <a:schemeClr val="tx2"/>
                </a:solidFill>
                <a:latin typeface="+mn-ea"/>
              </a:rPr>
              <a:t>. </a:t>
            </a:r>
            <a:r>
              <a:rPr lang="ja-JP" altLang="en-US" b="1">
                <a:solidFill>
                  <a:schemeClr val="tx2"/>
                </a:solidFill>
                <a:latin typeface="+mn-ea"/>
              </a:rPr>
              <a:t>資格確認対象者の選択</a:t>
            </a:r>
          </a:p>
        </p:txBody>
      </p:sp>
      <p:sp>
        <p:nvSpPr>
          <p:cNvPr id="6" name="正方形/長方形 5">
            <a:extLst>
              <a:ext uri="{FF2B5EF4-FFF2-40B4-BE49-F238E27FC236}">
                <a16:creationId xmlns:a16="http://schemas.microsoft.com/office/drawing/2014/main" id="{24EC6926-456A-E5C0-6DA0-A91C9FD77188}"/>
              </a:ext>
            </a:extLst>
          </p:cNvPr>
          <p:cNvSpPr/>
          <p:nvPr/>
        </p:nvSpPr>
        <p:spPr>
          <a:xfrm>
            <a:off x="565440" y="2165050"/>
            <a:ext cx="906236" cy="2080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mn-ea"/>
              </a:rPr>
              <a:t>受付</a:t>
            </a:r>
          </a:p>
        </p:txBody>
      </p:sp>
      <p:sp>
        <p:nvSpPr>
          <p:cNvPr id="13" name="テキスト ボックス 12">
            <a:extLst>
              <a:ext uri="{FF2B5EF4-FFF2-40B4-BE49-F238E27FC236}">
                <a16:creationId xmlns:a16="http://schemas.microsoft.com/office/drawing/2014/main" id="{51671AA9-C126-74C4-2DE6-C7369A3B792D}"/>
              </a:ext>
            </a:extLst>
          </p:cNvPr>
          <p:cNvSpPr txBox="1"/>
          <p:nvPr/>
        </p:nvSpPr>
        <p:spPr>
          <a:xfrm>
            <a:off x="2189854" y="2186800"/>
            <a:ext cx="6353537" cy="526298"/>
          </a:xfrm>
          <a:prstGeom prst="rect">
            <a:avLst/>
          </a:prstGeom>
          <a:noFill/>
        </p:spPr>
        <p:txBody>
          <a:bodyPr wrap="square" rtlCol="0">
            <a:spAutoFit/>
          </a:bodyPr>
          <a:lstStyle/>
          <a:p>
            <a:pPr defTabSz="414772">
              <a:lnSpc>
                <a:spcPct val="120000"/>
              </a:lnSpc>
              <a:spcAft>
                <a:spcPts val="544"/>
              </a:spcAft>
              <a:buClr>
                <a:srgbClr val="103185"/>
              </a:buClr>
            </a:pPr>
            <a:r>
              <a:rPr lang="ja-JP" altLang="en-US" sz="1200">
                <a:solidFill>
                  <a:srgbClr val="000000"/>
                </a:solidFill>
                <a:latin typeface="+mn-ea"/>
              </a:rPr>
              <a:t>検索条件に合致する者が一覧として表示されます。この中から予防接種の資格確認を行う者を選択します。</a:t>
            </a:r>
          </a:p>
        </p:txBody>
      </p:sp>
      <p:sp>
        <p:nvSpPr>
          <p:cNvPr id="4" name="テキスト プレースホルダー 40">
            <a:extLst>
              <a:ext uri="{FF2B5EF4-FFF2-40B4-BE49-F238E27FC236}">
                <a16:creationId xmlns:a16="http://schemas.microsoft.com/office/drawing/2014/main" id="{CADE2F02-66BA-626F-75D9-6F7BA94203D3}"/>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None/>
            </a:pPr>
            <a:r>
              <a:rPr lang="ja-JP" altLang="en-US" sz="2000" b="1" dirty="0">
                <a:solidFill>
                  <a:schemeClr val="tx2"/>
                </a:solidFill>
                <a:latin typeface="+mn-ea"/>
                <a:ea typeface="+mn-ea"/>
              </a:rPr>
              <a:t>接種対象者一覧から、予防接種の資格確認を行う者を選択</a:t>
            </a:r>
            <a:endParaRPr kumimoji="0" lang="ja-JP" altLang="en-US" sz="2000" b="1" kern="0" spc="54" dirty="0">
              <a:solidFill>
                <a:schemeClr val="tx2"/>
              </a:solidFill>
              <a:latin typeface="+mn-ea"/>
              <a:ea typeface="+mn-ea"/>
            </a:endParaRPr>
          </a:p>
        </p:txBody>
      </p:sp>
      <p:pic>
        <p:nvPicPr>
          <p:cNvPr id="7" name="図 6">
            <a:extLst>
              <a:ext uri="{FF2B5EF4-FFF2-40B4-BE49-F238E27FC236}">
                <a16:creationId xmlns:a16="http://schemas.microsoft.com/office/drawing/2014/main" id="{D797E027-0EC5-FBC1-283D-5F6ED6F26A9C}"/>
              </a:ext>
            </a:extLst>
          </p:cNvPr>
          <p:cNvPicPr>
            <a:picLocks noChangeAspect="1"/>
          </p:cNvPicPr>
          <p:nvPr/>
        </p:nvPicPr>
        <p:blipFill>
          <a:blip r:embed="rId6"/>
          <a:stretch>
            <a:fillRect/>
          </a:stretch>
        </p:blipFill>
        <p:spPr>
          <a:xfrm>
            <a:off x="1978577" y="2683897"/>
            <a:ext cx="6353538" cy="3806176"/>
          </a:xfrm>
          <a:prstGeom prst="rect">
            <a:avLst/>
          </a:prstGeom>
        </p:spPr>
      </p:pic>
      <p:pic>
        <p:nvPicPr>
          <p:cNvPr id="2" name="図 1" descr="ロゴ&#10;&#10;AI によって生成されたコンテンツは間違っている可能性があります。">
            <a:extLst>
              <a:ext uri="{FF2B5EF4-FFF2-40B4-BE49-F238E27FC236}">
                <a16:creationId xmlns:a16="http://schemas.microsoft.com/office/drawing/2014/main" id="{D859A290-8AB7-A773-8554-9E26FF0980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8457509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DB915-92F4-BABC-5031-6C3138377CF5}"/>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1878B8D0-7A5E-C153-A634-4833165CCF10}"/>
              </a:ext>
            </a:extLst>
          </p:cNvPr>
          <p:cNvPicPr>
            <a:picLocks noChangeAspect="1"/>
          </p:cNvPicPr>
          <p:nvPr/>
        </p:nvPicPr>
        <p:blipFill>
          <a:blip r:embed="rId4"/>
          <a:stretch>
            <a:fillRect/>
          </a:stretch>
        </p:blipFill>
        <p:spPr>
          <a:xfrm>
            <a:off x="339985" y="2821133"/>
            <a:ext cx="6098915" cy="3653640"/>
          </a:xfrm>
          <a:prstGeom prst="rect">
            <a:avLst/>
          </a:prstGeom>
        </p:spPr>
      </p:pic>
      <p:sp>
        <p:nvSpPr>
          <p:cNvPr id="48" name="四角形: 角を丸くする 47">
            <a:extLst>
              <a:ext uri="{FF2B5EF4-FFF2-40B4-BE49-F238E27FC236}">
                <a16:creationId xmlns:a16="http://schemas.microsoft.com/office/drawing/2014/main" id="{5E6FD597-D0A2-072E-5092-4ABB95D29401}"/>
              </a:ext>
            </a:extLst>
          </p:cNvPr>
          <p:cNvSpPr/>
          <p:nvPr/>
        </p:nvSpPr>
        <p:spPr bwMode="auto">
          <a:xfrm>
            <a:off x="176907" y="1195926"/>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aphicFrame>
        <p:nvGraphicFramePr>
          <p:cNvPr id="3" name="think-cell data - do not delete" hidden="1">
            <a:extLst>
              <a:ext uri="{FF2B5EF4-FFF2-40B4-BE49-F238E27FC236}">
                <a16:creationId xmlns:a16="http://schemas.microsoft.com/office/drawing/2014/main" id="{E6DAB378-8ED8-C187-1C3E-88E7A0211A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3" name="think-cell data - do not delete" hidden="1">
                        <a:extLst>
                          <a:ext uri="{FF2B5EF4-FFF2-40B4-BE49-F238E27FC236}">
                            <a16:creationId xmlns:a16="http://schemas.microsoft.com/office/drawing/2014/main" id="{E6DAB378-8ED8-C187-1C3E-88E7A0211A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42" name="ビジネスマン｜女性">
            <a:extLst>
              <a:ext uri="{FF2B5EF4-FFF2-40B4-BE49-F238E27FC236}">
                <a16:creationId xmlns:a16="http://schemas.microsoft.com/office/drawing/2014/main" id="{08CFB3AC-7293-E001-2762-62DB702A37EB}"/>
              </a:ext>
            </a:extLst>
          </p:cNvPr>
          <p:cNvGrpSpPr>
            <a:grpSpLocks noChangeAspect="1"/>
          </p:cNvGrpSpPr>
          <p:nvPr/>
        </p:nvGrpSpPr>
        <p:grpSpPr bwMode="auto">
          <a:xfrm>
            <a:off x="338087" y="1299519"/>
            <a:ext cx="756508" cy="844996"/>
            <a:chOff x="2033" y="988"/>
            <a:chExt cx="607" cy="678"/>
          </a:xfrm>
        </p:grpSpPr>
        <p:sp>
          <p:nvSpPr>
            <p:cNvPr id="43" name="Freeform 10">
              <a:extLst>
                <a:ext uri="{FF2B5EF4-FFF2-40B4-BE49-F238E27FC236}">
                  <a16:creationId xmlns:a16="http://schemas.microsoft.com/office/drawing/2014/main" id="{DBB5D898-FD5F-884A-6123-64B3DEC63C3F}"/>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44" name="Freeform 11">
              <a:extLst>
                <a:ext uri="{FF2B5EF4-FFF2-40B4-BE49-F238E27FC236}">
                  <a16:creationId xmlns:a16="http://schemas.microsoft.com/office/drawing/2014/main" id="{C425C869-AE96-1D1C-B213-2E76C50A48E6}"/>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sp>
        <p:nvSpPr>
          <p:cNvPr id="45" name="テキスト ボックス 44">
            <a:extLst>
              <a:ext uri="{FF2B5EF4-FFF2-40B4-BE49-F238E27FC236}">
                <a16:creationId xmlns:a16="http://schemas.microsoft.com/office/drawing/2014/main" id="{D4C275BB-2588-BBD9-0379-72FE35AFC970}"/>
              </a:ext>
            </a:extLst>
          </p:cNvPr>
          <p:cNvSpPr txBox="1"/>
          <p:nvPr/>
        </p:nvSpPr>
        <p:spPr>
          <a:xfrm>
            <a:off x="1483849" y="1799166"/>
            <a:ext cx="3924764" cy="410882"/>
          </a:xfrm>
          <a:prstGeom prst="rect">
            <a:avLst/>
          </a:prstGeom>
          <a:noFill/>
        </p:spPr>
        <p:txBody>
          <a:bodyPr wrap="square" rtlCol="0">
            <a:spAutoFit/>
          </a:bodyPr>
          <a:lstStyle/>
          <a:p>
            <a:pPr defTabSz="414772">
              <a:lnSpc>
                <a:spcPct val="120000"/>
              </a:lnSpc>
              <a:spcAft>
                <a:spcPts val="544"/>
              </a:spcAft>
              <a:buClr>
                <a:srgbClr val="103185"/>
              </a:buClr>
            </a:pPr>
            <a:r>
              <a:rPr lang="ja-JP" altLang="en-US" b="1">
                <a:solidFill>
                  <a:schemeClr val="tx2"/>
                </a:solidFill>
                <a:latin typeface="+mn-ea"/>
              </a:rPr>
              <a:t>２</a:t>
            </a:r>
            <a:r>
              <a:rPr lang="en-US" altLang="ja-JP" b="1">
                <a:solidFill>
                  <a:schemeClr val="tx2"/>
                </a:solidFill>
                <a:latin typeface="+mn-ea"/>
              </a:rPr>
              <a:t>. </a:t>
            </a:r>
            <a:r>
              <a:rPr lang="ja-JP" altLang="en-US" b="1">
                <a:solidFill>
                  <a:schemeClr val="tx2"/>
                </a:solidFill>
                <a:latin typeface="+mn-ea"/>
              </a:rPr>
              <a:t>予診票を確認する</a:t>
            </a:r>
          </a:p>
        </p:txBody>
      </p:sp>
      <p:sp>
        <p:nvSpPr>
          <p:cNvPr id="6" name="正方形/長方形 5">
            <a:extLst>
              <a:ext uri="{FF2B5EF4-FFF2-40B4-BE49-F238E27FC236}">
                <a16:creationId xmlns:a16="http://schemas.microsoft.com/office/drawing/2014/main" id="{38BF66E9-8087-BCFF-6DCD-08DA27FC9278}"/>
              </a:ext>
            </a:extLst>
          </p:cNvPr>
          <p:cNvSpPr/>
          <p:nvPr/>
        </p:nvSpPr>
        <p:spPr>
          <a:xfrm>
            <a:off x="263223" y="2221660"/>
            <a:ext cx="906236" cy="2080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mn-ea"/>
              </a:rPr>
              <a:t>受付</a:t>
            </a:r>
          </a:p>
        </p:txBody>
      </p:sp>
      <p:sp>
        <p:nvSpPr>
          <p:cNvPr id="13" name="テキスト ボックス 12">
            <a:extLst>
              <a:ext uri="{FF2B5EF4-FFF2-40B4-BE49-F238E27FC236}">
                <a16:creationId xmlns:a16="http://schemas.microsoft.com/office/drawing/2014/main" id="{F157B4A9-291C-EE57-3F25-F7A710953725}"/>
              </a:ext>
            </a:extLst>
          </p:cNvPr>
          <p:cNvSpPr txBox="1"/>
          <p:nvPr/>
        </p:nvSpPr>
        <p:spPr>
          <a:xfrm>
            <a:off x="1887637" y="2179718"/>
            <a:ext cx="5479023" cy="526298"/>
          </a:xfrm>
          <a:prstGeom prst="rect">
            <a:avLst/>
          </a:prstGeom>
          <a:noFill/>
        </p:spPr>
        <p:txBody>
          <a:bodyPr wrap="square" rtlCol="0">
            <a:spAutoFit/>
          </a:bodyPr>
          <a:lstStyle/>
          <a:p>
            <a:pPr defTabSz="414772">
              <a:lnSpc>
                <a:spcPct val="120000"/>
              </a:lnSpc>
              <a:buClr>
                <a:srgbClr val="103185"/>
              </a:buClr>
              <a:defRPr/>
            </a:pPr>
            <a:r>
              <a:rPr lang="ja-JP" altLang="en-US" sz="1200">
                <a:solidFill>
                  <a:srgbClr val="000000"/>
                </a:solidFill>
                <a:latin typeface="+mn-ea"/>
              </a:rPr>
              <a:t>選択した者が予診票の回答を完了している予防接種の一覧が表示されます。</a:t>
            </a:r>
            <a:endParaRPr lang="en-US" altLang="ja-JP" sz="1200">
              <a:solidFill>
                <a:srgbClr val="000000"/>
              </a:solidFill>
              <a:latin typeface="+mn-ea"/>
            </a:endParaRPr>
          </a:p>
          <a:p>
            <a:pPr defTabSz="414772">
              <a:lnSpc>
                <a:spcPct val="120000"/>
              </a:lnSpc>
              <a:spcAft>
                <a:spcPts val="200"/>
              </a:spcAft>
              <a:buClr>
                <a:srgbClr val="103185"/>
              </a:buClr>
              <a:defRPr/>
            </a:pPr>
            <a:r>
              <a:rPr lang="en-US" altLang="ja-JP" sz="1200">
                <a:solidFill>
                  <a:srgbClr val="000000"/>
                </a:solidFill>
                <a:latin typeface="+mn-ea"/>
              </a:rPr>
              <a:t>※</a:t>
            </a:r>
            <a:r>
              <a:rPr lang="ja-JP" altLang="en-US" sz="1200">
                <a:solidFill>
                  <a:srgbClr val="000000"/>
                </a:solidFill>
                <a:latin typeface="+mn-ea"/>
              </a:rPr>
              <a:t>予診票の回答は事前にマイナポータルで行われています。</a:t>
            </a:r>
            <a:endParaRPr lang="en-US" altLang="ja-JP" sz="1200">
              <a:solidFill>
                <a:srgbClr val="000000"/>
              </a:solidFill>
              <a:latin typeface="+mn-ea"/>
            </a:endParaRPr>
          </a:p>
        </p:txBody>
      </p:sp>
      <p:sp>
        <p:nvSpPr>
          <p:cNvPr id="16" name="テキスト ボックス 15">
            <a:extLst>
              <a:ext uri="{FF2B5EF4-FFF2-40B4-BE49-F238E27FC236}">
                <a16:creationId xmlns:a16="http://schemas.microsoft.com/office/drawing/2014/main" id="{0932DA46-C60A-5083-48D3-BEA56CC803F1}"/>
              </a:ext>
            </a:extLst>
          </p:cNvPr>
          <p:cNvSpPr txBox="1"/>
          <p:nvPr/>
        </p:nvSpPr>
        <p:spPr>
          <a:xfrm>
            <a:off x="6438900" y="3739168"/>
            <a:ext cx="3266408" cy="1476815"/>
          </a:xfrm>
          <a:prstGeom prst="rect">
            <a:avLst/>
          </a:prstGeom>
          <a:noFill/>
        </p:spPr>
        <p:txBody>
          <a:bodyPr wrap="square" rtlCol="0">
            <a:spAutoFit/>
          </a:bodyPr>
          <a:lstStyle/>
          <a:p>
            <a:pPr marL="171450" indent="-171450" defTabSz="414772">
              <a:lnSpc>
                <a:spcPct val="120000"/>
              </a:lnSpc>
              <a:spcAft>
                <a:spcPts val="544"/>
              </a:spcAft>
              <a:buClr>
                <a:srgbClr val="103185"/>
              </a:buClr>
              <a:buFont typeface="メイリオ" panose="020B0604030504040204" pitchFamily="50" charset="-128"/>
              <a:buChar char="▶"/>
              <a:defRPr/>
            </a:pPr>
            <a:r>
              <a:rPr lang="ja-JP" altLang="en-US" sz="1200" dirty="0">
                <a:solidFill>
                  <a:srgbClr val="000000"/>
                </a:solidFill>
                <a:latin typeface="+mn-ea"/>
              </a:rPr>
              <a:t>一覧には、予防接種の</a:t>
            </a:r>
            <a:r>
              <a:rPr lang="ja-JP" altLang="en-US" sz="1200" b="1" u="sng" dirty="0">
                <a:solidFill>
                  <a:srgbClr val="DB4D6D"/>
                </a:solidFill>
                <a:latin typeface="+mn-ea"/>
              </a:rPr>
              <a:t>資格情報に関する注意事項（対象期間外の場合や注意すべき接種間隔等）も表示</a:t>
            </a:r>
            <a:r>
              <a:rPr lang="ja-JP" altLang="en-US" sz="1200" dirty="0">
                <a:solidFill>
                  <a:srgbClr val="000000"/>
                </a:solidFill>
                <a:latin typeface="+mn-ea"/>
              </a:rPr>
              <a:t>されます。</a:t>
            </a:r>
            <a:endParaRPr lang="en-US" altLang="ja-JP" sz="1200" dirty="0">
              <a:solidFill>
                <a:srgbClr val="000000"/>
              </a:solidFill>
              <a:latin typeface="+mn-ea"/>
            </a:endParaRPr>
          </a:p>
          <a:p>
            <a:pPr marL="171450" indent="-171450" defTabSz="414772">
              <a:lnSpc>
                <a:spcPct val="120000"/>
              </a:lnSpc>
              <a:spcAft>
                <a:spcPts val="544"/>
              </a:spcAft>
              <a:buClr>
                <a:srgbClr val="103185"/>
              </a:buClr>
              <a:buFont typeface="メイリオ" panose="020B0604030504040204" pitchFamily="50" charset="-128"/>
              <a:buChar char="▶"/>
            </a:pPr>
            <a:r>
              <a:rPr lang="ja-JP" altLang="en-US" sz="1200" dirty="0">
                <a:solidFill>
                  <a:srgbClr val="000000"/>
                </a:solidFill>
                <a:latin typeface="+mn-ea"/>
              </a:rPr>
              <a:t>予防接種の一覧の中から、その日に予診・接種を実施するワクチンを選択して、予診票の受付（＝予診票の</a:t>
            </a:r>
            <a:r>
              <a:rPr lang="ja-JP" altLang="en-US" sz="1200" dirty="0">
                <a:latin typeface="+mn-ea"/>
              </a:rPr>
              <a:t>確認</a:t>
            </a:r>
            <a:r>
              <a:rPr lang="ja-JP" altLang="en-US" sz="1200" dirty="0">
                <a:solidFill>
                  <a:srgbClr val="000000"/>
                </a:solidFill>
                <a:latin typeface="+mn-ea"/>
              </a:rPr>
              <a:t>）を行います。</a:t>
            </a:r>
          </a:p>
        </p:txBody>
      </p:sp>
      <p:sp>
        <p:nvSpPr>
          <p:cNvPr id="7" name="吹き出し: 線 6">
            <a:extLst>
              <a:ext uri="{FF2B5EF4-FFF2-40B4-BE49-F238E27FC236}">
                <a16:creationId xmlns:a16="http://schemas.microsoft.com/office/drawing/2014/main" id="{EF195572-B9D1-DA30-1FC4-9A2C054AA41D}"/>
              </a:ext>
            </a:extLst>
          </p:cNvPr>
          <p:cNvSpPr/>
          <p:nvPr/>
        </p:nvSpPr>
        <p:spPr>
          <a:xfrm>
            <a:off x="5650230" y="3043522"/>
            <a:ext cx="2254035" cy="358140"/>
          </a:xfrm>
          <a:prstGeom prst="borderCallout1">
            <a:avLst>
              <a:gd name="adj1" fmla="val 57048"/>
              <a:gd name="adj2" fmla="val -185"/>
              <a:gd name="adj3" fmla="val 138248"/>
              <a:gd name="adj4" fmla="val -6118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400">
                <a:solidFill>
                  <a:sysClr val="windowText" lastClr="000000"/>
                </a:solidFill>
                <a:latin typeface="+mn-ea"/>
              </a:rPr>
              <a:t>受付時に体温入力が可能</a:t>
            </a:r>
          </a:p>
        </p:txBody>
      </p:sp>
      <p:sp>
        <p:nvSpPr>
          <p:cNvPr id="4" name="テキスト プレースホルダー 40">
            <a:extLst>
              <a:ext uri="{FF2B5EF4-FFF2-40B4-BE49-F238E27FC236}">
                <a16:creationId xmlns:a16="http://schemas.microsoft.com/office/drawing/2014/main" id="{315B987A-36CA-5363-CC4A-A7B06699FD59}"/>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Font typeface="Arial" panose="020B0604020202020204" pitchFamily="34" charset="0"/>
              <a:buNone/>
            </a:pPr>
            <a:r>
              <a:rPr kumimoji="0" lang="ja-JP" altLang="en-US" sz="2000" b="1" kern="0" spc="54" dirty="0">
                <a:solidFill>
                  <a:schemeClr val="tx2"/>
                </a:solidFill>
                <a:latin typeface="+mn-ea"/>
                <a:ea typeface="+mn-ea"/>
              </a:rPr>
              <a:t>接種対象者が回答した予診票から、その日に予診・接種を行うワクチンを選択</a:t>
            </a:r>
          </a:p>
        </p:txBody>
      </p:sp>
      <p:sp>
        <p:nvSpPr>
          <p:cNvPr id="8" name="矢印: 五方向 7">
            <a:extLst>
              <a:ext uri="{FF2B5EF4-FFF2-40B4-BE49-F238E27FC236}">
                <a16:creationId xmlns:a16="http://schemas.microsoft.com/office/drawing/2014/main" id="{975A4721-5FBE-4E11-9972-38C949617B07}"/>
              </a:ext>
            </a:extLst>
          </p:cNvPr>
          <p:cNvSpPr/>
          <p:nvPr/>
        </p:nvSpPr>
        <p:spPr bwMode="auto">
          <a:xfrm>
            <a:off x="1483849" y="1196346"/>
            <a:ext cx="2641751" cy="513179"/>
          </a:xfrm>
          <a:prstGeom prst="homePlate">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a:r>
              <a:rPr lang="ja-JP" altLang="en-US" sz="1400" b="1">
                <a:solidFill>
                  <a:srgbClr val="0070C0"/>
                </a:solidFill>
                <a:latin typeface="+mn-ea"/>
              </a:rPr>
              <a:t>１．資格確認対象者の選択</a:t>
            </a:r>
          </a:p>
        </p:txBody>
      </p:sp>
      <p:sp>
        <p:nvSpPr>
          <p:cNvPr id="9" name="矢印: 山形 8">
            <a:extLst>
              <a:ext uri="{FF2B5EF4-FFF2-40B4-BE49-F238E27FC236}">
                <a16:creationId xmlns:a16="http://schemas.microsoft.com/office/drawing/2014/main" id="{81F9A667-B11E-26E7-036F-BF2007CC470E}"/>
              </a:ext>
            </a:extLst>
          </p:cNvPr>
          <p:cNvSpPr/>
          <p:nvPr/>
        </p:nvSpPr>
        <p:spPr bwMode="auto">
          <a:xfrm>
            <a:off x="3962250" y="1195926"/>
            <a:ext cx="2641600" cy="498176"/>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ja-JP" altLang="en-US" sz="1400" b="1">
                <a:solidFill>
                  <a:schemeClr val="bg1"/>
                </a:solidFill>
                <a:latin typeface="+mn-ea"/>
              </a:rPr>
              <a:t>２．予診票の確認</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E6EC3249-BC38-930A-E7E8-20AEA58B26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79327690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4C799-35F9-83AB-6F29-2396EA2DB663}"/>
            </a:ext>
          </a:extLst>
        </p:cNvPr>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57CB515-3234-1CED-BBDF-63AB9147B24C}"/>
              </a:ext>
            </a:extLst>
          </p:cNvPr>
          <p:cNvSpPr/>
          <p:nvPr/>
        </p:nvSpPr>
        <p:spPr bwMode="auto">
          <a:xfrm>
            <a:off x="470714" y="988417"/>
            <a:ext cx="9080540" cy="5167560"/>
          </a:xfrm>
          <a:prstGeom prst="roundRect">
            <a:avLst>
              <a:gd name="adj" fmla="val 9579"/>
            </a:avLst>
          </a:prstGeom>
          <a:solidFill>
            <a:schemeClr val="accent1">
              <a:lumMod val="20000"/>
              <a:lumOff val="80000"/>
            </a:schemeClr>
          </a:solidFill>
          <a:ln w="41275" algn="ctr">
            <a:solidFill>
              <a:schemeClr val="tx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87" name="四角形: 角を丸くする 86">
            <a:extLst>
              <a:ext uri="{FF2B5EF4-FFF2-40B4-BE49-F238E27FC236}">
                <a16:creationId xmlns:a16="http://schemas.microsoft.com/office/drawing/2014/main" id="{5D8EC899-A7DA-2057-9EB5-448BDBA4DD82}"/>
              </a:ext>
            </a:extLst>
          </p:cNvPr>
          <p:cNvSpPr/>
          <p:nvPr/>
        </p:nvSpPr>
        <p:spPr bwMode="auto">
          <a:xfrm>
            <a:off x="5376223" y="1199502"/>
            <a:ext cx="3822022" cy="563191"/>
          </a:xfrm>
          <a:prstGeom prst="roundRect">
            <a:avLst/>
          </a:prstGeom>
          <a:solidFill>
            <a:srgbClr val="00B0F0"/>
          </a:solidFill>
          <a:ln w="34925"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r>
              <a:rPr lang="ja-JP" altLang="en-US" sz="1200" b="1">
                <a:solidFill>
                  <a:schemeClr val="bg1"/>
                </a:solidFill>
                <a:latin typeface="+mn-ea"/>
              </a:rPr>
              <a:t>　　　　</a:t>
            </a:r>
            <a:r>
              <a:rPr lang="ja-JP" altLang="en-US" sz="1400" b="1">
                <a:solidFill>
                  <a:schemeClr val="bg1"/>
                </a:solidFill>
                <a:latin typeface="+mn-ea"/>
              </a:rPr>
              <a:t>デジタル予診票を用いての予診・接種</a:t>
            </a:r>
            <a:endParaRPr kumimoji="1" lang="ja-JP" altLang="en-US" sz="1200" b="1">
              <a:solidFill>
                <a:schemeClr val="bg1"/>
              </a:solidFill>
              <a:latin typeface="+mn-ea"/>
            </a:endParaRPr>
          </a:p>
        </p:txBody>
      </p:sp>
      <p:sp>
        <p:nvSpPr>
          <p:cNvPr id="30" name="四角形: 角を丸くする 29">
            <a:extLst>
              <a:ext uri="{FF2B5EF4-FFF2-40B4-BE49-F238E27FC236}">
                <a16:creationId xmlns:a16="http://schemas.microsoft.com/office/drawing/2014/main" id="{4CF7270A-5271-10C3-156A-04C1A29C77AF}"/>
              </a:ext>
            </a:extLst>
          </p:cNvPr>
          <p:cNvSpPr/>
          <p:nvPr/>
        </p:nvSpPr>
        <p:spPr bwMode="auto">
          <a:xfrm>
            <a:off x="875459" y="1199503"/>
            <a:ext cx="3897622" cy="563191"/>
          </a:xfrm>
          <a:prstGeom prst="roundRect">
            <a:avLst/>
          </a:prstGeom>
          <a:solidFill>
            <a:srgbClr val="00B0F0"/>
          </a:solidFill>
          <a:ln w="34925"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r>
              <a:rPr lang="ja-JP" altLang="en-US" sz="1400" b="1">
                <a:solidFill>
                  <a:schemeClr val="bg1"/>
                </a:solidFill>
                <a:latin typeface="+mn-ea"/>
              </a:rPr>
              <a:t>　　　ワクチン情報の確認、予防接種の準備</a:t>
            </a:r>
            <a:endParaRPr kumimoji="1" lang="ja-JP" altLang="en-US" sz="1200" b="1">
              <a:solidFill>
                <a:schemeClr val="bg1"/>
              </a:solidFill>
              <a:latin typeface="+mn-ea"/>
            </a:endParaRPr>
          </a:p>
        </p:txBody>
      </p:sp>
      <p:sp>
        <p:nvSpPr>
          <p:cNvPr id="88" name="正方形/長方形 87">
            <a:extLst>
              <a:ext uri="{FF2B5EF4-FFF2-40B4-BE49-F238E27FC236}">
                <a16:creationId xmlns:a16="http://schemas.microsoft.com/office/drawing/2014/main" id="{5D4B7B40-0B37-6288-DBD2-A0B18D5DCE58}"/>
              </a:ext>
            </a:extLst>
          </p:cNvPr>
          <p:cNvSpPr/>
          <p:nvPr/>
        </p:nvSpPr>
        <p:spPr bwMode="auto">
          <a:xfrm>
            <a:off x="5376223" y="1666303"/>
            <a:ext cx="3822021" cy="3641731"/>
          </a:xfrm>
          <a:prstGeom prst="rect">
            <a:avLst/>
          </a:prstGeom>
          <a:solidFill>
            <a:schemeClr val="bg1"/>
          </a:solidFill>
          <a:ln w="38100"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0" name="楕円 9">
            <a:extLst>
              <a:ext uri="{FF2B5EF4-FFF2-40B4-BE49-F238E27FC236}">
                <a16:creationId xmlns:a16="http://schemas.microsoft.com/office/drawing/2014/main" id="{2CDA12B7-40B0-18D4-EB30-C71596A34A55}"/>
              </a:ext>
            </a:extLst>
          </p:cNvPr>
          <p:cNvSpPr/>
          <p:nvPr/>
        </p:nvSpPr>
        <p:spPr>
          <a:xfrm>
            <a:off x="7916313" y="2882748"/>
            <a:ext cx="1114227" cy="1623450"/>
          </a:xfrm>
          <a:prstGeom prst="ellipse">
            <a:avLst/>
          </a:prstGeom>
          <a:solidFill>
            <a:srgbClr val="D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31" name="正方形/長方形 30">
            <a:extLst>
              <a:ext uri="{FF2B5EF4-FFF2-40B4-BE49-F238E27FC236}">
                <a16:creationId xmlns:a16="http://schemas.microsoft.com/office/drawing/2014/main" id="{B74B0778-5298-763B-B765-42CA1F77274E}"/>
              </a:ext>
            </a:extLst>
          </p:cNvPr>
          <p:cNvSpPr/>
          <p:nvPr/>
        </p:nvSpPr>
        <p:spPr bwMode="auto">
          <a:xfrm>
            <a:off x="875460" y="1666304"/>
            <a:ext cx="3897622" cy="4401283"/>
          </a:xfrm>
          <a:prstGeom prst="rect">
            <a:avLst/>
          </a:prstGeom>
          <a:solidFill>
            <a:schemeClr val="bg1"/>
          </a:solidFill>
          <a:ln w="38100"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aphicFrame>
        <p:nvGraphicFramePr>
          <p:cNvPr id="3" name="think-cell data - do not delete" hidden="1">
            <a:extLst>
              <a:ext uri="{FF2B5EF4-FFF2-40B4-BE49-F238E27FC236}">
                <a16:creationId xmlns:a16="http://schemas.microsoft.com/office/drawing/2014/main" id="{7998AD1F-7E7F-2F4C-E52F-7AB79BCF52B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7998AD1F-7E7F-2F4C-E52F-7AB79BCF52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四角形: 角を丸くする 6">
            <a:extLst>
              <a:ext uri="{FF2B5EF4-FFF2-40B4-BE49-F238E27FC236}">
                <a16:creationId xmlns:a16="http://schemas.microsoft.com/office/drawing/2014/main" id="{BB5806E1-4997-4DC8-52C6-62DCF5B91A8B}"/>
              </a:ext>
            </a:extLst>
          </p:cNvPr>
          <p:cNvSpPr/>
          <p:nvPr/>
        </p:nvSpPr>
        <p:spPr bwMode="auto">
          <a:xfrm>
            <a:off x="942575" y="1227062"/>
            <a:ext cx="577286" cy="454107"/>
          </a:xfrm>
          <a:prstGeom prst="roundRect">
            <a:avLst/>
          </a:prstGeom>
          <a:solidFill>
            <a:schemeClr val="bg1"/>
          </a:solidFill>
          <a:ln w="6350" algn="ctr">
            <a:solidFill>
              <a:schemeClr val="tx1"/>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8" name="看護士">
            <a:extLst>
              <a:ext uri="{FF2B5EF4-FFF2-40B4-BE49-F238E27FC236}">
                <a16:creationId xmlns:a16="http://schemas.microsoft.com/office/drawing/2014/main" id="{C1173339-DE54-72F2-D72B-C4B2D3A4DACC}"/>
              </a:ext>
            </a:extLst>
          </p:cNvPr>
          <p:cNvGrpSpPr>
            <a:grpSpLocks noChangeAspect="1"/>
          </p:cNvGrpSpPr>
          <p:nvPr/>
        </p:nvGrpSpPr>
        <p:grpSpPr bwMode="auto">
          <a:xfrm>
            <a:off x="1028268" y="1247540"/>
            <a:ext cx="405882" cy="454107"/>
            <a:chOff x="4303" y="987"/>
            <a:chExt cx="606" cy="678"/>
          </a:xfrm>
        </p:grpSpPr>
        <p:sp>
          <p:nvSpPr>
            <p:cNvPr id="25" name="Freeform 20">
              <a:extLst>
                <a:ext uri="{FF2B5EF4-FFF2-40B4-BE49-F238E27FC236}">
                  <a16:creationId xmlns:a16="http://schemas.microsoft.com/office/drawing/2014/main" id="{53190496-0996-BDEB-A158-C8B8E46B18DC}"/>
                </a:ext>
              </a:extLst>
            </p:cNvPr>
            <p:cNvSpPr>
              <a:spLocks noEditPoints="1"/>
            </p:cNvSpPr>
            <p:nvPr/>
          </p:nvSpPr>
          <p:spPr bwMode="auto">
            <a:xfrm>
              <a:off x="4324" y="1065"/>
              <a:ext cx="564" cy="575"/>
            </a:xfrm>
            <a:custGeom>
              <a:avLst/>
              <a:gdLst>
                <a:gd name="T0" fmla="*/ 233 w 370"/>
                <a:gd name="T1" fmla="*/ 162 h 378"/>
                <a:gd name="T2" fmla="*/ 234 w 370"/>
                <a:gd name="T3" fmla="*/ 149 h 378"/>
                <a:gd name="T4" fmla="*/ 244 w 370"/>
                <a:gd name="T5" fmla="*/ 154 h 378"/>
                <a:gd name="T6" fmla="*/ 245 w 370"/>
                <a:gd name="T7" fmla="*/ 154 h 378"/>
                <a:gd name="T8" fmla="*/ 245 w 370"/>
                <a:gd name="T9" fmla="*/ 154 h 378"/>
                <a:gd name="T10" fmla="*/ 251 w 370"/>
                <a:gd name="T11" fmla="*/ 170 h 378"/>
                <a:gd name="T12" fmla="*/ 251 w 370"/>
                <a:gd name="T13" fmla="*/ 207 h 378"/>
                <a:gd name="T14" fmla="*/ 222 w 370"/>
                <a:gd name="T15" fmla="*/ 202 h 378"/>
                <a:gd name="T16" fmla="*/ 233 w 370"/>
                <a:gd name="T17" fmla="*/ 162 h 378"/>
                <a:gd name="T18" fmla="*/ 136 w 370"/>
                <a:gd name="T19" fmla="*/ 77 h 378"/>
                <a:gd name="T20" fmla="*/ 136 w 370"/>
                <a:gd name="T21" fmla="*/ 37 h 378"/>
                <a:gd name="T22" fmla="*/ 234 w 370"/>
                <a:gd name="T23" fmla="*/ 0 h 378"/>
                <a:gd name="T24" fmla="*/ 234 w 370"/>
                <a:gd name="T25" fmla="*/ 77 h 378"/>
                <a:gd name="T26" fmla="*/ 213 w 370"/>
                <a:gd name="T27" fmla="*/ 118 h 378"/>
                <a:gd name="T28" fmla="*/ 213 w 370"/>
                <a:gd name="T29" fmla="*/ 136 h 378"/>
                <a:gd name="T30" fmla="*/ 217 w 370"/>
                <a:gd name="T31" fmla="*/ 158 h 378"/>
                <a:gd name="T32" fmla="*/ 206 w 370"/>
                <a:gd name="T33" fmla="*/ 199 h 378"/>
                <a:gd name="T34" fmla="*/ 164 w 370"/>
                <a:gd name="T35" fmla="*/ 199 h 378"/>
                <a:gd name="T36" fmla="*/ 153 w 370"/>
                <a:gd name="T37" fmla="*/ 158 h 378"/>
                <a:gd name="T38" fmla="*/ 157 w 370"/>
                <a:gd name="T39" fmla="*/ 136 h 378"/>
                <a:gd name="T40" fmla="*/ 157 w 370"/>
                <a:gd name="T41" fmla="*/ 118 h 378"/>
                <a:gd name="T42" fmla="*/ 136 w 370"/>
                <a:gd name="T43" fmla="*/ 77 h 378"/>
                <a:gd name="T44" fmla="*/ 119 w 370"/>
                <a:gd name="T45" fmla="*/ 170 h 378"/>
                <a:gd name="T46" fmla="*/ 125 w 370"/>
                <a:gd name="T47" fmla="*/ 154 h 378"/>
                <a:gd name="T48" fmla="*/ 125 w 370"/>
                <a:gd name="T49" fmla="*/ 154 h 378"/>
                <a:gd name="T50" fmla="*/ 126 w 370"/>
                <a:gd name="T51" fmla="*/ 154 h 378"/>
                <a:gd name="T52" fmla="*/ 136 w 370"/>
                <a:gd name="T53" fmla="*/ 149 h 378"/>
                <a:gd name="T54" fmla="*/ 137 w 370"/>
                <a:gd name="T55" fmla="*/ 162 h 378"/>
                <a:gd name="T56" fmla="*/ 148 w 370"/>
                <a:gd name="T57" fmla="*/ 202 h 378"/>
                <a:gd name="T58" fmla="*/ 119 w 370"/>
                <a:gd name="T59" fmla="*/ 207 h 378"/>
                <a:gd name="T60" fmla="*/ 119 w 370"/>
                <a:gd name="T61" fmla="*/ 170 h 378"/>
                <a:gd name="T62" fmla="*/ 362 w 370"/>
                <a:gd name="T63" fmla="*/ 257 h 378"/>
                <a:gd name="T64" fmla="*/ 350 w 370"/>
                <a:gd name="T65" fmla="*/ 376 h 378"/>
                <a:gd name="T66" fmla="*/ 350 w 370"/>
                <a:gd name="T67" fmla="*/ 377 h 378"/>
                <a:gd name="T68" fmla="*/ 348 w 370"/>
                <a:gd name="T69" fmla="*/ 378 h 378"/>
                <a:gd name="T70" fmla="*/ 22 w 370"/>
                <a:gd name="T71" fmla="*/ 378 h 378"/>
                <a:gd name="T72" fmla="*/ 20 w 370"/>
                <a:gd name="T73" fmla="*/ 377 h 378"/>
                <a:gd name="T74" fmla="*/ 20 w 370"/>
                <a:gd name="T75" fmla="*/ 377 h 378"/>
                <a:gd name="T76" fmla="*/ 8 w 370"/>
                <a:gd name="T77" fmla="*/ 257 h 378"/>
                <a:gd name="T78" fmla="*/ 60 w 370"/>
                <a:gd name="T79" fmla="*/ 166 h 378"/>
                <a:gd name="T80" fmla="*/ 105 w 370"/>
                <a:gd name="T81" fmla="*/ 158 h 378"/>
                <a:gd name="T82" fmla="*/ 103 w 370"/>
                <a:gd name="T83" fmla="*/ 170 h 378"/>
                <a:gd name="T84" fmla="*/ 103 w 370"/>
                <a:gd name="T85" fmla="*/ 210 h 378"/>
                <a:gd name="T86" fmla="*/ 103 w 370"/>
                <a:gd name="T87" fmla="*/ 210 h 378"/>
                <a:gd name="T88" fmla="*/ 120 w 370"/>
                <a:gd name="T89" fmla="*/ 223 h 378"/>
                <a:gd name="T90" fmla="*/ 168 w 370"/>
                <a:gd name="T91" fmla="*/ 215 h 378"/>
                <a:gd name="T92" fmla="*/ 202 w 370"/>
                <a:gd name="T93" fmla="*/ 215 h 378"/>
                <a:gd name="T94" fmla="*/ 250 w 370"/>
                <a:gd name="T95" fmla="*/ 223 h 378"/>
                <a:gd name="T96" fmla="*/ 267 w 370"/>
                <a:gd name="T97" fmla="*/ 210 h 378"/>
                <a:gd name="T98" fmla="*/ 267 w 370"/>
                <a:gd name="T99" fmla="*/ 210 h 378"/>
                <a:gd name="T100" fmla="*/ 267 w 370"/>
                <a:gd name="T101" fmla="*/ 170 h 378"/>
                <a:gd name="T102" fmla="*/ 265 w 370"/>
                <a:gd name="T103" fmla="*/ 158 h 378"/>
                <a:gd name="T104" fmla="*/ 309 w 370"/>
                <a:gd name="T105" fmla="*/ 166 h 378"/>
                <a:gd name="T106" fmla="*/ 362 w 370"/>
                <a:gd name="T107" fmla="*/ 2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 h="378">
                  <a:moveTo>
                    <a:pt x="233" y="162"/>
                  </a:moveTo>
                  <a:cubicBezTo>
                    <a:pt x="234" y="157"/>
                    <a:pt x="234" y="153"/>
                    <a:pt x="234" y="149"/>
                  </a:cubicBezTo>
                  <a:cubicBezTo>
                    <a:pt x="244" y="154"/>
                    <a:pt x="244" y="154"/>
                    <a:pt x="244" y="154"/>
                  </a:cubicBezTo>
                  <a:cubicBezTo>
                    <a:pt x="245" y="154"/>
                    <a:pt x="245" y="154"/>
                    <a:pt x="245" y="154"/>
                  </a:cubicBezTo>
                  <a:cubicBezTo>
                    <a:pt x="245" y="154"/>
                    <a:pt x="245" y="154"/>
                    <a:pt x="245" y="154"/>
                  </a:cubicBezTo>
                  <a:cubicBezTo>
                    <a:pt x="249" y="156"/>
                    <a:pt x="251" y="161"/>
                    <a:pt x="251" y="170"/>
                  </a:cubicBezTo>
                  <a:cubicBezTo>
                    <a:pt x="251" y="207"/>
                    <a:pt x="251" y="207"/>
                    <a:pt x="251" y="207"/>
                  </a:cubicBezTo>
                  <a:cubicBezTo>
                    <a:pt x="222" y="202"/>
                    <a:pt x="222" y="202"/>
                    <a:pt x="222" y="202"/>
                  </a:cubicBezTo>
                  <a:lnTo>
                    <a:pt x="233" y="162"/>
                  </a:lnTo>
                  <a:close/>
                  <a:moveTo>
                    <a:pt x="136" y="77"/>
                  </a:moveTo>
                  <a:cubicBezTo>
                    <a:pt x="136" y="37"/>
                    <a:pt x="136" y="37"/>
                    <a:pt x="136" y="37"/>
                  </a:cubicBezTo>
                  <a:cubicBezTo>
                    <a:pt x="234" y="0"/>
                    <a:pt x="234" y="0"/>
                    <a:pt x="234" y="0"/>
                  </a:cubicBezTo>
                  <a:cubicBezTo>
                    <a:pt x="234" y="77"/>
                    <a:pt x="234" y="77"/>
                    <a:pt x="234" y="77"/>
                  </a:cubicBezTo>
                  <a:cubicBezTo>
                    <a:pt x="234" y="94"/>
                    <a:pt x="225" y="109"/>
                    <a:pt x="213" y="118"/>
                  </a:cubicBezTo>
                  <a:cubicBezTo>
                    <a:pt x="213" y="136"/>
                    <a:pt x="213" y="136"/>
                    <a:pt x="213" y="136"/>
                  </a:cubicBezTo>
                  <a:cubicBezTo>
                    <a:pt x="218" y="141"/>
                    <a:pt x="220" y="149"/>
                    <a:pt x="217" y="158"/>
                  </a:cubicBezTo>
                  <a:cubicBezTo>
                    <a:pt x="215" y="166"/>
                    <a:pt x="210" y="185"/>
                    <a:pt x="206" y="199"/>
                  </a:cubicBezTo>
                  <a:cubicBezTo>
                    <a:pt x="164" y="199"/>
                    <a:pt x="164" y="199"/>
                    <a:pt x="164" y="199"/>
                  </a:cubicBezTo>
                  <a:cubicBezTo>
                    <a:pt x="160" y="185"/>
                    <a:pt x="155" y="166"/>
                    <a:pt x="153" y="158"/>
                  </a:cubicBezTo>
                  <a:cubicBezTo>
                    <a:pt x="150" y="149"/>
                    <a:pt x="152" y="141"/>
                    <a:pt x="157" y="136"/>
                  </a:cubicBezTo>
                  <a:cubicBezTo>
                    <a:pt x="157" y="118"/>
                    <a:pt x="157" y="118"/>
                    <a:pt x="157" y="118"/>
                  </a:cubicBezTo>
                  <a:cubicBezTo>
                    <a:pt x="145" y="109"/>
                    <a:pt x="136" y="94"/>
                    <a:pt x="136" y="77"/>
                  </a:cubicBezTo>
                  <a:close/>
                  <a:moveTo>
                    <a:pt x="119" y="170"/>
                  </a:moveTo>
                  <a:cubicBezTo>
                    <a:pt x="119" y="161"/>
                    <a:pt x="121" y="156"/>
                    <a:pt x="125" y="154"/>
                  </a:cubicBezTo>
                  <a:cubicBezTo>
                    <a:pt x="125" y="154"/>
                    <a:pt x="125" y="154"/>
                    <a:pt x="125" y="154"/>
                  </a:cubicBezTo>
                  <a:cubicBezTo>
                    <a:pt x="126" y="154"/>
                    <a:pt x="126" y="154"/>
                    <a:pt x="126" y="154"/>
                  </a:cubicBezTo>
                  <a:cubicBezTo>
                    <a:pt x="136" y="149"/>
                    <a:pt x="136" y="149"/>
                    <a:pt x="136" y="149"/>
                  </a:cubicBezTo>
                  <a:cubicBezTo>
                    <a:pt x="136" y="153"/>
                    <a:pt x="136" y="157"/>
                    <a:pt x="137" y="162"/>
                  </a:cubicBezTo>
                  <a:cubicBezTo>
                    <a:pt x="148" y="202"/>
                    <a:pt x="148" y="202"/>
                    <a:pt x="148" y="202"/>
                  </a:cubicBezTo>
                  <a:cubicBezTo>
                    <a:pt x="119" y="207"/>
                    <a:pt x="119" y="207"/>
                    <a:pt x="119" y="207"/>
                  </a:cubicBezTo>
                  <a:lnTo>
                    <a:pt x="119" y="170"/>
                  </a:lnTo>
                  <a:close/>
                  <a:moveTo>
                    <a:pt x="362" y="257"/>
                  </a:moveTo>
                  <a:cubicBezTo>
                    <a:pt x="350" y="376"/>
                    <a:pt x="350" y="376"/>
                    <a:pt x="350" y="376"/>
                  </a:cubicBezTo>
                  <a:cubicBezTo>
                    <a:pt x="350" y="377"/>
                    <a:pt x="350" y="377"/>
                    <a:pt x="350" y="377"/>
                  </a:cubicBezTo>
                  <a:cubicBezTo>
                    <a:pt x="349" y="377"/>
                    <a:pt x="349" y="378"/>
                    <a:pt x="348" y="378"/>
                  </a:cubicBezTo>
                  <a:cubicBezTo>
                    <a:pt x="22" y="378"/>
                    <a:pt x="22" y="378"/>
                    <a:pt x="22" y="378"/>
                  </a:cubicBezTo>
                  <a:cubicBezTo>
                    <a:pt x="21" y="378"/>
                    <a:pt x="20" y="377"/>
                    <a:pt x="20" y="377"/>
                  </a:cubicBezTo>
                  <a:cubicBezTo>
                    <a:pt x="20" y="377"/>
                    <a:pt x="20" y="377"/>
                    <a:pt x="20" y="377"/>
                  </a:cubicBezTo>
                  <a:cubicBezTo>
                    <a:pt x="8" y="257"/>
                    <a:pt x="8" y="257"/>
                    <a:pt x="8" y="257"/>
                  </a:cubicBezTo>
                  <a:cubicBezTo>
                    <a:pt x="0" y="186"/>
                    <a:pt x="32" y="171"/>
                    <a:pt x="60" y="166"/>
                  </a:cubicBezTo>
                  <a:cubicBezTo>
                    <a:pt x="71" y="164"/>
                    <a:pt x="87" y="161"/>
                    <a:pt x="105" y="158"/>
                  </a:cubicBezTo>
                  <a:cubicBezTo>
                    <a:pt x="104" y="161"/>
                    <a:pt x="103" y="165"/>
                    <a:pt x="103" y="170"/>
                  </a:cubicBezTo>
                  <a:cubicBezTo>
                    <a:pt x="103" y="210"/>
                    <a:pt x="103" y="210"/>
                    <a:pt x="103" y="210"/>
                  </a:cubicBezTo>
                  <a:cubicBezTo>
                    <a:pt x="103" y="210"/>
                    <a:pt x="103" y="210"/>
                    <a:pt x="103" y="210"/>
                  </a:cubicBezTo>
                  <a:cubicBezTo>
                    <a:pt x="103" y="219"/>
                    <a:pt x="111" y="224"/>
                    <a:pt x="120" y="223"/>
                  </a:cubicBezTo>
                  <a:cubicBezTo>
                    <a:pt x="168" y="215"/>
                    <a:pt x="168" y="215"/>
                    <a:pt x="168" y="215"/>
                  </a:cubicBezTo>
                  <a:cubicBezTo>
                    <a:pt x="202" y="215"/>
                    <a:pt x="202" y="215"/>
                    <a:pt x="202" y="215"/>
                  </a:cubicBezTo>
                  <a:cubicBezTo>
                    <a:pt x="250" y="223"/>
                    <a:pt x="250" y="223"/>
                    <a:pt x="250" y="223"/>
                  </a:cubicBezTo>
                  <a:cubicBezTo>
                    <a:pt x="259" y="224"/>
                    <a:pt x="267" y="219"/>
                    <a:pt x="267" y="210"/>
                  </a:cubicBezTo>
                  <a:cubicBezTo>
                    <a:pt x="267" y="210"/>
                    <a:pt x="267" y="210"/>
                    <a:pt x="267" y="210"/>
                  </a:cubicBezTo>
                  <a:cubicBezTo>
                    <a:pt x="267" y="170"/>
                    <a:pt x="267" y="170"/>
                    <a:pt x="267" y="170"/>
                  </a:cubicBezTo>
                  <a:cubicBezTo>
                    <a:pt x="267" y="165"/>
                    <a:pt x="266" y="161"/>
                    <a:pt x="265" y="158"/>
                  </a:cubicBezTo>
                  <a:cubicBezTo>
                    <a:pt x="283" y="161"/>
                    <a:pt x="299" y="164"/>
                    <a:pt x="309" y="166"/>
                  </a:cubicBezTo>
                  <a:cubicBezTo>
                    <a:pt x="338" y="171"/>
                    <a:pt x="370" y="186"/>
                    <a:pt x="362"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endParaRPr kumimoji="0" lang="ja-JP" altLang="en-US" sz="1633">
                <a:solidFill>
                  <a:srgbClr val="000000"/>
                </a:solidFill>
                <a:latin typeface="+mn-ea"/>
              </a:endParaRPr>
            </a:p>
          </p:txBody>
        </p:sp>
        <p:sp>
          <p:nvSpPr>
            <p:cNvPr id="40" name="Freeform 21">
              <a:extLst>
                <a:ext uri="{FF2B5EF4-FFF2-40B4-BE49-F238E27FC236}">
                  <a16:creationId xmlns:a16="http://schemas.microsoft.com/office/drawing/2014/main" id="{CCB9DC73-8657-9957-AB3B-BB9D747F7C02}"/>
                </a:ext>
              </a:extLst>
            </p:cNvPr>
            <p:cNvSpPr>
              <a:spLocks noEditPoints="1"/>
            </p:cNvSpPr>
            <p:nvPr/>
          </p:nvSpPr>
          <p:spPr bwMode="auto">
            <a:xfrm>
              <a:off x="4303" y="987"/>
              <a:ext cx="606" cy="678"/>
            </a:xfrm>
            <a:custGeom>
              <a:avLst/>
              <a:gdLst>
                <a:gd name="T0" fmla="*/ 263 w 398"/>
                <a:gd name="T1" fmla="*/ 190 h 445"/>
                <a:gd name="T2" fmla="*/ 262 w 398"/>
                <a:gd name="T3" fmla="*/ 176 h 445"/>
                <a:gd name="T4" fmla="*/ 275 w 398"/>
                <a:gd name="T5" fmla="*/ 81 h 445"/>
                <a:gd name="T6" fmla="*/ 199 w 398"/>
                <a:gd name="T7" fmla="*/ 0 h 445"/>
                <a:gd name="T8" fmla="*/ 123 w 398"/>
                <a:gd name="T9" fmla="*/ 81 h 445"/>
                <a:gd name="T10" fmla="*/ 136 w 398"/>
                <a:gd name="T11" fmla="*/ 176 h 445"/>
                <a:gd name="T12" fmla="*/ 135 w 398"/>
                <a:gd name="T13" fmla="*/ 190 h 445"/>
                <a:gd name="T14" fmla="*/ 6 w 398"/>
                <a:gd name="T15" fmla="*/ 310 h 445"/>
                <a:gd name="T16" fmla="*/ 36 w 398"/>
                <a:gd name="T17" fmla="*/ 445 h 445"/>
                <a:gd name="T18" fmla="*/ 380 w 398"/>
                <a:gd name="T19" fmla="*/ 429 h 445"/>
                <a:gd name="T20" fmla="*/ 326 w 398"/>
                <a:gd name="T21" fmla="*/ 201 h 445"/>
                <a:gd name="T22" fmla="*/ 248 w 398"/>
                <a:gd name="T23" fmla="*/ 200 h 445"/>
                <a:gd name="T24" fmla="*/ 259 w 398"/>
                <a:gd name="T25" fmla="*/ 205 h 445"/>
                <a:gd name="T26" fmla="*/ 265 w 398"/>
                <a:gd name="T27" fmla="*/ 221 h 445"/>
                <a:gd name="T28" fmla="*/ 236 w 398"/>
                <a:gd name="T29" fmla="*/ 253 h 445"/>
                <a:gd name="T30" fmla="*/ 150 w 398"/>
                <a:gd name="T31" fmla="*/ 128 h 445"/>
                <a:gd name="T32" fmla="*/ 248 w 398"/>
                <a:gd name="T33" fmla="*/ 51 h 445"/>
                <a:gd name="T34" fmla="*/ 227 w 398"/>
                <a:gd name="T35" fmla="*/ 169 h 445"/>
                <a:gd name="T36" fmla="*/ 231 w 398"/>
                <a:gd name="T37" fmla="*/ 209 h 445"/>
                <a:gd name="T38" fmla="*/ 178 w 398"/>
                <a:gd name="T39" fmla="*/ 250 h 445"/>
                <a:gd name="T40" fmla="*/ 171 w 398"/>
                <a:gd name="T41" fmla="*/ 187 h 445"/>
                <a:gd name="T42" fmla="*/ 150 w 398"/>
                <a:gd name="T43" fmla="*/ 128 h 445"/>
                <a:gd name="T44" fmla="*/ 139 w 398"/>
                <a:gd name="T45" fmla="*/ 205 h 445"/>
                <a:gd name="T46" fmla="*/ 140 w 398"/>
                <a:gd name="T47" fmla="*/ 205 h 445"/>
                <a:gd name="T48" fmla="*/ 151 w 398"/>
                <a:gd name="T49" fmla="*/ 213 h 445"/>
                <a:gd name="T50" fmla="*/ 133 w 398"/>
                <a:gd name="T51" fmla="*/ 258 h 445"/>
                <a:gd name="T52" fmla="*/ 376 w 398"/>
                <a:gd name="T53" fmla="*/ 308 h 445"/>
                <a:gd name="T54" fmla="*/ 364 w 398"/>
                <a:gd name="T55" fmla="*/ 428 h 445"/>
                <a:gd name="T56" fmla="*/ 36 w 398"/>
                <a:gd name="T57" fmla="*/ 429 h 445"/>
                <a:gd name="T58" fmla="*/ 34 w 398"/>
                <a:gd name="T59" fmla="*/ 428 h 445"/>
                <a:gd name="T60" fmla="*/ 74 w 398"/>
                <a:gd name="T61" fmla="*/ 217 h 445"/>
                <a:gd name="T62" fmla="*/ 117 w 398"/>
                <a:gd name="T63" fmla="*/ 221 h 445"/>
                <a:gd name="T64" fmla="*/ 117 w 398"/>
                <a:gd name="T65" fmla="*/ 261 h 445"/>
                <a:gd name="T66" fmla="*/ 182 w 398"/>
                <a:gd name="T67" fmla="*/ 266 h 445"/>
                <a:gd name="T68" fmla="*/ 264 w 398"/>
                <a:gd name="T69" fmla="*/ 274 h 445"/>
                <a:gd name="T70" fmla="*/ 281 w 398"/>
                <a:gd name="T71" fmla="*/ 261 h 445"/>
                <a:gd name="T72" fmla="*/ 279 w 398"/>
                <a:gd name="T73" fmla="*/ 209 h 445"/>
                <a:gd name="T74" fmla="*/ 376 w 398"/>
                <a:gd name="T75" fmla="*/ 308 h 445"/>
                <a:gd name="T76" fmla="*/ 320 w 398"/>
                <a:gd name="T77" fmla="*/ 314 h 445"/>
                <a:gd name="T78" fmla="*/ 295 w 398"/>
                <a:gd name="T79" fmla="*/ 337 h 445"/>
                <a:gd name="T80" fmla="*/ 272 w 398"/>
                <a:gd name="T81" fmla="*/ 362 h 445"/>
                <a:gd name="T82" fmla="*/ 248 w 398"/>
                <a:gd name="T83" fmla="*/ 337 h 445"/>
                <a:gd name="T84" fmla="*/ 272 w 398"/>
                <a:gd name="T85" fmla="*/ 314 h 445"/>
                <a:gd name="T86" fmla="*/ 295 w 398"/>
                <a:gd name="T87" fmla="*/ 2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45">
                  <a:moveTo>
                    <a:pt x="326" y="201"/>
                  </a:moveTo>
                  <a:cubicBezTo>
                    <a:pt x="312" y="199"/>
                    <a:pt x="287" y="194"/>
                    <a:pt x="263" y="190"/>
                  </a:cubicBezTo>
                  <a:cubicBezTo>
                    <a:pt x="242" y="180"/>
                    <a:pt x="242" y="180"/>
                    <a:pt x="242" y="180"/>
                  </a:cubicBezTo>
                  <a:cubicBezTo>
                    <a:pt x="262" y="176"/>
                    <a:pt x="262" y="176"/>
                    <a:pt x="262" y="176"/>
                  </a:cubicBezTo>
                  <a:cubicBezTo>
                    <a:pt x="276" y="172"/>
                    <a:pt x="283" y="159"/>
                    <a:pt x="281" y="144"/>
                  </a:cubicBezTo>
                  <a:cubicBezTo>
                    <a:pt x="279" y="121"/>
                    <a:pt x="276" y="90"/>
                    <a:pt x="275" y="81"/>
                  </a:cubicBezTo>
                  <a:cubicBezTo>
                    <a:pt x="270" y="40"/>
                    <a:pt x="250" y="0"/>
                    <a:pt x="199" y="0"/>
                  </a:cubicBezTo>
                  <a:cubicBezTo>
                    <a:pt x="199" y="0"/>
                    <a:pt x="199" y="0"/>
                    <a:pt x="199" y="0"/>
                  </a:cubicBezTo>
                  <a:cubicBezTo>
                    <a:pt x="199" y="0"/>
                    <a:pt x="199" y="0"/>
                    <a:pt x="199" y="0"/>
                  </a:cubicBezTo>
                  <a:cubicBezTo>
                    <a:pt x="148" y="0"/>
                    <a:pt x="128" y="40"/>
                    <a:pt x="123" y="81"/>
                  </a:cubicBezTo>
                  <a:cubicBezTo>
                    <a:pt x="122" y="90"/>
                    <a:pt x="119" y="121"/>
                    <a:pt x="117" y="144"/>
                  </a:cubicBezTo>
                  <a:cubicBezTo>
                    <a:pt x="115" y="159"/>
                    <a:pt x="122" y="172"/>
                    <a:pt x="136" y="176"/>
                  </a:cubicBezTo>
                  <a:cubicBezTo>
                    <a:pt x="156" y="180"/>
                    <a:pt x="156" y="180"/>
                    <a:pt x="156" y="180"/>
                  </a:cubicBezTo>
                  <a:cubicBezTo>
                    <a:pt x="135" y="190"/>
                    <a:pt x="135" y="190"/>
                    <a:pt x="135" y="190"/>
                  </a:cubicBezTo>
                  <a:cubicBezTo>
                    <a:pt x="111" y="194"/>
                    <a:pt x="86" y="199"/>
                    <a:pt x="72" y="201"/>
                  </a:cubicBezTo>
                  <a:cubicBezTo>
                    <a:pt x="16" y="212"/>
                    <a:pt x="0" y="253"/>
                    <a:pt x="6" y="310"/>
                  </a:cubicBezTo>
                  <a:cubicBezTo>
                    <a:pt x="8" y="328"/>
                    <a:pt x="13" y="379"/>
                    <a:pt x="18" y="429"/>
                  </a:cubicBezTo>
                  <a:cubicBezTo>
                    <a:pt x="19" y="438"/>
                    <a:pt x="26" y="445"/>
                    <a:pt x="36" y="445"/>
                  </a:cubicBezTo>
                  <a:cubicBezTo>
                    <a:pt x="362" y="445"/>
                    <a:pt x="362" y="445"/>
                    <a:pt x="362" y="445"/>
                  </a:cubicBezTo>
                  <a:cubicBezTo>
                    <a:pt x="372" y="445"/>
                    <a:pt x="379" y="438"/>
                    <a:pt x="380" y="429"/>
                  </a:cubicBezTo>
                  <a:cubicBezTo>
                    <a:pt x="385" y="378"/>
                    <a:pt x="390" y="328"/>
                    <a:pt x="392" y="310"/>
                  </a:cubicBezTo>
                  <a:cubicBezTo>
                    <a:pt x="398" y="253"/>
                    <a:pt x="382" y="212"/>
                    <a:pt x="326" y="201"/>
                  </a:cubicBezTo>
                  <a:close/>
                  <a:moveTo>
                    <a:pt x="247" y="213"/>
                  </a:moveTo>
                  <a:cubicBezTo>
                    <a:pt x="248" y="208"/>
                    <a:pt x="248" y="204"/>
                    <a:pt x="248" y="200"/>
                  </a:cubicBezTo>
                  <a:cubicBezTo>
                    <a:pt x="258" y="205"/>
                    <a:pt x="258" y="205"/>
                    <a:pt x="258" y="205"/>
                  </a:cubicBezTo>
                  <a:cubicBezTo>
                    <a:pt x="259" y="205"/>
                    <a:pt x="259" y="205"/>
                    <a:pt x="259" y="205"/>
                  </a:cubicBezTo>
                  <a:cubicBezTo>
                    <a:pt x="259" y="205"/>
                    <a:pt x="259" y="205"/>
                    <a:pt x="259" y="205"/>
                  </a:cubicBezTo>
                  <a:cubicBezTo>
                    <a:pt x="263" y="207"/>
                    <a:pt x="265" y="212"/>
                    <a:pt x="265" y="221"/>
                  </a:cubicBezTo>
                  <a:cubicBezTo>
                    <a:pt x="265" y="258"/>
                    <a:pt x="265" y="258"/>
                    <a:pt x="265" y="258"/>
                  </a:cubicBezTo>
                  <a:cubicBezTo>
                    <a:pt x="236" y="253"/>
                    <a:pt x="236" y="253"/>
                    <a:pt x="236" y="253"/>
                  </a:cubicBezTo>
                  <a:lnTo>
                    <a:pt x="247" y="213"/>
                  </a:lnTo>
                  <a:close/>
                  <a:moveTo>
                    <a:pt x="150" y="128"/>
                  </a:moveTo>
                  <a:cubicBezTo>
                    <a:pt x="150" y="88"/>
                    <a:pt x="150" y="88"/>
                    <a:pt x="150" y="88"/>
                  </a:cubicBezTo>
                  <a:cubicBezTo>
                    <a:pt x="248" y="51"/>
                    <a:pt x="248" y="51"/>
                    <a:pt x="248" y="51"/>
                  </a:cubicBezTo>
                  <a:cubicBezTo>
                    <a:pt x="248" y="128"/>
                    <a:pt x="248" y="128"/>
                    <a:pt x="248" y="128"/>
                  </a:cubicBezTo>
                  <a:cubicBezTo>
                    <a:pt x="248" y="145"/>
                    <a:pt x="239" y="160"/>
                    <a:pt x="227" y="169"/>
                  </a:cubicBezTo>
                  <a:cubicBezTo>
                    <a:pt x="227" y="187"/>
                    <a:pt x="227" y="187"/>
                    <a:pt x="227" y="187"/>
                  </a:cubicBezTo>
                  <a:cubicBezTo>
                    <a:pt x="232" y="192"/>
                    <a:pt x="234" y="200"/>
                    <a:pt x="231" y="209"/>
                  </a:cubicBezTo>
                  <a:cubicBezTo>
                    <a:pt x="229" y="217"/>
                    <a:pt x="224" y="236"/>
                    <a:pt x="220" y="250"/>
                  </a:cubicBezTo>
                  <a:cubicBezTo>
                    <a:pt x="178" y="250"/>
                    <a:pt x="178" y="250"/>
                    <a:pt x="178" y="250"/>
                  </a:cubicBezTo>
                  <a:cubicBezTo>
                    <a:pt x="174" y="236"/>
                    <a:pt x="169" y="217"/>
                    <a:pt x="167" y="209"/>
                  </a:cubicBezTo>
                  <a:cubicBezTo>
                    <a:pt x="164" y="200"/>
                    <a:pt x="166" y="192"/>
                    <a:pt x="171" y="187"/>
                  </a:cubicBezTo>
                  <a:cubicBezTo>
                    <a:pt x="171" y="169"/>
                    <a:pt x="171" y="169"/>
                    <a:pt x="171" y="169"/>
                  </a:cubicBezTo>
                  <a:cubicBezTo>
                    <a:pt x="159" y="160"/>
                    <a:pt x="150" y="145"/>
                    <a:pt x="150" y="128"/>
                  </a:cubicBezTo>
                  <a:close/>
                  <a:moveTo>
                    <a:pt x="133" y="221"/>
                  </a:moveTo>
                  <a:cubicBezTo>
                    <a:pt x="133" y="212"/>
                    <a:pt x="135" y="207"/>
                    <a:pt x="139" y="205"/>
                  </a:cubicBezTo>
                  <a:cubicBezTo>
                    <a:pt x="139" y="205"/>
                    <a:pt x="139" y="205"/>
                    <a:pt x="139" y="205"/>
                  </a:cubicBezTo>
                  <a:cubicBezTo>
                    <a:pt x="140" y="205"/>
                    <a:pt x="140" y="205"/>
                    <a:pt x="140" y="205"/>
                  </a:cubicBezTo>
                  <a:cubicBezTo>
                    <a:pt x="150" y="200"/>
                    <a:pt x="150" y="200"/>
                    <a:pt x="150" y="200"/>
                  </a:cubicBezTo>
                  <a:cubicBezTo>
                    <a:pt x="150" y="204"/>
                    <a:pt x="150" y="208"/>
                    <a:pt x="151" y="213"/>
                  </a:cubicBezTo>
                  <a:cubicBezTo>
                    <a:pt x="162" y="253"/>
                    <a:pt x="162" y="253"/>
                    <a:pt x="162" y="253"/>
                  </a:cubicBezTo>
                  <a:cubicBezTo>
                    <a:pt x="133" y="258"/>
                    <a:pt x="133" y="258"/>
                    <a:pt x="133" y="258"/>
                  </a:cubicBezTo>
                  <a:lnTo>
                    <a:pt x="133" y="221"/>
                  </a:lnTo>
                  <a:close/>
                  <a:moveTo>
                    <a:pt x="376" y="308"/>
                  </a:moveTo>
                  <a:cubicBezTo>
                    <a:pt x="364" y="427"/>
                    <a:pt x="364" y="427"/>
                    <a:pt x="364" y="427"/>
                  </a:cubicBezTo>
                  <a:cubicBezTo>
                    <a:pt x="364" y="428"/>
                    <a:pt x="364" y="428"/>
                    <a:pt x="364" y="428"/>
                  </a:cubicBezTo>
                  <a:cubicBezTo>
                    <a:pt x="363" y="428"/>
                    <a:pt x="363" y="429"/>
                    <a:pt x="362" y="429"/>
                  </a:cubicBezTo>
                  <a:cubicBezTo>
                    <a:pt x="36" y="429"/>
                    <a:pt x="36" y="429"/>
                    <a:pt x="36" y="429"/>
                  </a:cubicBezTo>
                  <a:cubicBezTo>
                    <a:pt x="35" y="429"/>
                    <a:pt x="34" y="428"/>
                    <a:pt x="34" y="428"/>
                  </a:cubicBezTo>
                  <a:cubicBezTo>
                    <a:pt x="34" y="428"/>
                    <a:pt x="34" y="428"/>
                    <a:pt x="34" y="428"/>
                  </a:cubicBezTo>
                  <a:cubicBezTo>
                    <a:pt x="22" y="308"/>
                    <a:pt x="22" y="308"/>
                    <a:pt x="22" y="308"/>
                  </a:cubicBezTo>
                  <a:cubicBezTo>
                    <a:pt x="14" y="237"/>
                    <a:pt x="46" y="222"/>
                    <a:pt x="74" y="217"/>
                  </a:cubicBezTo>
                  <a:cubicBezTo>
                    <a:pt x="85" y="215"/>
                    <a:pt x="101" y="212"/>
                    <a:pt x="119" y="209"/>
                  </a:cubicBezTo>
                  <a:cubicBezTo>
                    <a:pt x="118" y="212"/>
                    <a:pt x="117" y="216"/>
                    <a:pt x="117" y="221"/>
                  </a:cubicBezTo>
                  <a:cubicBezTo>
                    <a:pt x="117" y="261"/>
                    <a:pt x="117" y="261"/>
                    <a:pt x="117" y="261"/>
                  </a:cubicBezTo>
                  <a:cubicBezTo>
                    <a:pt x="117" y="261"/>
                    <a:pt x="117" y="261"/>
                    <a:pt x="117" y="261"/>
                  </a:cubicBezTo>
                  <a:cubicBezTo>
                    <a:pt x="117" y="270"/>
                    <a:pt x="125" y="275"/>
                    <a:pt x="134" y="274"/>
                  </a:cubicBezTo>
                  <a:cubicBezTo>
                    <a:pt x="182" y="266"/>
                    <a:pt x="182" y="266"/>
                    <a:pt x="182" y="266"/>
                  </a:cubicBezTo>
                  <a:cubicBezTo>
                    <a:pt x="216" y="266"/>
                    <a:pt x="216" y="266"/>
                    <a:pt x="216" y="266"/>
                  </a:cubicBezTo>
                  <a:cubicBezTo>
                    <a:pt x="264" y="274"/>
                    <a:pt x="264" y="274"/>
                    <a:pt x="264" y="274"/>
                  </a:cubicBezTo>
                  <a:cubicBezTo>
                    <a:pt x="273" y="275"/>
                    <a:pt x="281" y="270"/>
                    <a:pt x="281" y="261"/>
                  </a:cubicBezTo>
                  <a:cubicBezTo>
                    <a:pt x="281" y="261"/>
                    <a:pt x="281" y="261"/>
                    <a:pt x="281" y="261"/>
                  </a:cubicBezTo>
                  <a:cubicBezTo>
                    <a:pt x="281" y="221"/>
                    <a:pt x="281" y="221"/>
                    <a:pt x="281" y="221"/>
                  </a:cubicBezTo>
                  <a:cubicBezTo>
                    <a:pt x="281" y="216"/>
                    <a:pt x="280" y="212"/>
                    <a:pt x="279" y="209"/>
                  </a:cubicBezTo>
                  <a:cubicBezTo>
                    <a:pt x="297" y="212"/>
                    <a:pt x="313" y="215"/>
                    <a:pt x="323" y="217"/>
                  </a:cubicBezTo>
                  <a:cubicBezTo>
                    <a:pt x="352" y="222"/>
                    <a:pt x="384" y="237"/>
                    <a:pt x="376" y="308"/>
                  </a:cubicBezTo>
                  <a:close/>
                  <a:moveTo>
                    <a:pt x="295" y="314"/>
                  </a:moveTo>
                  <a:cubicBezTo>
                    <a:pt x="320" y="314"/>
                    <a:pt x="320" y="314"/>
                    <a:pt x="320" y="314"/>
                  </a:cubicBezTo>
                  <a:cubicBezTo>
                    <a:pt x="320" y="337"/>
                    <a:pt x="320" y="337"/>
                    <a:pt x="320" y="337"/>
                  </a:cubicBezTo>
                  <a:cubicBezTo>
                    <a:pt x="295" y="337"/>
                    <a:pt x="295" y="337"/>
                    <a:pt x="295" y="337"/>
                  </a:cubicBezTo>
                  <a:cubicBezTo>
                    <a:pt x="295" y="362"/>
                    <a:pt x="295" y="362"/>
                    <a:pt x="295" y="362"/>
                  </a:cubicBezTo>
                  <a:cubicBezTo>
                    <a:pt x="272" y="362"/>
                    <a:pt x="272" y="362"/>
                    <a:pt x="272" y="362"/>
                  </a:cubicBezTo>
                  <a:cubicBezTo>
                    <a:pt x="272" y="337"/>
                    <a:pt x="272" y="337"/>
                    <a:pt x="272" y="337"/>
                  </a:cubicBezTo>
                  <a:cubicBezTo>
                    <a:pt x="248" y="337"/>
                    <a:pt x="248" y="337"/>
                    <a:pt x="248" y="337"/>
                  </a:cubicBezTo>
                  <a:cubicBezTo>
                    <a:pt x="248" y="314"/>
                    <a:pt x="248" y="314"/>
                    <a:pt x="248" y="314"/>
                  </a:cubicBezTo>
                  <a:cubicBezTo>
                    <a:pt x="272" y="314"/>
                    <a:pt x="272" y="314"/>
                    <a:pt x="272" y="314"/>
                  </a:cubicBezTo>
                  <a:cubicBezTo>
                    <a:pt x="272" y="289"/>
                    <a:pt x="272" y="289"/>
                    <a:pt x="272" y="289"/>
                  </a:cubicBezTo>
                  <a:cubicBezTo>
                    <a:pt x="295" y="289"/>
                    <a:pt x="295" y="289"/>
                    <a:pt x="295" y="289"/>
                  </a:cubicBezTo>
                  <a:lnTo>
                    <a:pt x="295" y="314"/>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endParaRPr kumimoji="0" lang="ja-JP" altLang="en-US" sz="1633">
                <a:solidFill>
                  <a:srgbClr val="FFFFFF"/>
                </a:solidFill>
                <a:latin typeface="+mn-ea"/>
              </a:endParaRPr>
            </a:p>
          </p:txBody>
        </p:sp>
      </p:grpSp>
      <p:sp>
        <p:nvSpPr>
          <p:cNvPr id="41" name="正方形/長方形 40">
            <a:extLst>
              <a:ext uri="{FF2B5EF4-FFF2-40B4-BE49-F238E27FC236}">
                <a16:creationId xmlns:a16="http://schemas.microsoft.com/office/drawing/2014/main" id="{BB33512E-93D8-09D6-871C-8A5D962EE1DB}"/>
              </a:ext>
            </a:extLst>
          </p:cNvPr>
          <p:cNvSpPr/>
          <p:nvPr/>
        </p:nvSpPr>
        <p:spPr bwMode="auto">
          <a:xfrm>
            <a:off x="1070605" y="2604341"/>
            <a:ext cx="2149078" cy="1248706"/>
          </a:xfrm>
          <a:prstGeom prst="rect">
            <a:avLst/>
          </a:prstGeom>
          <a:solidFill>
            <a:schemeClr val="bg1"/>
          </a:solidFill>
          <a:ln w="25400" algn="ctr">
            <a:solidFill>
              <a:schemeClr val="accent3">
                <a:lumMod val="75000"/>
              </a:schemeClr>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42" name="グループ化 41">
            <a:extLst>
              <a:ext uri="{FF2B5EF4-FFF2-40B4-BE49-F238E27FC236}">
                <a16:creationId xmlns:a16="http://schemas.microsoft.com/office/drawing/2014/main" id="{9B94CE37-6CF9-0F1C-DFF2-E730E07756A9}"/>
              </a:ext>
            </a:extLst>
          </p:cNvPr>
          <p:cNvGrpSpPr/>
          <p:nvPr/>
        </p:nvGrpSpPr>
        <p:grpSpPr>
          <a:xfrm rot="20015171">
            <a:off x="1809314" y="3331299"/>
            <a:ext cx="349038" cy="248129"/>
            <a:chOff x="2689950" y="2455411"/>
            <a:chExt cx="648777" cy="373693"/>
          </a:xfrm>
        </p:grpSpPr>
        <p:grpSp>
          <p:nvGrpSpPr>
            <p:cNvPr id="43" name="グループ化 42">
              <a:extLst>
                <a:ext uri="{FF2B5EF4-FFF2-40B4-BE49-F238E27FC236}">
                  <a16:creationId xmlns:a16="http://schemas.microsoft.com/office/drawing/2014/main" id="{53DC8C77-AABF-2041-9415-5A60F97FA392}"/>
                </a:ext>
              </a:extLst>
            </p:cNvPr>
            <p:cNvGrpSpPr/>
            <p:nvPr/>
          </p:nvGrpSpPr>
          <p:grpSpPr>
            <a:xfrm>
              <a:off x="2689950" y="2455411"/>
              <a:ext cx="648777" cy="373693"/>
              <a:chOff x="6136481" y="3413125"/>
              <a:chExt cx="1188053" cy="728948"/>
            </a:xfrm>
          </p:grpSpPr>
          <p:sp>
            <p:nvSpPr>
              <p:cNvPr id="45" name="フリーフォーム: 図形 44">
                <a:extLst>
                  <a:ext uri="{FF2B5EF4-FFF2-40B4-BE49-F238E27FC236}">
                    <a16:creationId xmlns:a16="http://schemas.microsoft.com/office/drawing/2014/main" id="{4EC7ABE1-E960-9BF9-1E3C-D8C242E159E0}"/>
                  </a:ext>
                </a:extLst>
              </p:cNvPr>
              <p:cNvSpPr/>
              <p:nvPr/>
            </p:nvSpPr>
            <p:spPr>
              <a:xfrm>
                <a:off x="6195917" y="3472465"/>
                <a:ext cx="961167" cy="610171"/>
              </a:xfrm>
              <a:custGeom>
                <a:avLst/>
                <a:gdLst>
                  <a:gd name="connsiteX0" fmla="*/ 936879 w 961167"/>
                  <a:gd name="connsiteY0" fmla="*/ 0 h 610171"/>
                  <a:gd name="connsiteX1" fmla="*/ 961168 w 961167"/>
                  <a:gd name="connsiteY1" fmla="*/ 24289 h 610171"/>
                  <a:gd name="connsiteX2" fmla="*/ 961168 w 961167"/>
                  <a:gd name="connsiteY2" fmla="*/ 585883 h 610171"/>
                  <a:gd name="connsiteX3" fmla="*/ 936879 w 961167"/>
                  <a:gd name="connsiteY3" fmla="*/ 610172 h 610171"/>
                  <a:gd name="connsiteX4" fmla="*/ 24289 w 961167"/>
                  <a:gd name="connsiteY4" fmla="*/ 610172 h 610171"/>
                  <a:gd name="connsiteX5" fmla="*/ 0 w 961167"/>
                  <a:gd name="connsiteY5" fmla="*/ 585883 h 610171"/>
                  <a:gd name="connsiteX6" fmla="*/ 0 w 961167"/>
                  <a:gd name="connsiteY6" fmla="*/ 24289 h 610171"/>
                  <a:gd name="connsiteX7" fmla="*/ 24289 w 961167"/>
                  <a:gd name="connsiteY7" fmla="*/ 0 h 6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167" h="610171">
                    <a:moveTo>
                      <a:pt x="936879" y="0"/>
                    </a:moveTo>
                    <a:cubicBezTo>
                      <a:pt x="950293" y="0"/>
                      <a:pt x="961168" y="10874"/>
                      <a:pt x="961168" y="24289"/>
                    </a:cubicBezTo>
                    <a:lnTo>
                      <a:pt x="961168" y="585883"/>
                    </a:lnTo>
                    <a:cubicBezTo>
                      <a:pt x="961168" y="599297"/>
                      <a:pt x="950293" y="610172"/>
                      <a:pt x="936879" y="610172"/>
                    </a:cubicBezTo>
                    <a:lnTo>
                      <a:pt x="24289" y="610172"/>
                    </a:lnTo>
                    <a:cubicBezTo>
                      <a:pt x="10874" y="610172"/>
                      <a:pt x="0" y="599297"/>
                      <a:pt x="0" y="585883"/>
                    </a:cubicBezTo>
                    <a:lnTo>
                      <a:pt x="0" y="24289"/>
                    </a:lnTo>
                    <a:cubicBezTo>
                      <a:pt x="0" y="10874"/>
                      <a:pt x="10874" y="0"/>
                      <a:pt x="24289" y="0"/>
                    </a:cubicBezTo>
                    <a:close/>
                  </a:path>
                </a:pathLst>
              </a:custGeom>
              <a:solidFill>
                <a:srgbClr val="FFFFFF"/>
              </a:solidFill>
              <a:ln w="9525" cap="flat">
                <a:noFill/>
                <a:prstDash val="solid"/>
                <a:miter/>
              </a:ln>
            </p:spPr>
            <p:txBody>
              <a:bodyPr rtlCol="0" anchor="ctr"/>
              <a:lstStyle/>
              <a:p>
                <a:pPr defTabSz="414772">
                  <a:defRPr/>
                </a:pPr>
                <a:endParaRPr kumimoji="0" lang="ja-JP" altLang="en-US" sz="1633">
                  <a:solidFill>
                    <a:srgbClr val="000000"/>
                  </a:solidFill>
                  <a:latin typeface="+mn-ea"/>
                </a:endParaRPr>
              </a:p>
            </p:txBody>
          </p:sp>
          <p:sp>
            <p:nvSpPr>
              <p:cNvPr id="46" name="フリーフォーム: 図形 45">
                <a:extLst>
                  <a:ext uri="{FF2B5EF4-FFF2-40B4-BE49-F238E27FC236}">
                    <a16:creationId xmlns:a16="http://schemas.microsoft.com/office/drawing/2014/main" id="{0EF9EA1B-0A3B-BDDC-FB24-F16978420EC2}"/>
                  </a:ext>
                </a:extLst>
              </p:cNvPr>
              <p:cNvSpPr/>
              <p:nvPr/>
            </p:nvSpPr>
            <p:spPr>
              <a:xfrm>
                <a:off x="6136481" y="3413125"/>
                <a:ext cx="1188053" cy="728948"/>
              </a:xfrm>
              <a:custGeom>
                <a:avLst/>
                <a:gdLst>
                  <a:gd name="connsiteX0" fmla="*/ 1160526 w 1188053"/>
                  <a:gd name="connsiteY0" fmla="*/ 98870 h 728948"/>
                  <a:gd name="connsiteX1" fmla="*/ 1156049 w 1188053"/>
                  <a:gd name="connsiteY1" fmla="*/ 98870 h 728948"/>
                  <a:gd name="connsiteX2" fmla="*/ 1128617 w 1188053"/>
                  <a:gd name="connsiteY2" fmla="*/ 152781 h 728948"/>
                  <a:gd name="connsiteX3" fmla="*/ 1128617 w 1188053"/>
                  <a:gd name="connsiteY3" fmla="*/ 634460 h 728948"/>
                  <a:gd name="connsiteX4" fmla="*/ 1188053 w 1188053"/>
                  <a:gd name="connsiteY4" fmla="*/ 634460 h 728948"/>
                  <a:gd name="connsiteX5" fmla="*/ 1188053 w 1188053"/>
                  <a:gd name="connsiteY5" fmla="*/ 152781 h 728948"/>
                  <a:gd name="connsiteX6" fmla="*/ 1160621 w 1188053"/>
                  <a:gd name="connsiteY6" fmla="*/ 98870 h 728948"/>
                  <a:gd name="connsiteX7" fmla="*/ 0 w 1188053"/>
                  <a:gd name="connsiteY7" fmla="*/ 680371 h 728948"/>
                  <a:gd name="connsiteX8" fmla="*/ 0 w 1188053"/>
                  <a:gd name="connsiteY8" fmla="*/ 48578 h 728948"/>
                  <a:gd name="connsiteX9" fmla="*/ 48578 w 1188053"/>
                  <a:gd name="connsiteY9" fmla="*/ 0 h 728948"/>
                  <a:gd name="connsiteX10" fmla="*/ 1031367 w 1188053"/>
                  <a:gd name="connsiteY10" fmla="*/ 0 h 728948"/>
                  <a:gd name="connsiteX11" fmla="*/ 1079945 w 1188053"/>
                  <a:gd name="connsiteY11" fmla="*/ 48387 h 728948"/>
                  <a:gd name="connsiteX12" fmla="*/ 1079945 w 1188053"/>
                  <a:gd name="connsiteY12" fmla="*/ 680561 h 728948"/>
                  <a:gd name="connsiteX13" fmla="*/ 1031367 w 1188053"/>
                  <a:gd name="connsiteY13" fmla="*/ 728948 h 728948"/>
                  <a:gd name="connsiteX14" fmla="*/ 48578 w 1188053"/>
                  <a:gd name="connsiteY14" fmla="*/ 728948 h 728948"/>
                  <a:gd name="connsiteX15" fmla="*/ 0 w 1188053"/>
                  <a:gd name="connsiteY15" fmla="*/ 680371 h 728948"/>
                  <a:gd name="connsiteX16" fmla="*/ 1020604 w 1188053"/>
                  <a:gd name="connsiteY16" fmla="*/ 83725 h 728948"/>
                  <a:gd name="connsiteX17" fmla="*/ 996315 w 1188053"/>
                  <a:gd name="connsiteY17" fmla="*/ 59436 h 728948"/>
                  <a:gd name="connsiteX18" fmla="*/ 83725 w 1188053"/>
                  <a:gd name="connsiteY18" fmla="*/ 59436 h 728948"/>
                  <a:gd name="connsiteX19" fmla="*/ 59436 w 1188053"/>
                  <a:gd name="connsiteY19" fmla="*/ 83725 h 728948"/>
                  <a:gd name="connsiteX20" fmla="*/ 59436 w 1188053"/>
                  <a:gd name="connsiteY20" fmla="*/ 645319 h 728948"/>
                  <a:gd name="connsiteX21" fmla="*/ 83725 w 1188053"/>
                  <a:gd name="connsiteY21" fmla="*/ 669608 h 728948"/>
                  <a:gd name="connsiteX22" fmla="*/ 996315 w 1188053"/>
                  <a:gd name="connsiteY22" fmla="*/ 669608 h 728948"/>
                  <a:gd name="connsiteX23" fmla="*/ 1020604 w 1188053"/>
                  <a:gd name="connsiteY23" fmla="*/ 645319 h 728948"/>
                  <a:gd name="connsiteX24" fmla="*/ 1020604 w 1188053"/>
                  <a:gd name="connsiteY24" fmla="*/ 83725 h 7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053" h="728948">
                    <a:moveTo>
                      <a:pt x="1160526" y="98870"/>
                    </a:moveTo>
                    <a:lnTo>
                      <a:pt x="1156049" y="98870"/>
                    </a:lnTo>
                    <a:lnTo>
                      <a:pt x="1128617" y="152781"/>
                    </a:lnTo>
                    <a:lnTo>
                      <a:pt x="1128617" y="634460"/>
                    </a:lnTo>
                    <a:lnTo>
                      <a:pt x="1188053" y="634460"/>
                    </a:lnTo>
                    <a:lnTo>
                      <a:pt x="1188053" y="152781"/>
                    </a:lnTo>
                    <a:lnTo>
                      <a:pt x="1160621" y="98870"/>
                    </a:lnTo>
                    <a:close/>
                    <a:moveTo>
                      <a:pt x="0" y="680371"/>
                    </a:moveTo>
                    <a:lnTo>
                      <a:pt x="0" y="48578"/>
                    </a:lnTo>
                    <a:cubicBezTo>
                      <a:pt x="0" y="21812"/>
                      <a:pt x="21812" y="0"/>
                      <a:pt x="48578" y="0"/>
                    </a:cubicBezTo>
                    <a:lnTo>
                      <a:pt x="1031367" y="0"/>
                    </a:lnTo>
                    <a:cubicBezTo>
                      <a:pt x="1058132" y="0"/>
                      <a:pt x="1079849" y="21622"/>
                      <a:pt x="1079945" y="48387"/>
                    </a:cubicBezTo>
                    <a:lnTo>
                      <a:pt x="1079945" y="680561"/>
                    </a:lnTo>
                    <a:cubicBezTo>
                      <a:pt x="1079849" y="707327"/>
                      <a:pt x="1058132" y="728948"/>
                      <a:pt x="1031367" y="728948"/>
                    </a:cubicBezTo>
                    <a:lnTo>
                      <a:pt x="48578" y="728948"/>
                    </a:lnTo>
                    <a:cubicBezTo>
                      <a:pt x="21717" y="728948"/>
                      <a:pt x="0" y="707136"/>
                      <a:pt x="0" y="680371"/>
                    </a:cubicBezTo>
                    <a:close/>
                    <a:moveTo>
                      <a:pt x="1020604" y="83725"/>
                    </a:moveTo>
                    <a:cubicBezTo>
                      <a:pt x="1020604" y="70390"/>
                      <a:pt x="1009650" y="59436"/>
                      <a:pt x="996315" y="59436"/>
                    </a:cubicBezTo>
                    <a:lnTo>
                      <a:pt x="83725" y="59436"/>
                    </a:lnTo>
                    <a:cubicBezTo>
                      <a:pt x="70390" y="59436"/>
                      <a:pt x="59436" y="70390"/>
                      <a:pt x="59436" y="83725"/>
                    </a:cubicBezTo>
                    <a:lnTo>
                      <a:pt x="59436" y="645319"/>
                    </a:lnTo>
                    <a:cubicBezTo>
                      <a:pt x="59436" y="658654"/>
                      <a:pt x="70390" y="669608"/>
                      <a:pt x="83725" y="669608"/>
                    </a:cubicBezTo>
                    <a:lnTo>
                      <a:pt x="996315" y="669608"/>
                    </a:lnTo>
                    <a:cubicBezTo>
                      <a:pt x="1009650" y="669608"/>
                      <a:pt x="1020604" y="658654"/>
                      <a:pt x="1020604" y="645319"/>
                    </a:cubicBezTo>
                    <a:lnTo>
                      <a:pt x="1020604" y="83725"/>
                    </a:lnTo>
                    <a:close/>
                  </a:path>
                </a:pathLst>
              </a:custGeom>
              <a:solidFill>
                <a:srgbClr val="003B83"/>
              </a:solidFill>
              <a:ln w="9525" cap="flat">
                <a:noFill/>
                <a:prstDash val="solid"/>
                <a:miter/>
              </a:ln>
            </p:spPr>
            <p:txBody>
              <a:bodyPr rtlCol="0" anchor="ctr"/>
              <a:lstStyle/>
              <a:p>
                <a:pPr defTabSz="414772">
                  <a:defRPr/>
                </a:pPr>
                <a:endParaRPr kumimoji="0" lang="ja-JP" altLang="en-US" sz="1633">
                  <a:solidFill>
                    <a:srgbClr val="000000"/>
                  </a:solidFill>
                  <a:latin typeface="+mn-ea"/>
                </a:endParaRPr>
              </a:p>
            </p:txBody>
          </p:sp>
        </p:grpSp>
        <p:pic>
          <p:nvPicPr>
            <p:cNvPr id="44" name="グラフィックス 43" descr="バーコード 単色塗りつぶし">
              <a:extLst>
                <a:ext uri="{FF2B5EF4-FFF2-40B4-BE49-F238E27FC236}">
                  <a16:creationId xmlns:a16="http://schemas.microsoft.com/office/drawing/2014/main" id="{EC600940-0524-8EA5-12CA-44A1F7916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35745" y="2498943"/>
              <a:ext cx="298202" cy="298202"/>
            </a:xfrm>
            <a:prstGeom prst="rect">
              <a:avLst/>
            </a:prstGeom>
          </p:spPr>
        </p:pic>
      </p:grpSp>
      <p:pic>
        <p:nvPicPr>
          <p:cNvPr id="47" name="グラフィックス 46" descr="薬 枠線">
            <a:extLst>
              <a:ext uri="{FF2B5EF4-FFF2-40B4-BE49-F238E27FC236}">
                <a16:creationId xmlns:a16="http://schemas.microsoft.com/office/drawing/2014/main" id="{39FE6876-0544-7FE2-EEEF-81187F1ABB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61954" y="3294570"/>
            <a:ext cx="542441" cy="542441"/>
          </a:xfrm>
          <a:prstGeom prst="rect">
            <a:avLst/>
          </a:prstGeom>
        </p:spPr>
      </p:pic>
      <p:pic>
        <p:nvPicPr>
          <p:cNvPr id="48" name="グラフィックス 47" descr="バーコード 単色塗りつぶし">
            <a:extLst>
              <a:ext uri="{FF2B5EF4-FFF2-40B4-BE49-F238E27FC236}">
                <a16:creationId xmlns:a16="http://schemas.microsoft.com/office/drawing/2014/main" id="{48404760-9B3E-8679-C546-82567F0FD6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2072" y="3496253"/>
            <a:ext cx="142593" cy="142593"/>
          </a:xfrm>
          <a:prstGeom prst="rect">
            <a:avLst/>
          </a:prstGeom>
        </p:spPr>
      </p:pic>
      <p:sp>
        <p:nvSpPr>
          <p:cNvPr id="50" name="テキスト ボックス 49">
            <a:extLst>
              <a:ext uri="{FF2B5EF4-FFF2-40B4-BE49-F238E27FC236}">
                <a16:creationId xmlns:a16="http://schemas.microsoft.com/office/drawing/2014/main" id="{21B0E8C8-1C23-FB74-4DF9-65AD9C0DC5AB}"/>
              </a:ext>
            </a:extLst>
          </p:cNvPr>
          <p:cNvSpPr txBox="1"/>
          <p:nvPr/>
        </p:nvSpPr>
        <p:spPr>
          <a:xfrm>
            <a:off x="958563" y="2333548"/>
            <a:ext cx="2474235" cy="307777"/>
          </a:xfrm>
          <a:prstGeom prst="rect">
            <a:avLst/>
          </a:prstGeom>
          <a:noFill/>
        </p:spPr>
        <p:txBody>
          <a:bodyPr wrap="square" rtlCol="0">
            <a:spAutoFit/>
          </a:bodyPr>
          <a:lstStyle/>
          <a:p>
            <a:pPr defTabSz="414772">
              <a:spcBef>
                <a:spcPts val="200"/>
              </a:spcBef>
              <a:buClr>
                <a:srgbClr val="103185"/>
              </a:buClr>
            </a:pPr>
            <a:r>
              <a:rPr lang="ja-JP" altLang="en-US" sz="1400" b="1">
                <a:solidFill>
                  <a:srgbClr val="0070C0"/>
                </a:solidFill>
                <a:latin typeface="+mn-ea"/>
              </a:rPr>
              <a:t>１</a:t>
            </a:r>
            <a:r>
              <a:rPr lang="en-US" altLang="ja-JP" sz="1400" b="1">
                <a:solidFill>
                  <a:srgbClr val="0070C0"/>
                </a:solidFill>
                <a:latin typeface="+mn-ea"/>
              </a:rPr>
              <a:t>. </a:t>
            </a:r>
            <a:r>
              <a:rPr lang="ja-JP" altLang="en-US" sz="1400" b="1">
                <a:solidFill>
                  <a:srgbClr val="0070C0"/>
                </a:solidFill>
                <a:latin typeface="+mn-ea"/>
              </a:rPr>
              <a:t>ワクチン情報の読み込み</a:t>
            </a:r>
          </a:p>
        </p:txBody>
      </p:sp>
      <p:sp>
        <p:nvSpPr>
          <p:cNvPr id="51" name="テキスト ボックス 50">
            <a:extLst>
              <a:ext uri="{FF2B5EF4-FFF2-40B4-BE49-F238E27FC236}">
                <a16:creationId xmlns:a16="http://schemas.microsoft.com/office/drawing/2014/main" id="{2D61FA02-8E84-6F0C-71AE-2F6592B8109C}"/>
              </a:ext>
            </a:extLst>
          </p:cNvPr>
          <p:cNvSpPr txBox="1"/>
          <p:nvPr/>
        </p:nvSpPr>
        <p:spPr>
          <a:xfrm>
            <a:off x="1053455" y="2646924"/>
            <a:ext cx="2166228" cy="830997"/>
          </a:xfrm>
          <a:prstGeom prst="rect">
            <a:avLst/>
          </a:prstGeom>
          <a:noFill/>
        </p:spPr>
        <p:txBody>
          <a:bodyPr wrap="square" rtlCol="0">
            <a:spAutoFit/>
          </a:bodyPr>
          <a:lstStyle/>
          <a:p>
            <a:pPr defTabSz="414772">
              <a:buClr>
                <a:srgbClr val="103185"/>
              </a:buClr>
            </a:pPr>
            <a:r>
              <a:rPr lang="ja-JP" altLang="en-US" sz="1200">
                <a:latin typeface="+mn-ea"/>
              </a:rPr>
              <a:t>ワクチンのバーコードを</a:t>
            </a:r>
            <a:br>
              <a:rPr lang="en-US" altLang="ja-JP" sz="1200">
                <a:latin typeface="+mn-ea"/>
              </a:rPr>
            </a:br>
            <a:r>
              <a:rPr lang="ja-JP" altLang="en-US" sz="1200">
                <a:latin typeface="+mn-ea"/>
              </a:rPr>
              <a:t>カメラ、バーコードリーダー等で医療機関アプリに</a:t>
            </a:r>
            <a:endParaRPr lang="en-US" altLang="ja-JP" sz="1200">
              <a:latin typeface="+mn-ea"/>
            </a:endParaRPr>
          </a:p>
          <a:p>
            <a:pPr defTabSz="414772">
              <a:buClr>
                <a:srgbClr val="103185"/>
              </a:buClr>
            </a:pPr>
            <a:r>
              <a:rPr lang="ja-JP" altLang="en-US" sz="1200">
                <a:latin typeface="+mn-ea"/>
              </a:rPr>
              <a:t>読み込む</a:t>
            </a:r>
            <a:endParaRPr lang="en-US" altLang="ja-JP" sz="1200">
              <a:latin typeface="+mn-ea"/>
            </a:endParaRPr>
          </a:p>
        </p:txBody>
      </p:sp>
      <p:sp>
        <p:nvSpPr>
          <p:cNvPr id="52" name="正方形/長方形 51">
            <a:extLst>
              <a:ext uri="{FF2B5EF4-FFF2-40B4-BE49-F238E27FC236}">
                <a16:creationId xmlns:a16="http://schemas.microsoft.com/office/drawing/2014/main" id="{964CAB5B-515D-384A-7D9F-1B49F5453E20}"/>
              </a:ext>
            </a:extLst>
          </p:cNvPr>
          <p:cNvSpPr/>
          <p:nvPr/>
        </p:nvSpPr>
        <p:spPr bwMode="auto">
          <a:xfrm>
            <a:off x="1069178" y="4452147"/>
            <a:ext cx="2149078" cy="1506336"/>
          </a:xfrm>
          <a:prstGeom prst="rect">
            <a:avLst/>
          </a:prstGeom>
          <a:solidFill>
            <a:schemeClr val="bg1"/>
          </a:solidFill>
          <a:ln w="25400" algn="ctr">
            <a:solidFill>
              <a:schemeClr val="accent3">
                <a:lumMod val="75000"/>
              </a:schemeClr>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64" name="グループ化 63">
            <a:extLst>
              <a:ext uri="{FF2B5EF4-FFF2-40B4-BE49-F238E27FC236}">
                <a16:creationId xmlns:a16="http://schemas.microsoft.com/office/drawing/2014/main" id="{4E74C6C4-C5CB-0391-7621-DA54DCEB5276}"/>
              </a:ext>
            </a:extLst>
          </p:cNvPr>
          <p:cNvGrpSpPr/>
          <p:nvPr/>
        </p:nvGrpSpPr>
        <p:grpSpPr>
          <a:xfrm>
            <a:off x="1742763" y="5315090"/>
            <a:ext cx="898043" cy="564032"/>
            <a:chOff x="8300851" y="3988809"/>
            <a:chExt cx="648777" cy="373693"/>
          </a:xfrm>
        </p:grpSpPr>
        <p:grpSp>
          <p:nvGrpSpPr>
            <p:cNvPr id="65" name="グループ化 64">
              <a:extLst>
                <a:ext uri="{FF2B5EF4-FFF2-40B4-BE49-F238E27FC236}">
                  <a16:creationId xmlns:a16="http://schemas.microsoft.com/office/drawing/2014/main" id="{AB0F66F9-0E29-7843-074E-509310D89E82}"/>
                </a:ext>
              </a:extLst>
            </p:cNvPr>
            <p:cNvGrpSpPr/>
            <p:nvPr/>
          </p:nvGrpSpPr>
          <p:grpSpPr>
            <a:xfrm>
              <a:off x="8300851" y="3988809"/>
              <a:ext cx="648777" cy="373693"/>
              <a:chOff x="6136481" y="3413125"/>
              <a:chExt cx="1188053" cy="728948"/>
            </a:xfrm>
          </p:grpSpPr>
          <p:sp>
            <p:nvSpPr>
              <p:cNvPr id="67" name="フリーフォーム: 図形 66">
                <a:extLst>
                  <a:ext uri="{FF2B5EF4-FFF2-40B4-BE49-F238E27FC236}">
                    <a16:creationId xmlns:a16="http://schemas.microsoft.com/office/drawing/2014/main" id="{8A8E8C7D-3D45-50BC-7323-8A4534D5BB38}"/>
                  </a:ext>
                </a:extLst>
              </p:cNvPr>
              <p:cNvSpPr/>
              <p:nvPr/>
            </p:nvSpPr>
            <p:spPr>
              <a:xfrm>
                <a:off x="6195917" y="3472465"/>
                <a:ext cx="961167" cy="610171"/>
              </a:xfrm>
              <a:custGeom>
                <a:avLst/>
                <a:gdLst>
                  <a:gd name="connsiteX0" fmla="*/ 936879 w 961167"/>
                  <a:gd name="connsiteY0" fmla="*/ 0 h 610171"/>
                  <a:gd name="connsiteX1" fmla="*/ 961168 w 961167"/>
                  <a:gd name="connsiteY1" fmla="*/ 24289 h 610171"/>
                  <a:gd name="connsiteX2" fmla="*/ 961168 w 961167"/>
                  <a:gd name="connsiteY2" fmla="*/ 585883 h 610171"/>
                  <a:gd name="connsiteX3" fmla="*/ 936879 w 961167"/>
                  <a:gd name="connsiteY3" fmla="*/ 610172 h 610171"/>
                  <a:gd name="connsiteX4" fmla="*/ 24289 w 961167"/>
                  <a:gd name="connsiteY4" fmla="*/ 610172 h 610171"/>
                  <a:gd name="connsiteX5" fmla="*/ 0 w 961167"/>
                  <a:gd name="connsiteY5" fmla="*/ 585883 h 610171"/>
                  <a:gd name="connsiteX6" fmla="*/ 0 w 961167"/>
                  <a:gd name="connsiteY6" fmla="*/ 24289 h 610171"/>
                  <a:gd name="connsiteX7" fmla="*/ 24289 w 961167"/>
                  <a:gd name="connsiteY7" fmla="*/ 0 h 6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167" h="610171">
                    <a:moveTo>
                      <a:pt x="936879" y="0"/>
                    </a:moveTo>
                    <a:cubicBezTo>
                      <a:pt x="950293" y="0"/>
                      <a:pt x="961168" y="10874"/>
                      <a:pt x="961168" y="24289"/>
                    </a:cubicBezTo>
                    <a:lnTo>
                      <a:pt x="961168" y="585883"/>
                    </a:lnTo>
                    <a:cubicBezTo>
                      <a:pt x="961168" y="599297"/>
                      <a:pt x="950293" y="610172"/>
                      <a:pt x="936879" y="610172"/>
                    </a:cubicBezTo>
                    <a:lnTo>
                      <a:pt x="24289" y="610172"/>
                    </a:lnTo>
                    <a:cubicBezTo>
                      <a:pt x="10874" y="610172"/>
                      <a:pt x="0" y="599297"/>
                      <a:pt x="0" y="585883"/>
                    </a:cubicBezTo>
                    <a:lnTo>
                      <a:pt x="0" y="24289"/>
                    </a:lnTo>
                    <a:cubicBezTo>
                      <a:pt x="0" y="10874"/>
                      <a:pt x="10874" y="0"/>
                      <a:pt x="24289" y="0"/>
                    </a:cubicBezTo>
                    <a:close/>
                  </a:path>
                </a:pathLst>
              </a:custGeom>
              <a:solidFill>
                <a:srgbClr val="FFFFFF"/>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sp>
            <p:nvSpPr>
              <p:cNvPr id="69" name="フリーフォーム: 図形 68">
                <a:extLst>
                  <a:ext uri="{FF2B5EF4-FFF2-40B4-BE49-F238E27FC236}">
                    <a16:creationId xmlns:a16="http://schemas.microsoft.com/office/drawing/2014/main" id="{042BC252-4DB6-85F0-B32F-519F8AD67CEC}"/>
                  </a:ext>
                </a:extLst>
              </p:cNvPr>
              <p:cNvSpPr/>
              <p:nvPr/>
            </p:nvSpPr>
            <p:spPr>
              <a:xfrm>
                <a:off x="6136481" y="3413125"/>
                <a:ext cx="1188053" cy="728948"/>
              </a:xfrm>
              <a:custGeom>
                <a:avLst/>
                <a:gdLst>
                  <a:gd name="connsiteX0" fmla="*/ 1160526 w 1188053"/>
                  <a:gd name="connsiteY0" fmla="*/ 98870 h 728948"/>
                  <a:gd name="connsiteX1" fmla="*/ 1156049 w 1188053"/>
                  <a:gd name="connsiteY1" fmla="*/ 98870 h 728948"/>
                  <a:gd name="connsiteX2" fmla="*/ 1128617 w 1188053"/>
                  <a:gd name="connsiteY2" fmla="*/ 152781 h 728948"/>
                  <a:gd name="connsiteX3" fmla="*/ 1128617 w 1188053"/>
                  <a:gd name="connsiteY3" fmla="*/ 634460 h 728948"/>
                  <a:gd name="connsiteX4" fmla="*/ 1188053 w 1188053"/>
                  <a:gd name="connsiteY4" fmla="*/ 634460 h 728948"/>
                  <a:gd name="connsiteX5" fmla="*/ 1188053 w 1188053"/>
                  <a:gd name="connsiteY5" fmla="*/ 152781 h 728948"/>
                  <a:gd name="connsiteX6" fmla="*/ 1160621 w 1188053"/>
                  <a:gd name="connsiteY6" fmla="*/ 98870 h 728948"/>
                  <a:gd name="connsiteX7" fmla="*/ 0 w 1188053"/>
                  <a:gd name="connsiteY7" fmla="*/ 680371 h 728948"/>
                  <a:gd name="connsiteX8" fmla="*/ 0 w 1188053"/>
                  <a:gd name="connsiteY8" fmla="*/ 48578 h 728948"/>
                  <a:gd name="connsiteX9" fmla="*/ 48578 w 1188053"/>
                  <a:gd name="connsiteY9" fmla="*/ 0 h 728948"/>
                  <a:gd name="connsiteX10" fmla="*/ 1031367 w 1188053"/>
                  <a:gd name="connsiteY10" fmla="*/ 0 h 728948"/>
                  <a:gd name="connsiteX11" fmla="*/ 1079945 w 1188053"/>
                  <a:gd name="connsiteY11" fmla="*/ 48387 h 728948"/>
                  <a:gd name="connsiteX12" fmla="*/ 1079945 w 1188053"/>
                  <a:gd name="connsiteY12" fmla="*/ 680561 h 728948"/>
                  <a:gd name="connsiteX13" fmla="*/ 1031367 w 1188053"/>
                  <a:gd name="connsiteY13" fmla="*/ 728948 h 728948"/>
                  <a:gd name="connsiteX14" fmla="*/ 48578 w 1188053"/>
                  <a:gd name="connsiteY14" fmla="*/ 728948 h 728948"/>
                  <a:gd name="connsiteX15" fmla="*/ 0 w 1188053"/>
                  <a:gd name="connsiteY15" fmla="*/ 680371 h 728948"/>
                  <a:gd name="connsiteX16" fmla="*/ 1020604 w 1188053"/>
                  <a:gd name="connsiteY16" fmla="*/ 83725 h 728948"/>
                  <a:gd name="connsiteX17" fmla="*/ 996315 w 1188053"/>
                  <a:gd name="connsiteY17" fmla="*/ 59436 h 728948"/>
                  <a:gd name="connsiteX18" fmla="*/ 83725 w 1188053"/>
                  <a:gd name="connsiteY18" fmla="*/ 59436 h 728948"/>
                  <a:gd name="connsiteX19" fmla="*/ 59436 w 1188053"/>
                  <a:gd name="connsiteY19" fmla="*/ 83725 h 728948"/>
                  <a:gd name="connsiteX20" fmla="*/ 59436 w 1188053"/>
                  <a:gd name="connsiteY20" fmla="*/ 645319 h 728948"/>
                  <a:gd name="connsiteX21" fmla="*/ 83725 w 1188053"/>
                  <a:gd name="connsiteY21" fmla="*/ 669608 h 728948"/>
                  <a:gd name="connsiteX22" fmla="*/ 996315 w 1188053"/>
                  <a:gd name="connsiteY22" fmla="*/ 669608 h 728948"/>
                  <a:gd name="connsiteX23" fmla="*/ 1020604 w 1188053"/>
                  <a:gd name="connsiteY23" fmla="*/ 645319 h 728948"/>
                  <a:gd name="connsiteX24" fmla="*/ 1020604 w 1188053"/>
                  <a:gd name="connsiteY24" fmla="*/ 83725 h 7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053" h="728948">
                    <a:moveTo>
                      <a:pt x="1160526" y="98870"/>
                    </a:moveTo>
                    <a:lnTo>
                      <a:pt x="1156049" y="98870"/>
                    </a:lnTo>
                    <a:lnTo>
                      <a:pt x="1128617" y="152781"/>
                    </a:lnTo>
                    <a:lnTo>
                      <a:pt x="1128617" y="634460"/>
                    </a:lnTo>
                    <a:lnTo>
                      <a:pt x="1188053" y="634460"/>
                    </a:lnTo>
                    <a:lnTo>
                      <a:pt x="1188053" y="152781"/>
                    </a:lnTo>
                    <a:lnTo>
                      <a:pt x="1160621" y="98870"/>
                    </a:lnTo>
                    <a:close/>
                    <a:moveTo>
                      <a:pt x="0" y="680371"/>
                    </a:moveTo>
                    <a:lnTo>
                      <a:pt x="0" y="48578"/>
                    </a:lnTo>
                    <a:cubicBezTo>
                      <a:pt x="0" y="21812"/>
                      <a:pt x="21812" y="0"/>
                      <a:pt x="48578" y="0"/>
                    </a:cubicBezTo>
                    <a:lnTo>
                      <a:pt x="1031367" y="0"/>
                    </a:lnTo>
                    <a:cubicBezTo>
                      <a:pt x="1058132" y="0"/>
                      <a:pt x="1079849" y="21622"/>
                      <a:pt x="1079945" y="48387"/>
                    </a:cubicBezTo>
                    <a:lnTo>
                      <a:pt x="1079945" y="680561"/>
                    </a:lnTo>
                    <a:cubicBezTo>
                      <a:pt x="1079849" y="707327"/>
                      <a:pt x="1058132" y="728948"/>
                      <a:pt x="1031367" y="728948"/>
                    </a:cubicBezTo>
                    <a:lnTo>
                      <a:pt x="48578" y="728948"/>
                    </a:lnTo>
                    <a:cubicBezTo>
                      <a:pt x="21717" y="728948"/>
                      <a:pt x="0" y="707136"/>
                      <a:pt x="0" y="680371"/>
                    </a:cubicBezTo>
                    <a:close/>
                    <a:moveTo>
                      <a:pt x="1020604" y="83725"/>
                    </a:moveTo>
                    <a:cubicBezTo>
                      <a:pt x="1020604" y="70390"/>
                      <a:pt x="1009650" y="59436"/>
                      <a:pt x="996315" y="59436"/>
                    </a:cubicBezTo>
                    <a:lnTo>
                      <a:pt x="83725" y="59436"/>
                    </a:lnTo>
                    <a:cubicBezTo>
                      <a:pt x="70390" y="59436"/>
                      <a:pt x="59436" y="70390"/>
                      <a:pt x="59436" y="83725"/>
                    </a:cubicBezTo>
                    <a:lnTo>
                      <a:pt x="59436" y="645319"/>
                    </a:lnTo>
                    <a:cubicBezTo>
                      <a:pt x="59436" y="658654"/>
                      <a:pt x="70390" y="669608"/>
                      <a:pt x="83725" y="669608"/>
                    </a:cubicBezTo>
                    <a:lnTo>
                      <a:pt x="996315" y="669608"/>
                    </a:lnTo>
                    <a:cubicBezTo>
                      <a:pt x="1009650" y="669608"/>
                      <a:pt x="1020604" y="658654"/>
                      <a:pt x="1020604" y="645319"/>
                    </a:cubicBezTo>
                    <a:lnTo>
                      <a:pt x="1020604" y="83725"/>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sp>
          <p:nvSpPr>
            <p:cNvPr id="66" name="グラフィックス 48">
              <a:extLst>
                <a:ext uri="{FF2B5EF4-FFF2-40B4-BE49-F238E27FC236}">
                  <a16:creationId xmlns:a16="http://schemas.microsoft.com/office/drawing/2014/main" id="{74BECCF5-80F6-4236-3ECB-AC96976BB904}"/>
                </a:ext>
              </a:extLst>
            </p:cNvPr>
            <p:cNvSpPr/>
            <p:nvPr/>
          </p:nvSpPr>
          <p:spPr>
            <a:xfrm>
              <a:off x="8412562" y="4060123"/>
              <a:ext cx="86657" cy="24518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pic>
        <p:nvPicPr>
          <p:cNvPr id="70" name="グラフィックス 69" descr="薬 枠線">
            <a:extLst>
              <a:ext uri="{FF2B5EF4-FFF2-40B4-BE49-F238E27FC236}">
                <a16:creationId xmlns:a16="http://schemas.microsoft.com/office/drawing/2014/main" id="{2DD18879-0786-66C2-FEE7-BE0D1D7B38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67857" y="5361005"/>
            <a:ext cx="486458" cy="486458"/>
          </a:xfrm>
          <a:prstGeom prst="rect">
            <a:avLst/>
          </a:prstGeom>
        </p:spPr>
      </p:pic>
      <p:sp>
        <p:nvSpPr>
          <p:cNvPr id="76" name="テキスト ボックス 75">
            <a:extLst>
              <a:ext uri="{FF2B5EF4-FFF2-40B4-BE49-F238E27FC236}">
                <a16:creationId xmlns:a16="http://schemas.microsoft.com/office/drawing/2014/main" id="{8A61C5C7-41E2-B7D1-5391-36396A892BFC}"/>
              </a:ext>
            </a:extLst>
          </p:cNvPr>
          <p:cNvSpPr txBox="1"/>
          <p:nvPr/>
        </p:nvSpPr>
        <p:spPr>
          <a:xfrm>
            <a:off x="1947906" y="5442738"/>
            <a:ext cx="248989" cy="230832"/>
          </a:xfrm>
          <a:prstGeom prst="rect">
            <a:avLst/>
          </a:prstGeom>
          <a:noFill/>
        </p:spPr>
        <p:txBody>
          <a:bodyPr wrap="square" rtlCol="0">
            <a:spAutoFit/>
          </a:bodyPr>
          <a:lstStyle/>
          <a:p>
            <a:r>
              <a:rPr kumimoji="1" lang="ja-JP" altLang="en-US" sz="900" b="1">
                <a:latin typeface="+mn-ea"/>
              </a:rPr>
              <a:t>＝</a:t>
            </a:r>
          </a:p>
        </p:txBody>
      </p:sp>
      <p:sp>
        <p:nvSpPr>
          <p:cNvPr id="77" name="テキスト ボックス 76">
            <a:extLst>
              <a:ext uri="{FF2B5EF4-FFF2-40B4-BE49-F238E27FC236}">
                <a16:creationId xmlns:a16="http://schemas.microsoft.com/office/drawing/2014/main" id="{4624773D-720C-6C35-5D16-475F3C351B58}"/>
              </a:ext>
            </a:extLst>
          </p:cNvPr>
          <p:cNvSpPr txBox="1"/>
          <p:nvPr/>
        </p:nvSpPr>
        <p:spPr>
          <a:xfrm>
            <a:off x="1053455" y="4506199"/>
            <a:ext cx="2149079" cy="830997"/>
          </a:xfrm>
          <a:prstGeom prst="rect">
            <a:avLst/>
          </a:prstGeom>
          <a:noFill/>
        </p:spPr>
        <p:txBody>
          <a:bodyPr wrap="square" rtlCol="0">
            <a:spAutoFit/>
          </a:bodyPr>
          <a:lstStyle/>
          <a:p>
            <a:pPr defTabSz="414772">
              <a:buClr>
                <a:srgbClr val="103185"/>
              </a:buClr>
            </a:pPr>
            <a:r>
              <a:rPr lang="ja-JP" altLang="en-US" sz="1200">
                <a:latin typeface="+mn-ea"/>
              </a:rPr>
              <a:t>読み込んだワクチンと</a:t>
            </a:r>
            <a:br>
              <a:rPr lang="en-US" altLang="ja-JP" sz="1200">
                <a:latin typeface="+mn-ea"/>
              </a:rPr>
            </a:br>
            <a:r>
              <a:rPr lang="ja-JP" altLang="en-US" sz="1200">
                <a:latin typeface="+mn-ea"/>
              </a:rPr>
              <a:t>予定している予防接種との</a:t>
            </a:r>
            <a:br>
              <a:rPr lang="en-US" altLang="ja-JP" sz="1200">
                <a:latin typeface="+mn-ea"/>
              </a:rPr>
            </a:br>
            <a:r>
              <a:rPr lang="ja-JP" altLang="en-US" sz="1200">
                <a:latin typeface="+mn-ea"/>
              </a:rPr>
              <a:t>一致確認や有効期限等を</a:t>
            </a:r>
            <a:br>
              <a:rPr lang="en-US" altLang="ja-JP" sz="1200">
                <a:latin typeface="+mn-ea"/>
              </a:rPr>
            </a:br>
            <a:r>
              <a:rPr lang="ja-JP" altLang="en-US" sz="1200">
                <a:latin typeface="+mn-ea"/>
              </a:rPr>
              <a:t>システムでチェックする</a:t>
            </a:r>
            <a:endParaRPr lang="en-US" altLang="ja-JP" sz="1200">
              <a:latin typeface="+mn-ea"/>
            </a:endParaRPr>
          </a:p>
        </p:txBody>
      </p:sp>
      <p:sp>
        <p:nvSpPr>
          <p:cNvPr id="85" name="矢印: 右 84">
            <a:extLst>
              <a:ext uri="{FF2B5EF4-FFF2-40B4-BE49-F238E27FC236}">
                <a16:creationId xmlns:a16="http://schemas.microsoft.com/office/drawing/2014/main" id="{3C742FE5-6680-12DD-7BC8-804D8C038F63}"/>
              </a:ext>
            </a:extLst>
          </p:cNvPr>
          <p:cNvSpPr/>
          <p:nvPr/>
        </p:nvSpPr>
        <p:spPr bwMode="auto">
          <a:xfrm rot="5400000">
            <a:off x="2010909" y="3888457"/>
            <a:ext cx="268470" cy="283456"/>
          </a:xfrm>
          <a:prstGeom prst="rightArrow">
            <a:avLst/>
          </a:prstGeom>
          <a:solidFill>
            <a:schemeClr val="tx2"/>
          </a:solidFill>
          <a:ln w="6350" algn="ctr">
            <a:solidFill>
              <a:schemeClr val="tx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96" name="四角形: 角を丸くする 95">
            <a:extLst>
              <a:ext uri="{FF2B5EF4-FFF2-40B4-BE49-F238E27FC236}">
                <a16:creationId xmlns:a16="http://schemas.microsoft.com/office/drawing/2014/main" id="{B509D3F5-FC41-19D6-804A-70E33F4A74AA}"/>
              </a:ext>
            </a:extLst>
          </p:cNvPr>
          <p:cNvSpPr/>
          <p:nvPr/>
        </p:nvSpPr>
        <p:spPr bwMode="auto">
          <a:xfrm>
            <a:off x="5443339" y="1227061"/>
            <a:ext cx="577286" cy="454107"/>
          </a:xfrm>
          <a:prstGeom prst="roundRect">
            <a:avLst/>
          </a:prstGeom>
          <a:solidFill>
            <a:schemeClr val="bg1"/>
          </a:solidFill>
          <a:ln w="6350" algn="ctr">
            <a:solidFill>
              <a:schemeClr val="tx1"/>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133" name="医師">
            <a:extLst>
              <a:ext uri="{FF2B5EF4-FFF2-40B4-BE49-F238E27FC236}">
                <a16:creationId xmlns:a16="http://schemas.microsoft.com/office/drawing/2014/main" id="{F2EE5CD6-B939-9CEB-D9C6-2285E698E6FC}"/>
              </a:ext>
            </a:extLst>
          </p:cNvPr>
          <p:cNvGrpSpPr>
            <a:grpSpLocks noChangeAspect="1"/>
          </p:cNvGrpSpPr>
          <p:nvPr/>
        </p:nvGrpSpPr>
        <p:grpSpPr bwMode="auto">
          <a:xfrm>
            <a:off x="5523740" y="1250131"/>
            <a:ext cx="418201" cy="433248"/>
            <a:chOff x="3177" y="975"/>
            <a:chExt cx="667" cy="691"/>
          </a:xfrm>
        </p:grpSpPr>
        <p:sp>
          <p:nvSpPr>
            <p:cNvPr id="134" name="Freeform 35">
              <a:extLst>
                <a:ext uri="{FF2B5EF4-FFF2-40B4-BE49-F238E27FC236}">
                  <a16:creationId xmlns:a16="http://schemas.microsoft.com/office/drawing/2014/main" id="{71A40536-9C6D-8AAE-3C8D-221F8A8B20EF}"/>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35" name="Freeform 36">
              <a:extLst>
                <a:ext uri="{FF2B5EF4-FFF2-40B4-BE49-F238E27FC236}">
                  <a16:creationId xmlns:a16="http://schemas.microsoft.com/office/drawing/2014/main" id="{EBC8346A-5FF9-6AB3-7027-BBE3D4C9E46A}"/>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sp>
        <p:nvSpPr>
          <p:cNvPr id="136" name="二等辺三角形 135">
            <a:extLst>
              <a:ext uri="{FF2B5EF4-FFF2-40B4-BE49-F238E27FC236}">
                <a16:creationId xmlns:a16="http://schemas.microsoft.com/office/drawing/2014/main" id="{16789C79-2E4F-7928-566D-5B522CA92517}"/>
              </a:ext>
            </a:extLst>
          </p:cNvPr>
          <p:cNvSpPr/>
          <p:nvPr/>
        </p:nvSpPr>
        <p:spPr bwMode="auto">
          <a:xfrm rot="5400000">
            <a:off x="4584419" y="3568955"/>
            <a:ext cx="980467" cy="328425"/>
          </a:xfrm>
          <a:prstGeom prst="triangle">
            <a:avLst/>
          </a:prstGeom>
          <a:solidFill>
            <a:srgbClr val="00B0F0"/>
          </a:solidFill>
          <a:ln w="635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40" name="正方形/長方形 139">
            <a:extLst>
              <a:ext uri="{FF2B5EF4-FFF2-40B4-BE49-F238E27FC236}">
                <a16:creationId xmlns:a16="http://schemas.microsoft.com/office/drawing/2014/main" id="{5A5A3C93-7AD6-C343-172E-0AA081C2A567}"/>
              </a:ext>
            </a:extLst>
          </p:cNvPr>
          <p:cNvSpPr/>
          <p:nvPr/>
        </p:nvSpPr>
        <p:spPr bwMode="auto">
          <a:xfrm>
            <a:off x="5609731" y="2794753"/>
            <a:ext cx="1837178" cy="1836398"/>
          </a:xfrm>
          <a:prstGeom prst="rect">
            <a:avLst/>
          </a:prstGeom>
          <a:solidFill>
            <a:schemeClr val="bg1"/>
          </a:solidFill>
          <a:ln w="25400" algn="ctr">
            <a:solidFill>
              <a:schemeClr val="accent3">
                <a:lumMod val="75000"/>
              </a:schemeClr>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15" name="テキスト ボックス 114">
            <a:extLst>
              <a:ext uri="{FF2B5EF4-FFF2-40B4-BE49-F238E27FC236}">
                <a16:creationId xmlns:a16="http://schemas.microsoft.com/office/drawing/2014/main" id="{DD3ED71A-0D68-E3DE-A995-10A45756C099}"/>
              </a:ext>
            </a:extLst>
          </p:cNvPr>
          <p:cNvSpPr txBox="1"/>
          <p:nvPr/>
        </p:nvSpPr>
        <p:spPr>
          <a:xfrm>
            <a:off x="5620062" y="2899750"/>
            <a:ext cx="1837178" cy="747897"/>
          </a:xfrm>
          <a:prstGeom prst="rect">
            <a:avLst/>
          </a:prstGeom>
          <a:noFill/>
        </p:spPr>
        <p:txBody>
          <a:bodyPr wrap="square" rtlCol="0">
            <a:spAutoFit/>
          </a:bodyPr>
          <a:lstStyle/>
          <a:p>
            <a:pPr defTabSz="414772">
              <a:lnSpc>
                <a:spcPct val="120000"/>
              </a:lnSpc>
              <a:spcAft>
                <a:spcPts val="544"/>
              </a:spcAft>
              <a:buClr>
                <a:srgbClr val="103185"/>
              </a:buClr>
            </a:pPr>
            <a:r>
              <a:rPr lang="ja-JP" altLang="en-US" sz="1200">
                <a:latin typeface="+mn-ea"/>
              </a:rPr>
              <a:t>デジタル予診票を確認しながら予診を実施し、接種可否を判断する</a:t>
            </a:r>
            <a:endParaRPr lang="en-US" altLang="ja-JP" sz="1200">
              <a:latin typeface="+mn-ea"/>
            </a:endParaRPr>
          </a:p>
        </p:txBody>
      </p:sp>
      <p:sp>
        <p:nvSpPr>
          <p:cNvPr id="141" name="テキスト ボックス 140">
            <a:extLst>
              <a:ext uri="{FF2B5EF4-FFF2-40B4-BE49-F238E27FC236}">
                <a16:creationId xmlns:a16="http://schemas.microsoft.com/office/drawing/2014/main" id="{478CD854-DF14-9062-9C51-711138776655}"/>
              </a:ext>
            </a:extLst>
          </p:cNvPr>
          <p:cNvSpPr txBox="1"/>
          <p:nvPr/>
        </p:nvSpPr>
        <p:spPr>
          <a:xfrm>
            <a:off x="5524116" y="2442874"/>
            <a:ext cx="2620116" cy="340093"/>
          </a:xfrm>
          <a:prstGeom prst="rect">
            <a:avLst/>
          </a:prstGeom>
          <a:noFill/>
        </p:spPr>
        <p:txBody>
          <a:bodyPr wrap="square" rtlCol="0">
            <a:spAutoFit/>
          </a:bodyPr>
          <a:lstStyle/>
          <a:p>
            <a:pPr defTabSz="414772">
              <a:lnSpc>
                <a:spcPct val="120000"/>
              </a:lnSpc>
              <a:spcAft>
                <a:spcPts val="544"/>
              </a:spcAft>
              <a:buClr>
                <a:srgbClr val="103185"/>
              </a:buClr>
            </a:pPr>
            <a:r>
              <a:rPr lang="ja-JP" altLang="en-US" sz="1400" b="1">
                <a:solidFill>
                  <a:srgbClr val="0070C0"/>
                </a:solidFill>
                <a:latin typeface="+mn-ea"/>
              </a:rPr>
              <a:t>３</a:t>
            </a:r>
            <a:r>
              <a:rPr lang="en-US" altLang="ja-JP" sz="1400" b="1">
                <a:solidFill>
                  <a:srgbClr val="0070C0"/>
                </a:solidFill>
                <a:latin typeface="+mn-ea"/>
              </a:rPr>
              <a:t>. </a:t>
            </a:r>
            <a:r>
              <a:rPr lang="ja-JP" altLang="en-US" sz="1400" b="1">
                <a:solidFill>
                  <a:srgbClr val="0070C0"/>
                </a:solidFill>
                <a:latin typeface="+mn-ea"/>
              </a:rPr>
              <a:t>デジタル予診票による予診</a:t>
            </a:r>
          </a:p>
        </p:txBody>
      </p:sp>
      <p:grpSp>
        <p:nvGrpSpPr>
          <p:cNvPr id="142" name="グループ化 141">
            <a:extLst>
              <a:ext uri="{FF2B5EF4-FFF2-40B4-BE49-F238E27FC236}">
                <a16:creationId xmlns:a16="http://schemas.microsoft.com/office/drawing/2014/main" id="{1EDDA225-3001-CA49-F17A-447311F999D8}"/>
              </a:ext>
            </a:extLst>
          </p:cNvPr>
          <p:cNvGrpSpPr/>
          <p:nvPr/>
        </p:nvGrpSpPr>
        <p:grpSpPr>
          <a:xfrm>
            <a:off x="6198901" y="3745034"/>
            <a:ext cx="568312" cy="301832"/>
            <a:chOff x="8300851" y="3988809"/>
            <a:chExt cx="648777" cy="373693"/>
          </a:xfrm>
        </p:grpSpPr>
        <p:sp>
          <p:nvSpPr>
            <p:cNvPr id="146" name="フリーフォーム: 図形 145">
              <a:extLst>
                <a:ext uri="{FF2B5EF4-FFF2-40B4-BE49-F238E27FC236}">
                  <a16:creationId xmlns:a16="http://schemas.microsoft.com/office/drawing/2014/main" id="{DBFD9625-DE8E-4772-693D-44F71FC0C4EC}"/>
                </a:ext>
              </a:extLst>
            </p:cNvPr>
            <p:cNvSpPr/>
            <p:nvPr/>
          </p:nvSpPr>
          <p:spPr>
            <a:xfrm>
              <a:off x="8300851" y="3988809"/>
              <a:ext cx="648777" cy="373693"/>
            </a:xfrm>
            <a:custGeom>
              <a:avLst/>
              <a:gdLst>
                <a:gd name="connsiteX0" fmla="*/ 1160526 w 1188053"/>
                <a:gd name="connsiteY0" fmla="*/ 98870 h 728948"/>
                <a:gd name="connsiteX1" fmla="*/ 1156049 w 1188053"/>
                <a:gd name="connsiteY1" fmla="*/ 98870 h 728948"/>
                <a:gd name="connsiteX2" fmla="*/ 1128617 w 1188053"/>
                <a:gd name="connsiteY2" fmla="*/ 152781 h 728948"/>
                <a:gd name="connsiteX3" fmla="*/ 1128617 w 1188053"/>
                <a:gd name="connsiteY3" fmla="*/ 634460 h 728948"/>
                <a:gd name="connsiteX4" fmla="*/ 1188053 w 1188053"/>
                <a:gd name="connsiteY4" fmla="*/ 634460 h 728948"/>
                <a:gd name="connsiteX5" fmla="*/ 1188053 w 1188053"/>
                <a:gd name="connsiteY5" fmla="*/ 152781 h 728948"/>
                <a:gd name="connsiteX6" fmla="*/ 1160621 w 1188053"/>
                <a:gd name="connsiteY6" fmla="*/ 98870 h 728948"/>
                <a:gd name="connsiteX7" fmla="*/ 0 w 1188053"/>
                <a:gd name="connsiteY7" fmla="*/ 680371 h 728948"/>
                <a:gd name="connsiteX8" fmla="*/ 0 w 1188053"/>
                <a:gd name="connsiteY8" fmla="*/ 48578 h 728948"/>
                <a:gd name="connsiteX9" fmla="*/ 48578 w 1188053"/>
                <a:gd name="connsiteY9" fmla="*/ 0 h 728948"/>
                <a:gd name="connsiteX10" fmla="*/ 1031367 w 1188053"/>
                <a:gd name="connsiteY10" fmla="*/ 0 h 728948"/>
                <a:gd name="connsiteX11" fmla="*/ 1079945 w 1188053"/>
                <a:gd name="connsiteY11" fmla="*/ 48387 h 728948"/>
                <a:gd name="connsiteX12" fmla="*/ 1079945 w 1188053"/>
                <a:gd name="connsiteY12" fmla="*/ 680561 h 728948"/>
                <a:gd name="connsiteX13" fmla="*/ 1031367 w 1188053"/>
                <a:gd name="connsiteY13" fmla="*/ 728948 h 728948"/>
                <a:gd name="connsiteX14" fmla="*/ 48578 w 1188053"/>
                <a:gd name="connsiteY14" fmla="*/ 728948 h 728948"/>
                <a:gd name="connsiteX15" fmla="*/ 0 w 1188053"/>
                <a:gd name="connsiteY15" fmla="*/ 680371 h 728948"/>
                <a:gd name="connsiteX16" fmla="*/ 1020604 w 1188053"/>
                <a:gd name="connsiteY16" fmla="*/ 83725 h 728948"/>
                <a:gd name="connsiteX17" fmla="*/ 996315 w 1188053"/>
                <a:gd name="connsiteY17" fmla="*/ 59436 h 728948"/>
                <a:gd name="connsiteX18" fmla="*/ 83725 w 1188053"/>
                <a:gd name="connsiteY18" fmla="*/ 59436 h 728948"/>
                <a:gd name="connsiteX19" fmla="*/ 59436 w 1188053"/>
                <a:gd name="connsiteY19" fmla="*/ 83725 h 728948"/>
                <a:gd name="connsiteX20" fmla="*/ 59436 w 1188053"/>
                <a:gd name="connsiteY20" fmla="*/ 645319 h 728948"/>
                <a:gd name="connsiteX21" fmla="*/ 83725 w 1188053"/>
                <a:gd name="connsiteY21" fmla="*/ 669608 h 728948"/>
                <a:gd name="connsiteX22" fmla="*/ 996315 w 1188053"/>
                <a:gd name="connsiteY22" fmla="*/ 669608 h 728948"/>
                <a:gd name="connsiteX23" fmla="*/ 1020604 w 1188053"/>
                <a:gd name="connsiteY23" fmla="*/ 645319 h 728948"/>
                <a:gd name="connsiteX24" fmla="*/ 1020604 w 1188053"/>
                <a:gd name="connsiteY24" fmla="*/ 83725 h 7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053" h="728948">
                  <a:moveTo>
                    <a:pt x="1160526" y="98870"/>
                  </a:moveTo>
                  <a:lnTo>
                    <a:pt x="1156049" y="98870"/>
                  </a:lnTo>
                  <a:lnTo>
                    <a:pt x="1128617" y="152781"/>
                  </a:lnTo>
                  <a:lnTo>
                    <a:pt x="1128617" y="634460"/>
                  </a:lnTo>
                  <a:lnTo>
                    <a:pt x="1188053" y="634460"/>
                  </a:lnTo>
                  <a:lnTo>
                    <a:pt x="1188053" y="152781"/>
                  </a:lnTo>
                  <a:lnTo>
                    <a:pt x="1160621" y="98870"/>
                  </a:lnTo>
                  <a:close/>
                  <a:moveTo>
                    <a:pt x="0" y="680371"/>
                  </a:moveTo>
                  <a:lnTo>
                    <a:pt x="0" y="48578"/>
                  </a:lnTo>
                  <a:cubicBezTo>
                    <a:pt x="0" y="21812"/>
                    <a:pt x="21812" y="0"/>
                    <a:pt x="48578" y="0"/>
                  </a:cubicBezTo>
                  <a:lnTo>
                    <a:pt x="1031367" y="0"/>
                  </a:lnTo>
                  <a:cubicBezTo>
                    <a:pt x="1058132" y="0"/>
                    <a:pt x="1079849" y="21622"/>
                    <a:pt x="1079945" y="48387"/>
                  </a:cubicBezTo>
                  <a:lnTo>
                    <a:pt x="1079945" y="680561"/>
                  </a:lnTo>
                  <a:cubicBezTo>
                    <a:pt x="1079849" y="707327"/>
                    <a:pt x="1058132" y="728948"/>
                    <a:pt x="1031367" y="728948"/>
                  </a:cubicBezTo>
                  <a:lnTo>
                    <a:pt x="48578" y="728948"/>
                  </a:lnTo>
                  <a:cubicBezTo>
                    <a:pt x="21717" y="728948"/>
                    <a:pt x="0" y="707136"/>
                    <a:pt x="0" y="680371"/>
                  </a:cubicBezTo>
                  <a:close/>
                  <a:moveTo>
                    <a:pt x="1020604" y="83725"/>
                  </a:moveTo>
                  <a:cubicBezTo>
                    <a:pt x="1020604" y="70390"/>
                    <a:pt x="1009650" y="59436"/>
                    <a:pt x="996315" y="59436"/>
                  </a:cubicBezTo>
                  <a:lnTo>
                    <a:pt x="83725" y="59436"/>
                  </a:lnTo>
                  <a:cubicBezTo>
                    <a:pt x="70390" y="59436"/>
                    <a:pt x="59436" y="70390"/>
                    <a:pt x="59436" y="83725"/>
                  </a:cubicBezTo>
                  <a:lnTo>
                    <a:pt x="59436" y="645319"/>
                  </a:lnTo>
                  <a:cubicBezTo>
                    <a:pt x="59436" y="658654"/>
                    <a:pt x="70390" y="669608"/>
                    <a:pt x="83725" y="669608"/>
                  </a:cubicBezTo>
                  <a:lnTo>
                    <a:pt x="996315" y="669608"/>
                  </a:lnTo>
                  <a:cubicBezTo>
                    <a:pt x="1009650" y="669608"/>
                    <a:pt x="1020604" y="658654"/>
                    <a:pt x="1020604" y="645319"/>
                  </a:cubicBezTo>
                  <a:lnTo>
                    <a:pt x="1020604" y="83725"/>
                  </a:lnTo>
                  <a:close/>
                </a:path>
              </a:pathLst>
            </a:custGeom>
            <a:solidFill>
              <a:srgbClr val="003B83"/>
            </a:solidFill>
            <a:ln w="9525" cap="flat">
              <a:noFill/>
              <a:prstDash val="solid"/>
              <a:miter/>
            </a:ln>
          </p:spPr>
          <p:txBody>
            <a:bodyPr rtlCol="0" anchor="ctr"/>
            <a:lstStyle/>
            <a:p>
              <a:pPr defTabSz="414772">
                <a:defRPr/>
              </a:pPr>
              <a:endParaRPr kumimoji="0" lang="ja-JP" altLang="en-US" sz="1633">
                <a:solidFill>
                  <a:srgbClr val="000000"/>
                </a:solidFill>
                <a:latin typeface="+mn-ea"/>
              </a:endParaRPr>
            </a:p>
          </p:txBody>
        </p:sp>
        <p:sp>
          <p:nvSpPr>
            <p:cNvPr id="144" name="グラフィックス 48">
              <a:extLst>
                <a:ext uri="{FF2B5EF4-FFF2-40B4-BE49-F238E27FC236}">
                  <a16:creationId xmlns:a16="http://schemas.microsoft.com/office/drawing/2014/main" id="{95DFF1F9-CB25-2486-0007-529BF6457058}"/>
                </a:ext>
              </a:extLst>
            </p:cNvPr>
            <p:cNvSpPr/>
            <p:nvPr/>
          </p:nvSpPr>
          <p:spPr>
            <a:xfrm>
              <a:off x="8552418" y="4061747"/>
              <a:ext cx="86657" cy="24518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defTabSz="414772">
                <a:defRPr/>
              </a:pPr>
              <a:endParaRPr kumimoji="0" lang="ja-JP" altLang="en-US" sz="1633">
                <a:solidFill>
                  <a:srgbClr val="000000"/>
                </a:solidFill>
                <a:latin typeface="+mn-ea"/>
              </a:endParaRPr>
            </a:p>
          </p:txBody>
        </p:sp>
      </p:grpSp>
      <p:sp>
        <p:nvSpPr>
          <p:cNvPr id="150" name="正方形/長方形 149">
            <a:extLst>
              <a:ext uri="{FF2B5EF4-FFF2-40B4-BE49-F238E27FC236}">
                <a16:creationId xmlns:a16="http://schemas.microsoft.com/office/drawing/2014/main" id="{8F8C882B-6CDD-F6C2-CF9D-E82D271C0157}"/>
              </a:ext>
            </a:extLst>
          </p:cNvPr>
          <p:cNvSpPr/>
          <p:nvPr/>
        </p:nvSpPr>
        <p:spPr bwMode="auto">
          <a:xfrm>
            <a:off x="6277132" y="3797747"/>
            <a:ext cx="367135" cy="214725"/>
          </a:xfrm>
          <a:prstGeom prst="rect">
            <a:avLst/>
          </a:prstGeom>
          <a:solidFill>
            <a:schemeClr val="bg1"/>
          </a:solidFill>
          <a:ln w="635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r>
              <a:rPr kumimoji="1" lang="ja-JP" altLang="en-US" sz="1200" b="1">
                <a:latin typeface="+mn-ea"/>
              </a:rPr>
              <a:t>予診票</a:t>
            </a:r>
          </a:p>
        </p:txBody>
      </p:sp>
      <p:grpSp>
        <p:nvGrpSpPr>
          <p:cNvPr id="151" name="医師">
            <a:extLst>
              <a:ext uri="{FF2B5EF4-FFF2-40B4-BE49-F238E27FC236}">
                <a16:creationId xmlns:a16="http://schemas.microsoft.com/office/drawing/2014/main" id="{0C6A396C-92C9-3D07-8876-407E9580E098}"/>
              </a:ext>
            </a:extLst>
          </p:cNvPr>
          <p:cNvGrpSpPr>
            <a:grpSpLocks noChangeAspect="1"/>
          </p:cNvGrpSpPr>
          <p:nvPr/>
        </p:nvGrpSpPr>
        <p:grpSpPr bwMode="auto">
          <a:xfrm>
            <a:off x="5836211" y="3980943"/>
            <a:ext cx="430664" cy="446159"/>
            <a:chOff x="3177" y="975"/>
            <a:chExt cx="667" cy="691"/>
          </a:xfrm>
        </p:grpSpPr>
        <p:sp>
          <p:nvSpPr>
            <p:cNvPr id="152" name="Freeform 35">
              <a:extLst>
                <a:ext uri="{FF2B5EF4-FFF2-40B4-BE49-F238E27FC236}">
                  <a16:creationId xmlns:a16="http://schemas.microsoft.com/office/drawing/2014/main" id="{9C4A545C-B0B4-61F9-D2C7-58C80FAFC66A}"/>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53" name="Freeform 36">
              <a:extLst>
                <a:ext uri="{FF2B5EF4-FFF2-40B4-BE49-F238E27FC236}">
                  <a16:creationId xmlns:a16="http://schemas.microsoft.com/office/drawing/2014/main" id="{1E9614F7-05A1-D3DB-099E-DF24D08B82AF}"/>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154" name="グループ化 153">
            <a:extLst>
              <a:ext uri="{FF2B5EF4-FFF2-40B4-BE49-F238E27FC236}">
                <a16:creationId xmlns:a16="http://schemas.microsoft.com/office/drawing/2014/main" id="{6B9622EF-DFFD-6688-6D74-86C102CA9F4E}"/>
              </a:ext>
            </a:extLst>
          </p:cNvPr>
          <p:cNvGrpSpPr/>
          <p:nvPr/>
        </p:nvGrpSpPr>
        <p:grpSpPr>
          <a:xfrm>
            <a:off x="6628334" y="3987570"/>
            <a:ext cx="670214" cy="455006"/>
            <a:chOff x="1587572" y="2771555"/>
            <a:chExt cx="888760" cy="585372"/>
          </a:xfrm>
        </p:grpSpPr>
        <p:grpSp>
          <p:nvGrpSpPr>
            <p:cNvPr id="155" name="男性">
              <a:extLst>
                <a:ext uri="{FF2B5EF4-FFF2-40B4-BE49-F238E27FC236}">
                  <a16:creationId xmlns:a16="http://schemas.microsoft.com/office/drawing/2014/main" id="{AC094C9E-87B5-87C3-1F5A-AC5A9450002C}"/>
                </a:ext>
              </a:extLst>
            </p:cNvPr>
            <p:cNvGrpSpPr>
              <a:grpSpLocks noChangeAspect="1"/>
            </p:cNvGrpSpPr>
            <p:nvPr/>
          </p:nvGrpSpPr>
          <p:grpSpPr bwMode="auto">
            <a:xfrm>
              <a:off x="1587572" y="2773289"/>
              <a:ext cx="475686" cy="499986"/>
              <a:chOff x="907" y="979"/>
              <a:chExt cx="646" cy="679"/>
            </a:xfrm>
          </p:grpSpPr>
          <p:sp>
            <p:nvSpPr>
              <p:cNvPr id="162" name="Freeform 7">
                <a:extLst>
                  <a:ext uri="{FF2B5EF4-FFF2-40B4-BE49-F238E27FC236}">
                    <a16:creationId xmlns:a16="http://schemas.microsoft.com/office/drawing/2014/main" id="{CA456160-55FB-BA7E-32CF-548E6499AA12}"/>
                  </a:ext>
                </a:extLst>
              </p:cNvPr>
              <p:cNvSpPr>
                <a:spLocks noEditPoints="1"/>
              </p:cNvSpPr>
              <p:nvPr/>
            </p:nvSpPr>
            <p:spPr bwMode="auto">
              <a:xfrm>
                <a:off x="1135" y="1039"/>
                <a:ext cx="191" cy="486"/>
              </a:xfrm>
              <a:custGeom>
                <a:avLst/>
                <a:gdLst>
                  <a:gd name="T0" fmla="*/ 28 w 125"/>
                  <a:gd name="T1" fmla="*/ 118 h 319"/>
                  <a:gd name="T2" fmla="*/ 12 w 125"/>
                  <a:gd name="T3" fmla="*/ 71 h 319"/>
                  <a:gd name="T4" fmla="*/ 12 w 125"/>
                  <a:gd name="T5" fmla="*/ 33 h 319"/>
                  <a:gd name="T6" fmla="*/ 113 w 125"/>
                  <a:gd name="T7" fmla="*/ 0 h 319"/>
                  <a:gd name="T8" fmla="*/ 113 w 125"/>
                  <a:gd name="T9" fmla="*/ 71 h 319"/>
                  <a:gd name="T10" fmla="*/ 96 w 125"/>
                  <a:gd name="T11" fmla="*/ 118 h 319"/>
                  <a:gd name="T12" fmla="*/ 94 w 125"/>
                  <a:gd name="T13" fmla="*/ 120 h 319"/>
                  <a:gd name="T14" fmla="*/ 94 w 125"/>
                  <a:gd name="T15" fmla="*/ 136 h 319"/>
                  <a:gd name="T16" fmla="*/ 94 w 125"/>
                  <a:gd name="T17" fmla="*/ 136 h 319"/>
                  <a:gd name="T18" fmla="*/ 62 w 125"/>
                  <a:gd name="T19" fmla="*/ 169 h 319"/>
                  <a:gd name="T20" fmla="*/ 30 w 125"/>
                  <a:gd name="T21" fmla="*/ 136 h 319"/>
                  <a:gd name="T22" fmla="*/ 30 w 125"/>
                  <a:gd name="T23" fmla="*/ 136 h 319"/>
                  <a:gd name="T24" fmla="*/ 30 w 125"/>
                  <a:gd name="T25" fmla="*/ 120 h 319"/>
                  <a:gd name="T26" fmla="*/ 28 w 125"/>
                  <a:gd name="T27" fmla="*/ 118 h 319"/>
                  <a:gd name="T28" fmla="*/ 62 w 125"/>
                  <a:gd name="T29" fmla="*/ 185 h 319"/>
                  <a:gd name="T30" fmla="*/ 18 w 125"/>
                  <a:gd name="T31" fmla="*/ 156 h 319"/>
                  <a:gd name="T32" fmla="*/ 0 w 125"/>
                  <a:gd name="T33" fmla="*/ 159 h 319"/>
                  <a:gd name="T34" fmla="*/ 61 w 125"/>
                  <a:gd name="T35" fmla="*/ 319 h 319"/>
                  <a:gd name="T36" fmla="*/ 64 w 125"/>
                  <a:gd name="T37" fmla="*/ 319 h 319"/>
                  <a:gd name="T38" fmla="*/ 125 w 125"/>
                  <a:gd name="T39" fmla="*/ 159 h 319"/>
                  <a:gd name="T40" fmla="*/ 107 w 125"/>
                  <a:gd name="T41" fmla="*/ 156 h 319"/>
                  <a:gd name="T42" fmla="*/ 62 w 125"/>
                  <a:gd name="T43" fmla="*/ 18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319">
                    <a:moveTo>
                      <a:pt x="28" y="118"/>
                    </a:moveTo>
                    <a:cubicBezTo>
                      <a:pt x="18" y="108"/>
                      <a:pt x="12" y="97"/>
                      <a:pt x="12" y="71"/>
                    </a:cubicBezTo>
                    <a:cubicBezTo>
                      <a:pt x="12" y="33"/>
                      <a:pt x="12" y="33"/>
                      <a:pt x="12" y="33"/>
                    </a:cubicBezTo>
                    <a:cubicBezTo>
                      <a:pt x="113" y="0"/>
                      <a:pt x="113" y="0"/>
                      <a:pt x="113" y="0"/>
                    </a:cubicBezTo>
                    <a:cubicBezTo>
                      <a:pt x="113" y="71"/>
                      <a:pt x="113" y="71"/>
                      <a:pt x="113" y="71"/>
                    </a:cubicBezTo>
                    <a:cubicBezTo>
                      <a:pt x="113" y="97"/>
                      <a:pt x="106" y="108"/>
                      <a:pt x="96" y="118"/>
                    </a:cubicBezTo>
                    <a:cubicBezTo>
                      <a:pt x="94" y="120"/>
                      <a:pt x="94" y="120"/>
                      <a:pt x="94" y="120"/>
                    </a:cubicBezTo>
                    <a:cubicBezTo>
                      <a:pt x="94" y="136"/>
                      <a:pt x="94" y="136"/>
                      <a:pt x="94" y="136"/>
                    </a:cubicBezTo>
                    <a:cubicBezTo>
                      <a:pt x="94" y="136"/>
                      <a:pt x="94" y="136"/>
                      <a:pt x="94" y="136"/>
                    </a:cubicBezTo>
                    <a:cubicBezTo>
                      <a:pt x="94" y="156"/>
                      <a:pt x="82" y="169"/>
                      <a:pt x="62" y="169"/>
                    </a:cubicBezTo>
                    <a:cubicBezTo>
                      <a:pt x="43" y="169"/>
                      <a:pt x="30" y="156"/>
                      <a:pt x="30" y="136"/>
                    </a:cubicBezTo>
                    <a:cubicBezTo>
                      <a:pt x="30" y="136"/>
                      <a:pt x="30" y="136"/>
                      <a:pt x="30" y="136"/>
                    </a:cubicBezTo>
                    <a:cubicBezTo>
                      <a:pt x="30" y="120"/>
                      <a:pt x="30" y="120"/>
                      <a:pt x="30" y="120"/>
                    </a:cubicBezTo>
                    <a:lnTo>
                      <a:pt x="28" y="118"/>
                    </a:lnTo>
                    <a:close/>
                    <a:moveTo>
                      <a:pt x="62" y="185"/>
                    </a:moveTo>
                    <a:cubicBezTo>
                      <a:pt x="41" y="185"/>
                      <a:pt x="25" y="174"/>
                      <a:pt x="18" y="156"/>
                    </a:cubicBezTo>
                    <a:cubicBezTo>
                      <a:pt x="14" y="157"/>
                      <a:pt x="8" y="158"/>
                      <a:pt x="0" y="159"/>
                    </a:cubicBezTo>
                    <a:cubicBezTo>
                      <a:pt x="61" y="319"/>
                      <a:pt x="61" y="319"/>
                      <a:pt x="61" y="319"/>
                    </a:cubicBezTo>
                    <a:cubicBezTo>
                      <a:pt x="64" y="319"/>
                      <a:pt x="64" y="319"/>
                      <a:pt x="64" y="319"/>
                    </a:cubicBezTo>
                    <a:cubicBezTo>
                      <a:pt x="125" y="159"/>
                      <a:pt x="125" y="159"/>
                      <a:pt x="125" y="159"/>
                    </a:cubicBezTo>
                    <a:cubicBezTo>
                      <a:pt x="117" y="158"/>
                      <a:pt x="111" y="157"/>
                      <a:pt x="107" y="156"/>
                    </a:cubicBezTo>
                    <a:cubicBezTo>
                      <a:pt x="100" y="174"/>
                      <a:pt x="83" y="185"/>
                      <a:pt x="62"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63" name="Freeform 8">
                <a:extLst>
                  <a:ext uri="{FF2B5EF4-FFF2-40B4-BE49-F238E27FC236}">
                    <a16:creationId xmlns:a16="http://schemas.microsoft.com/office/drawing/2014/main" id="{1AD0A18F-CE60-9E9B-2A5D-FAED02AC6617}"/>
                  </a:ext>
                </a:extLst>
              </p:cNvPr>
              <p:cNvSpPr>
                <a:spLocks noEditPoints="1"/>
              </p:cNvSpPr>
              <p:nvPr/>
            </p:nvSpPr>
            <p:spPr bwMode="auto">
              <a:xfrm>
                <a:off x="907" y="979"/>
                <a:ext cx="646" cy="679"/>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156" name="女性">
              <a:extLst>
                <a:ext uri="{FF2B5EF4-FFF2-40B4-BE49-F238E27FC236}">
                  <a16:creationId xmlns:a16="http://schemas.microsoft.com/office/drawing/2014/main" id="{18A0131D-6363-3B58-EF68-9CEC9F4CF299}"/>
                </a:ext>
              </a:extLst>
            </p:cNvPr>
            <p:cNvGrpSpPr>
              <a:grpSpLocks noChangeAspect="1"/>
            </p:cNvGrpSpPr>
            <p:nvPr/>
          </p:nvGrpSpPr>
          <p:grpSpPr bwMode="auto">
            <a:xfrm>
              <a:off x="2037512" y="2771555"/>
              <a:ext cx="438820" cy="501720"/>
              <a:chOff x="2034" y="979"/>
              <a:chExt cx="593" cy="678"/>
            </a:xfrm>
          </p:grpSpPr>
          <p:sp>
            <p:nvSpPr>
              <p:cNvPr id="160" name="Freeform 12">
                <a:extLst>
                  <a:ext uri="{FF2B5EF4-FFF2-40B4-BE49-F238E27FC236}">
                    <a16:creationId xmlns:a16="http://schemas.microsoft.com/office/drawing/2014/main" id="{E9752C81-BACB-16AA-99AE-80991A35ADE8}"/>
                  </a:ext>
                </a:extLst>
              </p:cNvPr>
              <p:cNvSpPr>
                <a:spLocks/>
              </p:cNvSpPr>
              <p:nvPr/>
            </p:nvSpPr>
            <p:spPr bwMode="auto">
              <a:xfrm>
                <a:off x="2212" y="1057"/>
                <a:ext cx="237" cy="332"/>
              </a:xfrm>
              <a:custGeom>
                <a:avLst/>
                <a:gdLst>
                  <a:gd name="T0" fmla="*/ 0 w 156"/>
                  <a:gd name="T1" fmla="*/ 160 h 218"/>
                  <a:gd name="T2" fmla="*/ 51 w 156"/>
                  <a:gd name="T3" fmla="*/ 149 h 218"/>
                  <a:gd name="T4" fmla="*/ 51 w 156"/>
                  <a:gd name="T5" fmla="*/ 118 h 218"/>
                  <a:gd name="T6" fmla="*/ 30 w 156"/>
                  <a:gd name="T7" fmla="*/ 76 h 218"/>
                  <a:gd name="T8" fmla="*/ 30 w 156"/>
                  <a:gd name="T9" fmla="*/ 37 h 218"/>
                  <a:gd name="T10" fmla="*/ 127 w 156"/>
                  <a:gd name="T11" fmla="*/ 0 h 218"/>
                  <a:gd name="T12" fmla="*/ 127 w 156"/>
                  <a:gd name="T13" fmla="*/ 76 h 218"/>
                  <a:gd name="T14" fmla="*/ 106 w 156"/>
                  <a:gd name="T15" fmla="*/ 118 h 218"/>
                  <a:gd name="T16" fmla="*/ 106 w 156"/>
                  <a:gd name="T17" fmla="*/ 149 h 218"/>
                  <a:gd name="T18" fmla="*/ 156 w 156"/>
                  <a:gd name="T19" fmla="*/ 160 h 218"/>
                  <a:gd name="T20" fmla="*/ 0 w 156"/>
                  <a:gd name="T21" fmla="*/ 16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218">
                    <a:moveTo>
                      <a:pt x="0" y="160"/>
                    </a:moveTo>
                    <a:cubicBezTo>
                      <a:pt x="51" y="149"/>
                      <a:pt x="51" y="149"/>
                      <a:pt x="51" y="149"/>
                    </a:cubicBezTo>
                    <a:cubicBezTo>
                      <a:pt x="51" y="118"/>
                      <a:pt x="51" y="118"/>
                      <a:pt x="51" y="118"/>
                    </a:cubicBezTo>
                    <a:cubicBezTo>
                      <a:pt x="38" y="109"/>
                      <a:pt x="30" y="95"/>
                      <a:pt x="30" y="76"/>
                    </a:cubicBezTo>
                    <a:cubicBezTo>
                      <a:pt x="30" y="37"/>
                      <a:pt x="30" y="37"/>
                      <a:pt x="30" y="37"/>
                    </a:cubicBezTo>
                    <a:cubicBezTo>
                      <a:pt x="127" y="0"/>
                      <a:pt x="127" y="0"/>
                      <a:pt x="127" y="0"/>
                    </a:cubicBezTo>
                    <a:cubicBezTo>
                      <a:pt x="127" y="76"/>
                      <a:pt x="127" y="76"/>
                      <a:pt x="127" y="76"/>
                    </a:cubicBezTo>
                    <a:cubicBezTo>
                      <a:pt x="127" y="95"/>
                      <a:pt x="119" y="109"/>
                      <a:pt x="106" y="118"/>
                    </a:cubicBezTo>
                    <a:cubicBezTo>
                      <a:pt x="106" y="149"/>
                      <a:pt x="106" y="149"/>
                      <a:pt x="106" y="149"/>
                    </a:cubicBezTo>
                    <a:cubicBezTo>
                      <a:pt x="156" y="160"/>
                      <a:pt x="156" y="160"/>
                      <a:pt x="156" y="160"/>
                    </a:cubicBezTo>
                    <a:cubicBezTo>
                      <a:pt x="113" y="218"/>
                      <a:pt x="44" y="218"/>
                      <a:pt x="0" y="1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61" name="Freeform 13">
                <a:extLst>
                  <a:ext uri="{FF2B5EF4-FFF2-40B4-BE49-F238E27FC236}">
                    <a16:creationId xmlns:a16="http://schemas.microsoft.com/office/drawing/2014/main" id="{E37D461D-FD50-2F03-9EB2-D52620CEB339}"/>
                  </a:ext>
                </a:extLst>
              </p:cNvPr>
              <p:cNvSpPr>
                <a:spLocks noEditPoints="1"/>
              </p:cNvSpPr>
              <p:nvPr/>
            </p:nvSpPr>
            <p:spPr bwMode="auto">
              <a:xfrm>
                <a:off x="2034" y="979"/>
                <a:ext cx="593" cy="678"/>
              </a:xfrm>
              <a:custGeom>
                <a:avLst/>
                <a:gdLst>
                  <a:gd name="T0" fmla="*/ 314 w 390"/>
                  <a:gd name="T1" fmla="*/ 203 h 445"/>
                  <a:gd name="T2" fmla="*/ 243 w 390"/>
                  <a:gd name="T3" fmla="*/ 188 h 445"/>
                  <a:gd name="T4" fmla="*/ 243 w 390"/>
                  <a:gd name="T5" fmla="*/ 176 h 445"/>
                  <a:gd name="T6" fmla="*/ 280 w 390"/>
                  <a:gd name="T7" fmla="*/ 168 h 445"/>
                  <a:gd name="T8" fmla="*/ 270 w 390"/>
                  <a:gd name="T9" fmla="*/ 73 h 445"/>
                  <a:gd name="T10" fmla="*/ 195 w 390"/>
                  <a:gd name="T11" fmla="*/ 0 h 445"/>
                  <a:gd name="T12" fmla="*/ 120 w 390"/>
                  <a:gd name="T13" fmla="*/ 73 h 445"/>
                  <a:gd name="T14" fmla="*/ 110 w 390"/>
                  <a:gd name="T15" fmla="*/ 168 h 445"/>
                  <a:gd name="T16" fmla="*/ 147 w 390"/>
                  <a:gd name="T17" fmla="*/ 176 h 445"/>
                  <a:gd name="T18" fmla="*/ 147 w 390"/>
                  <a:gd name="T19" fmla="*/ 188 h 445"/>
                  <a:gd name="T20" fmla="*/ 77 w 390"/>
                  <a:gd name="T21" fmla="*/ 203 h 445"/>
                  <a:gd name="T22" fmla="*/ 6 w 390"/>
                  <a:gd name="T23" fmla="*/ 304 h 445"/>
                  <a:gd name="T24" fmla="*/ 19 w 390"/>
                  <a:gd name="T25" fmla="*/ 429 h 445"/>
                  <a:gd name="T26" fmla="*/ 37 w 390"/>
                  <a:gd name="T27" fmla="*/ 445 h 445"/>
                  <a:gd name="T28" fmla="*/ 354 w 390"/>
                  <a:gd name="T29" fmla="*/ 445 h 445"/>
                  <a:gd name="T30" fmla="*/ 371 w 390"/>
                  <a:gd name="T31" fmla="*/ 429 h 445"/>
                  <a:gd name="T32" fmla="*/ 385 w 390"/>
                  <a:gd name="T33" fmla="*/ 304 h 445"/>
                  <a:gd name="T34" fmla="*/ 314 w 390"/>
                  <a:gd name="T35" fmla="*/ 203 h 445"/>
                  <a:gd name="T36" fmla="*/ 117 w 390"/>
                  <a:gd name="T37" fmla="*/ 211 h 445"/>
                  <a:gd name="T38" fmla="*/ 168 w 390"/>
                  <a:gd name="T39" fmla="*/ 200 h 445"/>
                  <a:gd name="T40" fmla="*/ 168 w 390"/>
                  <a:gd name="T41" fmla="*/ 169 h 445"/>
                  <a:gd name="T42" fmla="*/ 147 w 390"/>
                  <a:gd name="T43" fmla="*/ 127 h 445"/>
                  <a:gd name="T44" fmla="*/ 147 w 390"/>
                  <a:gd name="T45" fmla="*/ 88 h 445"/>
                  <a:gd name="T46" fmla="*/ 244 w 390"/>
                  <a:gd name="T47" fmla="*/ 51 h 445"/>
                  <a:gd name="T48" fmla="*/ 244 w 390"/>
                  <a:gd name="T49" fmla="*/ 127 h 445"/>
                  <a:gd name="T50" fmla="*/ 223 w 390"/>
                  <a:gd name="T51" fmla="*/ 169 h 445"/>
                  <a:gd name="T52" fmla="*/ 223 w 390"/>
                  <a:gd name="T53" fmla="*/ 200 h 445"/>
                  <a:gd name="T54" fmla="*/ 273 w 390"/>
                  <a:gd name="T55" fmla="*/ 211 h 445"/>
                  <a:gd name="T56" fmla="*/ 117 w 390"/>
                  <a:gd name="T57" fmla="*/ 2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0" h="445">
                    <a:moveTo>
                      <a:pt x="314" y="203"/>
                    </a:moveTo>
                    <a:cubicBezTo>
                      <a:pt x="297" y="199"/>
                      <a:pt x="270" y="194"/>
                      <a:pt x="243" y="188"/>
                    </a:cubicBezTo>
                    <a:cubicBezTo>
                      <a:pt x="243" y="176"/>
                      <a:pt x="243" y="176"/>
                      <a:pt x="243" y="176"/>
                    </a:cubicBezTo>
                    <a:cubicBezTo>
                      <a:pt x="280" y="168"/>
                      <a:pt x="280" y="168"/>
                      <a:pt x="280" y="168"/>
                    </a:cubicBezTo>
                    <a:cubicBezTo>
                      <a:pt x="280" y="168"/>
                      <a:pt x="272" y="86"/>
                      <a:pt x="270" y="73"/>
                    </a:cubicBezTo>
                    <a:cubicBezTo>
                      <a:pt x="265" y="23"/>
                      <a:pt x="231" y="0"/>
                      <a:pt x="195" y="0"/>
                    </a:cubicBezTo>
                    <a:cubicBezTo>
                      <a:pt x="160" y="0"/>
                      <a:pt x="126" y="23"/>
                      <a:pt x="120" y="73"/>
                    </a:cubicBezTo>
                    <a:cubicBezTo>
                      <a:pt x="119" y="86"/>
                      <a:pt x="110" y="168"/>
                      <a:pt x="110" y="168"/>
                    </a:cubicBezTo>
                    <a:cubicBezTo>
                      <a:pt x="147" y="176"/>
                      <a:pt x="147" y="176"/>
                      <a:pt x="147" y="176"/>
                    </a:cubicBezTo>
                    <a:cubicBezTo>
                      <a:pt x="147" y="188"/>
                      <a:pt x="147" y="188"/>
                      <a:pt x="147" y="188"/>
                    </a:cubicBezTo>
                    <a:cubicBezTo>
                      <a:pt x="120" y="194"/>
                      <a:pt x="94" y="199"/>
                      <a:pt x="77" y="203"/>
                    </a:cubicBezTo>
                    <a:cubicBezTo>
                      <a:pt x="20" y="215"/>
                      <a:pt x="0" y="247"/>
                      <a:pt x="6" y="304"/>
                    </a:cubicBezTo>
                    <a:cubicBezTo>
                      <a:pt x="8" y="323"/>
                      <a:pt x="14" y="376"/>
                      <a:pt x="19" y="429"/>
                    </a:cubicBezTo>
                    <a:cubicBezTo>
                      <a:pt x="20" y="438"/>
                      <a:pt x="27" y="445"/>
                      <a:pt x="37" y="445"/>
                    </a:cubicBezTo>
                    <a:cubicBezTo>
                      <a:pt x="354" y="445"/>
                      <a:pt x="354" y="445"/>
                      <a:pt x="354" y="445"/>
                    </a:cubicBezTo>
                    <a:cubicBezTo>
                      <a:pt x="364" y="445"/>
                      <a:pt x="370" y="438"/>
                      <a:pt x="371" y="429"/>
                    </a:cubicBezTo>
                    <a:cubicBezTo>
                      <a:pt x="377" y="376"/>
                      <a:pt x="383" y="323"/>
                      <a:pt x="385" y="304"/>
                    </a:cubicBezTo>
                    <a:cubicBezTo>
                      <a:pt x="390" y="247"/>
                      <a:pt x="370" y="215"/>
                      <a:pt x="314" y="203"/>
                    </a:cubicBezTo>
                    <a:close/>
                    <a:moveTo>
                      <a:pt x="117" y="211"/>
                    </a:moveTo>
                    <a:cubicBezTo>
                      <a:pt x="168" y="200"/>
                      <a:pt x="168" y="200"/>
                      <a:pt x="168" y="200"/>
                    </a:cubicBezTo>
                    <a:cubicBezTo>
                      <a:pt x="168" y="169"/>
                      <a:pt x="168" y="169"/>
                      <a:pt x="168" y="169"/>
                    </a:cubicBezTo>
                    <a:cubicBezTo>
                      <a:pt x="155" y="160"/>
                      <a:pt x="147" y="146"/>
                      <a:pt x="147" y="127"/>
                    </a:cubicBezTo>
                    <a:cubicBezTo>
                      <a:pt x="147" y="88"/>
                      <a:pt x="147" y="88"/>
                      <a:pt x="147" y="88"/>
                    </a:cubicBezTo>
                    <a:cubicBezTo>
                      <a:pt x="244" y="51"/>
                      <a:pt x="244" y="51"/>
                      <a:pt x="244" y="51"/>
                    </a:cubicBezTo>
                    <a:cubicBezTo>
                      <a:pt x="244" y="127"/>
                      <a:pt x="244" y="127"/>
                      <a:pt x="244" y="127"/>
                    </a:cubicBezTo>
                    <a:cubicBezTo>
                      <a:pt x="244" y="146"/>
                      <a:pt x="236" y="160"/>
                      <a:pt x="223" y="169"/>
                    </a:cubicBezTo>
                    <a:cubicBezTo>
                      <a:pt x="223" y="200"/>
                      <a:pt x="223" y="200"/>
                      <a:pt x="223" y="200"/>
                    </a:cubicBezTo>
                    <a:cubicBezTo>
                      <a:pt x="273" y="211"/>
                      <a:pt x="273" y="211"/>
                      <a:pt x="273" y="211"/>
                    </a:cubicBezTo>
                    <a:cubicBezTo>
                      <a:pt x="230" y="269"/>
                      <a:pt x="161" y="269"/>
                      <a:pt x="117" y="211"/>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157" name="乳児">
              <a:extLst>
                <a:ext uri="{FF2B5EF4-FFF2-40B4-BE49-F238E27FC236}">
                  <a16:creationId xmlns:a16="http://schemas.microsoft.com/office/drawing/2014/main" id="{40436053-6207-3D98-3B49-DBF306E8F403}"/>
                </a:ext>
              </a:extLst>
            </p:cNvPr>
            <p:cNvGrpSpPr>
              <a:grpSpLocks noChangeAspect="1"/>
            </p:cNvGrpSpPr>
            <p:nvPr/>
          </p:nvGrpSpPr>
          <p:grpSpPr bwMode="auto">
            <a:xfrm>
              <a:off x="1885774" y="2898961"/>
              <a:ext cx="324559" cy="457966"/>
              <a:chOff x="5445" y="2108"/>
              <a:chExt cx="489" cy="690"/>
            </a:xfrm>
          </p:grpSpPr>
          <p:sp>
            <p:nvSpPr>
              <p:cNvPr id="158" name="Freeform 54">
                <a:extLst>
                  <a:ext uri="{FF2B5EF4-FFF2-40B4-BE49-F238E27FC236}">
                    <a16:creationId xmlns:a16="http://schemas.microsoft.com/office/drawing/2014/main" id="{DA8BCE0E-DBD8-05FC-A505-9F16A9D7BEB2}"/>
                  </a:ext>
                </a:extLst>
              </p:cNvPr>
              <p:cNvSpPr>
                <a:spLocks noEditPoints="1"/>
              </p:cNvSpPr>
              <p:nvPr/>
            </p:nvSpPr>
            <p:spPr bwMode="auto">
              <a:xfrm>
                <a:off x="5477" y="2144"/>
                <a:ext cx="425" cy="624"/>
              </a:xfrm>
              <a:custGeom>
                <a:avLst/>
                <a:gdLst>
                  <a:gd name="T0" fmla="*/ 140 w 279"/>
                  <a:gd name="T1" fmla="*/ 99 h 410"/>
                  <a:gd name="T2" fmla="*/ 124 w 279"/>
                  <a:gd name="T3" fmla="*/ 83 h 410"/>
                  <a:gd name="T4" fmla="*/ 140 w 279"/>
                  <a:gd name="T5" fmla="*/ 68 h 410"/>
                  <a:gd name="T6" fmla="*/ 155 w 279"/>
                  <a:gd name="T7" fmla="*/ 83 h 410"/>
                  <a:gd name="T8" fmla="*/ 140 w 279"/>
                  <a:gd name="T9" fmla="*/ 99 h 410"/>
                  <a:gd name="T10" fmla="*/ 91 w 279"/>
                  <a:gd name="T11" fmla="*/ 46 h 410"/>
                  <a:gd name="T12" fmla="*/ 105 w 279"/>
                  <a:gd name="T13" fmla="*/ 12 h 410"/>
                  <a:gd name="T14" fmla="*/ 136 w 279"/>
                  <a:gd name="T15" fmla="*/ 6 h 410"/>
                  <a:gd name="T16" fmla="*/ 152 w 279"/>
                  <a:gd name="T17" fmla="*/ 12 h 410"/>
                  <a:gd name="T18" fmla="*/ 179 w 279"/>
                  <a:gd name="T19" fmla="*/ 17 h 410"/>
                  <a:gd name="T20" fmla="*/ 188 w 279"/>
                  <a:gd name="T21" fmla="*/ 46 h 410"/>
                  <a:gd name="T22" fmla="*/ 188 w 279"/>
                  <a:gd name="T23" fmla="*/ 60 h 410"/>
                  <a:gd name="T24" fmla="*/ 170 w 279"/>
                  <a:gd name="T25" fmla="*/ 98 h 410"/>
                  <a:gd name="T26" fmla="*/ 174 w 279"/>
                  <a:gd name="T27" fmla="*/ 83 h 410"/>
                  <a:gd name="T28" fmla="*/ 140 w 279"/>
                  <a:gd name="T29" fmla="*/ 49 h 410"/>
                  <a:gd name="T30" fmla="*/ 106 w 279"/>
                  <a:gd name="T31" fmla="*/ 83 h 410"/>
                  <a:gd name="T32" fmla="*/ 109 w 279"/>
                  <a:gd name="T33" fmla="*/ 98 h 410"/>
                  <a:gd name="T34" fmla="*/ 91 w 279"/>
                  <a:gd name="T35" fmla="*/ 60 h 410"/>
                  <a:gd name="T36" fmla="*/ 91 w 279"/>
                  <a:gd name="T37" fmla="*/ 46 h 410"/>
                  <a:gd name="T38" fmla="*/ 279 w 279"/>
                  <a:gd name="T39" fmla="*/ 196 h 410"/>
                  <a:gd name="T40" fmla="*/ 247 w 279"/>
                  <a:gd name="T41" fmla="*/ 196 h 410"/>
                  <a:gd name="T42" fmla="*/ 227 w 279"/>
                  <a:gd name="T43" fmla="*/ 217 h 410"/>
                  <a:gd name="T44" fmla="*/ 227 w 279"/>
                  <a:gd name="T45" fmla="*/ 380 h 410"/>
                  <a:gd name="T46" fmla="*/ 140 w 279"/>
                  <a:gd name="T47" fmla="*/ 410 h 410"/>
                  <a:gd name="T48" fmla="*/ 52 w 279"/>
                  <a:gd name="T49" fmla="*/ 380 h 410"/>
                  <a:gd name="T50" fmla="*/ 52 w 279"/>
                  <a:gd name="T51" fmla="*/ 217 h 410"/>
                  <a:gd name="T52" fmla="*/ 32 w 279"/>
                  <a:gd name="T53" fmla="*/ 196 h 410"/>
                  <a:gd name="T54" fmla="*/ 0 w 279"/>
                  <a:gd name="T55" fmla="*/ 196 h 410"/>
                  <a:gd name="T56" fmla="*/ 0 w 279"/>
                  <a:gd name="T57" fmla="*/ 123 h 410"/>
                  <a:gd name="T58" fmla="*/ 86 w 279"/>
                  <a:gd name="T59" fmla="*/ 104 h 410"/>
                  <a:gd name="T60" fmla="*/ 100 w 279"/>
                  <a:gd name="T61" fmla="*/ 116 h 410"/>
                  <a:gd name="T62" fmla="*/ 128 w 279"/>
                  <a:gd name="T63" fmla="*/ 164 h 410"/>
                  <a:gd name="T64" fmla="*/ 79 w 279"/>
                  <a:gd name="T65" fmla="*/ 247 h 410"/>
                  <a:gd name="T66" fmla="*/ 97 w 279"/>
                  <a:gd name="T67" fmla="*/ 257 h 410"/>
                  <a:gd name="T68" fmla="*/ 179 w 279"/>
                  <a:gd name="T69" fmla="*/ 116 h 410"/>
                  <a:gd name="T70" fmla="*/ 193 w 279"/>
                  <a:gd name="T71" fmla="*/ 104 h 410"/>
                  <a:gd name="T72" fmla="*/ 279 w 279"/>
                  <a:gd name="T73" fmla="*/ 123 h 410"/>
                  <a:gd name="T74" fmla="*/ 279 w 279"/>
                  <a:gd name="T75"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9" h="410">
                    <a:moveTo>
                      <a:pt x="140" y="99"/>
                    </a:moveTo>
                    <a:cubicBezTo>
                      <a:pt x="131" y="99"/>
                      <a:pt x="124" y="92"/>
                      <a:pt x="124" y="83"/>
                    </a:cubicBezTo>
                    <a:cubicBezTo>
                      <a:pt x="124" y="75"/>
                      <a:pt x="131" y="68"/>
                      <a:pt x="140" y="68"/>
                    </a:cubicBezTo>
                    <a:cubicBezTo>
                      <a:pt x="148" y="68"/>
                      <a:pt x="155" y="75"/>
                      <a:pt x="155" y="83"/>
                    </a:cubicBezTo>
                    <a:cubicBezTo>
                      <a:pt x="155" y="92"/>
                      <a:pt x="148" y="99"/>
                      <a:pt x="140" y="99"/>
                    </a:cubicBezTo>
                    <a:close/>
                    <a:moveTo>
                      <a:pt x="91" y="46"/>
                    </a:moveTo>
                    <a:cubicBezTo>
                      <a:pt x="91" y="32"/>
                      <a:pt x="96" y="20"/>
                      <a:pt x="105" y="12"/>
                    </a:cubicBezTo>
                    <a:cubicBezTo>
                      <a:pt x="111" y="5"/>
                      <a:pt x="122" y="0"/>
                      <a:pt x="136" y="6"/>
                    </a:cubicBezTo>
                    <a:cubicBezTo>
                      <a:pt x="143" y="9"/>
                      <a:pt x="149" y="11"/>
                      <a:pt x="152" y="12"/>
                    </a:cubicBezTo>
                    <a:cubicBezTo>
                      <a:pt x="161" y="17"/>
                      <a:pt x="171" y="18"/>
                      <a:pt x="179" y="17"/>
                    </a:cubicBezTo>
                    <a:cubicBezTo>
                      <a:pt x="185" y="25"/>
                      <a:pt x="188" y="35"/>
                      <a:pt x="188" y="46"/>
                    </a:cubicBezTo>
                    <a:cubicBezTo>
                      <a:pt x="188" y="60"/>
                      <a:pt x="188" y="60"/>
                      <a:pt x="188" y="60"/>
                    </a:cubicBezTo>
                    <a:cubicBezTo>
                      <a:pt x="188" y="75"/>
                      <a:pt x="181" y="89"/>
                      <a:pt x="170" y="98"/>
                    </a:cubicBezTo>
                    <a:cubicBezTo>
                      <a:pt x="172" y="93"/>
                      <a:pt x="174" y="89"/>
                      <a:pt x="174" y="83"/>
                    </a:cubicBezTo>
                    <a:cubicBezTo>
                      <a:pt x="174" y="65"/>
                      <a:pt x="158" y="49"/>
                      <a:pt x="140" y="49"/>
                    </a:cubicBezTo>
                    <a:cubicBezTo>
                      <a:pt x="121" y="49"/>
                      <a:pt x="106" y="65"/>
                      <a:pt x="106" y="83"/>
                    </a:cubicBezTo>
                    <a:cubicBezTo>
                      <a:pt x="106" y="89"/>
                      <a:pt x="107" y="93"/>
                      <a:pt x="109" y="98"/>
                    </a:cubicBezTo>
                    <a:cubicBezTo>
                      <a:pt x="98" y="89"/>
                      <a:pt x="91" y="75"/>
                      <a:pt x="91" y="60"/>
                    </a:cubicBezTo>
                    <a:lnTo>
                      <a:pt x="91" y="46"/>
                    </a:lnTo>
                    <a:close/>
                    <a:moveTo>
                      <a:pt x="279" y="196"/>
                    </a:moveTo>
                    <a:cubicBezTo>
                      <a:pt x="247" y="196"/>
                      <a:pt x="247" y="196"/>
                      <a:pt x="247" y="196"/>
                    </a:cubicBezTo>
                    <a:cubicBezTo>
                      <a:pt x="236" y="196"/>
                      <a:pt x="227" y="206"/>
                      <a:pt x="227" y="217"/>
                    </a:cubicBezTo>
                    <a:cubicBezTo>
                      <a:pt x="227" y="380"/>
                      <a:pt x="227" y="380"/>
                      <a:pt x="227" y="380"/>
                    </a:cubicBezTo>
                    <a:cubicBezTo>
                      <a:pt x="215" y="390"/>
                      <a:pt x="185" y="410"/>
                      <a:pt x="140" y="410"/>
                    </a:cubicBezTo>
                    <a:cubicBezTo>
                      <a:pt x="94" y="410"/>
                      <a:pt x="64" y="390"/>
                      <a:pt x="52" y="380"/>
                    </a:cubicBezTo>
                    <a:cubicBezTo>
                      <a:pt x="52" y="217"/>
                      <a:pt x="52" y="217"/>
                      <a:pt x="52" y="217"/>
                    </a:cubicBezTo>
                    <a:cubicBezTo>
                      <a:pt x="52" y="206"/>
                      <a:pt x="43" y="196"/>
                      <a:pt x="32" y="196"/>
                    </a:cubicBezTo>
                    <a:cubicBezTo>
                      <a:pt x="0" y="196"/>
                      <a:pt x="0" y="196"/>
                      <a:pt x="0" y="196"/>
                    </a:cubicBezTo>
                    <a:cubicBezTo>
                      <a:pt x="0" y="123"/>
                      <a:pt x="0" y="123"/>
                      <a:pt x="0" y="123"/>
                    </a:cubicBezTo>
                    <a:cubicBezTo>
                      <a:pt x="86" y="104"/>
                      <a:pt x="86" y="104"/>
                      <a:pt x="86" y="104"/>
                    </a:cubicBezTo>
                    <a:cubicBezTo>
                      <a:pt x="90" y="109"/>
                      <a:pt x="95" y="113"/>
                      <a:pt x="100" y="116"/>
                    </a:cubicBezTo>
                    <a:cubicBezTo>
                      <a:pt x="128" y="164"/>
                      <a:pt x="128" y="164"/>
                      <a:pt x="128" y="164"/>
                    </a:cubicBezTo>
                    <a:cubicBezTo>
                      <a:pt x="79" y="247"/>
                      <a:pt x="79" y="247"/>
                      <a:pt x="79" y="247"/>
                    </a:cubicBezTo>
                    <a:cubicBezTo>
                      <a:pt x="97" y="257"/>
                      <a:pt x="97" y="257"/>
                      <a:pt x="97" y="257"/>
                    </a:cubicBezTo>
                    <a:cubicBezTo>
                      <a:pt x="179" y="116"/>
                      <a:pt x="179" y="116"/>
                      <a:pt x="179" y="116"/>
                    </a:cubicBezTo>
                    <a:cubicBezTo>
                      <a:pt x="184" y="113"/>
                      <a:pt x="189" y="109"/>
                      <a:pt x="193" y="104"/>
                    </a:cubicBezTo>
                    <a:cubicBezTo>
                      <a:pt x="279" y="123"/>
                      <a:pt x="279" y="123"/>
                      <a:pt x="279" y="123"/>
                    </a:cubicBezTo>
                    <a:lnTo>
                      <a:pt x="279"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59" name="Freeform 53">
                <a:extLst>
                  <a:ext uri="{FF2B5EF4-FFF2-40B4-BE49-F238E27FC236}">
                    <a16:creationId xmlns:a16="http://schemas.microsoft.com/office/drawing/2014/main" id="{47472767-9742-69E2-8D21-621E37872B40}"/>
                  </a:ext>
                </a:extLst>
              </p:cNvPr>
              <p:cNvSpPr>
                <a:spLocks noEditPoints="1"/>
              </p:cNvSpPr>
              <p:nvPr/>
            </p:nvSpPr>
            <p:spPr bwMode="auto">
              <a:xfrm>
                <a:off x="5445" y="2108"/>
                <a:ext cx="489" cy="690"/>
              </a:xfrm>
              <a:custGeom>
                <a:avLst/>
                <a:gdLst>
                  <a:gd name="T0" fmla="*/ 309 w 321"/>
                  <a:gd name="T1" fmla="*/ 128 h 454"/>
                  <a:gd name="T2" fmla="*/ 225 w 321"/>
                  <a:gd name="T3" fmla="*/ 110 h 454"/>
                  <a:gd name="T4" fmla="*/ 230 w 321"/>
                  <a:gd name="T5" fmla="*/ 84 h 454"/>
                  <a:gd name="T6" fmla="*/ 230 w 321"/>
                  <a:gd name="T7" fmla="*/ 70 h 454"/>
                  <a:gd name="T8" fmla="*/ 161 w 321"/>
                  <a:gd name="T9" fmla="*/ 0 h 454"/>
                  <a:gd name="T10" fmla="*/ 91 w 321"/>
                  <a:gd name="T11" fmla="*/ 70 h 454"/>
                  <a:gd name="T12" fmla="*/ 91 w 321"/>
                  <a:gd name="T13" fmla="*/ 84 h 454"/>
                  <a:gd name="T14" fmla="*/ 96 w 321"/>
                  <a:gd name="T15" fmla="*/ 110 h 454"/>
                  <a:gd name="T16" fmla="*/ 12 w 321"/>
                  <a:gd name="T17" fmla="*/ 128 h 454"/>
                  <a:gd name="T18" fmla="*/ 0 w 321"/>
                  <a:gd name="T19" fmla="*/ 143 h 454"/>
                  <a:gd name="T20" fmla="*/ 0 w 321"/>
                  <a:gd name="T21" fmla="*/ 231 h 454"/>
                  <a:gd name="T22" fmla="*/ 11 w 321"/>
                  <a:gd name="T23" fmla="*/ 241 h 454"/>
                  <a:gd name="T24" fmla="*/ 43 w 321"/>
                  <a:gd name="T25" fmla="*/ 241 h 454"/>
                  <a:gd name="T26" fmla="*/ 53 w 321"/>
                  <a:gd name="T27" fmla="*/ 251 h 454"/>
                  <a:gd name="T28" fmla="*/ 53 w 321"/>
                  <a:gd name="T29" fmla="*/ 413 h 454"/>
                  <a:gd name="T30" fmla="*/ 161 w 321"/>
                  <a:gd name="T31" fmla="*/ 454 h 454"/>
                  <a:gd name="T32" fmla="*/ 268 w 321"/>
                  <a:gd name="T33" fmla="*/ 413 h 454"/>
                  <a:gd name="T34" fmla="*/ 268 w 321"/>
                  <a:gd name="T35" fmla="*/ 251 h 454"/>
                  <a:gd name="T36" fmla="*/ 279 w 321"/>
                  <a:gd name="T37" fmla="*/ 241 h 454"/>
                  <a:gd name="T38" fmla="*/ 311 w 321"/>
                  <a:gd name="T39" fmla="*/ 241 h 454"/>
                  <a:gd name="T40" fmla="*/ 321 w 321"/>
                  <a:gd name="T41" fmla="*/ 231 h 454"/>
                  <a:gd name="T42" fmla="*/ 321 w 321"/>
                  <a:gd name="T43" fmla="*/ 143 h 454"/>
                  <a:gd name="T44" fmla="*/ 309 w 321"/>
                  <a:gd name="T45" fmla="*/ 128 h 454"/>
                  <a:gd name="T46" fmla="*/ 161 w 321"/>
                  <a:gd name="T47" fmla="*/ 123 h 454"/>
                  <a:gd name="T48" fmla="*/ 145 w 321"/>
                  <a:gd name="T49" fmla="*/ 107 h 454"/>
                  <a:gd name="T50" fmla="*/ 161 w 321"/>
                  <a:gd name="T51" fmla="*/ 92 h 454"/>
                  <a:gd name="T52" fmla="*/ 176 w 321"/>
                  <a:gd name="T53" fmla="*/ 107 h 454"/>
                  <a:gd name="T54" fmla="*/ 161 w 321"/>
                  <a:gd name="T55" fmla="*/ 123 h 454"/>
                  <a:gd name="T56" fmla="*/ 112 w 321"/>
                  <a:gd name="T57" fmla="*/ 70 h 454"/>
                  <a:gd name="T58" fmla="*/ 126 w 321"/>
                  <a:gd name="T59" fmla="*/ 36 h 454"/>
                  <a:gd name="T60" fmla="*/ 157 w 321"/>
                  <a:gd name="T61" fmla="*/ 30 h 454"/>
                  <a:gd name="T62" fmla="*/ 173 w 321"/>
                  <a:gd name="T63" fmla="*/ 36 h 454"/>
                  <a:gd name="T64" fmla="*/ 200 w 321"/>
                  <a:gd name="T65" fmla="*/ 41 h 454"/>
                  <a:gd name="T66" fmla="*/ 209 w 321"/>
                  <a:gd name="T67" fmla="*/ 70 h 454"/>
                  <a:gd name="T68" fmla="*/ 209 w 321"/>
                  <a:gd name="T69" fmla="*/ 84 h 454"/>
                  <a:gd name="T70" fmla="*/ 191 w 321"/>
                  <a:gd name="T71" fmla="*/ 122 h 454"/>
                  <a:gd name="T72" fmla="*/ 195 w 321"/>
                  <a:gd name="T73" fmla="*/ 107 h 454"/>
                  <a:gd name="T74" fmla="*/ 161 w 321"/>
                  <a:gd name="T75" fmla="*/ 73 h 454"/>
                  <a:gd name="T76" fmla="*/ 127 w 321"/>
                  <a:gd name="T77" fmla="*/ 107 h 454"/>
                  <a:gd name="T78" fmla="*/ 130 w 321"/>
                  <a:gd name="T79" fmla="*/ 122 h 454"/>
                  <a:gd name="T80" fmla="*/ 112 w 321"/>
                  <a:gd name="T81" fmla="*/ 84 h 454"/>
                  <a:gd name="T82" fmla="*/ 112 w 321"/>
                  <a:gd name="T83" fmla="*/ 70 h 454"/>
                  <a:gd name="T84" fmla="*/ 300 w 321"/>
                  <a:gd name="T85" fmla="*/ 220 h 454"/>
                  <a:gd name="T86" fmla="*/ 268 w 321"/>
                  <a:gd name="T87" fmla="*/ 220 h 454"/>
                  <a:gd name="T88" fmla="*/ 248 w 321"/>
                  <a:gd name="T89" fmla="*/ 241 h 454"/>
                  <a:gd name="T90" fmla="*/ 248 w 321"/>
                  <a:gd name="T91" fmla="*/ 404 h 454"/>
                  <a:gd name="T92" fmla="*/ 161 w 321"/>
                  <a:gd name="T93" fmla="*/ 434 h 454"/>
                  <a:gd name="T94" fmla="*/ 73 w 321"/>
                  <a:gd name="T95" fmla="*/ 404 h 454"/>
                  <a:gd name="T96" fmla="*/ 73 w 321"/>
                  <a:gd name="T97" fmla="*/ 241 h 454"/>
                  <a:gd name="T98" fmla="*/ 53 w 321"/>
                  <a:gd name="T99" fmla="*/ 220 h 454"/>
                  <a:gd name="T100" fmla="*/ 21 w 321"/>
                  <a:gd name="T101" fmla="*/ 220 h 454"/>
                  <a:gd name="T102" fmla="*/ 21 w 321"/>
                  <a:gd name="T103" fmla="*/ 147 h 454"/>
                  <a:gd name="T104" fmla="*/ 107 w 321"/>
                  <a:gd name="T105" fmla="*/ 128 h 454"/>
                  <a:gd name="T106" fmla="*/ 121 w 321"/>
                  <a:gd name="T107" fmla="*/ 140 h 454"/>
                  <a:gd name="T108" fmla="*/ 149 w 321"/>
                  <a:gd name="T109" fmla="*/ 188 h 454"/>
                  <a:gd name="T110" fmla="*/ 100 w 321"/>
                  <a:gd name="T111" fmla="*/ 271 h 454"/>
                  <a:gd name="T112" fmla="*/ 118 w 321"/>
                  <a:gd name="T113" fmla="*/ 281 h 454"/>
                  <a:gd name="T114" fmla="*/ 200 w 321"/>
                  <a:gd name="T115" fmla="*/ 140 h 454"/>
                  <a:gd name="T116" fmla="*/ 214 w 321"/>
                  <a:gd name="T117" fmla="*/ 128 h 454"/>
                  <a:gd name="T118" fmla="*/ 300 w 321"/>
                  <a:gd name="T119" fmla="*/ 147 h 454"/>
                  <a:gd name="T120" fmla="*/ 300 w 321"/>
                  <a:gd name="T121" fmla="*/ 22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1" h="454">
                    <a:moveTo>
                      <a:pt x="309" y="128"/>
                    </a:moveTo>
                    <a:cubicBezTo>
                      <a:pt x="225" y="110"/>
                      <a:pt x="225" y="110"/>
                      <a:pt x="225" y="110"/>
                    </a:cubicBezTo>
                    <a:cubicBezTo>
                      <a:pt x="228" y="102"/>
                      <a:pt x="230" y="93"/>
                      <a:pt x="230" y="84"/>
                    </a:cubicBezTo>
                    <a:cubicBezTo>
                      <a:pt x="230" y="70"/>
                      <a:pt x="230" y="70"/>
                      <a:pt x="230" y="70"/>
                    </a:cubicBezTo>
                    <a:cubicBezTo>
                      <a:pt x="230" y="31"/>
                      <a:pt x="199" y="0"/>
                      <a:pt x="161" y="0"/>
                    </a:cubicBezTo>
                    <a:cubicBezTo>
                      <a:pt x="122" y="0"/>
                      <a:pt x="91" y="31"/>
                      <a:pt x="91" y="70"/>
                    </a:cubicBezTo>
                    <a:cubicBezTo>
                      <a:pt x="91" y="84"/>
                      <a:pt x="91" y="84"/>
                      <a:pt x="91" y="84"/>
                    </a:cubicBezTo>
                    <a:cubicBezTo>
                      <a:pt x="91" y="93"/>
                      <a:pt x="93" y="102"/>
                      <a:pt x="96" y="110"/>
                    </a:cubicBezTo>
                    <a:cubicBezTo>
                      <a:pt x="12" y="128"/>
                      <a:pt x="12" y="128"/>
                      <a:pt x="12" y="128"/>
                    </a:cubicBezTo>
                    <a:cubicBezTo>
                      <a:pt x="3" y="129"/>
                      <a:pt x="0" y="134"/>
                      <a:pt x="0" y="143"/>
                    </a:cubicBezTo>
                    <a:cubicBezTo>
                      <a:pt x="0" y="231"/>
                      <a:pt x="0" y="231"/>
                      <a:pt x="0" y="231"/>
                    </a:cubicBezTo>
                    <a:cubicBezTo>
                      <a:pt x="0" y="236"/>
                      <a:pt x="5" y="241"/>
                      <a:pt x="11" y="241"/>
                    </a:cubicBezTo>
                    <a:cubicBezTo>
                      <a:pt x="43" y="241"/>
                      <a:pt x="43" y="241"/>
                      <a:pt x="43" y="241"/>
                    </a:cubicBezTo>
                    <a:cubicBezTo>
                      <a:pt x="48" y="241"/>
                      <a:pt x="53" y="245"/>
                      <a:pt x="53" y="251"/>
                    </a:cubicBezTo>
                    <a:cubicBezTo>
                      <a:pt x="53" y="413"/>
                      <a:pt x="53" y="413"/>
                      <a:pt x="53" y="413"/>
                    </a:cubicBezTo>
                    <a:cubicBezTo>
                      <a:pt x="53" y="413"/>
                      <a:pt x="91" y="454"/>
                      <a:pt x="161" y="454"/>
                    </a:cubicBezTo>
                    <a:cubicBezTo>
                      <a:pt x="230" y="454"/>
                      <a:pt x="268" y="413"/>
                      <a:pt x="268" y="413"/>
                    </a:cubicBezTo>
                    <a:cubicBezTo>
                      <a:pt x="268" y="251"/>
                      <a:pt x="268" y="251"/>
                      <a:pt x="268" y="251"/>
                    </a:cubicBezTo>
                    <a:cubicBezTo>
                      <a:pt x="268" y="245"/>
                      <a:pt x="273" y="241"/>
                      <a:pt x="279" y="241"/>
                    </a:cubicBezTo>
                    <a:cubicBezTo>
                      <a:pt x="311" y="241"/>
                      <a:pt x="311" y="241"/>
                      <a:pt x="311" y="241"/>
                    </a:cubicBezTo>
                    <a:cubicBezTo>
                      <a:pt x="316" y="241"/>
                      <a:pt x="321" y="236"/>
                      <a:pt x="321" y="231"/>
                    </a:cubicBezTo>
                    <a:cubicBezTo>
                      <a:pt x="321" y="143"/>
                      <a:pt x="321" y="143"/>
                      <a:pt x="321" y="143"/>
                    </a:cubicBezTo>
                    <a:cubicBezTo>
                      <a:pt x="321" y="134"/>
                      <a:pt x="318" y="129"/>
                      <a:pt x="309" y="128"/>
                    </a:cubicBezTo>
                    <a:close/>
                    <a:moveTo>
                      <a:pt x="161" y="123"/>
                    </a:moveTo>
                    <a:cubicBezTo>
                      <a:pt x="152" y="123"/>
                      <a:pt x="145" y="116"/>
                      <a:pt x="145" y="107"/>
                    </a:cubicBezTo>
                    <a:cubicBezTo>
                      <a:pt x="145" y="99"/>
                      <a:pt x="152" y="92"/>
                      <a:pt x="161" y="92"/>
                    </a:cubicBezTo>
                    <a:cubicBezTo>
                      <a:pt x="169" y="92"/>
                      <a:pt x="176" y="99"/>
                      <a:pt x="176" y="107"/>
                    </a:cubicBezTo>
                    <a:cubicBezTo>
                      <a:pt x="176" y="116"/>
                      <a:pt x="169" y="123"/>
                      <a:pt x="161" y="123"/>
                    </a:cubicBezTo>
                    <a:close/>
                    <a:moveTo>
                      <a:pt x="112" y="70"/>
                    </a:moveTo>
                    <a:cubicBezTo>
                      <a:pt x="112" y="56"/>
                      <a:pt x="117" y="44"/>
                      <a:pt x="126" y="36"/>
                    </a:cubicBezTo>
                    <a:cubicBezTo>
                      <a:pt x="132" y="29"/>
                      <a:pt x="143" y="24"/>
                      <a:pt x="157" y="30"/>
                    </a:cubicBezTo>
                    <a:cubicBezTo>
                      <a:pt x="164" y="33"/>
                      <a:pt x="170" y="35"/>
                      <a:pt x="173" y="36"/>
                    </a:cubicBezTo>
                    <a:cubicBezTo>
                      <a:pt x="182" y="41"/>
                      <a:pt x="192" y="42"/>
                      <a:pt x="200" y="41"/>
                    </a:cubicBezTo>
                    <a:cubicBezTo>
                      <a:pt x="206" y="49"/>
                      <a:pt x="209" y="59"/>
                      <a:pt x="209" y="70"/>
                    </a:cubicBezTo>
                    <a:cubicBezTo>
                      <a:pt x="209" y="84"/>
                      <a:pt x="209" y="84"/>
                      <a:pt x="209" y="84"/>
                    </a:cubicBezTo>
                    <a:cubicBezTo>
                      <a:pt x="209" y="99"/>
                      <a:pt x="202" y="113"/>
                      <a:pt x="191" y="122"/>
                    </a:cubicBezTo>
                    <a:cubicBezTo>
                      <a:pt x="193" y="117"/>
                      <a:pt x="195" y="113"/>
                      <a:pt x="195" y="107"/>
                    </a:cubicBezTo>
                    <a:cubicBezTo>
                      <a:pt x="195" y="89"/>
                      <a:pt x="179" y="73"/>
                      <a:pt x="161" y="73"/>
                    </a:cubicBezTo>
                    <a:cubicBezTo>
                      <a:pt x="142" y="73"/>
                      <a:pt x="127" y="89"/>
                      <a:pt x="127" y="107"/>
                    </a:cubicBezTo>
                    <a:cubicBezTo>
                      <a:pt x="127" y="113"/>
                      <a:pt x="128" y="117"/>
                      <a:pt x="130" y="122"/>
                    </a:cubicBezTo>
                    <a:cubicBezTo>
                      <a:pt x="119" y="113"/>
                      <a:pt x="112" y="99"/>
                      <a:pt x="112" y="84"/>
                    </a:cubicBezTo>
                    <a:lnTo>
                      <a:pt x="112" y="70"/>
                    </a:lnTo>
                    <a:close/>
                    <a:moveTo>
                      <a:pt x="300" y="220"/>
                    </a:moveTo>
                    <a:cubicBezTo>
                      <a:pt x="268" y="220"/>
                      <a:pt x="268" y="220"/>
                      <a:pt x="268" y="220"/>
                    </a:cubicBezTo>
                    <a:cubicBezTo>
                      <a:pt x="257" y="220"/>
                      <a:pt x="248" y="230"/>
                      <a:pt x="248" y="241"/>
                    </a:cubicBezTo>
                    <a:cubicBezTo>
                      <a:pt x="248" y="404"/>
                      <a:pt x="248" y="404"/>
                      <a:pt x="248" y="404"/>
                    </a:cubicBezTo>
                    <a:cubicBezTo>
                      <a:pt x="236" y="414"/>
                      <a:pt x="206" y="434"/>
                      <a:pt x="161" y="434"/>
                    </a:cubicBezTo>
                    <a:cubicBezTo>
                      <a:pt x="115" y="434"/>
                      <a:pt x="85" y="414"/>
                      <a:pt x="73" y="404"/>
                    </a:cubicBezTo>
                    <a:cubicBezTo>
                      <a:pt x="73" y="241"/>
                      <a:pt x="73" y="241"/>
                      <a:pt x="73" y="241"/>
                    </a:cubicBezTo>
                    <a:cubicBezTo>
                      <a:pt x="73" y="230"/>
                      <a:pt x="64" y="220"/>
                      <a:pt x="53" y="220"/>
                    </a:cubicBezTo>
                    <a:cubicBezTo>
                      <a:pt x="21" y="220"/>
                      <a:pt x="21" y="220"/>
                      <a:pt x="21" y="220"/>
                    </a:cubicBezTo>
                    <a:cubicBezTo>
                      <a:pt x="21" y="147"/>
                      <a:pt x="21" y="147"/>
                      <a:pt x="21" y="147"/>
                    </a:cubicBezTo>
                    <a:cubicBezTo>
                      <a:pt x="107" y="128"/>
                      <a:pt x="107" y="128"/>
                      <a:pt x="107" y="128"/>
                    </a:cubicBezTo>
                    <a:cubicBezTo>
                      <a:pt x="111" y="133"/>
                      <a:pt x="116" y="137"/>
                      <a:pt x="121" y="140"/>
                    </a:cubicBezTo>
                    <a:cubicBezTo>
                      <a:pt x="149" y="188"/>
                      <a:pt x="149" y="188"/>
                      <a:pt x="149" y="188"/>
                    </a:cubicBezTo>
                    <a:cubicBezTo>
                      <a:pt x="100" y="271"/>
                      <a:pt x="100" y="271"/>
                      <a:pt x="100" y="271"/>
                    </a:cubicBezTo>
                    <a:cubicBezTo>
                      <a:pt x="118" y="281"/>
                      <a:pt x="118" y="281"/>
                      <a:pt x="118" y="281"/>
                    </a:cubicBezTo>
                    <a:cubicBezTo>
                      <a:pt x="200" y="140"/>
                      <a:pt x="200" y="140"/>
                      <a:pt x="200" y="140"/>
                    </a:cubicBezTo>
                    <a:cubicBezTo>
                      <a:pt x="205" y="137"/>
                      <a:pt x="210" y="133"/>
                      <a:pt x="214" y="128"/>
                    </a:cubicBezTo>
                    <a:cubicBezTo>
                      <a:pt x="300" y="147"/>
                      <a:pt x="300" y="147"/>
                      <a:pt x="300" y="147"/>
                    </a:cubicBezTo>
                    <a:lnTo>
                      <a:pt x="300" y="22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sp>
        <p:nvSpPr>
          <p:cNvPr id="164" name="矢印: 左右 163">
            <a:extLst>
              <a:ext uri="{FF2B5EF4-FFF2-40B4-BE49-F238E27FC236}">
                <a16:creationId xmlns:a16="http://schemas.microsoft.com/office/drawing/2014/main" id="{D641FD1A-657A-F530-2AE3-E173C9DF5504}"/>
              </a:ext>
            </a:extLst>
          </p:cNvPr>
          <p:cNvSpPr/>
          <p:nvPr/>
        </p:nvSpPr>
        <p:spPr bwMode="auto">
          <a:xfrm>
            <a:off x="6324985" y="4163708"/>
            <a:ext cx="256570" cy="149402"/>
          </a:xfrm>
          <a:prstGeom prst="leftRightArrow">
            <a:avLst/>
          </a:prstGeom>
          <a:solidFill>
            <a:schemeClr val="bg2">
              <a:lumMod val="75000"/>
            </a:schemeClr>
          </a:solidFill>
          <a:ln w="635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66" name="テキスト ボックス 165">
            <a:extLst>
              <a:ext uri="{FF2B5EF4-FFF2-40B4-BE49-F238E27FC236}">
                <a16:creationId xmlns:a16="http://schemas.microsoft.com/office/drawing/2014/main" id="{55982164-F92C-FF30-8313-8BD96DF47309}"/>
              </a:ext>
            </a:extLst>
          </p:cNvPr>
          <p:cNvSpPr txBox="1"/>
          <p:nvPr/>
        </p:nvSpPr>
        <p:spPr>
          <a:xfrm>
            <a:off x="7939404" y="3122661"/>
            <a:ext cx="1091136" cy="340093"/>
          </a:xfrm>
          <a:prstGeom prst="rect">
            <a:avLst/>
          </a:prstGeom>
          <a:noFill/>
        </p:spPr>
        <p:txBody>
          <a:bodyPr wrap="square" rtlCol="0">
            <a:spAutoFit/>
          </a:bodyPr>
          <a:lstStyle/>
          <a:p>
            <a:pPr algn="ctr" defTabSz="414772">
              <a:lnSpc>
                <a:spcPct val="120000"/>
              </a:lnSpc>
              <a:spcAft>
                <a:spcPts val="544"/>
              </a:spcAft>
              <a:buClr>
                <a:srgbClr val="103185"/>
              </a:buClr>
            </a:pPr>
            <a:r>
              <a:rPr lang="ja-JP" altLang="en-US" sz="1400" b="1">
                <a:solidFill>
                  <a:schemeClr val="tx1">
                    <a:lumMod val="65000"/>
                    <a:lumOff val="35000"/>
                  </a:schemeClr>
                </a:solidFill>
                <a:latin typeface="+mn-ea"/>
              </a:rPr>
              <a:t>接種の実施</a:t>
            </a:r>
          </a:p>
        </p:txBody>
      </p:sp>
      <p:grpSp>
        <p:nvGrpSpPr>
          <p:cNvPr id="186" name="医師">
            <a:extLst>
              <a:ext uri="{FF2B5EF4-FFF2-40B4-BE49-F238E27FC236}">
                <a16:creationId xmlns:a16="http://schemas.microsoft.com/office/drawing/2014/main" id="{97DE8D22-C1FA-1AD6-C45C-FA07C93D7967}"/>
              </a:ext>
            </a:extLst>
          </p:cNvPr>
          <p:cNvGrpSpPr>
            <a:grpSpLocks noChangeAspect="1"/>
          </p:cNvGrpSpPr>
          <p:nvPr/>
        </p:nvGrpSpPr>
        <p:grpSpPr bwMode="auto">
          <a:xfrm>
            <a:off x="8314657" y="3736045"/>
            <a:ext cx="430664" cy="446159"/>
            <a:chOff x="3177" y="975"/>
            <a:chExt cx="667" cy="691"/>
          </a:xfrm>
        </p:grpSpPr>
        <p:sp>
          <p:nvSpPr>
            <p:cNvPr id="187" name="Freeform 35">
              <a:extLst>
                <a:ext uri="{FF2B5EF4-FFF2-40B4-BE49-F238E27FC236}">
                  <a16:creationId xmlns:a16="http://schemas.microsoft.com/office/drawing/2014/main" id="{8D2ECFD7-607E-C493-300A-25CD6D947A9E}"/>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88" name="Freeform 36">
              <a:extLst>
                <a:ext uri="{FF2B5EF4-FFF2-40B4-BE49-F238E27FC236}">
                  <a16:creationId xmlns:a16="http://schemas.microsoft.com/office/drawing/2014/main" id="{6128E5BB-1415-CDA2-60AF-DCAA5E5214A3}"/>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pic>
        <p:nvPicPr>
          <p:cNvPr id="202" name="グラフィックス 201" descr="注射針 枠線">
            <a:extLst>
              <a:ext uri="{FF2B5EF4-FFF2-40B4-BE49-F238E27FC236}">
                <a16:creationId xmlns:a16="http://schemas.microsoft.com/office/drawing/2014/main" id="{D98D0E5D-3F1E-5ABC-D8F2-29781961C4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60381" y="3477099"/>
            <a:ext cx="520652" cy="520652"/>
          </a:xfrm>
          <a:prstGeom prst="rect">
            <a:avLst/>
          </a:prstGeom>
        </p:spPr>
      </p:pic>
      <p:sp>
        <p:nvSpPr>
          <p:cNvPr id="203" name="矢印: 右 202">
            <a:extLst>
              <a:ext uri="{FF2B5EF4-FFF2-40B4-BE49-F238E27FC236}">
                <a16:creationId xmlns:a16="http://schemas.microsoft.com/office/drawing/2014/main" id="{B11682D1-B649-1539-E71E-E573E945D6F8}"/>
              </a:ext>
            </a:extLst>
          </p:cNvPr>
          <p:cNvSpPr/>
          <p:nvPr/>
        </p:nvSpPr>
        <p:spPr bwMode="auto">
          <a:xfrm>
            <a:off x="7537175" y="3292708"/>
            <a:ext cx="328020" cy="298342"/>
          </a:xfrm>
          <a:prstGeom prst="rightArrow">
            <a:avLst/>
          </a:prstGeom>
          <a:solidFill>
            <a:schemeClr val="tx2"/>
          </a:solidFill>
          <a:ln w="6350" algn="ctr">
            <a:solidFill>
              <a:schemeClr val="tx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6" name="テキスト ボックス 5">
            <a:extLst>
              <a:ext uri="{FF2B5EF4-FFF2-40B4-BE49-F238E27FC236}">
                <a16:creationId xmlns:a16="http://schemas.microsoft.com/office/drawing/2014/main" id="{4D07ACF9-F3DC-4154-2020-A7AF79AB4B61}"/>
              </a:ext>
            </a:extLst>
          </p:cNvPr>
          <p:cNvSpPr txBox="1"/>
          <p:nvPr/>
        </p:nvSpPr>
        <p:spPr>
          <a:xfrm>
            <a:off x="958563" y="4179683"/>
            <a:ext cx="2149150" cy="307777"/>
          </a:xfrm>
          <a:prstGeom prst="rect">
            <a:avLst/>
          </a:prstGeom>
          <a:noFill/>
        </p:spPr>
        <p:txBody>
          <a:bodyPr wrap="square" rtlCol="0">
            <a:spAutoFit/>
          </a:bodyPr>
          <a:lstStyle/>
          <a:p>
            <a:pPr defTabSz="414772">
              <a:spcBef>
                <a:spcPts val="200"/>
              </a:spcBef>
              <a:buClr>
                <a:srgbClr val="103185"/>
              </a:buClr>
            </a:pPr>
            <a:r>
              <a:rPr lang="ja-JP" altLang="en-US" sz="1400" b="1">
                <a:solidFill>
                  <a:srgbClr val="0070C0"/>
                </a:solidFill>
                <a:latin typeface="+mn-ea"/>
              </a:rPr>
              <a:t>２</a:t>
            </a:r>
            <a:r>
              <a:rPr lang="en-US" altLang="ja-JP" sz="1400" b="1">
                <a:solidFill>
                  <a:srgbClr val="0070C0"/>
                </a:solidFill>
                <a:latin typeface="+mn-ea"/>
              </a:rPr>
              <a:t>.</a:t>
            </a:r>
            <a:r>
              <a:rPr lang="ja-JP" altLang="en-US" sz="1400" b="1">
                <a:solidFill>
                  <a:srgbClr val="0070C0"/>
                </a:solidFill>
                <a:latin typeface="+mn-ea"/>
              </a:rPr>
              <a:t> ワクチンのチェック</a:t>
            </a:r>
          </a:p>
        </p:txBody>
      </p:sp>
      <p:grpSp>
        <p:nvGrpSpPr>
          <p:cNvPr id="23" name="グループ化 22">
            <a:extLst>
              <a:ext uri="{FF2B5EF4-FFF2-40B4-BE49-F238E27FC236}">
                <a16:creationId xmlns:a16="http://schemas.microsoft.com/office/drawing/2014/main" id="{47272916-3D61-1584-44FA-849FCFFF44DE}"/>
              </a:ext>
            </a:extLst>
          </p:cNvPr>
          <p:cNvGrpSpPr/>
          <p:nvPr/>
        </p:nvGrpSpPr>
        <p:grpSpPr>
          <a:xfrm>
            <a:off x="3507553" y="3484921"/>
            <a:ext cx="1156950" cy="1319044"/>
            <a:chOff x="3507553" y="3008700"/>
            <a:chExt cx="1156950" cy="1319044"/>
          </a:xfrm>
        </p:grpSpPr>
        <p:sp>
          <p:nvSpPr>
            <p:cNvPr id="9" name="楕円 8">
              <a:extLst>
                <a:ext uri="{FF2B5EF4-FFF2-40B4-BE49-F238E27FC236}">
                  <a16:creationId xmlns:a16="http://schemas.microsoft.com/office/drawing/2014/main" id="{132801E5-6AF4-570D-AF7D-C5C58C98F18A}"/>
                </a:ext>
              </a:extLst>
            </p:cNvPr>
            <p:cNvSpPr/>
            <p:nvPr/>
          </p:nvSpPr>
          <p:spPr>
            <a:xfrm>
              <a:off x="3581548" y="3008700"/>
              <a:ext cx="1029433" cy="131904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pic>
          <p:nvPicPr>
            <p:cNvPr id="79" name="グラフィックス 78" descr="注射針 枠線">
              <a:extLst>
                <a:ext uri="{FF2B5EF4-FFF2-40B4-BE49-F238E27FC236}">
                  <a16:creationId xmlns:a16="http://schemas.microsoft.com/office/drawing/2014/main" id="{6FD94676-1CC1-59B9-15E0-E80431A61D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7724" y="3493867"/>
              <a:ext cx="520652" cy="520652"/>
            </a:xfrm>
            <a:prstGeom prst="rect">
              <a:avLst/>
            </a:prstGeom>
          </p:spPr>
        </p:pic>
        <p:sp>
          <p:nvSpPr>
            <p:cNvPr id="82" name="テキスト ボックス 81">
              <a:extLst>
                <a:ext uri="{FF2B5EF4-FFF2-40B4-BE49-F238E27FC236}">
                  <a16:creationId xmlns:a16="http://schemas.microsoft.com/office/drawing/2014/main" id="{92D09CAB-46A1-4D67-68DC-6197D2531E7F}"/>
                </a:ext>
              </a:extLst>
            </p:cNvPr>
            <p:cNvSpPr txBox="1"/>
            <p:nvPr/>
          </p:nvSpPr>
          <p:spPr>
            <a:xfrm>
              <a:off x="3507553" y="3170894"/>
              <a:ext cx="1156950" cy="340093"/>
            </a:xfrm>
            <a:prstGeom prst="rect">
              <a:avLst/>
            </a:prstGeom>
            <a:noFill/>
          </p:spPr>
          <p:txBody>
            <a:bodyPr wrap="square" rtlCol="0">
              <a:spAutoFit/>
            </a:bodyPr>
            <a:lstStyle/>
            <a:p>
              <a:pPr algn="ctr" defTabSz="414772">
                <a:lnSpc>
                  <a:spcPct val="120000"/>
                </a:lnSpc>
                <a:spcAft>
                  <a:spcPts val="544"/>
                </a:spcAft>
                <a:buClr>
                  <a:srgbClr val="103185"/>
                </a:buClr>
              </a:pPr>
              <a:r>
                <a:rPr lang="ja-JP" altLang="en-US" sz="1400" b="1">
                  <a:solidFill>
                    <a:schemeClr val="tx1">
                      <a:lumMod val="65000"/>
                      <a:lumOff val="35000"/>
                    </a:schemeClr>
                  </a:solidFill>
                  <a:latin typeface="+mn-ea"/>
                </a:rPr>
                <a:t>接種の準備</a:t>
              </a:r>
            </a:p>
          </p:txBody>
        </p:sp>
        <p:grpSp>
          <p:nvGrpSpPr>
            <p:cNvPr id="11" name="看護士">
              <a:extLst>
                <a:ext uri="{FF2B5EF4-FFF2-40B4-BE49-F238E27FC236}">
                  <a16:creationId xmlns:a16="http://schemas.microsoft.com/office/drawing/2014/main" id="{24576D32-9545-F0E5-C3E9-C95A9E12D89B}"/>
                </a:ext>
              </a:extLst>
            </p:cNvPr>
            <p:cNvGrpSpPr>
              <a:grpSpLocks noChangeAspect="1"/>
            </p:cNvGrpSpPr>
            <p:nvPr/>
          </p:nvGrpSpPr>
          <p:grpSpPr bwMode="auto">
            <a:xfrm>
              <a:off x="3976459" y="3717568"/>
              <a:ext cx="405882" cy="454107"/>
              <a:chOff x="4303" y="987"/>
              <a:chExt cx="606" cy="678"/>
            </a:xfrm>
          </p:grpSpPr>
          <p:sp>
            <p:nvSpPr>
              <p:cNvPr id="12" name="Freeform 20">
                <a:extLst>
                  <a:ext uri="{FF2B5EF4-FFF2-40B4-BE49-F238E27FC236}">
                    <a16:creationId xmlns:a16="http://schemas.microsoft.com/office/drawing/2014/main" id="{F7945C0F-9201-5F58-8A3D-F641CBF0D488}"/>
                  </a:ext>
                </a:extLst>
              </p:cNvPr>
              <p:cNvSpPr>
                <a:spLocks noEditPoints="1"/>
              </p:cNvSpPr>
              <p:nvPr/>
            </p:nvSpPr>
            <p:spPr bwMode="auto">
              <a:xfrm>
                <a:off x="4324" y="1065"/>
                <a:ext cx="564" cy="575"/>
              </a:xfrm>
              <a:custGeom>
                <a:avLst/>
                <a:gdLst>
                  <a:gd name="T0" fmla="*/ 233 w 370"/>
                  <a:gd name="T1" fmla="*/ 162 h 378"/>
                  <a:gd name="T2" fmla="*/ 234 w 370"/>
                  <a:gd name="T3" fmla="*/ 149 h 378"/>
                  <a:gd name="T4" fmla="*/ 244 w 370"/>
                  <a:gd name="T5" fmla="*/ 154 h 378"/>
                  <a:gd name="T6" fmla="*/ 245 w 370"/>
                  <a:gd name="T7" fmla="*/ 154 h 378"/>
                  <a:gd name="T8" fmla="*/ 245 w 370"/>
                  <a:gd name="T9" fmla="*/ 154 h 378"/>
                  <a:gd name="T10" fmla="*/ 251 w 370"/>
                  <a:gd name="T11" fmla="*/ 170 h 378"/>
                  <a:gd name="T12" fmla="*/ 251 w 370"/>
                  <a:gd name="T13" fmla="*/ 207 h 378"/>
                  <a:gd name="T14" fmla="*/ 222 w 370"/>
                  <a:gd name="T15" fmla="*/ 202 h 378"/>
                  <a:gd name="T16" fmla="*/ 233 w 370"/>
                  <a:gd name="T17" fmla="*/ 162 h 378"/>
                  <a:gd name="T18" fmla="*/ 136 w 370"/>
                  <a:gd name="T19" fmla="*/ 77 h 378"/>
                  <a:gd name="T20" fmla="*/ 136 w 370"/>
                  <a:gd name="T21" fmla="*/ 37 h 378"/>
                  <a:gd name="T22" fmla="*/ 234 w 370"/>
                  <a:gd name="T23" fmla="*/ 0 h 378"/>
                  <a:gd name="T24" fmla="*/ 234 w 370"/>
                  <a:gd name="T25" fmla="*/ 77 h 378"/>
                  <a:gd name="T26" fmla="*/ 213 w 370"/>
                  <a:gd name="T27" fmla="*/ 118 h 378"/>
                  <a:gd name="T28" fmla="*/ 213 w 370"/>
                  <a:gd name="T29" fmla="*/ 136 h 378"/>
                  <a:gd name="T30" fmla="*/ 217 w 370"/>
                  <a:gd name="T31" fmla="*/ 158 h 378"/>
                  <a:gd name="T32" fmla="*/ 206 w 370"/>
                  <a:gd name="T33" fmla="*/ 199 h 378"/>
                  <a:gd name="T34" fmla="*/ 164 w 370"/>
                  <a:gd name="T35" fmla="*/ 199 h 378"/>
                  <a:gd name="T36" fmla="*/ 153 w 370"/>
                  <a:gd name="T37" fmla="*/ 158 h 378"/>
                  <a:gd name="T38" fmla="*/ 157 w 370"/>
                  <a:gd name="T39" fmla="*/ 136 h 378"/>
                  <a:gd name="T40" fmla="*/ 157 w 370"/>
                  <a:gd name="T41" fmla="*/ 118 h 378"/>
                  <a:gd name="T42" fmla="*/ 136 w 370"/>
                  <a:gd name="T43" fmla="*/ 77 h 378"/>
                  <a:gd name="T44" fmla="*/ 119 w 370"/>
                  <a:gd name="T45" fmla="*/ 170 h 378"/>
                  <a:gd name="T46" fmla="*/ 125 w 370"/>
                  <a:gd name="T47" fmla="*/ 154 h 378"/>
                  <a:gd name="T48" fmla="*/ 125 w 370"/>
                  <a:gd name="T49" fmla="*/ 154 h 378"/>
                  <a:gd name="T50" fmla="*/ 126 w 370"/>
                  <a:gd name="T51" fmla="*/ 154 h 378"/>
                  <a:gd name="T52" fmla="*/ 136 w 370"/>
                  <a:gd name="T53" fmla="*/ 149 h 378"/>
                  <a:gd name="T54" fmla="*/ 137 w 370"/>
                  <a:gd name="T55" fmla="*/ 162 h 378"/>
                  <a:gd name="T56" fmla="*/ 148 w 370"/>
                  <a:gd name="T57" fmla="*/ 202 h 378"/>
                  <a:gd name="T58" fmla="*/ 119 w 370"/>
                  <a:gd name="T59" fmla="*/ 207 h 378"/>
                  <a:gd name="T60" fmla="*/ 119 w 370"/>
                  <a:gd name="T61" fmla="*/ 170 h 378"/>
                  <a:gd name="T62" fmla="*/ 362 w 370"/>
                  <a:gd name="T63" fmla="*/ 257 h 378"/>
                  <a:gd name="T64" fmla="*/ 350 w 370"/>
                  <a:gd name="T65" fmla="*/ 376 h 378"/>
                  <a:gd name="T66" fmla="*/ 350 w 370"/>
                  <a:gd name="T67" fmla="*/ 377 h 378"/>
                  <a:gd name="T68" fmla="*/ 348 w 370"/>
                  <a:gd name="T69" fmla="*/ 378 h 378"/>
                  <a:gd name="T70" fmla="*/ 22 w 370"/>
                  <a:gd name="T71" fmla="*/ 378 h 378"/>
                  <a:gd name="T72" fmla="*/ 20 w 370"/>
                  <a:gd name="T73" fmla="*/ 377 h 378"/>
                  <a:gd name="T74" fmla="*/ 20 w 370"/>
                  <a:gd name="T75" fmla="*/ 377 h 378"/>
                  <a:gd name="T76" fmla="*/ 8 w 370"/>
                  <a:gd name="T77" fmla="*/ 257 h 378"/>
                  <a:gd name="T78" fmla="*/ 60 w 370"/>
                  <a:gd name="T79" fmla="*/ 166 h 378"/>
                  <a:gd name="T80" fmla="*/ 105 w 370"/>
                  <a:gd name="T81" fmla="*/ 158 h 378"/>
                  <a:gd name="T82" fmla="*/ 103 w 370"/>
                  <a:gd name="T83" fmla="*/ 170 h 378"/>
                  <a:gd name="T84" fmla="*/ 103 w 370"/>
                  <a:gd name="T85" fmla="*/ 210 h 378"/>
                  <a:gd name="T86" fmla="*/ 103 w 370"/>
                  <a:gd name="T87" fmla="*/ 210 h 378"/>
                  <a:gd name="T88" fmla="*/ 120 w 370"/>
                  <a:gd name="T89" fmla="*/ 223 h 378"/>
                  <a:gd name="T90" fmla="*/ 168 w 370"/>
                  <a:gd name="T91" fmla="*/ 215 h 378"/>
                  <a:gd name="T92" fmla="*/ 202 w 370"/>
                  <a:gd name="T93" fmla="*/ 215 h 378"/>
                  <a:gd name="T94" fmla="*/ 250 w 370"/>
                  <a:gd name="T95" fmla="*/ 223 h 378"/>
                  <a:gd name="T96" fmla="*/ 267 w 370"/>
                  <a:gd name="T97" fmla="*/ 210 h 378"/>
                  <a:gd name="T98" fmla="*/ 267 w 370"/>
                  <a:gd name="T99" fmla="*/ 210 h 378"/>
                  <a:gd name="T100" fmla="*/ 267 w 370"/>
                  <a:gd name="T101" fmla="*/ 170 h 378"/>
                  <a:gd name="T102" fmla="*/ 265 w 370"/>
                  <a:gd name="T103" fmla="*/ 158 h 378"/>
                  <a:gd name="T104" fmla="*/ 309 w 370"/>
                  <a:gd name="T105" fmla="*/ 166 h 378"/>
                  <a:gd name="T106" fmla="*/ 362 w 370"/>
                  <a:gd name="T107" fmla="*/ 2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 h="378">
                    <a:moveTo>
                      <a:pt x="233" y="162"/>
                    </a:moveTo>
                    <a:cubicBezTo>
                      <a:pt x="234" y="157"/>
                      <a:pt x="234" y="153"/>
                      <a:pt x="234" y="149"/>
                    </a:cubicBezTo>
                    <a:cubicBezTo>
                      <a:pt x="244" y="154"/>
                      <a:pt x="244" y="154"/>
                      <a:pt x="244" y="154"/>
                    </a:cubicBezTo>
                    <a:cubicBezTo>
                      <a:pt x="245" y="154"/>
                      <a:pt x="245" y="154"/>
                      <a:pt x="245" y="154"/>
                    </a:cubicBezTo>
                    <a:cubicBezTo>
                      <a:pt x="245" y="154"/>
                      <a:pt x="245" y="154"/>
                      <a:pt x="245" y="154"/>
                    </a:cubicBezTo>
                    <a:cubicBezTo>
                      <a:pt x="249" y="156"/>
                      <a:pt x="251" y="161"/>
                      <a:pt x="251" y="170"/>
                    </a:cubicBezTo>
                    <a:cubicBezTo>
                      <a:pt x="251" y="207"/>
                      <a:pt x="251" y="207"/>
                      <a:pt x="251" y="207"/>
                    </a:cubicBezTo>
                    <a:cubicBezTo>
                      <a:pt x="222" y="202"/>
                      <a:pt x="222" y="202"/>
                      <a:pt x="222" y="202"/>
                    </a:cubicBezTo>
                    <a:lnTo>
                      <a:pt x="233" y="162"/>
                    </a:lnTo>
                    <a:close/>
                    <a:moveTo>
                      <a:pt x="136" y="77"/>
                    </a:moveTo>
                    <a:cubicBezTo>
                      <a:pt x="136" y="37"/>
                      <a:pt x="136" y="37"/>
                      <a:pt x="136" y="37"/>
                    </a:cubicBezTo>
                    <a:cubicBezTo>
                      <a:pt x="234" y="0"/>
                      <a:pt x="234" y="0"/>
                      <a:pt x="234" y="0"/>
                    </a:cubicBezTo>
                    <a:cubicBezTo>
                      <a:pt x="234" y="77"/>
                      <a:pt x="234" y="77"/>
                      <a:pt x="234" y="77"/>
                    </a:cubicBezTo>
                    <a:cubicBezTo>
                      <a:pt x="234" y="94"/>
                      <a:pt x="225" y="109"/>
                      <a:pt x="213" y="118"/>
                    </a:cubicBezTo>
                    <a:cubicBezTo>
                      <a:pt x="213" y="136"/>
                      <a:pt x="213" y="136"/>
                      <a:pt x="213" y="136"/>
                    </a:cubicBezTo>
                    <a:cubicBezTo>
                      <a:pt x="218" y="141"/>
                      <a:pt x="220" y="149"/>
                      <a:pt x="217" y="158"/>
                    </a:cubicBezTo>
                    <a:cubicBezTo>
                      <a:pt x="215" y="166"/>
                      <a:pt x="210" y="185"/>
                      <a:pt x="206" y="199"/>
                    </a:cubicBezTo>
                    <a:cubicBezTo>
                      <a:pt x="164" y="199"/>
                      <a:pt x="164" y="199"/>
                      <a:pt x="164" y="199"/>
                    </a:cubicBezTo>
                    <a:cubicBezTo>
                      <a:pt x="160" y="185"/>
                      <a:pt x="155" y="166"/>
                      <a:pt x="153" y="158"/>
                    </a:cubicBezTo>
                    <a:cubicBezTo>
                      <a:pt x="150" y="149"/>
                      <a:pt x="152" y="141"/>
                      <a:pt x="157" y="136"/>
                    </a:cubicBezTo>
                    <a:cubicBezTo>
                      <a:pt x="157" y="118"/>
                      <a:pt x="157" y="118"/>
                      <a:pt x="157" y="118"/>
                    </a:cubicBezTo>
                    <a:cubicBezTo>
                      <a:pt x="145" y="109"/>
                      <a:pt x="136" y="94"/>
                      <a:pt x="136" y="77"/>
                    </a:cubicBezTo>
                    <a:close/>
                    <a:moveTo>
                      <a:pt x="119" y="170"/>
                    </a:moveTo>
                    <a:cubicBezTo>
                      <a:pt x="119" y="161"/>
                      <a:pt x="121" y="156"/>
                      <a:pt x="125" y="154"/>
                    </a:cubicBezTo>
                    <a:cubicBezTo>
                      <a:pt x="125" y="154"/>
                      <a:pt x="125" y="154"/>
                      <a:pt x="125" y="154"/>
                    </a:cubicBezTo>
                    <a:cubicBezTo>
                      <a:pt x="126" y="154"/>
                      <a:pt x="126" y="154"/>
                      <a:pt x="126" y="154"/>
                    </a:cubicBezTo>
                    <a:cubicBezTo>
                      <a:pt x="136" y="149"/>
                      <a:pt x="136" y="149"/>
                      <a:pt x="136" y="149"/>
                    </a:cubicBezTo>
                    <a:cubicBezTo>
                      <a:pt x="136" y="153"/>
                      <a:pt x="136" y="157"/>
                      <a:pt x="137" y="162"/>
                    </a:cubicBezTo>
                    <a:cubicBezTo>
                      <a:pt x="148" y="202"/>
                      <a:pt x="148" y="202"/>
                      <a:pt x="148" y="202"/>
                    </a:cubicBezTo>
                    <a:cubicBezTo>
                      <a:pt x="119" y="207"/>
                      <a:pt x="119" y="207"/>
                      <a:pt x="119" y="207"/>
                    </a:cubicBezTo>
                    <a:lnTo>
                      <a:pt x="119" y="170"/>
                    </a:lnTo>
                    <a:close/>
                    <a:moveTo>
                      <a:pt x="362" y="257"/>
                    </a:moveTo>
                    <a:cubicBezTo>
                      <a:pt x="350" y="376"/>
                      <a:pt x="350" y="376"/>
                      <a:pt x="350" y="376"/>
                    </a:cubicBezTo>
                    <a:cubicBezTo>
                      <a:pt x="350" y="377"/>
                      <a:pt x="350" y="377"/>
                      <a:pt x="350" y="377"/>
                    </a:cubicBezTo>
                    <a:cubicBezTo>
                      <a:pt x="349" y="377"/>
                      <a:pt x="349" y="378"/>
                      <a:pt x="348" y="378"/>
                    </a:cubicBezTo>
                    <a:cubicBezTo>
                      <a:pt x="22" y="378"/>
                      <a:pt x="22" y="378"/>
                      <a:pt x="22" y="378"/>
                    </a:cubicBezTo>
                    <a:cubicBezTo>
                      <a:pt x="21" y="378"/>
                      <a:pt x="20" y="377"/>
                      <a:pt x="20" y="377"/>
                    </a:cubicBezTo>
                    <a:cubicBezTo>
                      <a:pt x="20" y="377"/>
                      <a:pt x="20" y="377"/>
                      <a:pt x="20" y="377"/>
                    </a:cubicBezTo>
                    <a:cubicBezTo>
                      <a:pt x="8" y="257"/>
                      <a:pt x="8" y="257"/>
                      <a:pt x="8" y="257"/>
                    </a:cubicBezTo>
                    <a:cubicBezTo>
                      <a:pt x="0" y="186"/>
                      <a:pt x="32" y="171"/>
                      <a:pt x="60" y="166"/>
                    </a:cubicBezTo>
                    <a:cubicBezTo>
                      <a:pt x="71" y="164"/>
                      <a:pt x="87" y="161"/>
                      <a:pt x="105" y="158"/>
                    </a:cubicBezTo>
                    <a:cubicBezTo>
                      <a:pt x="104" y="161"/>
                      <a:pt x="103" y="165"/>
                      <a:pt x="103" y="170"/>
                    </a:cubicBezTo>
                    <a:cubicBezTo>
                      <a:pt x="103" y="210"/>
                      <a:pt x="103" y="210"/>
                      <a:pt x="103" y="210"/>
                    </a:cubicBezTo>
                    <a:cubicBezTo>
                      <a:pt x="103" y="210"/>
                      <a:pt x="103" y="210"/>
                      <a:pt x="103" y="210"/>
                    </a:cubicBezTo>
                    <a:cubicBezTo>
                      <a:pt x="103" y="219"/>
                      <a:pt x="111" y="224"/>
                      <a:pt x="120" y="223"/>
                    </a:cubicBezTo>
                    <a:cubicBezTo>
                      <a:pt x="168" y="215"/>
                      <a:pt x="168" y="215"/>
                      <a:pt x="168" y="215"/>
                    </a:cubicBezTo>
                    <a:cubicBezTo>
                      <a:pt x="202" y="215"/>
                      <a:pt x="202" y="215"/>
                      <a:pt x="202" y="215"/>
                    </a:cubicBezTo>
                    <a:cubicBezTo>
                      <a:pt x="250" y="223"/>
                      <a:pt x="250" y="223"/>
                      <a:pt x="250" y="223"/>
                    </a:cubicBezTo>
                    <a:cubicBezTo>
                      <a:pt x="259" y="224"/>
                      <a:pt x="267" y="219"/>
                      <a:pt x="267" y="210"/>
                    </a:cubicBezTo>
                    <a:cubicBezTo>
                      <a:pt x="267" y="210"/>
                      <a:pt x="267" y="210"/>
                      <a:pt x="267" y="210"/>
                    </a:cubicBezTo>
                    <a:cubicBezTo>
                      <a:pt x="267" y="170"/>
                      <a:pt x="267" y="170"/>
                      <a:pt x="267" y="170"/>
                    </a:cubicBezTo>
                    <a:cubicBezTo>
                      <a:pt x="267" y="165"/>
                      <a:pt x="266" y="161"/>
                      <a:pt x="265" y="158"/>
                    </a:cubicBezTo>
                    <a:cubicBezTo>
                      <a:pt x="283" y="161"/>
                      <a:pt x="299" y="164"/>
                      <a:pt x="309" y="166"/>
                    </a:cubicBezTo>
                    <a:cubicBezTo>
                      <a:pt x="338" y="171"/>
                      <a:pt x="370" y="186"/>
                      <a:pt x="362"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endParaRPr kumimoji="0" lang="ja-JP" altLang="en-US" sz="1633">
                  <a:solidFill>
                    <a:srgbClr val="000000"/>
                  </a:solidFill>
                  <a:latin typeface="+mn-ea"/>
                </a:endParaRPr>
              </a:p>
            </p:txBody>
          </p:sp>
          <p:sp>
            <p:nvSpPr>
              <p:cNvPr id="13" name="Freeform 21">
                <a:extLst>
                  <a:ext uri="{FF2B5EF4-FFF2-40B4-BE49-F238E27FC236}">
                    <a16:creationId xmlns:a16="http://schemas.microsoft.com/office/drawing/2014/main" id="{D0822FBA-A8E0-2BFB-0D20-3DEB9AD44CF2}"/>
                  </a:ext>
                </a:extLst>
              </p:cNvPr>
              <p:cNvSpPr>
                <a:spLocks noEditPoints="1"/>
              </p:cNvSpPr>
              <p:nvPr/>
            </p:nvSpPr>
            <p:spPr bwMode="auto">
              <a:xfrm>
                <a:off x="4303" y="987"/>
                <a:ext cx="606" cy="678"/>
              </a:xfrm>
              <a:custGeom>
                <a:avLst/>
                <a:gdLst>
                  <a:gd name="T0" fmla="*/ 263 w 398"/>
                  <a:gd name="T1" fmla="*/ 190 h 445"/>
                  <a:gd name="T2" fmla="*/ 262 w 398"/>
                  <a:gd name="T3" fmla="*/ 176 h 445"/>
                  <a:gd name="T4" fmla="*/ 275 w 398"/>
                  <a:gd name="T5" fmla="*/ 81 h 445"/>
                  <a:gd name="T6" fmla="*/ 199 w 398"/>
                  <a:gd name="T7" fmla="*/ 0 h 445"/>
                  <a:gd name="T8" fmla="*/ 123 w 398"/>
                  <a:gd name="T9" fmla="*/ 81 h 445"/>
                  <a:gd name="T10" fmla="*/ 136 w 398"/>
                  <a:gd name="T11" fmla="*/ 176 h 445"/>
                  <a:gd name="T12" fmla="*/ 135 w 398"/>
                  <a:gd name="T13" fmla="*/ 190 h 445"/>
                  <a:gd name="T14" fmla="*/ 6 w 398"/>
                  <a:gd name="T15" fmla="*/ 310 h 445"/>
                  <a:gd name="T16" fmla="*/ 36 w 398"/>
                  <a:gd name="T17" fmla="*/ 445 h 445"/>
                  <a:gd name="T18" fmla="*/ 380 w 398"/>
                  <a:gd name="T19" fmla="*/ 429 h 445"/>
                  <a:gd name="T20" fmla="*/ 326 w 398"/>
                  <a:gd name="T21" fmla="*/ 201 h 445"/>
                  <a:gd name="T22" fmla="*/ 248 w 398"/>
                  <a:gd name="T23" fmla="*/ 200 h 445"/>
                  <a:gd name="T24" fmla="*/ 259 w 398"/>
                  <a:gd name="T25" fmla="*/ 205 h 445"/>
                  <a:gd name="T26" fmla="*/ 265 w 398"/>
                  <a:gd name="T27" fmla="*/ 221 h 445"/>
                  <a:gd name="T28" fmla="*/ 236 w 398"/>
                  <a:gd name="T29" fmla="*/ 253 h 445"/>
                  <a:gd name="T30" fmla="*/ 150 w 398"/>
                  <a:gd name="T31" fmla="*/ 128 h 445"/>
                  <a:gd name="T32" fmla="*/ 248 w 398"/>
                  <a:gd name="T33" fmla="*/ 51 h 445"/>
                  <a:gd name="T34" fmla="*/ 227 w 398"/>
                  <a:gd name="T35" fmla="*/ 169 h 445"/>
                  <a:gd name="T36" fmla="*/ 231 w 398"/>
                  <a:gd name="T37" fmla="*/ 209 h 445"/>
                  <a:gd name="T38" fmla="*/ 178 w 398"/>
                  <a:gd name="T39" fmla="*/ 250 h 445"/>
                  <a:gd name="T40" fmla="*/ 171 w 398"/>
                  <a:gd name="T41" fmla="*/ 187 h 445"/>
                  <a:gd name="T42" fmla="*/ 150 w 398"/>
                  <a:gd name="T43" fmla="*/ 128 h 445"/>
                  <a:gd name="T44" fmla="*/ 139 w 398"/>
                  <a:gd name="T45" fmla="*/ 205 h 445"/>
                  <a:gd name="T46" fmla="*/ 140 w 398"/>
                  <a:gd name="T47" fmla="*/ 205 h 445"/>
                  <a:gd name="T48" fmla="*/ 151 w 398"/>
                  <a:gd name="T49" fmla="*/ 213 h 445"/>
                  <a:gd name="T50" fmla="*/ 133 w 398"/>
                  <a:gd name="T51" fmla="*/ 258 h 445"/>
                  <a:gd name="T52" fmla="*/ 376 w 398"/>
                  <a:gd name="T53" fmla="*/ 308 h 445"/>
                  <a:gd name="T54" fmla="*/ 364 w 398"/>
                  <a:gd name="T55" fmla="*/ 428 h 445"/>
                  <a:gd name="T56" fmla="*/ 36 w 398"/>
                  <a:gd name="T57" fmla="*/ 429 h 445"/>
                  <a:gd name="T58" fmla="*/ 34 w 398"/>
                  <a:gd name="T59" fmla="*/ 428 h 445"/>
                  <a:gd name="T60" fmla="*/ 74 w 398"/>
                  <a:gd name="T61" fmla="*/ 217 h 445"/>
                  <a:gd name="T62" fmla="*/ 117 w 398"/>
                  <a:gd name="T63" fmla="*/ 221 h 445"/>
                  <a:gd name="T64" fmla="*/ 117 w 398"/>
                  <a:gd name="T65" fmla="*/ 261 h 445"/>
                  <a:gd name="T66" fmla="*/ 182 w 398"/>
                  <a:gd name="T67" fmla="*/ 266 h 445"/>
                  <a:gd name="T68" fmla="*/ 264 w 398"/>
                  <a:gd name="T69" fmla="*/ 274 h 445"/>
                  <a:gd name="T70" fmla="*/ 281 w 398"/>
                  <a:gd name="T71" fmla="*/ 261 h 445"/>
                  <a:gd name="T72" fmla="*/ 279 w 398"/>
                  <a:gd name="T73" fmla="*/ 209 h 445"/>
                  <a:gd name="T74" fmla="*/ 376 w 398"/>
                  <a:gd name="T75" fmla="*/ 308 h 445"/>
                  <a:gd name="T76" fmla="*/ 320 w 398"/>
                  <a:gd name="T77" fmla="*/ 314 h 445"/>
                  <a:gd name="T78" fmla="*/ 295 w 398"/>
                  <a:gd name="T79" fmla="*/ 337 h 445"/>
                  <a:gd name="T80" fmla="*/ 272 w 398"/>
                  <a:gd name="T81" fmla="*/ 362 h 445"/>
                  <a:gd name="T82" fmla="*/ 248 w 398"/>
                  <a:gd name="T83" fmla="*/ 337 h 445"/>
                  <a:gd name="T84" fmla="*/ 272 w 398"/>
                  <a:gd name="T85" fmla="*/ 314 h 445"/>
                  <a:gd name="T86" fmla="*/ 295 w 398"/>
                  <a:gd name="T87" fmla="*/ 2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45">
                    <a:moveTo>
                      <a:pt x="326" y="201"/>
                    </a:moveTo>
                    <a:cubicBezTo>
                      <a:pt x="312" y="199"/>
                      <a:pt x="287" y="194"/>
                      <a:pt x="263" y="190"/>
                    </a:cubicBezTo>
                    <a:cubicBezTo>
                      <a:pt x="242" y="180"/>
                      <a:pt x="242" y="180"/>
                      <a:pt x="242" y="180"/>
                    </a:cubicBezTo>
                    <a:cubicBezTo>
                      <a:pt x="262" y="176"/>
                      <a:pt x="262" y="176"/>
                      <a:pt x="262" y="176"/>
                    </a:cubicBezTo>
                    <a:cubicBezTo>
                      <a:pt x="276" y="172"/>
                      <a:pt x="283" y="159"/>
                      <a:pt x="281" y="144"/>
                    </a:cubicBezTo>
                    <a:cubicBezTo>
                      <a:pt x="279" y="121"/>
                      <a:pt x="276" y="90"/>
                      <a:pt x="275" y="81"/>
                    </a:cubicBezTo>
                    <a:cubicBezTo>
                      <a:pt x="270" y="40"/>
                      <a:pt x="250" y="0"/>
                      <a:pt x="199" y="0"/>
                    </a:cubicBezTo>
                    <a:cubicBezTo>
                      <a:pt x="199" y="0"/>
                      <a:pt x="199" y="0"/>
                      <a:pt x="199" y="0"/>
                    </a:cubicBezTo>
                    <a:cubicBezTo>
                      <a:pt x="199" y="0"/>
                      <a:pt x="199" y="0"/>
                      <a:pt x="199" y="0"/>
                    </a:cubicBezTo>
                    <a:cubicBezTo>
                      <a:pt x="148" y="0"/>
                      <a:pt x="128" y="40"/>
                      <a:pt x="123" y="81"/>
                    </a:cubicBezTo>
                    <a:cubicBezTo>
                      <a:pt x="122" y="90"/>
                      <a:pt x="119" y="121"/>
                      <a:pt x="117" y="144"/>
                    </a:cubicBezTo>
                    <a:cubicBezTo>
                      <a:pt x="115" y="159"/>
                      <a:pt x="122" y="172"/>
                      <a:pt x="136" y="176"/>
                    </a:cubicBezTo>
                    <a:cubicBezTo>
                      <a:pt x="156" y="180"/>
                      <a:pt x="156" y="180"/>
                      <a:pt x="156" y="180"/>
                    </a:cubicBezTo>
                    <a:cubicBezTo>
                      <a:pt x="135" y="190"/>
                      <a:pt x="135" y="190"/>
                      <a:pt x="135" y="190"/>
                    </a:cubicBezTo>
                    <a:cubicBezTo>
                      <a:pt x="111" y="194"/>
                      <a:pt x="86" y="199"/>
                      <a:pt x="72" y="201"/>
                    </a:cubicBezTo>
                    <a:cubicBezTo>
                      <a:pt x="16" y="212"/>
                      <a:pt x="0" y="253"/>
                      <a:pt x="6" y="310"/>
                    </a:cubicBezTo>
                    <a:cubicBezTo>
                      <a:pt x="8" y="328"/>
                      <a:pt x="13" y="379"/>
                      <a:pt x="18" y="429"/>
                    </a:cubicBezTo>
                    <a:cubicBezTo>
                      <a:pt x="19" y="438"/>
                      <a:pt x="26" y="445"/>
                      <a:pt x="36" y="445"/>
                    </a:cubicBezTo>
                    <a:cubicBezTo>
                      <a:pt x="362" y="445"/>
                      <a:pt x="362" y="445"/>
                      <a:pt x="362" y="445"/>
                    </a:cubicBezTo>
                    <a:cubicBezTo>
                      <a:pt x="372" y="445"/>
                      <a:pt x="379" y="438"/>
                      <a:pt x="380" y="429"/>
                    </a:cubicBezTo>
                    <a:cubicBezTo>
                      <a:pt x="385" y="378"/>
                      <a:pt x="390" y="328"/>
                      <a:pt x="392" y="310"/>
                    </a:cubicBezTo>
                    <a:cubicBezTo>
                      <a:pt x="398" y="253"/>
                      <a:pt x="382" y="212"/>
                      <a:pt x="326" y="201"/>
                    </a:cubicBezTo>
                    <a:close/>
                    <a:moveTo>
                      <a:pt x="247" y="213"/>
                    </a:moveTo>
                    <a:cubicBezTo>
                      <a:pt x="248" y="208"/>
                      <a:pt x="248" y="204"/>
                      <a:pt x="248" y="200"/>
                    </a:cubicBezTo>
                    <a:cubicBezTo>
                      <a:pt x="258" y="205"/>
                      <a:pt x="258" y="205"/>
                      <a:pt x="258" y="205"/>
                    </a:cubicBezTo>
                    <a:cubicBezTo>
                      <a:pt x="259" y="205"/>
                      <a:pt x="259" y="205"/>
                      <a:pt x="259" y="205"/>
                    </a:cubicBezTo>
                    <a:cubicBezTo>
                      <a:pt x="259" y="205"/>
                      <a:pt x="259" y="205"/>
                      <a:pt x="259" y="205"/>
                    </a:cubicBezTo>
                    <a:cubicBezTo>
                      <a:pt x="263" y="207"/>
                      <a:pt x="265" y="212"/>
                      <a:pt x="265" y="221"/>
                    </a:cubicBezTo>
                    <a:cubicBezTo>
                      <a:pt x="265" y="258"/>
                      <a:pt x="265" y="258"/>
                      <a:pt x="265" y="258"/>
                    </a:cubicBezTo>
                    <a:cubicBezTo>
                      <a:pt x="236" y="253"/>
                      <a:pt x="236" y="253"/>
                      <a:pt x="236" y="253"/>
                    </a:cubicBezTo>
                    <a:lnTo>
                      <a:pt x="247" y="213"/>
                    </a:lnTo>
                    <a:close/>
                    <a:moveTo>
                      <a:pt x="150" y="128"/>
                    </a:moveTo>
                    <a:cubicBezTo>
                      <a:pt x="150" y="88"/>
                      <a:pt x="150" y="88"/>
                      <a:pt x="150" y="88"/>
                    </a:cubicBezTo>
                    <a:cubicBezTo>
                      <a:pt x="248" y="51"/>
                      <a:pt x="248" y="51"/>
                      <a:pt x="248" y="51"/>
                    </a:cubicBezTo>
                    <a:cubicBezTo>
                      <a:pt x="248" y="128"/>
                      <a:pt x="248" y="128"/>
                      <a:pt x="248" y="128"/>
                    </a:cubicBezTo>
                    <a:cubicBezTo>
                      <a:pt x="248" y="145"/>
                      <a:pt x="239" y="160"/>
                      <a:pt x="227" y="169"/>
                    </a:cubicBezTo>
                    <a:cubicBezTo>
                      <a:pt x="227" y="187"/>
                      <a:pt x="227" y="187"/>
                      <a:pt x="227" y="187"/>
                    </a:cubicBezTo>
                    <a:cubicBezTo>
                      <a:pt x="232" y="192"/>
                      <a:pt x="234" y="200"/>
                      <a:pt x="231" y="209"/>
                    </a:cubicBezTo>
                    <a:cubicBezTo>
                      <a:pt x="229" y="217"/>
                      <a:pt x="224" y="236"/>
                      <a:pt x="220" y="250"/>
                    </a:cubicBezTo>
                    <a:cubicBezTo>
                      <a:pt x="178" y="250"/>
                      <a:pt x="178" y="250"/>
                      <a:pt x="178" y="250"/>
                    </a:cubicBezTo>
                    <a:cubicBezTo>
                      <a:pt x="174" y="236"/>
                      <a:pt x="169" y="217"/>
                      <a:pt x="167" y="209"/>
                    </a:cubicBezTo>
                    <a:cubicBezTo>
                      <a:pt x="164" y="200"/>
                      <a:pt x="166" y="192"/>
                      <a:pt x="171" y="187"/>
                    </a:cubicBezTo>
                    <a:cubicBezTo>
                      <a:pt x="171" y="169"/>
                      <a:pt x="171" y="169"/>
                      <a:pt x="171" y="169"/>
                    </a:cubicBezTo>
                    <a:cubicBezTo>
                      <a:pt x="159" y="160"/>
                      <a:pt x="150" y="145"/>
                      <a:pt x="150" y="128"/>
                    </a:cubicBezTo>
                    <a:close/>
                    <a:moveTo>
                      <a:pt x="133" y="221"/>
                    </a:moveTo>
                    <a:cubicBezTo>
                      <a:pt x="133" y="212"/>
                      <a:pt x="135" y="207"/>
                      <a:pt x="139" y="205"/>
                    </a:cubicBezTo>
                    <a:cubicBezTo>
                      <a:pt x="139" y="205"/>
                      <a:pt x="139" y="205"/>
                      <a:pt x="139" y="205"/>
                    </a:cubicBezTo>
                    <a:cubicBezTo>
                      <a:pt x="140" y="205"/>
                      <a:pt x="140" y="205"/>
                      <a:pt x="140" y="205"/>
                    </a:cubicBezTo>
                    <a:cubicBezTo>
                      <a:pt x="150" y="200"/>
                      <a:pt x="150" y="200"/>
                      <a:pt x="150" y="200"/>
                    </a:cubicBezTo>
                    <a:cubicBezTo>
                      <a:pt x="150" y="204"/>
                      <a:pt x="150" y="208"/>
                      <a:pt x="151" y="213"/>
                    </a:cubicBezTo>
                    <a:cubicBezTo>
                      <a:pt x="162" y="253"/>
                      <a:pt x="162" y="253"/>
                      <a:pt x="162" y="253"/>
                    </a:cubicBezTo>
                    <a:cubicBezTo>
                      <a:pt x="133" y="258"/>
                      <a:pt x="133" y="258"/>
                      <a:pt x="133" y="258"/>
                    </a:cubicBezTo>
                    <a:lnTo>
                      <a:pt x="133" y="221"/>
                    </a:lnTo>
                    <a:close/>
                    <a:moveTo>
                      <a:pt x="376" y="308"/>
                    </a:moveTo>
                    <a:cubicBezTo>
                      <a:pt x="364" y="427"/>
                      <a:pt x="364" y="427"/>
                      <a:pt x="364" y="427"/>
                    </a:cubicBezTo>
                    <a:cubicBezTo>
                      <a:pt x="364" y="428"/>
                      <a:pt x="364" y="428"/>
                      <a:pt x="364" y="428"/>
                    </a:cubicBezTo>
                    <a:cubicBezTo>
                      <a:pt x="363" y="428"/>
                      <a:pt x="363" y="429"/>
                      <a:pt x="362" y="429"/>
                    </a:cubicBezTo>
                    <a:cubicBezTo>
                      <a:pt x="36" y="429"/>
                      <a:pt x="36" y="429"/>
                      <a:pt x="36" y="429"/>
                    </a:cubicBezTo>
                    <a:cubicBezTo>
                      <a:pt x="35" y="429"/>
                      <a:pt x="34" y="428"/>
                      <a:pt x="34" y="428"/>
                    </a:cubicBezTo>
                    <a:cubicBezTo>
                      <a:pt x="34" y="428"/>
                      <a:pt x="34" y="428"/>
                      <a:pt x="34" y="428"/>
                    </a:cubicBezTo>
                    <a:cubicBezTo>
                      <a:pt x="22" y="308"/>
                      <a:pt x="22" y="308"/>
                      <a:pt x="22" y="308"/>
                    </a:cubicBezTo>
                    <a:cubicBezTo>
                      <a:pt x="14" y="237"/>
                      <a:pt x="46" y="222"/>
                      <a:pt x="74" y="217"/>
                    </a:cubicBezTo>
                    <a:cubicBezTo>
                      <a:pt x="85" y="215"/>
                      <a:pt x="101" y="212"/>
                      <a:pt x="119" y="209"/>
                    </a:cubicBezTo>
                    <a:cubicBezTo>
                      <a:pt x="118" y="212"/>
                      <a:pt x="117" y="216"/>
                      <a:pt x="117" y="221"/>
                    </a:cubicBezTo>
                    <a:cubicBezTo>
                      <a:pt x="117" y="261"/>
                      <a:pt x="117" y="261"/>
                      <a:pt x="117" y="261"/>
                    </a:cubicBezTo>
                    <a:cubicBezTo>
                      <a:pt x="117" y="261"/>
                      <a:pt x="117" y="261"/>
                      <a:pt x="117" y="261"/>
                    </a:cubicBezTo>
                    <a:cubicBezTo>
                      <a:pt x="117" y="270"/>
                      <a:pt x="125" y="275"/>
                      <a:pt x="134" y="274"/>
                    </a:cubicBezTo>
                    <a:cubicBezTo>
                      <a:pt x="182" y="266"/>
                      <a:pt x="182" y="266"/>
                      <a:pt x="182" y="266"/>
                    </a:cubicBezTo>
                    <a:cubicBezTo>
                      <a:pt x="216" y="266"/>
                      <a:pt x="216" y="266"/>
                      <a:pt x="216" y="266"/>
                    </a:cubicBezTo>
                    <a:cubicBezTo>
                      <a:pt x="264" y="274"/>
                      <a:pt x="264" y="274"/>
                      <a:pt x="264" y="274"/>
                    </a:cubicBezTo>
                    <a:cubicBezTo>
                      <a:pt x="273" y="275"/>
                      <a:pt x="281" y="270"/>
                      <a:pt x="281" y="261"/>
                    </a:cubicBezTo>
                    <a:cubicBezTo>
                      <a:pt x="281" y="261"/>
                      <a:pt x="281" y="261"/>
                      <a:pt x="281" y="261"/>
                    </a:cubicBezTo>
                    <a:cubicBezTo>
                      <a:pt x="281" y="221"/>
                      <a:pt x="281" y="221"/>
                      <a:pt x="281" y="221"/>
                    </a:cubicBezTo>
                    <a:cubicBezTo>
                      <a:pt x="281" y="216"/>
                      <a:pt x="280" y="212"/>
                      <a:pt x="279" y="209"/>
                    </a:cubicBezTo>
                    <a:cubicBezTo>
                      <a:pt x="297" y="212"/>
                      <a:pt x="313" y="215"/>
                      <a:pt x="323" y="217"/>
                    </a:cubicBezTo>
                    <a:cubicBezTo>
                      <a:pt x="352" y="222"/>
                      <a:pt x="384" y="237"/>
                      <a:pt x="376" y="308"/>
                    </a:cubicBezTo>
                    <a:close/>
                    <a:moveTo>
                      <a:pt x="295" y="314"/>
                    </a:moveTo>
                    <a:cubicBezTo>
                      <a:pt x="320" y="314"/>
                      <a:pt x="320" y="314"/>
                      <a:pt x="320" y="314"/>
                    </a:cubicBezTo>
                    <a:cubicBezTo>
                      <a:pt x="320" y="337"/>
                      <a:pt x="320" y="337"/>
                      <a:pt x="320" y="337"/>
                    </a:cubicBezTo>
                    <a:cubicBezTo>
                      <a:pt x="295" y="337"/>
                      <a:pt x="295" y="337"/>
                      <a:pt x="295" y="337"/>
                    </a:cubicBezTo>
                    <a:cubicBezTo>
                      <a:pt x="295" y="362"/>
                      <a:pt x="295" y="362"/>
                      <a:pt x="295" y="362"/>
                    </a:cubicBezTo>
                    <a:cubicBezTo>
                      <a:pt x="272" y="362"/>
                      <a:pt x="272" y="362"/>
                      <a:pt x="272" y="362"/>
                    </a:cubicBezTo>
                    <a:cubicBezTo>
                      <a:pt x="272" y="337"/>
                      <a:pt x="272" y="337"/>
                      <a:pt x="272" y="337"/>
                    </a:cubicBezTo>
                    <a:cubicBezTo>
                      <a:pt x="248" y="337"/>
                      <a:pt x="248" y="337"/>
                      <a:pt x="248" y="337"/>
                    </a:cubicBezTo>
                    <a:cubicBezTo>
                      <a:pt x="248" y="314"/>
                      <a:pt x="248" y="314"/>
                      <a:pt x="248" y="314"/>
                    </a:cubicBezTo>
                    <a:cubicBezTo>
                      <a:pt x="272" y="314"/>
                      <a:pt x="272" y="314"/>
                      <a:pt x="272" y="314"/>
                    </a:cubicBezTo>
                    <a:cubicBezTo>
                      <a:pt x="272" y="289"/>
                      <a:pt x="272" y="289"/>
                      <a:pt x="272" y="289"/>
                    </a:cubicBezTo>
                    <a:cubicBezTo>
                      <a:pt x="295" y="289"/>
                      <a:pt x="295" y="289"/>
                      <a:pt x="295" y="289"/>
                    </a:cubicBezTo>
                    <a:lnTo>
                      <a:pt x="295" y="314"/>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endParaRPr kumimoji="0" lang="ja-JP" altLang="en-US" sz="1633">
                  <a:solidFill>
                    <a:srgbClr val="FFFFFF"/>
                  </a:solidFill>
                  <a:latin typeface="+mn-ea"/>
                </a:endParaRPr>
              </a:p>
            </p:txBody>
          </p:sp>
        </p:grpSp>
      </p:grpSp>
      <p:sp>
        <p:nvSpPr>
          <p:cNvPr id="14" name="正方形/長方形 13">
            <a:extLst>
              <a:ext uri="{FF2B5EF4-FFF2-40B4-BE49-F238E27FC236}">
                <a16:creationId xmlns:a16="http://schemas.microsoft.com/office/drawing/2014/main" id="{57B87E46-2EBA-6113-2686-3325BD9D8EFF}"/>
              </a:ext>
            </a:extLst>
          </p:cNvPr>
          <p:cNvSpPr/>
          <p:nvPr/>
        </p:nvSpPr>
        <p:spPr>
          <a:xfrm>
            <a:off x="926948" y="1764516"/>
            <a:ext cx="702588" cy="416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a:solidFill>
                  <a:schemeClr val="bg1"/>
                </a:solidFill>
                <a:latin typeface="+mn-ea"/>
              </a:rPr>
              <a:t>準備室</a:t>
            </a:r>
            <a:endParaRPr lang="en-US" altLang="ja-JP" sz="1100" b="1">
              <a:solidFill>
                <a:schemeClr val="bg1"/>
              </a:solidFill>
              <a:latin typeface="+mn-ea"/>
            </a:endParaRPr>
          </a:p>
          <a:p>
            <a:pPr algn="ctr"/>
            <a:r>
              <a:rPr kumimoji="1" lang="ja-JP" altLang="en-US" sz="1100" b="1">
                <a:solidFill>
                  <a:schemeClr val="bg1"/>
                </a:solidFill>
                <a:latin typeface="+mn-ea"/>
              </a:rPr>
              <a:t>（看護師）</a:t>
            </a:r>
          </a:p>
        </p:txBody>
      </p:sp>
      <p:sp>
        <p:nvSpPr>
          <p:cNvPr id="16" name="正方形/長方形 15">
            <a:extLst>
              <a:ext uri="{FF2B5EF4-FFF2-40B4-BE49-F238E27FC236}">
                <a16:creationId xmlns:a16="http://schemas.microsoft.com/office/drawing/2014/main" id="{98B6E286-28A4-D369-E6ED-B0F79CD77D8C}"/>
              </a:ext>
            </a:extLst>
          </p:cNvPr>
          <p:cNvSpPr/>
          <p:nvPr/>
        </p:nvSpPr>
        <p:spPr>
          <a:xfrm>
            <a:off x="5421527" y="1757465"/>
            <a:ext cx="693787" cy="415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a:solidFill>
                  <a:schemeClr val="bg1"/>
                </a:solidFill>
                <a:latin typeface="+mn-ea"/>
              </a:rPr>
              <a:t>診察室</a:t>
            </a:r>
            <a:endParaRPr lang="en-US" altLang="ja-JP" sz="1100" b="1">
              <a:solidFill>
                <a:schemeClr val="bg1"/>
              </a:solidFill>
              <a:latin typeface="+mn-ea"/>
            </a:endParaRPr>
          </a:p>
          <a:p>
            <a:pPr algn="ctr"/>
            <a:r>
              <a:rPr lang="ja-JP" altLang="en-US" sz="1100" b="1">
                <a:solidFill>
                  <a:schemeClr val="bg1"/>
                </a:solidFill>
                <a:latin typeface="+mn-ea"/>
              </a:rPr>
              <a:t>（医師）</a:t>
            </a:r>
          </a:p>
        </p:txBody>
      </p:sp>
      <p:sp>
        <p:nvSpPr>
          <p:cNvPr id="17" name="テキスト ボックス 16">
            <a:extLst>
              <a:ext uri="{FF2B5EF4-FFF2-40B4-BE49-F238E27FC236}">
                <a16:creationId xmlns:a16="http://schemas.microsoft.com/office/drawing/2014/main" id="{FF1D47C5-00FA-EEBE-627C-BE8F6A502454}"/>
              </a:ext>
            </a:extLst>
          </p:cNvPr>
          <p:cNvSpPr txBox="1"/>
          <p:nvPr/>
        </p:nvSpPr>
        <p:spPr>
          <a:xfrm>
            <a:off x="501398" y="6237710"/>
            <a:ext cx="6376585" cy="276999"/>
          </a:xfrm>
          <a:prstGeom prst="rect">
            <a:avLst/>
          </a:prstGeom>
          <a:noFill/>
        </p:spPr>
        <p:txBody>
          <a:bodyPr wrap="square" rtlCol="0">
            <a:spAutoFit/>
          </a:bodyPr>
          <a:lstStyle/>
          <a:p>
            <a:r>
              <a:rPr kumimoji="1" lang="en-US" altLang="ja-JP" sz="1200">
                <a:latin typeface="+mn-ea"/>
              </a:rPr>
              <a:t>※</a:t>
            </a:r>
            <a:r>
              <a:rPr kumimoji="1" lang="ja-JP" altLang="en-US" sz="1200">
                <a:latin typeface="+mn-ea"/>
              </a:rPr>
              <a:t>準備室に端末を置かない場合、診察室でまとめて行います。</a:t>
            </a:r>
          </a:p>
        </p:txBody>
      </p:sp>
      <p:sp>
        <p:nvSpPr>
          <p:cNvPr id="19" name="テキスト プレースホルダー 40">
            <a:extLst>
              <a:ext uri="{FF2B5EF4-FFF2-40B4-BE49-F238E27FC236}">
                <a16:creationId xmlns:a16="http://schemas.microsoft.com/office/drawing/2014/main" id="{A1996297-0EEA-5C41-E66C-D55F34DC8CCC}"/>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Font typeface="Arial" panose="020B0604020202020204" pitchFamily="34" charset="0"/>
              <a:buNone/>
            </a:pPr>
            <a:r>
              <a:rPr kumimoji="0" lang="ja-JP" altLang="en-US" sz="2000" b="1" kern="0" spc="54">
                <a:solidFill>
                  <a:schemeClr val="tx2"/>
                </a:solidFill>
                <a:latin typeface="+mn-ea"/>
                <a:ea typeface="+mn-ea"/>
              </a:rPr>
              <a:t>ワクチンの情報を確認し、予診を行い接種を実施</a:t>
            </a:r>
          </a:p>
        </p:txBody>
      </p:sp>
      <p:sp>
        <p:nvSpPr>
          <p:cNvPr id="22" name="矢印: 右 21">
            <a:extLst>
              <a:ext uri="{FF2B5EF4-FFF2-40B4-BE49-F238E27FC236}">
                <a16:creationId xmlns:a16="http://schemas.microsoft.com/office/drawing/2014/main" id="{8DE53C7E-FA3F-3F3E-BB6D-6CF63E48A5F9}"/>
              </a:ext>
            </a:extLst>
          </p:cNvPr>
          <p:cNvSpPr/>
          <p:nvPr/>
        </p:nvSpPr>
        <p:spPr bwMode="auto">
          <a:xfrm rot="18593482">
            <a:off x="3240916" y="4640156"/>
            <a:ext cx="481590" cy="283247"/>
          </a:xfrm>
          <a:prstGeom prst="rightArrow">
            <a:avLst/>
          </a:prstGeom>
          <a:solidFill>
            <a:schemeClr val="tx2"/>
          </a:solidFill>
          <a:ln w="6350" algn="ctr">
            <a:solidFill>
              <a:schemeClr val="tx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pic>
        <p:nvPicPr>
          <p:cNvPr id="27" name="図 26">
            <a:extLst>
              <a:ext uri="{FF2B5EF4-FFF2-40B4-BE49-F238E27FC236}">
                <a16:creationId xmlns:a16="http://schemas.microsoft.com/office/drawing/2014/main" id="{0D8E0B6D-9C10-EED2-E4D3-0BE0BDE716E2}"/>
              </a:ext>
            </a:extLst>
          </p:cNvPr>
          <p:cNvPicPr>
            <a:picLocks noChangeAspect="1"/>
          </p:cNvPicPr>
          <p:nvPr/>
        </p:nvPicPr>
        <p:blipFill>
          <a:blip r:embed="rId12"/>
          <a:stretch>
            <a:fillRect/>
          </a:stretch>
        </p:blipFill>
        <p:spPr>
          <a:xfrm>
            <a:off x="1742763" y="1783237"/>
            <a:ext cx="1299842" cy="614675"/>
          </a:xfrm>
          <a:prstGeom prst="rect">
            <a:avLst/>
          </a:prstGeom>
        </p:spPr>
      </p:pic>
      <p:pic>
        <p:nvPicPr>
          <p:cNvPr id="38" name="図 37">
            <a:extLst>
              <a:ext uri="{FF2B5EF4-FFF2-40B4-BE49-F238E27FC236}">
                <a16:creationId xmlns:a16="http://schemas.microsoft.com/office/drawing/2014/main" id="{C37259F2-BE0B-0272-10F6-5E9FEB76B31F}"/>
              </a:ext>
            </a:extLst>
          </p:cNvPr>
          <p:cNvPicPr>
            <a:picLocks noChangeAspect="1"/>
          </p:cNvPicPr>
          <p:nvPr/>
        </p:nvPicPr>
        <p:blipFill>
          <a:blip r:embed="rId12"/>
          <a:stretch>
            <a:fillRect/>
          </a:stretch>
        </p:blipFill>
        <p:spPr>
          <a:xfrm>
            <a:off x="6324985" y="1774479"/>
            <a:ext cx="1230248" cy="581766"/>
          </a:xfrm>
          <a:prstGeom prst="rect">
            <a:avLst/>
          </a:prstGeom>
        </p:spPr>
      </p:pic>
      <p:pic>
        <p:nvPicPr>
          <p:cNvPr id="2" name="図 1" descr="ロゴ&#10;&#10;AI によって生成されたコンテンツは間違っている可能性があります。">
            <a:extLst>
              <a:ext uri="{FF2B5EF4-FFF2-40B4-BE49-F238E27FC236}">
                <a16:creationId xmlns:a16="http://schemas.microsoft.com/office/drawing/2014/main" id="{AA0CDD66-66D0-290F-DC7F-B79A81F2544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6081425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99BC9-07CC-109D-821B-36E927B3901A}"/>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B3B4E2F-099D-C50F-A385-7C0930E0D1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4B3B4E2F-099D-C50F-A385-7C0930E0D1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矢印: 五方向 27">
            <a:extLst>
              <a:ext uri="{FF2B5EF4-FFF2-40B4-BE49-F238E27FC236}">
                <a16:creationId xmlns:a16="http://schemas.microsoft.com/office/drawing/2014/main" id="{A8605003-C490-3B2F-CDD3-B79B17545D94}"/>
              </a:ext>
            </a:extLst>
          </p:cNvPr>
          <p:cNvSpPr/>
          <p:nvPr/>
        </p:nvSpPr>
        <p:spPr bwMode="auto">
          <a:xfrm>
            <a:off x="1412383" y="1139614"/>
            <a:ext cx="2237467" cy="513179"/>
          </a:xfrm>
          <a:prstGeom prst="homePlate">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en-US" altLang="ja-JP" sz="1400" b="1">
                <a:solidFill>
                  <a:schemeClr val="bg1"/>
                </a:solidFill>
                <a:latin typeface="+mn-ea"/>
              </a:rPr>
              <a:t>1.</a:t>
            </a:r>
            <a:r>
              <a:rPr lang="ja-JP" altLang="en-US" sz="1400" b="1">
                <a:solidFill>
                  <a:schemeClr val="bg1"/>
                </a:solidFill>
                <a:latin typeface="+mn-ea"/>
              </a:rPr>
              <a:t>ワクチン情報の</a:t>
            </a:r>
            <a:endParaRPr lang="en-US" altLang="ja-JP" sz="1400" b="1">
              <a:solidFill>
                <a:schemeClr val="bg1"/>
              </a:solidFill>
              <a:latin typeface="+mn-ea"/>
            </a:endParaRPr>
          </a:p>
          <a:p>
            <a:pPr algn="ctr"/>
            <a:r>
              <a:rPr lang="ja-JP" altLang="en-US" sz="1400" b="1">
                <a:solidFill>
                  <a:schemeClr val="bg1"/>
                </a:solidFill>
                <a:latin typeface="+mn-ea"/>
              </a:rPr>
              <a:t>読み込み</a:t>
            </a:r>
            <a:endParaRPr lang="en-US" altLang="ja-JP" sz="1400" b="1">
              <a:solidFill>
                <a:schemeClr val="bg1"/>
              </a:solidFill>
              <a:latin typeface="+mn-ea"/>
            </a:endParaRPr>
          </a:p>
        </p:txBody>
      </p:sp>
      <p:sp>
        <p:nvSpPr>
          <p:cNvPr id="8" name="矢印: 山形 7">
            <a:extLst>
              <a:ext uri="{FF2B5EF4-FFF2-40B4-BE49-F238E27FC236}">
                <a16:creationId xmlns:a16="http://schemas.microsoft.com/office/drawing/2014/main" id="{2AD212E9-4EB4-3D2C-25EC-52A13193EE30}"/>
              </a:ext>
            </a:extLst>
          </p:cNvPr>
          <p:cNvSpPr/>
          <p:nvPr/>
        </p:nvSpPr>
        <p:spPr bwMode="auto">
          <a:xfrm>
            <a:off x="3485293" y="1146562"/>
            <a:ext cx="2236788" cy="498176"/>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en-US" altLang="ja-JP" sz="1400" b="1">
                <a:solidFill>
                  <a:schemeClr val="bg1"/>
                </a:solidFill>
                <a:latin typeface="+mn-ea"/>
              </a:rPr>
              <a:t>2.</a:t>
            </a:r>
            <a:r>
              <a:rPr lang="ja-JP" altLang="en-US" sz="1400" b="1">
                <a:solidFill>
                  <a:schemeClr val="bg1"/>
                </a:solidFill>
                <a:latin typeface="+mn-ea"/>
              </a:rPr>
              <a:t>ワクチンの</a:t>
            </a:r>
            <a:endParaRPr lang="en-US" altLang="ja-JP" sz="1400" b="1">
              <a:solidFill>
                <a:schemeClr val="bg1"/>
              </a:solidFill>
              <a:latin typeface="+mn-ea"/>
            </a:endParaRPr>
          </a:p>
          <a:p>
            <a:pPr algn="ctr"/>
            <a:r>
              <a:rPr lang="ja-JP" altLang="en-US" sz="1400" b="1">
                <a:solidFill>
                  <a:schemeClr val="bg1"/>
                </a:solidFill>
                <a:latin typeface="+mn-ea"/>
              </a:rPr>
              <a:t>チェック</a:t>
            </a:r>
            <a:endParaRPr lang="en-US" altLang="ja-JP" sz="1400" b="1">
              <a:solidFill>
                <a:schemeClr val="bg1"/>
              </a:solidFill>
              <a:latin typeface="+mn-ea"/>
            </a:endParaRPr>
          </a:p>
        </p:txBody>
      </p:sp>
      <p:sp>
        <p:nvSpPr>
          <p:cNvPr id="10" name="四角形: 角を丸くする 9">
            <a:extLst>
              <a:ext uri="{FF2B5EF4-FFF2-40B4-BE49-F238E27FC236}">
                <a16:creationId xmlns:a16="http://schemas.microsoft.com/office/drawing/2014/main" id="{D9E9D3E1-EA84-7A85-1E25-2077223AF7C3}"/>
              </a:ext>
            </a:extLst>
          </p:cNvPr>
          <p:cNvSpPr/>
          <p:nvPr/>
        </p:nvSpPr>
        <p:spPr bwMode="auto">
          <a:xfrm>
            <a:off x="176907" y="1116068"/>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4" name="正方形/長方形 3">
            <a:extLst>
              <a:ext uri="{FF2B5EF4-FFF2-40B4-BE49-F238E27FC236}">
                <a16:creationId xmlns:a16="http://schemas.microsoft.com/office/drawing/2014/main" id="{C9BAA50B-1625-7C68-399D-BD3D4A98C1AE}"/>
              </a:ext>
            </a:extLst>
          </p:cNvPr>
          <p:cNvSpPr/>
          <p:nvPr/>
        </p:nvSpPr>
        <p:spPr>
          <a:xfrm>
            <a:off x="233874" y="2138944"/>
            <a:ext cx="906236" cy="371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a:solidFill>
                  <a:schemeClr val="bg1"/>
                </a:solidFill>
                <a:latin typeface="+mn-ea"/>
              </a:rPr>
              <a:t>準備室</a:t>
            </a:r>
            <a:endParaRPr lang="en-US" altLang="ja-JP" sz="1200">
              <a:solidFill>
                <a:schemeClr val="bg1"/>
              </a:solidFill>
              <a:latin typeface="+mn-ea"/>
            </a:endParaRPr>
          </a:p>
          <a:p>
            <a:pPr algn="ctr"/>
            <a:r>
              <a:rPr kumimoji="1" lang="ja-JP" altLang="en-US" sz="1200">
                <a:solidFill>
                  <a:schemeClr val="bg1"/>
                </a:solidFill>
                <a:latin typeface="+mn-ea"/>
              </a:rPr>
              <a:t>（看護師）</a:t>
            </a:r>
          </a:p>
        </p:txBody>
      </p:sp>
      <p:grpSp>
        <p:nvGrpSpPr>
          <p:cNvPr id="14" name="看護士">
            <a:extLst>
              <a:ext uri="{FF2B5EF4-FFF2-40B4-BE49-F238E27FC236}">
                <a16:creationId xmlns:a16="http://schemas.microsoft.com/office/drawing/2014/main" id="{9A743000-E2F2-C81A-9B5D-6068A589C644}"/>
              </a:ext>
            </a:extLst>
          </p:cNvPr>
          <p:cNvGrpSpPr>
            <a:grpSpLocks noChangeAspect="1"/>
          </p:cNvGrpSpPr>
          <p:nvPr/>
        </p:nvGrpSpPr>
        <p:grpSpPr bwMode="auto">
          <a:xfrm>
            <a:off x="340877" y="1224656"/>
            <a:ext cx="750943" cy="840163"/>
            <a:chOff x="4303" y="987"/>
            <a:chExt cx="606" cy="678"/>
          </a:xfrm>
        </p:grpSpPr>
        <p:sp>
          <p:nvSpPr>
            <p:cNvPr id="15" name="Freeform 20">
              <a:extLst>
                <a:ext uri="{FF2B5EF4-FFF2-40B4-BE49-F238E27FC236}">
                  <a16:creationId xmlns:a16="http://schemas.microsoft.com/office/drawing/2014/main" id="{6E743A93-F565-3349-E016-5718C01CC19A}"/>
                </a:ext>
              </a:extLst>
            </p:cNvPr>
            <p:cNvSpPr>
              <a:spLocks noEditPoints="1"/>
            </p:cNvSpPr>
            <p:nvPr/>
          </p:nvSpPr>
          <p:spPr bwMode="auto">
            <a:xfrm>
              <a:off x="4324" y="1065"/>
              <a:ext cx="564" cy="575"/>
            </a:xfrm>
            <a:custGeom>
              <a:avLst/>
              <a:gdLst>
                <a:gd name="T0" fmla="*/ 233 w 370"/>
                <a:gd name="T1" fmla="*/ 162 h 378"/>
                <a:gd name="T2" fmla="*/ 234 w 370"/>
                <a:gd name="T3" fmla="*/ 149 h 378"/>
                <a:gd name="T4" fmla="*/ 244 w 370"/>
                <a:gd name="T5" fmla="*/ 154 h 378"/>
                <a:gd name="T6" fmla="*/ 245 w 370"/>
                <a:gd name="T7" fmla="*/ 154 h 378"/>
                <a:gd name="T8" fmla="*/ 245 w 370"/>
                <a:gd name="T9" fmla="*/ 154 h 378"/>
                <a:gd name="T10" fmla="*/ 251 w 370"/>
                <a:gd name="T11" fmla="*/ 170 h 378"/>
                <a:gd name="T12" fmla="*/ 251 w 370"/>
                <a:gd name="T13" fmla="*/ 207 h 378"/>
                <a:gd name="T14" fmla="*/ 222 w 370"/>
                <a:gd name="T15" fmla="*/ 202 h 378"/>
                <a:gd name="T16" fmla="*/ 233 w 370"/>
                <a:gd name="T17" fmla="*/ 162 h 378"/>
                <a:gd name="T18" fmla="*/ 136 w 370"/>
                <a:gd name="T19" fmla="*/ 77 h 378"/>
                <a:gd name="T20" fmla="*/ 136 w 370"/>
                <a:gd name="T21" fmla="*/ 37 h 378"/>
                <a:gd name="T22" fmla="*/ 234 w 370"/>
                <a:gd name="T23" fmla="*/ 0 h 378"/>
                <a:gd name="T24" fmla="*/ 234 w 370"/>
                <a:gd name="T25" fmla="*/ 77 h 378"/>
                <a:gd name="T26" fmla="*/ 213 w 370"/>
                <a:gd name="T27" fmla="*/ 118 h 378"/>
                <a:gd name="T28" fmla="*/ 213 w 370"/>
                <a:gd name="T29" fmla="*/ 136 h 378"/>
                <a:gd name="T30" fmla="*/ 217 w 370"/>
                <a:gd name="T31" fmla="*/ 158 h 378"/>
                <a:gd name="T32" fmla="*/ 206 w 370"/>
                <a:gd name="T33" fmla="*/ 199 h 378"/>
                <a:gd name="T34" fmla="*/ 164 w 370"/>
                <a:gd name="T35" fmla="*/ 199 h 378"/>
                <a:gd name="T36" fmla="*/ 153 w 370"/>
                <a:gd name="T37" fmla="*/ 158 h 378"/>
                <a:gd name="T38" fmla="*/ 157 w 370"/>
                <a:gd name="T39" fmla="*/ 136 h 378"/>
                <a:gd name="T40" fmla="*/ 157 w 370"/>
                <a:gd name="T41" fmla="*/ 118 h 378"/>
                <a:gd name="T42" fmla="*/ 136 w 370"/>
                <a:gd name="T43" fmla="*/ 77 h 378"/>
                <a:gd name="T44" fmla="*/ 119 w 370"/>
                <a:gd name="T45" fmla="*/ 170 h 378"/>
                <a:gd name="T46" fmla="*/ 125 w 370"/>
                <a:gd name="T47" fmla="*/ 154 h 378"/>
                <a:gd name="T48" fmla="*/ 125 w 370"/>
                <a:gd name="T49" fmla="*/ 154 h 378"/>
                <a:gd name="T50" fmla="*/ 126 w 370"/>
                <a:gd name="T51" fmla="*/ 154 h 378"/>
                <a:gd name="T52" fmla="*/ 136 w 370"/>
                <a:gd name="T53" fmla="*/ 149 h 378"/>
                <a:gd name="T54" fmla="*/ 137 w 370"/>
                <a:gd name="T55" fmla="*/ 162 h 378"/>
                <a:gd name="T56" fmla="*/ 148 w 370"/>
                <a:gd name="T57" fmla="*/ 202 h 378"/>
                <a:gd name="T58" fmla="*/ 119 w 370"/>
                <a:gd name="T59" fmla="*/ 207 h 378"/>
                <a:gd name="T60" fmla="*/ 119 w 370"/>
                <a:gd name="T61" fmla="*/ 170 h 378"/>
                <a:gd name="T62" fmla="*/ 362 w 370"/>
                <a:gd name="T63" fmla="*/ 257 h 378"/>
                <a:gd name="T64" fmla="*/ 350 w 370"/>
                <a:gd name="T65" fmla="*/ 376 h 378"/>
                <a:gd name="T66" fmla="*/ 350 w 370"/>
                <a:gd name="T67" fmla="*/ 377 h 378"/>
                <a:gd name="T68" fmla="*/ 348 w 370"/>
                <a:gd name="T69" fmla="*/ 378 h 378"/>
                <a:gd name="T70" fmla="*/ 22 w 370"/>
                <a:gd name="T71" fmla="*/ 378 h 378"/>
                <a:gd name="T72" fmla="*/ 20 w 370"/>
                <a:gd name="T73" fmla="*/ 377 h 378"/>
                <a:gd name="T74" fmla="*/ 20 w 370"/>
                <a:gd name="T75" fmla="*/ 377 h 378"/>
                <a:gd name="T76" fmla="*/ 8 w 370"/>
                <a:gd name="T77" fmla="*/ 257 h 378"/>
                <a:gd name="T78" fmla="*/ 60 w 370"/>
                <a:gd name="T79" fmla="*/ 166 h 378"/>
                <a:gd name="T80" fmla="*/ 105 w 370"/>
                <a:gd name="T81" fmla="*/ 158 h 378"/>
                <a:gd name="T82" fmla="*/ 103 w 370"/>
                <a:gd name="T83" fmla="*/ 170 h 378"/>
                <a:gd name="T84" fmla="*/ 103 w 370"/>
                <a:gd name="T85" fmla="*/ 210 h 378"/>
                <a:gd name="T86" fmla="*/ 103 w 370"/>
                <a:gd name="T87" fmla="*/ 210 h 378"/>
                <a:gd name="T88" fmla="*/ 120 w 370"/>
                <a:gd name="T89" fmla="*/ 223 h 378"/>
                <a:gd name="T90" fmla="*/ 168 w 370"/>
                <a:gd name="T91" fmla="*/ 215 h 378"/>
                <a:gd name="T92" fmla="*/ 202 w 370"/>
                <a:gd name="T93" fmla="*/ 215 h 378"/>
                <a:gd name="T94" fmla="*/ 250 w 370"/>
                <a:gd name="T95" fmla="*/ 223 h 378"/>
                <a:gd name="T96" fmla="*/ 267 w 370"/>
                <a:gd name="T97" fmla="*/ 210 h 378"/>
                <a:gd name="T98" fmla="*/ 267 w 370"/>
                <a:gd name="T99" fmla="*/ 210 h 378"/>
                <a:gd name="T100" fmla="*/ 267 w 370"/>
                <a:gd name="T101" fmla="*/ 170 h 378"/>
                <a:gd name="T102" fmla="*/ 265 w 370"/>
                <a:gd name="T103" fmla="*/ 158 h 378"/>
                <a:gd name="T104" fmla="*/ 309 w 370"/>
                <a:gd name="T105" fmla="*/ 166 h 378"/>
                <a:gd name="T106" fmla="*/ 362 w 370"/>
                <a:gd name="T107" fmla="*/ 2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 h="378">
                  <a:moveTo>
                    <a:pt x="233" y="162"/>
                  </a:moveTo>
                  <a:cubicBezTo>
                    <a:pt x="234" y="157"/>
                    <a:pt x="234" y="153"/>
                    <a:pt x="234" y="149"/>
                  </a:cubicBezTo>
                  <a:cubicBezTo>
                    <a:pt x="244" y="154"/>
                    <a:pt x="244" y="154"/>
                    <a:pt x="244" y="154"/>
                  </a:cubicBezTo>
                  <a:cubicBezTo>
                    <a:pt x="245" y="154"/>
                    <a:pt x="245" y="154"/>
                    <a:pt x="245" y="154"/>
                  </a:cubicBezTo>
                  <a:cubicBezTo>
                    <a:pt x="245" y="154"/>
                    <a:pt x="245" y="154"/>
                    <a:pt x="245" y="154"/>
                  </a:cubicBezTo>
                  <a:cubicBezTo>
                    <a:pt x="249" y="156"/>
                    <a:pt x="251" y="161"/>
                    <a:pt x="251" y="170"/>
                  </a:cubicBezTo>
                  <a:cubicBezTo>
                    <a:pt x="251" y="207"/>
                    <a:pt x="251" y="207"/>
                    <a:pt x="251" y="207"/>
                  </a:cubicBezTo>
                  <a:cubicBezTo>
                    <a:pt x="222" y="202"/>
                    <a:pt x="222" y="202"/>
                    <a:pt x="222" y="202"/>
                  </a:cubicBezTo>
                  <a:lnTo>
                    <a:pt x="233" y="162"/>
                  </a:lnTo>
                  <a:close/>
                  <a:moveTo>
                    <a:pt x="136" y="77"/>
                  </a:moveTo>
                  <a:cubicBezTo>
                    <a:pt x="136" y="37"/>
                    <a:pt x="136" y="37"/>
                    <a:pt x="136" y="37"/>
                  </a:cubicBezTo>
                  <a:cubicBezTo>
                    <a:pt x="234" y="0"/>
                    <a:pt x="234" y="0"/>
                    <a:pt x="234" y="0"/>
                  </a:cubicBezTo>
                  <a:cubicBezTo>
                    <a:pt x="234" y="77"/>
                    <a:pt x="234" y="77"/>
                    <a:pt x="234" y="77"/>
                  </a:cubicBezTo>
                  <a:cubicBezTo>
                    <a:pt x="234" y="94"/>
                    <a:pt x="225" y="109"/>
                    <a:pt x="213" y="118"/>
                  </a:cubicBezTo>
                  <a:cubicBezTo>
                    <a:pt x="213" y="136"/>
                    <a:pt x="213" y="136"/>
                    <a:pt x="213" y="136"/>
                  </a:cubicBezTo>
                  <a:cubicBezTo>
                    <a:pt x="218" y="141"/>
                    <a:pt x="220" y="149"/>
                    <a:pt x="217" y="158"/>
                  </a:cubicBezTo>
                  <a:cubicBezTo>
                    <a:pt x="215" y="166"/>
                    <a:pt x="210" y="185"/>
                    <a:pt x="206" y="199"/>
                  </a:cubicBezTo>
                  <a:cubicBezTo>
                    <a:pt x="164" y="199"/>
                    <a:pt x="164" y="199"/>
                    <a:pt x="164" y="199"/>
                  </a:cubicBezTo>
                  <a:cubicBezTo>
                    <a:pt x="160" y="185"/>
                    <a:pt x="155" y="166"/>
                    <a:pt x="153" y="158"/>
                  </a:cubicBezTo>
                  <a:cubicBezTo>
                    <a:pt x="150" y="149"/>
                    <a:pt x="152" y="141"/>
                    <a:pt x="157" y="136"/>
                  </a:cubicBezTo>
                  <a:cubicBezTo>
                    <a:pt x="157" y="118"/>
                    <a:pt x="157" y="118"/>
                    <a:pt x="157" y="118"/>
                  </a:cubicBezTo>
                  <a:cubicBezTo>
                    <a:pt x="145" y="109"/>
                    <a:pt x="136" y="94"/>
                    <a:pt x="136" y="77"/>
                  </a:cubicBezTo>
                  <a:close/>
                  <a:moveTo>
                    <a:pt x="119" y="170"/>
                  </a:moveTo>
                  <a:cubicBezTo>
                    <a:pt x="119" y="161"/>
                    <a:pt x="121" y="156"/>
                    <a:pt x="125" y="154"/>
                  </a:cubicBezTo>
                  <a:cubicBezTo>
                    <a:pt x="125" y="154"/>
                    <a:pt x="125" y="154"/>
                    <a:pt x="125" y="154"/>
                  </a:cubicBezTo>
                  <a:cubicBezTo>
                    <a:pt x="126" y="154"/>
                    <a:pt x="126" y="154"/>
                    <a:pt x="126" y="154"/>
                  </a:cubicBezTo>
                  <a:cubicBezTo>
                    <a:pt x="136" y="149"/>
                    <a:pt x="136" y="149"/>
                    <a:pt x="136" y="149"/>
                  </a:cubicBezTo>
                  <a:cubicBezTo>
                    <a:pt x="136" y="153"/>
                    <a:pt x="136" y="157"/>
                    <a:pt x="137" y="162"/>
                  </a:cubicBezTo>
                  <a:cubicBezTo>
                    <a:pt x="148" y="202"/>
                    <a:pt x="148" y="202"/>
                    <a:pt x="148" y="202"/>
                  </a:cubicBezTo>
                  <a:cubicBezTo>
                    <a:pt x="119" y="207"/>
                    <a:pt x="119" y="207"/>
                    <a:pt x="119" y="207"/>
                  </a:cubicBezTo>
                  <a:lnTo>
                    <a:pt x="119" y="170"/>
                  </a:lnTo>
                  <a:close/>
                  <a:moveTo>
                    <a:pt x="362" y="257"/>
                  </a:moveTo>
                  <a:cubicBezTo>
                    <a:pt x="350" y="376"/>
                    <a:pt x="350" y="376"/>
                    <a:pt x="350" y="376"/>
                  </a:cubicBezTo>
                  <a:cubicBezTo>
                    <a:pt x="350" y="377"/>
                    <a:pt x="350" y="377"/>
                    <a:pt x="350" y="377"/>
                  </a:cubicBezTo>
                  <a:cubicBezTo>
                    <a:pt x="349" y="377"/>
                    <a:pt x="349" y="378"/>
                    <a:pt x="348" y="378"/>
                  </a:cubicBezTo>
                  <a:cubicBezTo>
                    <a:pt x="22" y="378"/>
                    <a:pt x="22" y="378"/>
                    <a:pt x="22" y="378"/>
                  </a:cubicBezTo>
                  <a:cubicBezTo>
                    <a:pt x="21" y="378"/>
                    <a:pt x="20" y="377"/>
                    <a:pt x="20" y="377"/>
                  </a:cubicBezTo>
                  <a:cubicBezTo>
                    <a:pt x="20" y="377"/>
                    <a:pt x="20" y="377"/>
                    <a:pt x="20" y="377"/>
                  </a:cubicBezTo>
                  <a:cubicBezTo>
                    <a:pt x="8" y="257"/>
                    <a:pt x="8" y="257"/>
                    <a:pt x="8" y="257"/>
                  </a:cubicBezTo>
                  <a:cubicBezTo>
                    <a:pt x="0" y="186"/>
                    <a:pt x="32" y="171"/>
                    <a:pt x="60" y="166"/>
                  </a:cubicBezTo>
                  <a:cubicBezTo>
                    <a:pt x="71" y="164"/>
                    <a:pt x="87" y="161"/>
                    <a:pt x="105" y="158"/>
                  </a:cubicBezTo>
                  <a:cubicBezTo>
                    <a:pt x="104" y="161"/>
                    <a:pt x="103" y="165"/>
                    <a:pt x="103" y="170"/>
                  </a:cubicBezTo>
                  <a:cubicBezTo>
                    <a:pt x="103" y="210"/>
                    <a:pt x="103" y="210"/>
                    <a:pt x="103" y="210"/>
                  </a:cubicBezTo>
                  <a:cubicBezTo>
                    <a:pt x="103" y="210"/>
                    <a:pt x="103" y="210"/>
                    <a:pt x="103" y="210"/>
                  </a:cubicBezTo>
                  <a:cubicBezTo>
                    <a:pt x="103" y="219"/>
                    <a:pt x="111" y="224"/>
                    <a:pt x="120" y="223"/>
                  </a:cubicBezTo>
                  <a:cubicBezTo>
                    <a:pt x="168" y="215"/>
                    <a:pt x="168" y="215"/>
                    <a:pt x="168" y="215"/>
                  </a:cubicBezTo>
                  <a:cubicBezTo>
                    <a:pt x="202" y="215"/>
                    <a:pt x="202" y="215"/>
                    <a:pt x="202" y="215"/>
                  </a:cubicBezTo>
                  <a:cubicBezTo>
                    <a:pt x="250" y="223"/>
                    <a:pt x="250" y="223"/>
                    <a:pt x="250" y="223"/>
                  </a:cubicBezTo>
                  <a:cubicBezTo>
                    <a:pt x="259" y="224"/>
                    <a:pt x="267" y="219"/>
                    <a:pt x="267" y="210"/>
                  </a:cubicBezTo>
                  <a:cubicBezTo>
                    <a:pt x="267" y="210"/>
                    <a:pt x="267" y="210"/>
                    <a:pt x="267" y="210"/>
                  </a:cubicBezTo>
                  <a:cubicBezTo>
                    <a:pt x="267" y="170"/>
                    <a:pt x="267" y="170"/>
                    <a:pt x="267" y="170"/>
                  </a:cubicBezTo>
                  <a:cubicBezTo>
                    <a:pt x="267" y="165"/>
                    <a:pt x="266" y="161"/>
                    <a:pt x="265" y="158"/>
                  </a:cubicBezTo>
                  <a:cubicBezTo>
                    <a:pt x="283" y="161"/>
                    <a:pt x="299" y="164"/>
                    <a:pt x="309" y="166"/>
                  </a:cubicBezTo>
                  <a:cubicBezTo>
                    <a:pt x="338" y="171"/>
                    <a:pt x="370" y="186"/>
                    <a:pt x="362"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endParaRPr kumimoji="0" lang="ja-JP" altLang="en-US" sz="1633">
                <a:solidFill>
                  <a:srgbClr val="000000"/>
                </a:solidFill>
                <a:latin typeface="+mn-ea"/>
              </a:endParaRPr>
            </a:p>
          </p:txBody>
        </p:sp>
        <p:sp>
          <p:nvSpPr>
            <p:cNvPr id="16" name="Freeform 21">
              <a:extLst>
                <a:ext uri="{FF2B5EF4-FFF2-40B4-BE49-F238E27FC236}">
                  <a16:creationId xmlns:a16="http://schemas.microsoft.com/office/drawing/2014/main" id="{9A496EE8-579B-E405-778F-B9B1328609C0}"/>
                </a:ext>
              </a:extLst>
            </p:cNvPr>
            <p:cNvSpPr>
              <a:spLocks noEditPoints="1"/>
            </p:cNvSpPr>
            <p:nvPr/>
          </p:nvSpPr>
          <p:spPr bwMode="auto">
            <a:xfrm>
              <a:off x="4303" y="987"/>
              <a:ext cx="606" cy="678"/>
            </a:xfrm>
            <a:custGeom>
              <a:avLst/>
              <a:gdLst>
                <a:gd name="T0" fmla="*/ 263 w 398"/>
                <a:gd name="T1" fmla="*/ 190 h 445"/>
                <a:gd name="T2" fmla="*/ 262 w 398"/>
                <a:gd name="T3" fmla="*/ 176 h 445"/>
                <a:gd name="T4" fmla="*/ 275 w 398"/>
                <a:gd name="T5" fmla="*/ 81 h 445"/>
                <a:gd name="T6" fmla="*/ 199 w 398"/>
                <a:gd name="T7" fmla="*/ 0 h 445"/>
                <a:gd name="T8" fmla="*/ 123 w 398"/>
                <a:gd name="T9" fmla="*/ 81 h 445"/>
                <a:gd name="T10" fmla="*/ 136 w 398"/>
                <a:gd name="T11" fmla="*/ 176 h 445"/>
                <a:gd name="T12" fmla="*/ 135 w 398"/>
                <a:gd name="T13" fmla="*/ 190 h 445"/>
                <a:gd name="T14" fmla="*/ 6 w 398"/>
                <a:gd name="T15" fmla="*/ 310 h 445"/>
                <a:gd name="T16" fmla="*/ 36 w 398"/>
                <a:gd name="T17" fmla="*/ 445 h 445"/>
                <a:gd name="T18" fmla="*/ 380 w 398"/>
                <a:gd name="T19" fmla="*/ 429 h 445"/>
                <a:gd name="T20" fmla="*/ 326 w 398"/>
                <a:gd name="T21" fmla="*/ 201 h 445"/>
                <a:gd name="T22" fmla="*/ 248 w 398"/>
                <a:gd name="T23" fmla="*/ 200 h 445"/>
                <a:gd name="T24" fmla="*/ 259 w 398"/>
                <a:gd name="T25" fmla="*/ 205 h 445"/>
                <a:gd name="T26" fmla="*/ 265 w 398"/>
                <a:gd name="T27" fmla="*/ 221 h 445"/>
                <a:gd name="T28" fmla="*/ 236 w 398"/>
                <a:gd name="T29" fmla="*/ 253 h 445"/>
                <a:gd name="T30" fmla="*/ 150 w 398"/>
                <a:gd name="T31" fmla="*/ 128 h 445"/>
                <a:gd name="T32" fmla="*/ 248 w 398"/>
                <a:gd name="T33" fmla="*/ 51 h 445"/>
                <a:gd name="T34" fmla="*/ 227 w 398"/>
                <a:gd name="T35" fmla="*/ 169 h 445"/>
                <a:gd name="T36" fmla="*/ 231 w 398"/>
                <a:gd name="T37" fmla="*/ 209 h 445"/>
                <a:gd name="T38" fmla="*/ 178 w 398"/>
                <a:gd name="T39" fmla="*/ 250 h 445"/>
                <a:gd name="T40" fmla="*/ 171 w 398"/>
                <a:gd name="T41" fmla="*/ 187 h 445"/>
                <a:gd name="T42" fmla="*/ 150 w 398"/>
                <a:gd name="T43" fmla="*/ 128 h 445"/>
                <a:gd name="T44" fmla="*/ 139 w 398"/>
                <a:gd name="T45" fmla="*/ 205 h 445"/>
                <a:gd name="T46" fmla="*/ 140 w 398"/>
                <a:gd name="T47" fmla="*/ 205 h 445"/>
                <a:gd name="T48" fmla="*/ 151 w 398"/>
                <a:gd name="T49" fmla="*/ 213 h 445"/>
                <a:gd name="T50" fmla="*/ 133 w 398"/>
                <a:gd name="T51" fmla="*/ 258 h 445"/>
                <a:gd name="T52" fmla="*/ 376 w 398"/>
                <a:gd name="T53" fmla="*/ 308 h 445"/>
                <a:gd name="T54" fmla="*/ 364 w 398"/>
                <a:gd name="T55" fmla="*/ 428 h 445"/>
                <a:gd name="T56" fmla="*/ 36 w 398"/>
                <a:gd name="T57" fmla="*/ 429 h 445"/>
                <a:gd name="T58" fmla="*/ 34 w 398"/>
                <a:gd name="T59" fmla="*/ 428 h 445"/>
                <a:gd name="T60" fmla="*/ 74 w 398"/>
                <a:gd name="T61" fmla="*/ 217 h 445"/>
                <a:gd name="T62" fmla="*/ 117 w 398"/>
                <a:gd name="T63" fmla="*/ 221 h 445"/>
                <a:gd name="T64" fmla="*/ 117 w 398"/>
                <a:gd name="T65" fmla="*/ 261 h 445"/>
                <a:gd name="T66" fmla="*/ 182 w 398"/>
                <a:gd name="T67" fmla="*/ 266 h 445"/>
                <a:gd name="T68" fmla="*/ 264 w 398"/>
                <a:gd name="T69" fmla="*/ 274 h 445"/>
                <a:gd name="T70" fmla="*/ 281 w 398"/>
                <a:gd name="T71" fmla="*/ 261 h 445"/>
                <a:gd name="T72" fmla="*/ 279 w 398"/>
                <a:gd name="T73" fmla="*/ 209 h 445"/>
                <a:gd name="T74" fmla="*/ 376 w 398"/>
                <a:gd name="T75" fmla="*/ 308 h 445"/>
                <a:gd name="T76" fmla="*/ 320 w 398"/>
                <a:gd name="T77" fmla="*/ 314 h 445"/>
                <a:gd name="T78" fmla="*/ 295 w 398"/>
                <a:gd name="T79" fmla="*/ 337 h 445"/>
                <a:gd name="T80" fmla="*/ 272 w 398"/>
                <a:gd name="T81" fmla="*/ 362 h 445"/>
                <a:gd name="T82" fmla="*/ 248 w 398"/>
                <a:gd name="T83" fmla="*/ 337 h 445"/>
                <a:gd name="T84" fmla="*/ 272 w 398"/>
                <a:gd name="T85" fmla="*/ 314 h 445"/>
                <a:gd name="T86" fmla="*/ 295 w 398"/>
                <a:gd name="T87" fmla="*/ 2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45">
                  <a:moveTo>
                    <a:pt x="326" y="201"/>
                  </a:moveTo>
                  <a:cubicBezTo>
                    <a:pt x="312" y="199"/>
                    <a:pt x="287" y="194"/>
                    <a:pt x="263" y="190"/>
                  </a:cubicBezTo>
                  <a:cubicBezTo>
                    <a:pt x="242" y="180"/>
                    <a:pt x="242" y="180"/>
                    <a:pt x="242" y="180"/>
                  </a:cubicBezTo>
                  <a:cubicBezTo>
                    <a:pt x="262" y="176"/>
                    <a:pt x="262" y="176"/>
                    <a:pt x="262" y="176"/>
                  </a:cubicBezTo>
                  <a:cubicBezTo>
                    <a:pt x="276" y="172"/>
                    <a:pt x="283" y="159"/>
                    <a:pt x="281" y="144"/>
                  </a:cubicBezTo>
                  <a:cubicBezTo>
                    <a:pt x="279" y="121"/>
                    <a:pt x="276" y="90"/>
                    <a:pt x="275" y="81"/>
                  </a:cubicBezTo>
                  <a:cubicBezTo>
                    <a:pt x="270" y="40"/>
                    <a:pt x="250" y="0"/>
                    <a:pt x="199" y="0"/>
                  </a:cubicBezTo>
                  <a:cubicBezTo>
                    <a:pt x="199" y="0"/>
                    <a:pt x="199" y="0"/>
                    <a:pt x="199" y="0"/>
                  </a:cubicBezTo>
                  <a:cubicBezTo>
                    <a:pt x="199" y="0"/>
                    <a:pt x="199" y="0"/>
                    <a:pt x="199" y="0"/>
                  </a:cubicBezTo>
                  <a:cubicBezTo>
                    <a:pt x="148" y="0"/>
                    <a:pt x="128" y="40"/>
                    <a:pt x="123" y="81"/>
                  </a:cubicBezTo>
                  <a:cubicBezTo>
                    <a:pt x="122" y="90"/>
                    <a:pt x="119" y="121"/>
                    <a:pt x="117" y="144"/>
                  </a:cubicBezTo>
                  <a:cubicBezTo>
                    <a:pt x="115" y="159"/>
                    <a:pt x="122" y="172"/>
                    <a:pt x="136" y="176"/>
                  </a:cubicBezTo>
                  <a:cubicBezTo>
                    <a:pt x="156" y="180"/>
                    <a:pt x="156" y="180"/>
                    <a:pt x="156" y="180"/>
                  </a:cubicBezTo>
                  <a:cubicBezTo>
                    <a:pt x="135" y="190"/>
                    <a:pt x="135" y="190"/>
                    <a:pt x="135" y="190"/>
                  </a:cubicBezTo>
                  <a:cubicBezTo>
                    <a:pt x="111" y="194"/>
                    <a:pt x="86" y="199"/>
                    <a:pt x="72" y="201"/>
                  </a:cubicBezTo>
                  <a:cubicBezTo>
                    <a:pt x="16" y="212"/>
                    <a:pt x="0" y="253"/>
                    <a:pt x="6" y="310"/>
                  </a:cubicBezTo>
                  <a:cubicBezTo>
                    <a:pt x="8" y="328"/>
                    <a:pt x="13" y="379"/>
                    <a:pt x="18" y="429"/>
                  </a:cubicBezTo>
                  <a:cubicBezTo>
                    <a:pt x="19" y="438"/>
                    <a:pt x="26" y="445"/>
                    <a:pt x="36" y="445"/>
                  </a:cubicBezTo>
                  <a:cubicBezTo>
                    <a:pt x="362" y="445"/>
                    <a:pt x="362" y="445"/>
                    <a:pt x="362" y="445"/>
                  </a:cubicBezTo>
                  <a:cubicBezTo>
                    <a:pt x="372" y="445"/>
                    <a:pt x="379" y="438"/>
                    <a:pt x="380" y="429"/>
                  </a:cubicBezTo>
                  <a:cubicBezTo>
                    <a:pt x="385" y="378"/>
                    <a:pt x="390" y="328"/>
                    <a:pt x="392" y="310"/>
                  </a:cubicBezTo>
                  <a:cubicBezTo>
                    <a:pt x="398" y="253"/>
                    <a:pt x="382" y="212"/>
                    <a:pt x="326" y="201"/>
                  </a:cubicBezTo>
                  <a:close/>
                  <a:moveTo>
                    <a:pt x="247" y="213"/>
                  </a:moveTo>
                  <a:cubicBezTo>
                    <a:pt x="248" y="208"/>
                    <a:pt x="248" y="204"/>
                    <a:pt x="248" y="200"/>
                  </a:cubicBezTo>
                  <a:cubicBezTo>
                    <a:pt x="258" y="205"/>
                    <a:pt x="258" y="205"/>
                    <a:pt x="258" y="205"/>
                  </a:cubicBezTo>
                  <a:cubicBezTo>
                    <a:pt x="259" y="205"/>
                    <a:pt x="259" y="205"/>
                    <a:pt x="259" y="205"/>
                  </a:cubicBezTo>
                  <a:cubicBezTo>
                    <a:pt x="259" y="205"/>
                    <a:pt x="259" y="205"/>
                    <a:pt x="259" y="205"/>
                  </a:cubicBezTo>
                  <a:cubicBezTo>
                    <a:pt x="263" y="207"/>
                    <a:pt x="265" y="212"/>
                    <a:pt x="265" y="221"/>
                  </a:cubicBezTo>
                  <a:cubicBezTo>
                    <a:pt x="265" y="258"/>
                    <a:pt x="265" y="258"/>
                    <a:pt x="265" y="258"/>
                  </a:cubicBezTo>
                  <a:cubicBezTo>
                    <a:pt x="236" y="253"/>
                    <a:pt x="236" y="253"/>
                    <a:pt x="236" y="253"/>
                  </a:cubicBezTo>
                  <a:lnTo>
                    <a:pt x="247" y="213"/>
                  </a:lnTo>
                  <a:close/>
                  <a:moveTo>
                    <a:pt x="150" y="128"/>
                  </a:moveTo>
                  <a:cubicBezTo>
                    <a:pt x="150" y="88"/>
                    <a:pt x="150" y="88"/>
                    <a:pt x="150" y="88"/>
                  </a:cubicBezTo>
                  <a:cubicBezTo>
                    <a:pt x="248" y="51"/>
                    <a:pt x="248" y="51"/>
                    <a:pt x="248" y="51"/>
                  </a:cubicBezTo>
                  <a:cubicBezTo>
                    <a:pt x="248" y="128"/>
                    <a:pt x="248" y="128"/>
                    <a:pt x="248" y="128"/>
                  </a:cubicBezTo>
                  <a:cubicBezTo>
                    <a:pt x="248" y="145"/>
                    <a:pt x="239" y="160"/>
                    <a:pt x="227" y="169"/>
                  </a:cubicBezTo>
                  <a:cubicBezTo>
                    <a:pt x="227" y="187"/>
                    <a:pt x="227" y="187"/>
                    <a:pt x="227" y="187"/>
                  </a:cubicBezTo>
                  <a:cubicBezTo>
                    <a:pt x="232" y="192"/>
                    <a:pt x="234" y="200"/>
                    <a:pt x="231" y="209"/>
                  </a:cubicBezTo>
                  <a:cubicBezTo>
                    <a:pt x="229" y="217"/>
                    <a:pt x="224" y="236"/>
                    <a:pt x="220" y="250"/>
                  </a:cubicBezTo>
                  <a:cubicBezTo>
                    <a:pt x="178" y="250"/>
                    <a:pt x="178" y="250"/>
                    <a:pt x="178" y="250"/>
                  </a:cubicBezTo>
                  <a:cubicBezTo>
                    <a:pt x="174" y="236"/>
                    <a:pt x="169" y="217"/>
                    <a:pt x="167" y="209"/>
                  </a:cubicBezTo>
                  <a:cubicBezTo>
                    <a:pt x="164" y="200"/>
                    <a:pt x="166" y="192"/>
                    <a:pt x="171" y="187"/>
                  </a:cubicBezTo>
                  <a:cubicBezTo>
                    <a:pt x="171" y="169"/>
                    <a:pt x="171" y="169"/>
                    <a:pt x="171" y="169"/>
                  </a:cubicBezTo>
                  <a:cubicBezTo>
                    <a:pt x="159" y="160"/>
                    <a:pt x="150" y="145"/>
                    <a:pt x="150" y="128"/>
                  </a:cubicBezTo>
                  <a:close/>
                  <a:moveTo>
                    <a:pt x="133" y="221"/>
                  </a:moveTo>
                  <a:cubicBezTo>
                    <a:pt x="133" y="212"/>
                    <a:pt x="135" y="207"/>
                    <a:pt x="139" y="205"/>
                  </a:cubicBezTo>
                  <a:cubicBezTo>
                    <a:pt x="139" y="205"/>
                    <a:pt x="139" y="205"/>
                    <a:pt x="139" y="205"/>
                  </a:cubicBezTo>
                  <a:cubicBezTo>
                    <a:pt x="140" y="205"/>
                    <a:pt x="140" y="205"/>
                    <a:pt x="140" y="205"/>
                  </a:cubicBezTo>
                  <a:cubicBezTo>
                    <a:pt x="150" y="200"/>
                    <a:pt x="150" y="200"/>
                    <a:pt x="150" y="200"/>
                  </a:cubicBezTo>
                  <a:cubicBezTo>
                    <a:pt x="150" y="204"/>
                    <a:pt x="150" y="208"/>
                    <a:pt x="151" y="213"/>
                  </a:cubicBezTo>
                  <a:cubicBezTo>
                    <a:pt x="162" y="253"/>
                    <a:pt x="162" y="253"/>
                    <a:pt x="162" y="253"/>
                  </a:cubicBezTo>
                  <a:cubicBezTo>
                    <a:pt x="133" y="258"/>
                    <a:pt x="133" y="258"/>
                    <a:pt x="133" y="258"/>
                  </a:cubicBezTo>
                  <a:lnTo>
                    <a:pt x="133" y="221"/>
                  </a:lnTo>
                  <a:close/>
                  <a:moveTo>
                    <a:pt x="376" y="308"/>
                  </a:moveTo>
                  <a:cubicBezTo>
                    <a:pt x="364" y="427"/>
                    <a:pt x="364" y="427"/>
                    <a:pt x="364" y="427"/>
                  </a:cubicBezTo>
                  <a:cubicBezTo>
                    <a:pt x="364" y="428"/>
                    <a:pt x="364" y="428"/>
                    <a:pt x="364" y="428"/>
                  </a:cubicBezTo>
                  <a:cubicBezTo>
                    <a:pt x="363" y="428"/>
                    <a:pt x="363" y="429"/>
                    <a:pt x="362" y="429"/>
                  </a:cubicBezTo>
                  <a:cubicBezTo>
                    <a:pt x="36" y="429"/>
                    <a:pt x="36" y="429"/>
                    <a:pt x="36" y="429"/>
                  </a:cubicBezTo>
                  <a:cubicBezTo>
                    <a:pt x="35" y="429"/>
                    <a:pt x="34" y="428"/>
                    <a:pt x="34" y="428"/>
                  </a:cubicBezTo>
                  <a:cubicBezTo>
                    <a:pt x="34" y="428"/>
                    <a:pt x="34" y="428"/>
                    <a:pt x="34" y="428"/>
                  </a:cubicBezTo>
                  <a:cubicBezTo>
                    <a:pt x="22" y="308"/>
                    <a:pt x="22" y="308"/>
                    <a:pt x="22" y="308"/>
                  </a:cubicBezTo>
                  <a:cubicBezTo>
                    <a:pt x="14" y="237"/>
                    <a:pt x="46" y="222"/>
                    <a:pt x="74" y="217"/>
                  </a:cubicBezTo>
                  <a:cubicBezTo>
                    <a:pt x="85" y="215"/>
                    <a:pt x="101" y="212"/>
                    <a:pt x="119" y="209"/>
                  </a:cubicBezTo>
                  <a:cubicBezTo>
                    <a:pt x="118" y="212"/>
                    <a:pt x="117" y="216"/>
                    <a:pt x="117" y="221"/>
                  </a:cubicBezTo>
                  <a:cubicBezTo>
                    <a:pt x="117" y="261"/>
                    <a:pt x="117" y="261"/>
                    <a:pt x="117" y="261"/>
                  </a:cubicBezTo>
                  <a:cubicBezTo>
                    <a:pt x="117" y="261"/>
                    <a:pt x="117" y="261"/>
                    <a:pt x="117" y="261"/>
                  </a:cubicBezTo>
                  <a:cubicBezTo>
                    <a:pt x="117" y="270"/>
                    <a:pt x="125" y="275"/>
                    <a:pt x="134" y="274"/>
                  </a:cubicBezTo>
                  <a:cubicBezTo>
                    <a:pt x="182" y="266"/>
                    <a:pt x="182" y="266"/>
                    <a:pt x="182" y="266"/>
                  </a:cubicBezTo>
                  <a:cubicBezTo>
                    <a:pt x="216" y="266"/>
                    <a:pt x="216" y="266"/>
                    <a:pt x="216" y="266"/>
                  </a:cubicBezTo>
                  <a:cubicBezTo>
                    <a:pt x="264" y="274"/>
                    <a:pt x="264" y="274"/>
                    <a:pt x="264" y="274"/>
                  </a:cubicBezTo>
                  <a:cubicBezTo>
                    <a:pt x="273" y="275"/>
                    <a:pt x="281" y="270"/>
                    <a:pt x="281" y="261"/>
                  </a:cubicBezTo>
                  <a:cubicBezTo>
                    <a:pt x="281" y="261"/>
                    <a:pt x="281" y="261"/>
                    <a:pt x="281" y="261"/>
                  </a:cubicBezTo>
                  <a:cubicBezTo>
                    <a:pt x="281" y="221"/>
                    <a:pt x="281" y="221"/>
                    <a:pt x="281" y="221"/>
                  </a:cubicBezTo>
                  <a:cubicBezTo>
                    <a:pt x="281" y="216"/>
                    <a:pt x="280" y="212"/>
                    <a:pt x="279" y="209"/>
                  </a:cubicBezTo>
                  <a:cubicBezTo>
                    <a:pt x="297" y="212"/>
                    <a:pt x="313" y="215"/>
                    <a:pt x="323" y="217"/>
                  </a:cubicBezTo>
                  <a:cubicBezTo>
                    <a:pt x="352" y="222"/>
                    <a:pt x="384" y="237"/>
                    <a:pt x="376" y="308"/>
                  </a:cubicBezTo>
                  <a:close/>
                  <a:moveTo>
                    <a:pt x="295" y="314"/>
                  </a:moveTo>
                  <a:cubicBezTo>
                    <a:pt x="320" y="314"/>
                    <a:pt x="320" y="314"/>
                    <a:pt x="320" y="314"/>
                  </a:cubicBezTo>
                  <a:cubicBezTo>
                    <a:pt x="320" y="337"/>
                    <a:pt x="320" y="337"/>
                    <a:pt x="320" y="337"/>
                  </a:cubicBezTo>
                  <a:cubicBezTo>
                    <a:pt x="295" y="337"/>
                    <a:pt x="295" y="337"/>
                    <a:pt x="295" y="337"/>
                  </a:cubicBezTo>
                  <a:cubicBezTo>
                    <a:pt x="295" y="362"/>
                    <a:pt x="295" y="362"/>
                    <a:pt x="295" y="362"/>
                  </a:cubicBezTo>
                  <a:cubicBezTo>
                    <a:pt x="272" y="362"/>
                    <a:pt x="272" y="362"/>
                    <a:pt x="272" y="362"/>
                  </a:cubicBezTo>
                  <a:cubicBezTo>
                    <a:pt x="272" y="337"/>
                    <a:pt x="272" y="337"/>
                    <a:pt x="272" y="337"/>
                  </a:cubicBezTo>
                  <a:cubicBezTo>
                    <a:pt x="248" y="337"/>
                    <a:pt x="248" y="337"/>
                    <a:pt x="248" y="337"/>
                  </a:cubicBezTo>
                  <a:cubicBezTo>
                    <a:pt x="248" y="314"/>
                    <a:pt x="248" y="314"/>
                    <a:pt x="248" y="314"/>
                  </a:cubicBezTo>
                  <a:cubicBezTo>
                    <a:pt x="272" y="314"/>
                    <a:pt x="272" y="314"/>
                    <a:pt x="272" y="314"/>
                  </a:cubicBezTo>
                  <a:cubicBezTo>
                    <a:pt x="272" y="289"/>
                    <a:pt x="272" y="289"/>
                    <a:pt x="272" y="289"/>
                  </a:cubicBezTo>
                  <a:cubicBezTo>
                    <a:pt x="295" y="289"/>
                    <a:pt x="295" y="289"/>
                    <a:pt x="295" y="289"/>
                  </a:cubicBezTo>
                  <a:lnTo>
                    <a:pt x="295" y="314"/>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endParaRPr kumimoji="0" lang="ja-JP" altLang="en-US" sz="1633">
                <a:solidFill>
                  <a:srgbClr val="FFFFFF"/>
                </a:solidFill>
                <a:latin typeface="+mn-ea"/>
              </a:endParaRPr>
            </a:p>
          </p:txBody>
        </p:sp>
      </p:grpSp>
      <p:sp>
        <p:nvSpPr>
          <p:cNvPr id="40" name="テキスト ボックス 39">
            <a:extLst>
              <a:ext uri="{FF2B5EF4-FFF2-40B4-BE49-F238E27FC236}">
                <a16:creationId xmlns:a16="http://schemas.microsoft.com/office/drawing/2014/main" id="{BAB20266-107B-2071-2EA5-DEB175061A97}"/>
              </a:ext>
            </a:extLst>
          </p:cNvPr>
          <p:cNvSpPr txBox="1"/>
          <p:nvPr/>
        </p:nvSpPr>
        <p:spPr>
          <a:xfrm>
            <a:off x="5782704" y="4614360"/>
            <a:ext cx="3599509" cy="1191095"/>
          </a:xfrm>
          <a:prstGeom prst="rect">
            <a:avLst/>
          </a:prstGeom>
          <a:noFill/>
        </p:spPr>
        <p:txBody>
          <a:bodyPr wrap="square" rtlCol="0">
            <a:spAutoFit/>
          </a:bodyPr>
          <a:lstStyle/>
          <a:p>
            <a:pPr marL="171450" indent="-171450" defTabSz="414772">
              <a:lnSpc>
                <a:spcPct val="120000"/>
              </a:lnSpc>
              <a:buClr>
                <a:srgbClr val="103185"/>
              </a:buClr>
              <a:buFont typeface="メイリオ" panose="020B0604030504040204" pitchFamily="50" charset="-128"/>
              <a:buChar char="▶"/>
              <a:defRPr/>
            </a:pPr>
            <a:r>
              <a:rPr lang="ja-JP" altLang="en-US" sz="1200" dirty="0">
                <a:solidFill>
                  <a:srgbClr val="000000"/>
                </a:solidFill>
                <a:latin typeface="+mn-ea"/>
              </a:rPr>
              <a:t>アプリのカメラ機能や、バーコードリーダーでバーコードを読み取ることなどで、製品名、ロット番号、有効期限等の</a:t>
            </a:r>
            <a:r>
              <a:rPr lang="ja-JP" altLang="en-US" sz="1200" b="1" dirty="0">
                <a:solidFill>
                  <a:srgbClr val="C00000"/>
                </a:solidFill>
                <a:latin typeface="+mn-ea"/>
              </a:rPr>
              <a:t>ワクチン情報が自動で正確に取得</a:t>
            </a:r>
            <a:r>
              <a:rPr lang="ja-JP" altLang="en-US" sz="1200" dirty="0">
                <a:solidFill>
                  <a:srgbClr val="000000"/>
                </a:solidFill>
                <a:latin typeface="+mn-ea"/>
              </a:rPr>
              <a:t>される。</a:t>
            </a:r>
            <a:endParaRPr lang="en-US" altLang="ja-JP" sz="1200" dirty="0">
              <a:solidFill>
                <a:srgbClr val="000000"/>
              </a:solidFill>
              <a:latin typeface="+mn-ea"/>
            </a:endParaRPr>
          </a:p>
          <a:p>
            <a:pPr marL="171450" indent="-171450" defTabSz="414772">
              <a:lnSpc>
                <a:spcPct val="120000"/>
              </a:lnSpc>
              <a:buClr>
                <a:srgbClr val="103185"/>
              </a:buClr>
              <a:buFont typeface="メイリオ" panose="020B0604030504040204" pitchFamily="50" charset="-128"/>
              <a:buChar char="▶"/>
              <a:defRPr/>
            </a:pPr>
            <a:r>
              <a:rPr lang="ja-JP" altLang="en-US" sz="1200" dirty="0">
                <a:solidFill>
                  <a:srgbClr val="000000"/>
                </a:solidFill>
                <a:latin typeface="+mn-ea"/>
              </a:rPr>
              <a:t>有効期限を確認し、接種が可能か判断する。</a:t>
            </a:r>
            <a:endParaRPr lang="en-US" altLang="ja-JP" sz="1200" dirty="0">
              <a:solidFill>
                <a:srgbClr val="000000"/>
              </a:solidFill>
              <a:latin typeface="+mn-ea"/>
            </a:endParaRPr>
          </a:p>
        </p:txBody>
      </p:sp>
      <p:sp>
        <p:nvSpPr>
          <p:cNvPr id="43" name="矢印: 山形 42">
            <a:extLst>
              <a:ext uri="{FF2B5EF4-FFF2-40B4-BE49-F238E27FC236}">
                <a16:creationId xmlns:a16="http://schemas.microsoft.com/office/drawing/2014/main" id="{8A65C5F5-C3C5-96C8-69D1-F0FD20BB19C4}"/>
              </a:ext>
            </a:extLst>
          </p:cNvPr>
          <p:cNvSpPr/>
          <p:nvPr/>
        </p:nvSpPr>
        <p:spPr bwMode="auto">
          <a:xfrm>
            <a:off x="5557523" y="1138507"/>
            <a:ext cx="2236788" cy="498176"/>
          </a:xfrm>
          <a:prstGeom prst="chevron">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a:r>
              <a:rPr lang="en-US" altLang="ja-JP" sz="1400" b="1">
                <a:solidFill>
                  <a:srgbClr val="0070C0"/>
                </a:solidFill>
                <a:latin typeface="+mn-ea"/>
              </a:rPr>
              <a:t>3.</a:t>
            </a:r>
            <a:r>
              <a:rPr lang="ja-JP" altLang="en-US" sz="1400" b="1">
                <a:solidFill>
                  <a:srgbClr val="0070C0"/>
                </a:solidFill>
                <a:latin typeface="+mn-ea"/>
              </a:rPr>
              <a:t>デジタル予診票</a:t>
            </a:r>
            <a:endParaRPr lang="en-US" altLang="ja-JP" sz="1400" b="1">
              <a:solidFill>
                <a:srgbClr val="0070C0"/>
              </a:solidFill>
              <a:latin typeface="+mn-ea"/>
            </a:endParaRPr>
          </a:p>
          <a:p>
            <a:pPr algn="ctr"/>
            <a:r>
              <a:rPr lang="ja-JP" altLang="en-US" sz="1400" b="1">
                <a:solidFill>
                  <a:srgbClr val="0070C0"/>
                </a:solidFill>
                <a:latin typeface="+mn-ea"/>
              </a:rPr>
              <a:t>による予診</a:t>
            </a:r>
          </a:p>
        </p:txBody>
      </p:sp>
      <p:sp>
        <p:nvSpPr>
          <p:cNvPr id="13" name="テキスト ボックス 12">
            <a:extLst>
              <a:ext uri="{FF2B5EF4-FFF2-40B4-BE49-F238E27FC236}">
                <a16:creationId xmlns:a16="http://schemas.microsoft.com/office/drawing/2014/main" id="{E830AA9B-7DDC-2783-1F1F-15DB1E5843E6}"/>
              </a:ext>
            </a:extLst>
          </p:cNvPr>
          <p:cNvSpPr txBox="1"/>
          <p:nvPr/>
        </p:nvSpPr>
        <p:spPr>
          <a:xfrm>
            <a:off x="1509131" y="1936373"/>
            <a:ext cx="3924764" cy="410882"/>
          </a:xfrm>
          <a:prstGeom prst="rect">
            <a:avLst/>
          </a:prstGeom>
          <a:noFill/>
        </p:spPr>
        <p:txBody>
          <a:bodyPr wrap="square" rtlCol="0">
            <a:spAutoFit/>
          </a:bodyPr>
          <a:lstStyle/>
          <a:p>
            <a:pPr defTabSz="414772">
              <a:lnSpc>
                <a:spcPct val="120000"/>
              </a:lnSpc>
              <a:spcAft>
                <a:spcPts val="544"/>
              </a:spcAft>
              <a:buClr>
                <a:srgbClr val="103185"/>
              </a:buClr>
            </a:pPr>
            <a:r>
              <a:rPr lang="en-US" altLang="ja-JP" b="1">
                <a:solidFill>
                  <a:schemeClr val="tx2"/>
                </a:solidFill>
                <a:latin typeface="+mn-ea"/>
              </a:rPr>
              <a:t>1.</a:t>
            </a:r>
            <a:r>
              <a:rPr lang="ja-JP" altLang="en-US" b="1">
                <a:solidFill>
                  <a:schemeClr val="tx2"/>
                </a:solidFill>
                <a:latin typeface="+mn-ea"/>
              </a:rPr>
              <a:t>ワクチン情報の読み込み</a:t>
            </a:r>
          </a:p>
        </p:txBody>
      </p:sp>
      <p:grpSp>
        <p:nvGrpSpPr>
          <p:cNvPr id="23" name="グループ化 22">
            <a:extLst>
              <a:ext uri="{FF2B5EF4-FFF2-40B4-BE49-F238E27FC236}">
                <a16:creationId xmlns:a16="http://schemas.microsoft.com/office/drawing/2014/main" id="{F84BDADB-0857-BE6D-3FB2-98791ABCD379}"/>
              </a:ext>
            </a:extLst>
          </p:cNvPr>
          <p:cNvGrpSpPr/>
          <p:nvPr/>
        </p:nvGrpSpPr>
        <p:grpSpPr>
          <a:xfrm rot="16200000">
            <a:off x="1851082" y="2353524"/>
            <a:ext cx="712629" cy="1072608"/>
            <a:chOff x="1713054" y="3129023"/>
            <a:chExt cx="891250" cy="1373529"/>
          </a:xfrm>
        </p:grpSpPr>
        <p:sp>
          <p:nvSpPr>
            <p:cNvPr id="24" name="直方体 23">
              <a:extLst>
                <a:ext uri="{FF2B5EF4-FFF2-40B4-BE49-F238E27FC236}">
                  <a16:creationId xmlns:a16="http://schemas.microsoft.com/office/drawing/2014/main" id="{5B9DE520-A092-B283-832F-2EE7C3748801}"/>
                </a:ext>
              </a:extLst>
            </p:cNvPr>
            <p:cNvSpPr/>
            <p:nvPr/>
          </p:nvSpPr>
          <p:spPr>
            <a:xfrm>
              <a:off x="1713054" y="3129023"/>
              <a:ext cx="891250" cy="1373529"/>
            </a:xfrm>
            <a:prstGeom prst="cube">
              <a:avLst/>
            </a:prstGeom>
            <a:solidFill>
              <a:schemeClr val="bg1"/>
            </a:solidFill>
            <a:ln>
              <a:solidFill>
                <a:srgbClr val="003B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pic>
          <p:nvPicPr>
            <p:cNvPr id="25" name="グラフィックス 24" descr="バーコード 単色塗りつぶし">
              <a:extLst>
                <a:ext uri="{FF2B5EF4-FFF2-40B4-BE49-F238E27FC236}">
                  <a16:creationId xmlns:a16="http://schemas.microsoft.com/office/drawing/2014/main" id="{7A1484B8-D581-44BE-379A-3AA25032CE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1009" y="4096744"/>
              <a:ext cx="365566" cy="365566"/>
            </a:xfrm>
            <a:prstGeom prst="rect">
              <a:avLst/>
            </a:prstGeom>
          </p:spPr>
        </p:pic>
        <p:sp>
          <p:nvSpPr>
            <p:cNvPr id="26" name="テキスト ボックス 25">
              <a:extLst>
                <a:ext uri="{FF2B5EF4-FFF2-40B4-BE49-F238E27FC236}">
                  <a16:creationId xmlns:a16="http://schemas.microsoft.com/office/drawing/2014/main" id="{4DC71115-AF9F-1707-DB95-448CE2FAA175}"/>
                </a:ext>
              </a:extLst>
            </p:cNvPr>
            <p:cNvSpPr txBox="1"/>
            <p:nvPr/>
          </p:nvSpPr>
          <p:spPr>
            <a:xfrm rot="5400000">
              <a:off x="1599381" y="3670100"/>
              <a:ext cx="904183" cy="314672"/>
            </a:xfrm>
            <a:prstGeom prst="rect">
              <a:avLst/>
            </a:prstGeom>
            <a:noFill/>
          </p:spPr>
          <p:txBody>
            <a:bodyPr wrap="square" rtlCol="0">
              <a:spAutoFit/>
            </a:bodyPr>
            <a:lstStyle/>
            <a:p>
              <a:pPr algn="ctr">
                <a:lnSpc>
                  <a:spcPct val="120000"/>
                </a:lnSpc>
                <a:spcAft>
                  <a:spcPts val="600"/>
                </a:spcAft>
                <a:buClr>
                  <a:schemeClr val="tx2"/>
                </a:buClr>
              </a:pPr>
              <a:r>
                <a:rPr kumimoji="1" lang="ja-JP" altLang="en-US" sz="900">
                  <a:latin typeface="+mn-ea"/>
                </a:rPr>
                <a:t>ワクチン</a:t>
              </a:r>
            </a:p>
          </p:txBody>
        </p:sp>
      </p:grpSp>
      <p:sp>
        <p:nvSpPr>
          <p:cNvPr id="30" name="テキスト ボックス 29">
            <a:extLst>
              <a:ext uri="{FF2B5EF4-FFF2-40B4-BE49-F238E27FC236}">
                <a16:creationId xmlns:a16="http://schemas.microsoft.com/office/drawing/2014/main" id="{11B0BA1A-8468-D915-FA40-0EB83F92598C}"/>
              </a:ext>
            </a:extLst>
          </p:cNvPr>
          <p:cNvSpPr txBox="1"/>
          <p:nvPr/>
        </p:nvSpPr>
        <p:spPr>
          <a:xfrm>
            <a:off x="5860661" y="1912756"/>
            <a:ext cx="2944388" cy="410882"/>
          </a:xfrm>
          <a:prstGeom prst="rect">
            <a:avLst/>
          </a:prstGeom>
          <a:noFill/>
        </p:spPr>
        <p:txBody>
          <a:bodyPr wrap="square" rtlCol="0">
            <a:spAutoFit/>
          </a:bodyPr>
          <a:lstStyle/>
          <a:p>
            <a:pPr defTabSz="414772">
              <a:lnSpc>
                <a:spcPct val="120000"/>
              </a:lnSpc>
              <a:spcAft>
                <a:spcPts val="544"/>
              </a:spcAft>
              <a:buClr>
                <a:srgbClr val="103185"/>
              </a:buClr>
            </a:pPr>
            <a:r>
              <a:rPr lang="en-US" altLang="ja-JP" b="1">
                <a:solidFill>
                  <a:schemeClr val="tx2"/>
                </a:solidFill>
                <a:latin typeface="+mn-ea"/>
              </a:rPr>
              <a:t>2.</a:t>
            </a:r>
            <a:r>
              <a:rPr lang="ja-JP" altLang="en-US" b="1">
                <a:solidFill>
                  <a:schemeClr val="tx2"/>
                </a:solidFill>
                <a:latin typeface="+mn-ea"/>
              </a:rPr>
              <a:t>ワクチンのチェック</a:t>
            </a:r>
          </a:p>
        </p:txBody>
      </p:sp>
      <p:sp>
        <p:nvSpPr>
          <p:cNvPr id="32" name="四角形: 角を丸くする 31">
            <a:extLst>
              <a:ext uri="{FF2B5EF4-FFF2-40B4-BE49-F238E27FC236}">
                <a16:creationId xmlns:a16="http://schemas.microsoft.com/office/drawing/2014/main" id="{2F6C61B1-259A-A49D-0350-19FA0A6D0405}"/>
              </a:ext>
            </a:extLst>
          </p:cNvPr>
          <p:cNvSpPr/>
          <p:nvPr/>
        </p:nvSpPr>
        <p:spPr>
          <a:xfrm>
            <a:off x="1310602" y="2378218"/>
            <a:ext cx="3366715" cy="3878486"/>
          </a:xfrm>
          <a:prstGeom prst="roundRect">
            <a:avLst>
              <a:gd name="adj" fmla="val 6360"/>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36" name="テキスト ボックス 35">
            <a:extLst>
              <a:ext uri="{FF2B5EF4-FFF2-40B4-BE49-F238E27FC236}">
                <a16:creationId xmlns:a16="http://schemas.microsoft.com/office/drawing/2014/main" id="{4EE8521B-D046-1413-445B-9DDBF082FEB8}"/>
              </a:ext>
            </a:extLst>
          </p:cNvPr>
          <p:cNvSpPr txBox="1"/>
          <p:nvPr/>
        </p:nvSpPr>
        <p:spPr>
          <a:xfrm>
            <a:off x="1412384" y="5359357"/>
            <a:ext cx="3202752" cy="526298"/>
          </a:xfrm>
          <a:prstGeom prst="rect">
            <a:avLst/>
          </a:prstGeom>
          <a:noFill/>
        </p:spPr>
        <p:txBody>
          <a:bodyPr wrap="square" rtlCol="0">
            <a:spAutoFit/>
          </a:bodyPr>
          <a:lstStyle/>
          <a:p>
            <a:pPr defTabSz="414772">
              <a:lnSpc>
                <a:spcPct val="120000"/>
              </a:lnSpc>
              <a:buClr>
                <a:srgbClr val="103185"/>
              </a:buClr>
              <a:defRPr/>
            </a:pPr>
            <a:r>
              <a:rPr lang="ja-JP" altLang="en-US" sz="1200">
                <a:solidFill>
                  <a:srgbClr val="000000"/>
                </a:solidFill>
                <a:latin typeface="+mn-ea"/>
              </a:rPr>
              <a:t>ワクチン情報の自動入力は、</a:t>
            </a:r>
            <a:br>
              <a:rPr lang="en-US" altLang="ja-JP" sz="1200">
                <a:solidFill>
                  <a:srgbClr val="000000"/>
                </a:solidFill>
                <a:latin typeface="+mn-ea"/>
              </a:rPr>
            </a:br>
            <a:r>
              <a:rPr lang="ja-JP" altLang="en-US" sz="1200">
                <a:solidFill>
                  <a:srgbClr val="000000"/>
                </a:solidFill>
                <a:latin typeface="+mn-ea"/>
              </a:rPr>
              <a:t>カメラまたはバーコードリーダー等で行う</a:t>
            </a:r>
            <a:endParaRPr lang="en-US" altLang="ja-JP" sz="1200">
              <a:solidFill>
                <a:srgbClr val="000000"/>
              </a:solidFill>
              <a:latin typeface="+mn-ea"/>
            </a:endParaRPr>
          </a:p>
        </p:txBody>
      </p:sp>
      <p:sp>
        <p:nvSpPr>
          <p:cNvPr id="38" name="四角形: 角を丸くする 37">
            <a:extLst>
              <a:ext uri="{FF2B5EF4-FFF2-40B4-BE49-F238E27FC236}">
                <a16:creationId xmlns:a16="http://schemas.microsoft.com/office/drawing/2014/main" id="{1FAA4204-C0D0-0D99-09DF-AF9C7EDF1A9C}"/>
              </a:ext>
            </a:extLst>
          </p:cNvPr>
          <p:cNvSpPr/>
          <p:nvPr/>
        </p:nvSpPr>
        <p:spPr>
          <a:xfrm>
            <a:off x="5687251" y="2362642"/>
            <a:ext cx="3790417" cy="3894062"/>
          </a:xfrm>
          <a:prstGeom prst="roundRect">
            <a:avLst>
              <a:gd name="adj" fmla="val 6360"/>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42" name="矢印: 右 41">
            <a:extLst>
              <a:ext uri="{FF2B5EF4-FFF2-40B4-BE49-F238E27FC236}">
                <a16:creationId xmlns:a16="http://schemas.microsoft.com/office/drawing/2014/main" id="{2FBFF39E-A849-AD25-D9B5-16865EC7FE75}"/>
              </a:ext>
            </a:extLst>
          </p:cNvPr>
          <p:cNvSpPr/>
          <p:nvPr/>
        </p:nvSpPr>
        <p:spPr>
          <a:xfrm>
            <a:off x="4968240" y="3856887"/>
            <a:ext cx="541444" cy="52677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pic>
        <p:nvPicPr>
          <p:cNvPr id="5" name="図 4">
            <a:extLst>
              <a:ext uri="{FF2B5EF4-FFF2-40B4-BE49-F238E27FC236}">
                <a16:creationId xmlns:a16="http://schemas.microsoft.com/office/drawing/2014/main" id="{1481210D-C577-B037-A3BC-3111B1561C16}"/>
              </a:ext>
            </a:extLst>
          </p:cNvPr>
          <p:cNvPicPr>
            <a:picLocks noChangeAspect="1"/>
          </p:cNvPicPr>
          <p:nvPr/>
        </p:nvPicPr>
        <p:blipFill>
          <a:blip r:embed="rId8"/>
          <a:stretch>
            <a:fillRect/>
          </a:stretch>
        </p:blipFill>
        <p:spPr>
          <a:xfrm>
            <a:off x="1430305" y="3304475"/>
            <a:ext cx="3184830" cy="1905432"/>
          </a:xfrm>
          <a:prstGeom prst="rect">
            <a:avLst/>
          </a:prstGeom>
        </p:spPr>
      </p:pic>
      <p:pic>
        <p:nvPicPr>
          <p:cNvPr id="49" name="図 48">
            <a:extLst>
              <a:ext uri="{FF2B5EF4-FFF2-40B4-BE49-F238E27FC236}">
                <a16:creationId xmlns:a16="http://schemas.microsoft.com/office/drawing/2014/main" id="{06594A01-5150-64D6-38BC-9E5404932479}"/>
              </a:ext>
            </a:extLst>
          </p:cNvPr>
          <p:cNvPicPr>
            <a:picLocks noChangeAspect="1"/>
          </p:cNvPicPr>
          <p:nvPr/>
        </p:nvPicPr>
        <p:blipFill>
          <a:blip r:embed="rId9"/>
          <a:stretch>
            <a:fillRect/>
          </a:stretch>
        </p:blipFill>
        <p:spPr>
          <a:xfrm>
            <a:off x="5986249" y="2533514"/>
            <a:ext cx="3192420" cy="1909974"/>
          </a:xfrm>
          <a:prstGeom prst="rect">
            <a:avLst/>
          </a:prstGeom>
        </p:spPr>
      </p:pic>
      <p:sp>
        <p:nvSpPr>
          <p:cNvPr id="6" name="テキスト プレースホルダー 40">
            <a:extLst>
              <a:ext uri="{FF2B5EF4-FFF2-40B4-BE49-F238E27FC236}">
                <a16:creationId xmlns:a16="http://schemas.microsoft.com/office/drawing/2014/main" id="{C8BF1FD4-42E4-EAD6-DE3D-D9BD10F2B734}"/>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Font typeface="Arial" panose="020B0604020202020204" pitchFamily="34" charset="0"/>
              <a:buNone/>
            </a:pPr>
            <a:r>
              <a:rPr kumimoji="0" lang="ja-JP" altLang="en-US" sz="2000" b="1" kern="0" spc="54">
                <a:solidFill>
                  <a:schemeClr val="tx2"/>
                </a:solidFill>
                <a:latin typeface="+mn-ea"/>
                <a:ea typeface="+mn-ea"/>
              </a:rPr>
              <a:t>接種を行うワクチンのバーコードを読み取り、ワクチン情報を登録</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E24AC0CF-CC7D-674B-B68D-044C617E7E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176499547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29D3A-E7B9-7F10-5828-CDDBA3B8498C}"/>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396C94F8-4B54-BE1B-48C3-5AF32070CC98}"/>
              </a:ext>
            </a:extLst>
          </p:cNvPr>
          <p:cNvPicPr>
            <a:picLocks noChangeAspect="1"/>
          </p:cNvPicPr>
          <p:nvPr/>
        </p:nvPicPr>
        <p:blipFill>
          <a:blip r:embed="rId4"/>
          <a:stretch>
            <a:fillRect/>
          </a:stretch>
        </p:blipFill>
        <p:spPr>
          <a:xfrm>
            <a:off x="1401924" y="2282003"/>
            <a:ext cx="6625238" cy="3968942"/>
          </a:xfrm>
          <a:prstGeom prst="rect">
            <a:avLst/>
          </a:prstGeom>
        </p:spPr>
      </p:pic>
      <p:graphicFrame>
        <p:nvGraphicFramePr>
          <p:cNvPr id="3" name="think-cell data - do not delete" hidden="1">
            <a:extLst>
              <a:ext uri="{FF2B5EF4-FFF2-40B4-BE49-F238E27FC236}">
                <a16:creationId xmlns:a16="http://schemas.microsoft.com/office/drawing/2014/main" id="{4535D5CE-0E70-7578-3F1B-600858EE3CE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3" name="think-cell data - do not delete" hidden="1">
                        <a:extLst>
                          <a:ext uri="{FF2B5EF4-FFF2-40B4-BE49-F238E27FC236}">
                            <a16:creationId xmlns:a16="http://schemas.microsoft.com/office/drawing/2014/main" id="{4535D5CE-0E70-7578-3F1B-600858EE3C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A443299-4585-595B-3832-1EC48CEE4681}"/>
              </a:ext>
            </a:extLst>
          </p:cNvPr>
          <p:cNvSpPr>
            <a:spLocks noGrp="1"/>
          </p:cNvSpPr>
          <p:nvPr>
            <p:ph type="title"/>
          </p:nvPr>
        </p:nvSpPr>
        <p:spPr/>
        <p:txBody>
          <a:bodyPr vert="horz"/>
          <a:lstStyle/>
          <a:p>
            <a:pPr marL="0" indent="0">
              <a:lnSpc>
                <a:spcPct val="150000"/>
              </a:lnSpc>
              <a:spcBef>
                <a:spcPts val="0"/>
              </a:spcBef>
              <a:spcAft>
                <a:spcPts val="0"/>
              </a:spcAft>
            </a:pPr>
            <a:r>
              <a:rPr lang="en-US" altLang="ja-JP" sz="2000" dirty="0">
                <a:latin typeface="+mn-ea"/>
              </a:rPr>
              <a:t>1</a:t>
            </a:r>
            <a:r>
              <a:rPr lang="ja-JP" altLang="en-US" sz="2000" dirty="0">
                <a:latin typeface="+mn-ea"/>
              </a:rPr>
              <a:t>．事務の流れ　②予診・接種</a:t>
            </a:r>
            <a:endParaRPr lang="en-US" altLang="ja-JP" sz="2000" dirty="0">
              <a:latin typeface="+mn-ea"/>
            </a:endParaRPr>
          </a:p>
        </p:txBody>
      </p:sp>
      <p:sp>
        <p:nvSpPr>
          <p:cNvPr id="10" name="四角形: 角を丸くする 9">
            <a:extLst>
              <a:ext uri="{FF2B5EF4-FFF2-40B4-BE49-F238E27FC236}">
                <a16:creationId xmlns:a16="http://schemas.microsoft.com/office/drawing/2014/main" id="{95658AA4-DFD7-3B35-5E99-E6DE46BE5CFE}"/>
              </a:ext>
            </a:extLst>
          </p:cNvPr>
          <p:cNvSpPr/>
          <p:nvPr/>
        </p:nvSpPr>
        <p:spPr bwMode="auto">
          <a:xfrm>
            <a:off x="176907" y="1146562"/>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5" name="医師">
            <a:extLst>
              <a:ext uri="{FF2B5EF4-FFF2-40B4-BE49-F238E27FC236}">
                <a16:creationId xmlns:a16="http://schemas.microsoft.com/office/drawing/2014/main" id="{1F5DCB8D-C8E0-E082-F5D0-524BDAC1CBF8}"/>
              </a:ext>
            </a:extLst>
          </p:cNvPr>
          <p:cNvGrpSpPr>
            <a:grpSpLocks noChangeAspect="1"/>
          </p:cNvGrpSpPr>
          <p:nvPr/>
        </p:nvGrpSpPr>
        <p:grpSpPr bwMode="auto">
          <a:xfrm>
            <a:off x="333372" y="1313079"/>
            <a:ext cx="762268" cy="789695"/>
            <a:chOff x="3177" y="975"/>
            <a:chExt cx="667" cy="691"/>
          </a:xfrm>
        </p:grpSpPr>
        <p:sp>
          <p:nvSpPr>
            <p:cNvPr id="6" name="Freeform 35">
              <a:extLst>
                <a:ext uri="{FF2B5EF4-FFF2-40B4-BE49-F238E27FC236}">
                  <a16:creationId xmlns:a16="http://schemas.microsoft.com/office/drawing/2014/main" id="{2121D748-1905-015C-C434-DD119516A486}"/>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9" name="Freeform 36">
              <a:extLst>
                <a:ext uri="{FF2B5EF4-FFF2-40B4-BE49-F238E27FC236}">
                  <a16:creationId xmlns:a16="http://schemas.microsoft.com/office/drawing/2014/main" id="{CBF3E30E-4E05-C55D-BEBF-AD258FCECD3A}"/>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sp>
        <p:nvSpPr>
          <p:cNvPr id="11" name="正方形/長方形 10">
            <a:extLst>
              <a:ext uri="{FF2B5EF4-FFF2-40B4-BE49-F238E27FC236}">
                <a16:creationId xmlns:a16="http://schemas.microsoft.com/office/drawing/2014/main" id="{B6A6D11C-F9C5-6BD7-67AB-97C769484209}"/>
              </a:ext>
            </a:extLst>
          </p:cNvPr>
          <p:cNvSpPr/>
          <p:nvPr/>
        </p:nvSpPr>
        <p:spPr>
          <a:xfrm>
            <a:off x="256734" y="2169438"/>
            <a:ext cx="906236" cy="371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a:solidFill>
                  <a:schemeClr val="bg1"/>
                </a:solidFill>
                <a:latin typeface="+mn-ea"/>
              </a:rPr>
              <a:t>診察室</a:t>
            </a:r>
            <a:endParaRPr lang="en-US" altLang="ja-JP" sz="1200">
              <a:solidFill>
                <a:schemeClr val="bg1"/>
              </a:solidFill>
              <a:latin typeface="+mn-ea"/>
            </a:endParaRPr>
          </a:p>
          <a:p>
            <a:pPr algn="ctr"/>
            <a:r>
              <a:rPr lang="ja-JP" altLang="en-US" sz="1200">
                <a:solidFill>
                  <a:schemeClr val="bg1"/>
                </a:solidFill>
                <a:latin typeface="+mn-ea"/>
              </a:rPr>
              <a:t>（医師）</a:t>
            </a:r>
          </a:p>
        </p:txBody>
      </p:sp>
      <p:sp>
        <p:nvSpPr>
          <p:cNvPr id="7" name="テキスト ボックス 6">
            <a:extLst>
              <a:ext uri="{FF2B5EF4-FFF2-40B4-BE49-F238E27FC236}">
                <a16:creationId xmlns:a16="http://schemas.microsoft.com/office/drawing/2014/main" id="{7C55C410-F1EA-C31D-883D-AAB51041E564}"/>
              </a:ext>
            </a:extLst>
          </p:cNvPr>
          <p:cNvSpPr txBox="1"/>
          <p:nvPr/>
        </p:nvSpPr>
        <p:spPr>
          <a:xfrm>
            <a:off x="1401924" y="1856203"/>
            <a:ext cx="3924764" cy="410882"/>
          </a:xfrm>
          <a:prstGeom prst="rect">
            <a:avLst/>
          </a:prstGeom>
          <a:noFill/>
        </p:spPr>
        <p:txBody>
          <a:bodyPr wrap="square" rtlCol="0">
            <a:spAutoFit/>
          </a:bodyPr>
          <a:lstStyle/>
          <a:p>
            <a:pPr defTabSz="414772">
              <a:lnSpc>
                <a:spcPct val="120000"/>
              </a:lnSpc>
              <a:spcAft>
                <a:spcPts val="544"/>
              </a:spcAft>
              <a:buClr>
                <a:srgbClr val="103185"/>
              </a:buClr>
            </a:pPr>
            <a:r>
              <a:rPr lang="en-US" altLang="ja-JP" b="1">
                <a:solidFill>
                  <a:schemeClr val="tx2"/>
                </a:solidFill>
                <a:latin typeface="+mn-ea"/>
              </a:rPr>
              <a:t>3.</a:t>
            </a:r>
            <a:r>
              <a:rPr lang="ja-JP" altLang="en-US" b="1">
                <a:solidFill>
                  <a:schemeClr val="tx2"/>
                </a:solidFill>
                <a:latin typeface="+mn-ea"/>
              </a:rPr>
              <a:t>デジタル予診票による予診</a:t>
            </a:r>
          </a:p>
        </p:txBody>
      </p:sp>
      <p:sp>
        <p:nvSpPr>
          <p:cNvPr id="18" name="テキスト ボックス 17">
            <a:extLst>
              <a:ext uri="{FF2B5EF4-FFF2-40B4-BE49-F238E27FC236}">
                <a16:creationId xmlns:a16="http://schemas.microsoft.com/office/drawing/2014/main" id="{86CCCE70-CAA5-A201-AEE6-F15004FC4664}"/>
              </a:ext>
            </a:extLst>
          </p:cNvPr>
          <p:cNvSpPr txBox="1"/>
          <p:nvPr/>
        </p:nvSpPr>
        <p:spPr>
          <a:xfrm>
            <a:off x="369943" y="6391677"/>
            <a:ext cx="1871760" cy="276999"/>
          </a:xfrm>
          <a:prstGeom prst="rect">
            <a:avLst/>
          </a:prstGeom>
          <a:solidFill>
            <a:schemeClr val="bg1"/>
          </a:solid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a:solidFill>
                  <a:schemeClr val="tx1">
                    <a:lumMod val="75000"/>
                    <a:lumOff val="25000"/>
                  </a:schemeClr>
                </a:solidFill>
                <a:latin typeface="+mn-ea"/>
              </a:rPr>
              <a:t>一括チェックも可能</a:t>
            </a:r>
            <a:endParaRPr lang="en-US" altLang="ja-JP" sz="1200" b="1">
              <a:solidFill>
                <a:schemeClr val="tx1">
                  <a:lumMod val="75000"/>
                  <a:lumOff val="25000"/>
                </a:schemeClr>
              </a:solidFill>
              <a:latin typeface="+mn-ea"/>
            </a:endParaRPr>
          </a:p>
        </p:txBody>
      </p:sp>
      <p:cxnSp>
        <p:nvCxnSpPr>
          <p:cNvPr id="20" name="直線コネクタ 19">
            <a:extLst>
              <a:ext uri="{FF2B5EF4-FFF2-40B4-BE49-F238E27FC236}">
                <a16:creationId xmlns:a16="http://schemas.microsoft.com/office/drawing/2014/main" id="{105472C9-F1EC-28A7-F195-835FAC139FDB}"/>
              </a:ext>
            </a:extLst>
          </p:cNvPr>
          <p:cNvCxnSpPr>
            <a:cxnSpLocks/>
          </p:cNvCxnSpPr>
          <p:nvPr/>
        </p:nvCxnSpPr>
        <p:spPr>
          <a:xfrm flipV="1">
            <a:off x="1173429" y="5572125"/>
            <a:ext cx="705409" cy="7765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1FE90782-B303-F33A-B855-F8394D57C32A}"/>
              </a:ext>
            </a:extLst>
          </p:cNvPr>
          <p:cNvSpPr txBox="1"/>
          <p:nvPr/>
        </p:nvSpPr>
        <p:spPr>
          <a:xfrm>
            <a:off x="7246202" y="6182153"/>
            <a:ext cx="1785087" cy="461665"/>
          </a:xfrm>
          <a:prstGeom prst="rect">
            <a:avLst/>
          </a:prstGeom>
          <a:solidFill>
            <a:schemeClr val="bg1"/>
          </a:solidFill>
          <a:ln w="158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a:solidFill>
                  <a:schemeClr val="tx1">
                    <a:lumMod val="75000"/>
                    <a:lumOff val="25000"/>
                  </a:schemeClr>
                </a:solidFill>
                <a:latin typeface="+mn-ea"/>
              </a:rPr>
              <a:t>医師の判断を実施後</a:t>
            </a:r>
            <a:endParaRPr lang="en-US" altLang="ja-JP" sz="1200" b="1">
              <a:solidFill>
                <a:schemeClr val="tx1">
                  <a:lumMod val="75000"/>
                  <a:lumOff val="25000"/>
                </a:schemeClr>
              </a:solidFill>
              <a:latin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a:solidFill>
                  <a:schemeClr val="tx1">
                    <a:lumMod val="75000"/>
                    <a:lumOff val="25000"/>
                  </a:schemeClr>
                </a:solidFill>
                <a:latin typeface="+mn-ea"/>
              </a:rPr>
              <a:t>次のステップにすすむ</a:t>
            </a:r>
            <a:endParaRPr lang="en-US" altLang="ja-JP" sz="1200" b="1">
              <a:solidFill>
                <a:schemeClr val="tx1">
                  <a:lumMod val="75000"/>
                  <a:lumOff val="25000"/>
                </a:schemeClr>
              </a:solidFill>
              <a:latin typeface="+mn-ea"/>
            </a:endParaRPr>
          </a:p>
        </p:txBody>
      </p:sp>
      <p:cxnSp>
        <p:nvCxnSpPr>
          <p:cNvPr id="25" name="直線コネクタ 24">
            <a:extLst>
              <a:ext uri="{FF2B5EF4-FFF2-40B4-BE49-F238E27FC236}">
                <a16:creationId xmlns:a16="http://schemas.microsoft.com/office/drawing/2014/main" id="{AA4BE681-9B57-AF48-C424-7898AAF9ECB8}"/>
              </a:ext>
            </a:extLst>
          </p:cNvPr>
          <p:cNvCxnSpPr>
            <a:cxnSpLocks/>
          </p:cNvCxnSpPr>
          <p:nvPr/>
        </p:nvCxnSpPr>
        <p:spPr>
          <a:xfrm flipH="1" flipV="1">
            <a:off x="7524724" y="5985850"/>
            <a:ext cx="366126" cy="1846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BC33DC1E-735E-3535-8FE9-5988E3132C72}"/>
              </a:ext>
            </a:extLst>
          </p:cNvPr>
          <p:cNvCxnSpPr>
            <a:cxnSpLocks/>
            <a:endCxn id="14" idx="1"/>
          </p:cNvCxnSpPr>
          <p:nvPr/>
        </p:nvCxnSpPr>
        <p:spPr>
          <a:xfrm>
            <a:off x="7338447" y="4099302"/>
            <a:ext cx="249995" cy="687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ー 40">
            <a:extLst>
              <a:ext uri="{FF2B5EF4-FFF2-40B4-BE49-F238E27FC236}">
                <a16:creationId xmlns:a16="http://schemas.microsoft.com/office/drawing/2014/main" id="{4C2287F5-31BA-87BA-4ADA-7483D4512FB9}"/>
              </a:ext>
            </a:extLst>
          </p:cNvPr>
          <p:cNvSpPr txBox="1">
            <a:spLocks/>
          </p:cNvSpPr>
          <p:nvPr/>
        </p:nvSpPr>
        <p:spPr>
          <a:xfrm>
            <a:off x="0" y="367927"/>
            <a:ext cx="9907200" cy="554731"/>
          </a:xfrm>
          <a:prstGeom prst="rect">
            <a:avLst/>
          </a:prstGeom>
        </p:spPr>
        <p:txBody>
          <a:bodyPr vert="horz" lIns="91440" tIns="45720" rIns="91440" bIns="45720" rtlCol="0">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Font typeface="Arial" panose="020B0604020202020204" pitchFamily="34" charset="0"/>
              <a:buNone/>
            </a:pPr>
            <a:r>
              <a:rPr kumimoji="0" lang="ja-JP" altLang="en-US" sz="2000" b="1" kern="0" spc="54">
                <a:solidFill>
                  <a:schemeClr val="tx2"/>
                </a:solidFill>
                <a:latin typeface="+mn-ea"/>
                <a:ea typeface="+mn-ea"/>
              </a:rPr>
              <a:t>予診票の確認・修正を実施し、医師の判断のもと接種可否を登録</a:t>
            </a:r>
          </a:p>
        </p:txBody>
      </p:sp>
      <p:sp>
        <p:nvSpPr>
          <p:cNvPr id="13" name="矢印: 五方向 12">
            <a:extLst>
              <a:ext uri="{FF2B5EF4-FFF2-40B4-BE49-F238E27FC236}">
                <a16:creationId xmlns:a16="http://schemas.microsoft.com/office/drawing/2014/main" id="{5EE890BB-5949-1A26-D118-AA68F3DAA3D9}"/>
              </a:ext>
            </a:extLst>
          </p:cNvPr>
          <p:cNvSpPr/>
          <p:nvPr/>
        </p:nvSpPr>
        <p:spPr bwMode="auto">
          <a:xfrm>
            <a:off x="1412383" y="1139614"/>
            <a:ext cx="2237467" cy="513179"/>
          </a:xfrm>
          <a:prstGeom prst="homePlate">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a:r>
              <a:rPr lang="en-US" altLang="ja-JP" sz="1400" b="1">
                <a:solidFill>
                  <a:srgbClr val="0070C0"/>
                </a:solidFill>
                <a:latin typeface="+mn-ea"/>
              </a:rPr>
              <a:t>1.</a:t>
            </a:r>
            <a:r>
              <a:rPr lang="ja-JP" altLang="en-US" sz="1400" b="1">
                <a:solidFill>
                  <a:srgbClr val="0070C0"/>
                </a:solidFill>
                <a:latin typeface="+mn-ea"/>
              </a:rPr>
              <a:t>ワクチン情報の</a:t>
            </a:r>
            <a:endParaRPr lang="en-US" altLang="ja-JP" sz="1400" b="1">
              <a:solidFill>
                <a:srgbClr val="0070C0"/>
              </a:solidFill>
              <a:latin typeface="+mn-ea"/>
            </a:endParaRPr>
          </a:p>
          <a:p>
            <a:pPr algn="ctr"/>
            <a:r>
              <a:rPr lang="ja-JP" altLang="en-US" sz="1400" b="1">
                <a:solidFill>
                  <a:srgbClr val="0070C0"/>
                </a:solidFill>
                <a:latin typeface="+mn-ea"/>
              </a:rPr>
              <a:t>読み込み</a:t>
            </a:r>
            <a:endParaRPr lang="en-US" altLang="ja-JP" sz="1400" b="1">
              <a:solidFill>
                <a:srgbClr val="0070C0"/>
              </a:solidFill>
              <a:latin typeface="+mn-ea"/>
            </a:endParaRPr>
          </a:p>
        </p:txBody>
      </p:sp>
      <p:sp>
        <p:nvSpPr>
          <p:cNvPr id="15" name="矢印: 山形 14">
            <a:extLst>
              <a:ext uri="{FF2B5EF4-FFF2-40B4-BE49-F238E27FC236}">
                <a16:creationId xmlns:a16="http://schemas.microsoft.com/office/drawing/2014/main" id="{25213A7B-B4BB-2983-CC1B-039DDAC026C0}"/>
              </a:ext>
            </a:extLst>
          </p:cNvPr>
          <p:cNvSpPr/>
          <p:nvPr/>
        </p:nvSpPr>
        <p:spPr bwMode="auto">
          <a:xfrm>
            <a:off x="3485293" y="1146562"/>
            <a:ext cx="2236788" cy="498176"/>
          </a:xfrm>
          <a:prstGeom prst="chevron">
            <a:avLst/>
          </a:prstGeom>
          <a:solidFill>
            <a:schemeClr val="accent1">
              <a:lumMod val="20000"/>
              <a:lumOff val="80000"/>
            </a:schemeClr>
          </a:solidFill>
          <a:ln w="6350" algn="ctr">
            <a:noFill/>
            <a:miter lim="800000"/>
            <a:headEnd/>
            <a:tailEnd/>
          </a:ln>
          <a:effectLst/>
        </p:spPr>
        <p:txBody>
          <a:bodyPr wrap="none" lIns="93600" tIns="46800" rIns="93600" bIns="46800" rtlCol="0" anchor="ctr">
            <a:noAutofit/>
          </a:bodyPr>
          <a:lstStyle/>
          <a:p>
            <a:pPr algn="ctr"/>
            <a:r>
              <a:rPr lang="en-US" altLang="ja-JP" sz="1400" b="1">
                <a:solidFill>
                  <a:srgbClr val="0070C0"/>
                </a:solidFill>
                <a:latin typeface="+mn-ea"/>
              </a:rPr>
              <a:t>2.</a:t>
            </a:r>
            <a:r>
              <a:rPr lang="ja-JP" altLang="en-US" sz="1400" b="1">
                <a:solidFill>
                  <a:srgbClr val="0070C0"/>
                </a:solidFill>
                <a:latin typeface="+mn-ea"/>
              </a:rPr>
              <a:t>ワクチンの</a:t>
            </a:r>
            <a:endParaRPr lang="en-US" altLang="ja-JP" sz="1400" b="1">
              <a:solidFill>
                <a:srgbClr val="0070C0"/>
              </a:solidFill>
              <a:latin typeface="+mn-ea"/>
            </a:endParaRPr>
          </a:p>
          <a:p>
            <a:pPr algn="ctr"/>
            <a:r>
              <a:rPr lang="ja-JP" altLang="en-US" sz="1400" b="1">
                <a:solidFill>
                  <a:srgbClr val="0070C0"/>
                </a:solidFill>
                <a:latin typeface="+mn-ea"/>
              </a:rPr>
              <a:t>チェック</a:t>
            </a:r>
            <a:endParaRPr lang="en-US" altLang="ja-JP" sz="1400" b="1">
              <a:solidFill>
                <a:srgbClr val="0070C0"/>
              </a:solidFill>
              <a:latin typeface="+mn-ea"/>
            </a:endParaRPr>
          </a:p>
        </p:txBody>
      </p:sp>
      <p:sp>
        <p:nvSpPr>
          <p:cNvPr id="17" name="矢印: 山形 16">
            <a:extLst>
              <a:ext uri="{FF2B5EF4-FFF2-40B4-BE49-F238E27FC236}">
                <a16:creationId xmlns:a16="http://schemas.microsoft.com/office/drawing/2014/main" id="{3C1B2731-6D5E-1EBC-E9C1-BBB7FB0F95B4}"/>
              </a:ext>
            </a:extLst>
          </p:cNvPr>
          <p:cNvSpPr/>
          <p:nvPr/>
        </p:nvSpPr>
        <p:spPr bwMode="auto">
          <a:xfrm>
            <a:off x="5557523" y="1138507"/>
            <a:ext cx="2236788" cy="498176"/>
          </a:xfrm>
          <a:prstGeom prst="chevron">
            <a:avLst/>
          </a:prstGeom>
          <a:solidFill>
            <a:schemeClr val="tx2"/>
          </a:solidFill>
          <a:ln w="6350" algn="ctr">
            <a:noFill/>
            <a:miter lim="800000"/>
            <a:headEnd/>
            <a:tailEnd/>
          </a:ln>
          <a:effectLst/>
        </p:spPr>
        <p:txBody>
          <a:bodyPr wrap="none" lIns="93600" tIns="46800" rIns="93600" bIns="46800" rtlCol="0" anchor="ctr">
            <a:noAutofit/>
          </a:bodyPr>
          <a:lstStyle/>
          <a:p>
            <a:pPr algn="ctr"/>
            <a:r>
              <a:rPr lang="en-US" altLang="ja-JP" sz="1400" b="1">
                <a:solidFill>
                  <a:schemeClr val="bg1"/>
                </a:solidFill>
                <a:latin typeface="+mn-ea"/>
              </a:rPr>
              <a:t>3.</a:t>
            </a:r>
            <a:r>
              <a:rPr lang="ja-JP" altLang="en-US" sz="1400" b="1">
                <a:solidFill>
                  <a:schemeClr val="bg1"/>
                </a:solidFill>
                <a:latin typeface="+mn-ea"/>
              </a:rPr>
              <a:t>デジタル予診票</a:t>
            </a:r>
            <a:endParaRPr lang="en-US" altLang="ja-JP" sz="1400" b="1">
              <a:solidFill>
                <a:schemeClr val="bg1"/>
              </a:solidFill>
              <a:latin typeface="+mn-ea"/>
            </a:endParaRPr>
          </a:p>
          <a:p>
            <a:pPr algn="ctr"/>
            <a:r>
              <a:rPr lang="ja-JP" altLang="en-US" sz="1400" b="1">
                <a:solidFill>
                  <a:schemeClr val="bg1"/>
                </a:solidFill>
                <a:latin typeface="+mn-ea"/>
              </a:rPr>
              <a:t>による予診</a:t>
            </a:r>
          </a:p>
        </p:txBody>
      </p:sp>
      <p:sp>
        <p:nvSpPr>
          <p:cNvPr id="14" name="テキスト ボックス 13">
            <a:extLst>
              <a:ext uri="{FF2B5EF4-FFF2-40B4-BE49-F238E27FC236}">
                <a16:creationId xmlns:a16="http://schemas.microsoft.com/office/drawing/2014/main" id="{DBA81B68-7063-D2B1-A7DC-920C7F7714B3}"/>
              </a:ext>
            </a:extLst>
          </p:cNvPr>
          <p:cNvSpPr txBox="1"/>
          <p:nvPr/>
        </p:nvSpPr>
        <p:spPr>
          <a:xfrm>
            <a:off x="7588442" y="3937261"/>
            <a:ext cx="2208212" cy="461665"/>
          </a:xfrm>
          <a:prstGeom prst="rect">
            <a:avLst/>
          </a:prstGeom>
          <a:solidFill>
            <a:schemeClr val="bg1"/>
          </a:solidFill>
          <a:ln w="15875">
            <a:solidFill>
              <a:srgbClr val="FF0000"/>
            </a:solidFill>
          </a:ln>
        </p:spPr>
        <p:txBody>
          <a:bodyPr wrap="square" rtlCol="0">
            <a:spAutoFit/>
          </a:bodyPr>
          <a:lstStyle/>
          <a:p>
            <a:r>
              <a:rPr lang="ja-JP" altLang="en-US" sz="1200" b="1">
                <a:solidFill>
                  <a:sysClr val="windowText" lastClr="000000"/>
                </a:solidFill>
                <a:latin typeface="+mn-ea"/>
              </a:rPr>
              <a:t>医療機関側で予診内容の修正や医師コメントがあれば追記</a:t>
            </a:r>
          </a:p>
        </p:txBody>
      </p:sp>
      <p:pic>
        <p:nvPicPr>
          <p:cNvPr id="4" name="図 3" descr="ロゴ&#10;&#10;AI によって生成されたコンテンツは間違っている可能性があります。">
            <a:extLst>
              <a:ext uri="{FF2B5EF4-FFF2-40B4-BE49-F238E27FC236}">
                <a16:creationId xmlns:a16="http://schemas.microsoft.com/office/drawing/2014/main" id="{F50D5599-D051-E8A6-2F76-FDE64D7FEE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219039264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ABA20-3FB6-F8AD-30B4-30CCA36EF497}"/>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0473551-CD0F-3D23-5C59-D1872C963C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C0473551-CD0F-3D23-5C59-D1872C963C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四角形: 角を丸くする 3">
            <a:extLst>
              <a:ext uri="{FF2B5EF4-FFF2-40B4-BE49-F238E27FC236}">
                <a16:creationId xmlns:a16="http://schemas.microsoft.com/office/drawing/2014/main" id="{7772B311-0975-6CE8-D577-1F8AEE1D518F}"/>
              </a:ext>
            </a:extLst>
          </p:cNvPr>
          <p:cNvSpPr/>
          <p:nvPr/>
        </p:nvSpPr>
        <p:spPr bwMode="auto">
          <a:xfrm>
            <a:off x="470714" y="1195926"/>
            <a:ext cx="9080540" cy="4614222"/>
          </a:xfrm>
          <a:prstGeom prst="roundRect">
            <a:avLst>
              <a:gd name="adj" fmla="val 9579"/>
            </a:avLst>
          </a:prstGeom>
          <a:solidFill>
            <a:schemeClr val="accent1">
              <a:lumMod val="20000"/>
              <a:lumOff val="80000"/>
            </a:schemeClr>
          </a:solidFill>
          <a:ln w="41275" algn="ctr">
            <a:solidFill>
              <a:schemeClr val="tx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40" name="四角形: 角を丸くする 39">
            <a:extLst>
              <a:ext uri="{FF2B5EF4-FFF2-40B4-BE49-F238E27FC236}">
                <a16:creationId xmlns:a16="http://schemas.microsoft.com/office/drawing/2014/main" id="{75BB9F2B-2A46-0495-C8D9-46CBAAFC28D0}"/>
              </a:ext>
            </a:extLst>
          </p:cNvPr>
          <p:cNvSpPr/>
          <p:nvPr/>
        </p:nvSpPr>
        <p:spPr bwMode="auto">
          <a:xfrm>
            <a:off x="5278925" y="1592170"/>
            <a:ext cx="3930977" cy="563191"/>
          </a:xfrm>
          <a:prstGeom prst="roundRect">
            <a:avLst/>
          </a:prstGeom>
          <a:solidFill>
            <a:srgbClr val="00B0F0"/>
          </a:solidFill>
          <a:ln w="34925" algn="ctr">
            <a:solidFill>
              <a:srgbClr val="00B0F0"/>
            </a:solidFill>
            <a:miter lim="800000"/>
            <a:headEnd/>
            <a:tailEnd/>
          </a:ln>
          <a:effectLst/>
        </p:spPr>
        <p:txBody>
          <a:bodyPr wrap="none" lIns="93600" tIns="46800" rIns="93600" bIns="46800" rtlCol="0" anchor="ctr">
            <a:noAutofit/>
          </a:bodyPr>
          <a:lstStyle/>
          <a:p>
            <a:pPr marL="0" marR="0" indent="0" defTabSz="914400" latinLnBrk="0">
              <a:lnSpc>
                <a:spcPct val="100000"/>
              </a:lnSpc>
              <a:buClrTx/>
              <a:buSzTx/>
              <a:buFontTx/>
              <a:buNone/>
              <a:tabLst/>
            </a:pPr>
            <a:r>
              <a:rPr lang="ja-JP" altLang="en-US" b="1">
                <a:solidFill>
                  <a:schemeClr val="bg1"/>
                </a:solidFill>
                <a:latin typeface="+mn-ea"/>
              </a:rPr>
              <a:t>　　　窓口支払</a:t>
            </a:r>
            <a:endParaRPr kumimoji="1" lang="ja-JP" altLang="en-US" sz="1600" b="1">
              <a:solidFill>
                <a:schemeClr val="bg1"/>
              </a:solidFill>
              <a:latin typeface="+mn-ea"/>
            </a:endParaRPr>
          </a:p>
        </p:txBody>
      </p:sp>
      <p:sp>
        <p:nvSpPr>
          <p:cNvPr id="42" name="正方形/長方形 41">
            <a:extLst>
              <a:ext uri="{FF2B5EF4-FFF2-40B4-BE49-F238E27FC236}">
                <a16:creationId xmlns:a16="http://schemas.microsoft.com/office/drawing/2014/main" id="{6895A761-7CC2-0E6C-AB64-E8E423434CBD}"/>
              </a:ext>
            </a:extLst>
          </p:cNvPr>
          <p:cNvSpPr/>
          <p:nvPr/>
        </p:nvSpPr>
        <p:spPr bwMode="auto">
          <a:xfrm>
            <a:off x="5278925" y="2058971"/>
            <a:ext cx="3930977" cy="3340426"/>
          </a:xfrm>
          <a:prstGeom prst="rect">
            <a:avLst/>
          </a:prstGeom>
          <a:solidFill>
            <a:schemeClr val="bg1"/>
          </a:solidFill>
          <a:ln w="38100"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44" name="正方形/長方形 43">
            <a:extLst>
              <a:ext uri="{FF2B5EF4-FFF2-40B4-BE49-F238E27FC236}">
                <a16:creationId xmlns:a16="http://schemas.microsoft.com/office/drawing/2014/main" id="{47CA9D88-52E9-B53D-A7EA-C88DA3166A42}"/>
              </a:ext>
            </a:extLst>
          </p:cNvPr>
          <p:cNvSpPr/>
          <p:nvPr/>
        </p:nvSpPr>
        <p:spPr bwMode="auto">
          <a:xfrm>
            <a:off x="5445806" y="2875618"/>
            <a:ext cx="3562253" cy="1732676"/>
          </a:xfrm>
          <a:prstGeom prst="rect">
            <a:avLst/>
          </a:prstGeom>
          <a:solidFill>
            <a:schemeClr val="bg1"/>
          </a:solidFill>
          <a:ln w="25400" algn="ctr">
            <a:solidFill>
              <a:schemeClr val="accent3">
                <a:lumMod val="75000"/>
              </a:schemeClr>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46" name="テキスト ボックス 45">
            <a:extLst>
              <a:ext uri="{FF2B5EF4-FFF2-40B4-BE49-F238E27FC236}">
                <a16:creationId xmlns:a16="http://schemas.microsoft.com/office/drawing/2014/main" id="{F8B022D7-A859-6197-553C-D095AA9E4072}"/>
              </a:ext>
            </a:extLst>
          </p:cNvPr>
          <p:cNvSpPr txBox="1"/>
          <p:nvPr/>
        </p:nvSpPr>
        <p:spPr>
          <a:xfrm>
            <a:off x="5421998" y="2983951"/>
            <a:ext cx="3609868" cy="461665"/>
          </a:xfrm>
          <a:prstGeom prst="rect">
            <a:avLst/>
          </a:prstGeom>
          <a:noFill/>
        </p:spPr>
        <p:txBody>
          <a:bodyPr wrap="square" rtlCol="0">
            <a:spAutoFit/>
          </a:bodyPr>
          <a:lstStyle/>
          <a:p>
            <a:pPr defTabSz="414772">
              <a:buClr>
                <a:srgbClr val="103185"/>
              </a:buClr>
            </a:pPr>
            <a:r>
              <a:rPr lang="ja-JP" altLang="en-US" sz="1200" dirty="0">
                <a:latin typeface="+mn-ea"/>
              </a:rPr>
              <a:t>接種対象者の減免資格情報や、居住自治体の委託単価情報を参照し、窓口支払額が自動計算される</a:t>
            </a:r>
            <a:endParaRPr lang="en-US" altLang="ja-JP" sz="1200" dirty="0">
              <a:latin typeface="+mn-ea"/>
            </a:endParaRPr>
          </a:p>
        </p:txBody>
      </p:sp>
      <p:sp>
        <p:nvSpPr>
          <p:cNvPr id="66" name="四角形: 角を丸くする 65">
            <a:extLst>
              <a:ext uri="{FF2B5EF4-FFF2-40B4-BE49-F238E27FC236}">
                <a16:creationId xmlns:a16="http://schemas.microsoft.com/office/drawing/2014/main" id="{6904A804-BCF2-60D0-51C2-9BDC24E70B6C}"/>
              </a:ext>
            </a:extLst>
          </p:cNvPr>
          <p:cNvSpPr/>
          <p:nvPr/>
        </p:nvSpPr>
        <p:spPr bwMode="auto">
          <a:xfrm>
            <a:off x="5930000" y="4261367"/>
            <a:ext cx="2538094" cy="260639"/>
          </a:xfrm>
          <a:prstGeom prst="roundRect">
            <a:avLst/>
          </a:prstGeom>
          <a:noFill/>
          <a:ln w="25400" algn="ctr">
            <a:noFill/>
            <a:miter lim="800000"/>
            <a:headEnd/>
            <a:tailEnd/>
          </a:ln>
          <a:effectLst/>
        </p:spPr>
        <p:txBody>
          <a:bodyPr wrap="none" lIns="93600" tIns="46800" rIns="93600" bIns="46800" rtlCol="0" anchor="ctr">
            <a:noAutofit/>
          </a:bodyPr>
          <a:lstStyle/>
          <a:p>
            <a:pPr marL="0" marR="0" indent="0" defTabSz="914400" latinLnBrk="0">
              <a:lnSpc>
                <a:spcPct val="100000"/>
              </a:lnSpc>
              <a:buClrTx/>
              <a:buSzTx/>
              <a:buFontTx/>
              <a:buNone/>
              <a:tabLst/>
            </a:pPr>
            <a:r>
              <a:rPr kumimoji="1" lang="ja-JP" altLang="en-US" sz="1200" b="1">
                <a:solidFill>
                  <a:srgbClr val="0000FF"/>
                </a:solidFill>
                <a:latin typeface="+mn-ea"/>
              </a:rPr>
              <a:t>自動的に窓口支払額が計算されます</a:t>
            </a:r>
            <a:endParaRPr kumimoji="1" lang="en-US" altLang="ja-JP" sz="1200" b="1">
              <a:solidFill>
                <a:srgbClr val="0000FF"/>
              </a:solidFill>
              <a:latin typeface="+mn-ea"/>
            </a:endParaRPr>
          </a:p>
        </p:txBody>
      </p:sp>
      <p:sp>
        <p:nvSpPr>
          <p:cNvPr id="67" name="四角形: 角を丸くする 66">
            <a:extLst>
              <a:ext uri="{FF2B5EF4-FFF2-40B4-BE49-F238E27FC236}">
                <a16:creationId xmlns:a16="http://schemas.microsoft.com/office/drawing/2014/main" id="{AC157F89-8174-9AEE-B072-C11A1DE21E09}"/>
              </a:ext>
            </a:extLst>
          </p:cNvPr>
          <p:cNvSpPr/>
          <p:nvPr/>
        </p:nvSpPr>
        <p:spPr bwMode="auto">
          <a:xfrm>
            <a:off x="5510711" y="4591989"/>
            <a:ext cx="2538094" cy="260639"/>
          </a:xfrm>
          <a:prstGeom prst="roundRect">
            <a:avLst/>
          </a:prstGeom>
          <a:noFill/>
          <a:ln w="25400" algn="ctr">
            <a:noFill/>
            <a:miter lim="800000"/>
            <a:headEnd/>
            <a:tailEnd/>
          </a:ln>
          <a:effectLst/>
        </p:spPr>
        <p:txBody>
          <a:bodyPr wrap="none" lIns="93600" tIns="46800" rIns="93600" bIns="46800" rtlCol="0" anchor="ctr">
            <a:noAutofit/>
          </a:bodyPr>
          <a:lstStyle/>
          <a:p>
            <a:pPr marL="0" marR="0" indent="0" defTabSz="914400" latinLnBrk="0">
              <a:lnSpc>
                <a:spcPct val="100000"/>
              </a:lnSpc>
              <a:buClrTx/>
              <a:buSzTx/>
              <a:buFontTx/>
              <a:buNone/>
              <a:tabLst/>
            </a:pPr>
            <a:endParaRPr kumimoji="1" lang="en-US" altLang="ja-JP" sz="800" b="1">
              <a:solidFill>
                <a:srgbClr val="0000FF"/>
              </a:solidFill>
              <a:latin typeface="+mn-ea"/>
            </a:endParaRPr>
          </a:p>
        </p:txBody>
      </p:sp>
      <p:sp>
        <p:nvSpPr>
          <p:cNvPr id="69" name="正方形/長方形 68">
            <a:extLst>
              <a:ext uri="{FF2B5EF4-FFF2-40B4-BE49-F238E27FC236}">
                <a16:creationId xmlns:a16="http://schemas.microsoft.com/office/drawing/2014/main" id="{9858C12B-B7DD-8658-08BC-83EE6B8928FA}"/>
              </a:ext>
            </a:extLst>
          </p:cNvPr>
          <p:cNvSpPr/>
          <p:nvPr/>
        </p:nvSpPr>
        <p:spPr bwMode="auto">
          <a:xfrm>
            <a:off x="5362747" y="4719210"/>
            <a:ext cx="3645312" cy="569271"/>
          </a:xfrm>
          <a:prstGeom prst="rect">
            <a:avLst/>
          </a:prstGeom>
          <a:solidFill>
            <a:schemeClr val="bg1"/>
          </a:solidFill>
          <a:ln w="6350" algn="ctr">
            <a:noFill/>
            <a:miter lim="800000"/>
            <a:headEnd/>
            <a:tailEnd/>
          </a:ln>
          <a:effectLst/>
        </p:spPr>
        <p:txBody>
          <a:bodyPr wrap="none" lIns="93600" tIns="46800" rIns="93600" bIns="46800" rtlCol="0" anchor="ctr">
            <a:noAutofit/>
          </a:bodyPr>
          <a:lstStyle/>
          <a:p>
            <a:pPr marL="171450" indent="-171450">
              <a:buSzPct val="80000"/>
              <a:buFont typeface="メイリオ" panose="020B0604030504040204" pitchFamily="50" charset="-128"/>
              <a:buChar char="▶"/>
            </a:pPr>
            <a:r>
              <a:rPr lang="ja-JP" altLang="en-US" sz="1200" dirty="0">
                <a:latin typeface="+mn-ea"/>
              </a:rPr>
              <a:t>自己負担額のある予防接種については医療機関</a:t>
            </a:r>
            <a:br>
              <a:rPr lang="en-US" altLang="ja-JP" sz="1200" dirty="0">
                <a:latin typeface="+mn-ea"/>
              </a:rPr>
            </a:br>
            <a:r>
              <a:rPr lang="ja-JP" altLang="en-US" sz="1200" dirty="0">
                <a:latin typeface="+mn-ea"/>
              </a:rPr>
              <a:t>窓口で接種対象者へ負担額を請求する</a:t>
            </a:r>
            <a:endParaRPr lang="en-US" altLang="ja-JP" sz="1200" dirty="0">
              <a:latin typeface="+mn-ea"/>
            </a:endParaRPr>
          </a:p>
        </p:txBody>
      </p:sp>
      <p:grpSp>
        <p:nvGrpSpPr>
          <p:cNvPr id="17" name="グループ化 16">
            <a:extLst>
              <a:ext uri="{FF2B5EF4-FFF2-40B4-BE49-F238E27FC236}">
                <a16:creationId xmlns:a16="http://schemas.microsoft.com/office/drawing/2014/main" id="{4B63338D-BCED-EF2B-64A8-03CC6B179359}"/>
              </a:ext>
            </a:extLst>
          </p:cNvPr>
          <p:cNvGrpSpPr/>
          <p:nvPr/>
        </p:nvGrpSpPr>
        <p:grpSpPr>
          <a:xfrm>
            <a:off x="5346041" y="1595015"/>
            <a:ext cx="577286" cy="460517"/>
            <a:chOff x="5378993" y="1619729"/>
            <a:chExt cx="577286" cy="460517"/>
          </a:xfrm>
        </p:grpSpPr>
        <p:sp>
          <p:nvSpPr>
            <p:cNvPr id="43" name="四角形: 角を丸くする 42">
              <a:extLst>
                <a:ext uri="{FF2B5EF4-FFF2-40B4-BE49-F238E27FC236}">
                  <a16:creationId xmlns:a16="http://schemas.microsoft.com/office/drawing/2014/main" id="{85792E3D-389B-878A-3065-672BE7F9475D}"/>
                </a:ext>
              </a:extLst>
            </p:cNvPr>
            <p:cNvSpPr/>
            <p:nvPr/>
          </p:nvSpPr>
          <p:spPr bwMode="auto">
            <a:xfrm>
              <a:off x="5378993" y="1619729"/>
              <a:ext cx="577286" cy="454107"/>
            </a:xfrm>
            <a:prstGeom prst="roundRect">
              <a:avLst/>
            </a:prstGeom>
            <a:solidFill>
              <a:schemeClr val="bg1"/>
            </a:solidFill>
            <a:ln w="6350" algn="ctr">
              <a:solidFill>
                <a:schemeClr val="tx1"/>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80" name="ビジネスマン｜女性">
              <a:extLst>
                <a:ext uri="{FF2B5EF4-FFF2-40B4-BE49-F238E27FC236}">
                  <a16:creationId xmlns:a16="http://schemas.microsoft.com/office/drawing/2014/main" id="{75EB4854-9279-F48A-1EBA-43DCE625661D}"/>
                </a:ext>
              </a:extLst>
            </p:cNvPr>
            <p:cNvGrpSpPr>
              <a:grpSpLocks noChangeAspect="1"/>
            </p:cNvGrpSpPr>
            <p:nvPr/>
          </p:nvGrpSpPr>
          <p:grpSpPr bwMode="auto">
            <a:xfrm>
              <a:off x="5478758" y="1659707"/>
              <a:ext cx="376500" cy="420539"/>
              <a:chOff x="2033" y="988"/>
              <a:chExt cx="607" cy="678"/>
            </a:xfrm>
          </p:grpSpPr>
          <p:sp>
            <p:nvSpPr>
              <p:cNvPr id="81" name="Freeform 10">
                <a:extLst>
                  <a:ext uri="{FF2B5EF4-FFF2-40B4-BE49-F238E27FC236}">
                    <a16:creationId xmlns:a16="http://schemas.microsoft.com/office/drawing/2014/main" id="{5C5DE0A5-F50E-9584-6942-CE888F6979C3}"/>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82" name="Freeform 11">
                <a:extLst>
                  <a:ext uri="{FF2B5EF4-FFF2-40B4-BE49-F238E27FC236}">
                    <a16:creationId xmlns:a16="http://schemas.microsoft.com/office/drawing/2014/main" id="{13409582-16C6-821F-69EB-715E812ACDD1}"/>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grpSp>
      <p:grpSp>
        <p:nvGrpSpPr>
          <p:cNvPr id="92" name="ビジネスマン｜女性">
            <a:extLst>
              <a:ext uri="{FF2B5EF4-FFF2-40B4-BE49-F238E27FC236}">
                <a16:creationId xmlns:a16="http://schemas.microsoft.com/office/drawing/2014/main" id="{7F675529-E596-D232-99E1-51AB68F300EF}"/>
              </a:ext>
            </a:extLst>
          </p:cNvPr>
          <p:cNvGrpSpPr>
            <a:grpSpLocks noChangeAspect="1"/>
          </p:cNvGrpSpPr>
          <p:nvPr/>
        </p:nvGrpSpPr>
        <p:grpSpPr bwMode="auto">
          <a:xfrm>
            <a:off x="6332333" y="3506214"/>
            <a:ext cx="545489" cy="609295"/>
            <a:chOff x="2033" y="988"/>
            <a:chExt cx="607" cy="678"/>
          </a:xfrm>
        </p:grpSpPr>
        <p:sp>
          <p:nvSpPr>
            <p:cNvPr id="93" name="Freeform 10">
              <a:extLst>
                <a:ext uri="{FF2B5EF4-FFF2-40B4-BE49-F238E27FC236}">
                  <a16:creationId xmlns:a16="http://schemas.microsoft.com/office/drawing/2014/main" id="{89C39FE0-21E7-D34B-C41C-FA7BF7965D3C}"/>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94" name="Freeform 11">
              <a:extLst>
                <a:ext uri="{FF2B5EF4-FFF2-40B4-BE49-F238E27FC236}">
                  <a16:creationId xmlns:a16="http://schemas.microsoft.com/office/drawing/2014/main" id="{4E75FE14-8CAC-0C3C-8C1C-406826F0B2B2}"/>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endParaRPr>
            </a:p>
          </p:txBody>
        </p:sp>
      </p:grpSp>
      <p:sp>
        <p:nvSpPr>
          <p:cNvPr id="56" name="四角形: 角を丸くする 55">
            <a:extLst>
              <a:ext uri="{FF2B5EF4-FFF2-40B4-BE49-F238E27FC236}">
                <a16:creationId xmlns:a16="http://schemas.microsoft.com/office/drawing/2014/main" id="{C89BB7CC-1A93-7430-666E-33240E677B93}"/>
              </a:ext>
            </a:extLst>
          </p:cNvPr>
          <p:cNvSpPr/>
          <p:nvPr/>
        </p:nvSpPr>
        <p:spPr bwMode="auto">
          <a:xfrm>
            <a:off x="832037" y="1592170"/>
            <a:ext cx="4009211" cy="563191"/>
          </a:xfrm>
          <a:prstGeom prst="roundRect">
            <a:avLst/>
          </a:prstGeom>
          <a:solidFill>
            <a:srgbClr val="00B0F0"/>
          </a:solidFill>
          <a:ln w="34925" algn="ctr">
            <a:solidFill>
              <a:srgbClr val="00B0F0"/>
            </a:solidFill>
            <a:miter lim="800000"/>
            <a:headEnd/>
            <a:tailEnd/>
          </a:ln>
          <a:effectLst/>
        </p:spPr>
        <p:txBody>
          <a:bodyPr wrap="none" lIns="93600" tIns="46800" rIns="93600" bIns="46800" rtlCol="0" anchor="ctr">
            <a:noAutofit/>
          </a:bodyPr>
          <a:lstStyle/>
          <a:p>
            <a:pPr marL="0" marR="0" indent="0" defTabSz="914400" latinLnBrk="0">
              <a:lnSpc>
                <a:spcPct val="100000"/>
              </a:lnSpc>
              <a:buClrTx/>
              <a:buSzTx/>
              <a:buFontTx/>
              <a:buNone/>
              <a:tabLst/>
            </a:pPr>
            <a:r>
              <a:rPr lang="ja-JP" altLang="en-US" b="1">
                <a:solidFill>
                  <a:schemeClr val="bg1"/>
                </a:solidFill>
                <a:latin typeface="+mn-ea"/>
              </a:rPr>
              <a:t>　　　接種記録の作成・登録</a:t>
            </a:r>
            <a:endParaRPr kumimoji="1" lang="ja-JP" altLang="en-US" sz="1600" b="1">
              <a:solidFill>
                <a:schemeClr val="bg1"/>
              </a:solidFill>
              <a:latin typeface="+mn-ea"/>
            </a:endParaRPr>
          </a:p>
        </p:txBody>
      </p:sp>
      <p:sp>
        <p:nvSpPr>
          <p:cNvPr id="57" name="正方形/長方形 56">
            <a:extLst>
              <a:ext uri="{FF2B5EF4-FFF2-40B4-BE49-F238E27FC236}">
                <a16:creationId xmlns:a16="http://schemas.microsoft.com/office/drawing/2014/main" id="{26DDE09D-8549-45CC-67DA-0A5F1304750D}"/>
              </a:ext>
            </a:extLst>
          </p:cNvPr>
          <p:cNvSpPr/>
          <p:nvPr/>
        </p:nvSpPr>
        <p:spPr bwMode="auto">
          <a:xfrm>
            <a:off x="832037" y="2058971"/>
            <a:ext cx="4009211" cy="3340426"/>
          </a:xfrm>
          <a:prstGeom prst="rect">
            <a:avLst/>
          </a:prstGeom>
          <a:solidFill>
            <a:schemeClr val="bg1"/>
          </a:solidFill>
          <a:ln w="38100" algn="ctr">
            <a:solidFill>
              <a:srgbClr val="00B0F0"/>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68" name="正方形/長方形 67">
            <a:extLst>
              <a:ext uri="{FF2B5EF4-FFF2-40B4-BE49-F238E27FC236}">
                <a16:creationId xmlns:a16="http://schemas.microsoft.com/office/drawing/2014/main" id="{CBBC36AC-3270-43A7-F3E5-E4959560081C}"/>
              </a:ext>
            </a:extLst>
          </p:cNvPr>
          <p:cNvSpPr/>
          <p:nvPr/>
        </p:nvSpPr>
        <p:spPr bwMode="auto">
          <a:xfrm>
            <a:off x="998917" y="2875618"/>
            <a:ext cx="3722761" cy="1732676"/>
          </a:xfrm>
          <a:prstGeom prst="rect">
            <a:avLst/>
          </a:prstGeom>
          <a:solidFill>
            <a:schemeClr val="bg1"/>
          </a:solidFill>
          <a:ln w="25400" algn="ctr">
            <a:solidFill>
              <a:schemeClr val="accent3">
                <a:lumMod val="75000"/>
              </a:schemeClr>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72" name="テキスト ボックス 71">
            <a:extLst>
              <a:ext uri="{FF2B5EF4-FFF2-40B4-BE49-F238E27FC236}">
                <a16:creationId xmlns:a16="http://schemas.microsoft.com/office/drawing/2014/main" id="{54378BC2-8342-270C-D89D-A78035629163}"/>
              </a:ext>
            </a:extLst>
          </p:cNvPr>
          <p:cNvSpPr txBox="1"/>
          <p:nvPr/>
        </p:nvSpPr>
        <p:spPr>
          <a:xfrm>
            <a:off x="1019246" y="2912767"/>
            <a:ext cx="3722761" cy="646331"/>
          </a:xfrm>
          <a:prstGeom prst="rect">
            <a:avLst/>
          </a:prstGeom>
          <a:noFill/>
        </p:spPr>
        <p:txBody>
          <a:bodyPr wrap="square" rtlCol="0">
            <a:spAutoFit/>
          </a:bodyPr>
          <a:lstStyle/>
          <a:p>
            <a:pPr defTabSz="414772">
              <a:buClr>
                <a:srgbClr val="103185"/>
              </a:buClr>
            </a:pPr>
            <a:r>
              <a:rPr lang="ja-JP" altLang="en-US" sz="1200">
                <a:latin typeface="+mn-ea"/>
              </a:rPr>
              <a:t>医療機関アプリに入力されているワクチン名、ロット番号等を確認の上、接種部位、接種量等を入力して、記録登録ボタンを押下する</a:t>
            </a:r>
            <a:endParaRPr lang="en-US" altLang="ja-JP" sz="1200">
              <a:latin typeface="+mn-ea"/>
            </a:endParaRPr>
          </a:p>
        </p:txBody>
      </p:sp>
      <p:grpSp>
        <p:nvGrpSpPr>
          <p:cNvPr id="18" name="グループ化 17">
            <a:extLst>
              <a:ext uri="{FF2B5EF4-FFF2-40B4-BE49-F238E27FC236}">
                <a16:creationId xmlns:a16="http://schemas.microsoft.com/office/drawing/2014/main" id="{87718ED1-6933-3036-AA22-1CD754DBE721}"/>
              </a:ext>
            </a:extLst>
          </p:cNvPr>
          <p:cNvGrpSpPr/>
          <p:nvPr/>
        </p:nvGrpSpPr>
        <p:grpSpPr>
          <a:xfrm>
            <a:off x="899153" y="1595015"/>
            <a:ext cx="577286" cy="472977"/>
            <a:chOff x="932105" y="1619729"/>
            <a:chExt cx="577286" cy="472977"/>
          </a:xfrm>
        </p:grpSpPr>
        <p:sp>
          <p:nvSpPr>
            <p:cNvPr id="64" name="四角形: 角を丸くする 63">
              <a:extLst>
                <a:ext uri="{FF2B5EF4-FFF2-40B4-BE49-F238E27FC236}">
                  <a16:creationId xmlns:a16="http://schemas.microsoft.com/office/drawing/2014/main" id="{5B6DB026-7BFE-E8B1-16C2-EEC15ABE4E18}"/>
                </a:ext>
              </a:extLst>
            </p:cNvPr>
            <p:cNvSpPr/>
            <p:nvPr/>
          </p:nvSpPr>
          <p:spPr bwMode="auto">
            <a:xfrm>
              <a:off x="932105" y="1619729"/>
              <a:ext cx="577286" cy="454107"/>
            </a:xfrm>
            <a:prstGeom prst="roundRect">
              <a:avLst/>
            </a:prstGeom>
            <a:solidFill>
              <a:schemeClr val="bg1"/>
            </a:solidFill>
            <a:ln w="6350" algn="ctr">
              <a:solidFill>
                <a:schemeClr val="tx1"/>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grpSp>
          <p:nvGrpSpPr>
            <p:cNvPr id="73" name="医師">
              <a:extLst>
                <a:ext uri="{FF2B5EF4-FFF2-40B4-BE49-F238E27FC236}">
                  <a16:creationId xmlns:a16="http://schemas.microsoft.com/office/drawing/2014/main" id="{9851BB20-5292-F380-8D59-560691D5DC3A}"/>
                </a:ext>
              </a:extLst>
            </p:cNvPr>
            <p:cNvGrpSpPr>
              <a:grpSpLocks noChangeAspect="1"/>
            </p:cNvGrpSpPr>
            <p:nvPr/>
          </p:nvGrpSpPr>
          <p:grpSpPr bwMode="auto">
            <a:xfrm>
              <a:off x="1010026" y="1659458"/>
              <a:ext cx="418201" cy="433248"/>
              <a:chOff x="3177" y="975"/>
              <a:chExt cx="667" cy="691"/>
            </a:xfrm>
          </p:grpSpPr>
          <p:sp>
            <p:nvSpPr>
              <p:cNvPr id="74" name="Freeform 35">
                <a:extLst>
                  <a:ext uri="{FF2B5EF4-FFF2-40B4-BE49-F238E27FC236}">
                    <a16:creationId xmlns:a16="http://schemas.microsoft.com/office/drawing/2014/main" id="{1F805B75-7568-3792-0A38-B4CB33149468}"/>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75" name="Freeform 36">
                <a:extLst>
                  <a:ext uri="{FF2B5EF4-FFF2-40B4-BE49-F238E27FC236}">
                    <a16:creationId xmlns:a16="http://schemas.microsoft.com/office/drawing/2014/main" id="{FABAF96D-8357-9220-B864-90DBF3D279A5}"/>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grpSp>
        <p:nvGrpSpPr>
          <p:cNvPr id="78" name="医師">
            <a:extLst>
              <a:ext uri="{FF2B5EF4-FFF2-40B4-BE49-F238E27FC236}">
                <a16:creationId xmlns:a16="http://schemas.microsoft.com/office/drawing/2014/main" id="{69819481-0E3E-FF47-B383-28A9B2F17C44}"/>
              </a:ext>
            </a:extLst>
          </p:cNvPr>
          <p:cNvGrpSpPr>
            <a:grpSpLocks noChangeAspect="1"/>
          </p:cNvGrpSpPr>
          <p:nvPr/>
        </p:nvGrpSpPr>
        <p:grpSpPr bwMode="auto">
          <a:xfrm>
            <a:off x="1801806" y="3575066"/>
            <a:ext cx="605684" cy="627477"/>
            <a:chOff x="3177" y="975"/>
            <a:chExt cx="667" cy="691"/>
          </a:xfrm>
        </p:grpSpPr>
        <p:sp>
          <p:nvSpPr>
            <p:cNvPr id="83" name="Freeform 35">
              <a:extLst>
                <a:ext uri="{FF2B5EF4-FFF2-40B4-BE49-F238E27FC236}">
                  <a16:creationId xmlns:a16="http://schemas.microsoft.com/office/drawing/2014/main" id="{BEC1C3D7-D7ED-7397-94B1-AEAD7651CFF7}"/>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84" name="Freeform 36">
              <a:extLst>
                <a:ext uri="{FF2B5EF4-FFF2-40B4-BE49-F238E27FC236}">
                  <a16:creationId xmlns:a16="http://schemas.microsoft.com/office/drawing/2014/main" id="{12812624-8FBB-D669-4DE8-4FE00D0B2F9B}"/>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sp>
        <p:nvSpPr>
          <p:cNvPr id="99" name="矢印: 右 98">
            <a:extLst>
              <a:ext uri="{FF2B5EF4-FFF2-40B4-BE49-F238E27FC236}">
                <a16:creationId xmlns:a16="http://schemas.microsoft.com/office/drawing/2014/main" id="{DE2D71DC-FA9D-BDAE-8C82-B5DB2E2E7B07}"/>
              </a:ext>
            </a:extLst>
          </p:cNvPr>
          <p:cNvSpPr/>
          <p:nvPr/>
        </p:nvSpPr>
        <p:spPr bwMode="auto">
          <a:xfrm>
            <a:off x="7003725" y="3706962"/>
            <a:ext cx="488962" cy="284724"/>
          </a:xfrm>
          <a:prstGeom prst="rightArrow">
            <a:avLst/>
          </a:prstGeom>
          <a:solidFill>
            <a:schemeClr val="bg2">
              <a:lumMod val="75000"/>
            </a:schemeClr>
          </a:solidFill>
          <a:ln w="635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100" name="四角形: 角を丸くする 99">
            <a:extLst>
              <a:ext uri="{FF2B5EF4-FFF2-40B4-BE49-F238E27FC236}">
                <a16:creationId xmlns:a16="http://schemas.microsoft.com/office/drawing/2014/main" id="{FACD98D2-75D3-9300-EB3C-F200B641B8A8}"/>
              </a:ext>
            </a:extLst>
          </p:cNvPr>
          <p:cNvSpPr/>
          <p:nvPr/>
        </p:nvSpPr>
        <p:spPr bwMode="auto">
          <a:xfrm>
            <a:off x="948298" y="4259567"/>
            <a:ext cx="3868849" cy="260639"/>
          </a:xfrm>
          <a:prstGeom prst="roundRect">
            <a:avLst/>
          </a:prstGeom>
          <a:noFill/>
          <a:ln w="2540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r>
              <a:rPr kumimoji="1" lang="ja-JP" altLang="en-US" sz="1200" b="1">
                <a:solidFill>
                  <a:srgbClr val="0000FF"/>
                </a:solidFill>
                <a:latin typeface="+mn-ea"/>
              </a:rPr>
              <a:t>接種記録を登録すると、自動的に請求処理となります</a:t>
            </a:r>
            <a:endParaRPr kumimoji="1" lang="en-US" altLang="ja-JP" sz="1200" b="1">
              <a:solidFill>
                <a:srgbClr val="0000FF"/>
              </a:solidFill>
              <a:latin typeface="+mn-ea"/>
            </a:endParaRPr>
          </a:p>
        </p:txBody>
      </p:sp>
      <p:sp>
        <p:nvSpPr>
          <p:cNvPr id="101" name="四角形: 角を丸くする 100">
            <a:extLst>
              <a:ext uri="{FF2B5EF4-FFF2-40B4-BE49-F238E27FC236}">
                <a16:creationId xmlns:a16="http://schemas.microsoft.com/office/drawing/2014/main" id="{FA7F50C1-51C9-9C33-3AFF-58A564C43AA2}"/>
              </a:ext>
            </a:extLst>
          </p:cNvPr>
          <p:cNvSpPr/>
          <p:nvPr/>
        </p:nvSpPr>
        <p:spPr bwMode="auto">
          <a:xfrm>
            <a:off x="1063823" y="4591989"/>
            <a:ext cx="2538094" cy="260639"/>
          </a:xfrm>
          <a:prstGeom prst="roundRect">
            <a:avLst/>
          </a:prstGeom>
          <a:noFill/>
          <a:ln w="25400" algn="ctr">
            <a:noFill/>
            <a:miter lim="800000"/>
            <a:headEnd/>
            <a:tailEnd/>
          </a:ln>
          <a:effectLst/>
        </p:spPr>
        <p:txBody>
          <a:bodyPr wrap="none" lIns="93600" tIns="46800" rIns="93600" bIns="46800" rtlCol="0" anchor="ctr">
            <a:noAutofit/>
          </a:bodyPr>
          <a:lstStyle/>
          <a:p>
            <a:pPr marL="0" marR="0" indent="0" defTabSz="914400" latinLnBrk="0">
              <a:lnSpc>
                <a:spcPct val="100000"/>
              </a:lnSpc>
              <a:buClrTx/>
              <a:buSzTx/>
              <a:buFontTx/>
              <a:buNone/>
              <a:tabLst/>
            </a:pPr>
            <a:endParaRPr kumimoji="1" lang="en-US" altLang="ja-JP" sz="800" b="1">
              <a:solidFill>
                <a:srgbClr val="0000FF"/>
              </a:solidFill>
              <a:latin typeface="+mn-ea"/>
            </a:endParaRPr>
          </a:p>
        </p:txBody>
      </p:sp>
      <p:sp>
        <p:nvSpPr>
          <p:cNvPr id="102" name="正方形/長方形 101">
            <a:extLst>
              <a:ext uri="{FF2B5EF4-FFF2-40B4-BE49-F238E27FC236}">
                <a16:creationId xmlns:a16="http://schemas.microsoft.com/office/drawing/2014/main" id="{26941903-9A2B-35ED-4BE6-B0552B66E342}"/>
              </a:ext>
            </a:extLst>
          </p:cNvPr>
          <p:cNvSpPr/>
          <p:nvPr/>
        </p:nvSpPr>
        <p:spPr bwMode="auto">
          <a:xfrm>
            <a:off x="915858" y="4722599"/>
            <a:ext cx="3844877" cy="569271"/>
          </a:xfrm>
          <a:prstGeom prst="rect">
            <a:avLst/>
          </a:prstGeom>
          <a:solidFill>
            <a:schemeClr val="bg1"/>
          </a:solidFill>
          <a:ln w="6350" algn="ctr">
            <a:noFill/>
            <a:miter lim="800000"/>
            <a:headEnd/>
            <a:tailEnd/>
          </a:ln>
          <a:effectLst/>
        </p:spPr>
        <p:txBody>
          <a:bodyPr wrap="none" lIns="93600" tIns="46800" rIns="93600" bIns="46800" rtlCol="0" anchor="ctr">
            <a:noAutofit/>
          </a:bodyPr>
          <a:lstStyle/>
          <a:p>
            <a:pPr marL="171450" marR="0" indent="-171450" defTabSz="914400" latinLnBrk="0">
              <a:lnSpc>
                <a:spcPct val="130000"/>
              </a:lnSpc>
              <a:buClrTx/>
              <a:buSzPct val="80000"/>
              <a:buFont typeface="メイリオ" panose="020B0604030504040204" pitchFamily="50" charset="-128"/>
              <a:buChar char="▶"/>
              <a:tabLst/>
            </a:pPr>
            <a:r>
              <a:rPr lang="ja-JP" altLang="en-US" sz="1200" dirty="0">
                <a:latin typeface="+mn-ea"/>
              </a:rPr>
              <a:t>登録した接種記録は医療機関アプリで修正可能</a:t>
            </a:r>
            <a:endParaRPr lang="en-US" altLang="ja-JP" sz="1200" dirty="0">
              <a:latin typeface="+mn-ea"/>
            </a:endParaRPr>
          </a:p>
          <a:p>
            <a:pPr marL="171450" marR="0" indent="-171450" defTabSz="914400" latinLnBrk="0">
              <a:lnSpc>
                <a:spcPct val="130000"/>
              </a:lnSpc>
              <a:buClrTx/>
              <a:buSzPct val="80000"/>
              <a:buFont typeface="メイリオ" panose="020B0604030504040204" pitchFamily="50" charset="-128"/>
              <a:buChar char="▶"/>
              <a:tabLst/>
            </a:pPr>
            <a:r>
              <a:rPr kumimoji="1" lang="ja-JP" altLang="en-US" sz="1200" dirty="0">
                <a:latin typeface="+mn-ea"/>
              </a:rPr>
              <a:t>デジタル予診票の内容も医療機関アプリで閲覧可能</a:t>
            </a:r>
            <a:endParaRPr kumimoji="1" lang="en-US" altLang="ja-JP" sz="1200" dirty="0">
              <a:latin typeface="+mn-ea"/>
            </a:endParaRPr>
          </a:p>
        </p:txBody>
      </p:sp>
      <p:sp>
        <p:nvSpPr>
          <p:cNvPr id="5" name="テキスト プレースホルダー 40">
            <a:extLst>
              <a:ext uri="{FF2B5EF4-FFF2-40B4-BE49-F238E27FC236}">
                <a16:creationId xmlns:a16="http://schemas.microsoft.com/office/drawing/2014/main" id="{A7192DF4-3458-8AD9-EF47-C1FE5D51CB50}"/>
              </a:ext>
            </a:extLst>
          </p:cNvPr>
          <p:cNvSpPr txBox="1">
            <a:spLocks/>
          </p:cNvSpPr>
          <p:nvPr/>
        </p:nvSpPr>
        <p:spPr>
          <a:xfrm>
            <a:off x="0" y="367927"/>
            <a:ext cx="9907200" cy="554731"/>
          </a:xfrm>
          <a:prstGeom prst="rect">
            <a:avLst/>
          </a:prstGeom>
        </p:spPr>
        <p:txBody>
          <a:bodyPr vert="horz" lIns="91440" tIns="45720" rIns="91440" bIns="45720" rtlCol="0">
            <a:normAutofit lnSpcReduction="10000"/>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None/>
            </a:pPr>
            <a:r>
              <a:rPr lang="ja-JP" altLang="en-US" sz="2000" b="1">
                <a:solidFill>
                  <a:schemeClr val="tx2"/>
                </a:solidFill>
                <a:latin typeface="+mn-ea"/>
                <a:ea typeface="+mn-ea"/>
              </a:rPr>
              <a:t>接種記録を登録し、窓口支払額を確認し請求</a:t>
            </a:r>
            <a:endParaRPr kumimoji="0" lang="ja-JP" altLang="en-US" sz="2000" b="1" kern="0" spc="54">
              <a:solidFill>
                <a:schemeClr val="tx2"/>
              </a:solidFill>
              <a:latin typeface="+mn-ea"/>
              <a:ea typeface="+mn-ea"/>
            </a:endParaRPr>
          </a:p>
          <a:p>
            <a:pPr marL="0" indent="0" algn="ctr">
              <a:buNone/>
            </a:pPr>
            <a:endParaRPr kumimoji="0" lang="ja-JP" altLang="en-US" sz="2000" b="1" kern="0" spc="54">
              <a:solidFill>
                <a:schemeClr val="tx2"/>
              </a:solidFill>
              <a:latin typeface="+mn-ea"/>
              <a:ea typeface="+mn-ea"/>
            </a:endParaRPr>
          </a:p>
        </p:txBody>
      </p:sp>
      <p:sp>
        <p:nvSpPr>
          <p:cNvPr id="2" name="矢印: 右 1">
            <a:extLst>
              <a:ext uri="{FF2B5EF4-FFF2-40B4-BE49-F238E27FC236}">
                <a16:creationId xmlns:a16="http://schemas.microsoft.com/office/drawing/2014/main" id="{C078264F-1A0B-B4F2-4CE6-515882EE2076}"/>
              </a:ext>
            </a:extLst>
          </p:cNvPr>
          <p:cNvSpPr/>
          <p:nvPr/>
        </p:nvSpPr>
        <p:spPr bwMode="auto">
          <a:xfrm>
            <a:off x="2580773" y="3706962"/>
            <a:ext cx="488962" cy="284724"/>
          </a:xfrm>
          <a:prstGeom prst="rightArrow">
            <a:avLst/>
          </a:prstGeom>
          <a:solidFill>
            <a:schemeClr val="bg2">
              <a:lumMod val="75000"/>
            </a:schemeClr>
          </a:solidFill>
          <a:ln w="6350" algn="ctr">
            <a:no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pic>
        <p:nvPicPr>
          <p:cNvPr id="6" name="図 5">
            <a:extLst>
              <a:ext uri="{FF2B5EF4-FFF2-40B4-BE49-F238E27FC236}">
                <a16:creationId xmlns:a16="http://schemas.microsoft.com/office/drawing/2014/main" id="{3C8ECF39-AFCE-61B9-8F29-3F0B83F65D52}"/>
              </a:ext>
            </a:extLst>
          </p:cNvPr>
          <p:cNvPicPr>
            <a:picLocks noChangeAspect="1"/>
          </p:cNvPicPr>
          <p:nvPr/>
        </p:nvPicPr>
        <p:blipFill>
          <a:blip r:embed="rId6"/>
          <a:stretch>
            <a:fillRect/>
          </a:stretch>
        </p:blipFill>
        <p:spPr>
          <a:xfrm>
            <a:off x="7617308" y="3664911"/>
            <a:ext cx="1288463" cy="609295"/>
          </a:xfrm>
          <a:prstGeom prst="rect">
            <a:avLst/>
          </a:prstGeom>
        </p:spPr>
      </p:pic>
      <p:pic>
        <p:nvPicPr>
          <p:cNvPr id="7" name="図 6">
            <a:extLst>
              <a:ext uri="{FF2B5EF4-FFF2-40B4-BE49-F238E27FC236}">
                <a16:creationId xmlns:a16="http://schemas.microsoft.com/office/drawing/2014/main" id="{78453517-38BA-A691-DD09-5E746E7F04EF}"/>
              </a:ext>
            </a:extLst>
          </p:cNvPr>
          <p:cNvPicPr>
            <a:picLocks noChangeAspect="1"/>
          </p:cNvPicPr>
          <p:nvPr/>
        </p:nvPicPr>
        <p:blipFill>
          <a:blip r:embed="rId6"/>
          <a:stretch>
            <a:fillRect/>
          </a:stretch>
        </p:blipFill>
        <p:spPr>
          <a:xfrm>
            <a:off x="3079230" y="3634336"/>
            <a:ext cx="1288463" cy="609295"/>
          </a:xfrm>
          <a:prstGeom prst="rect">
            <a:avLst/>
          </a:prstGeom>
        </p:spPr>
      </p:pic>
      <p:pic>
        <p:nvPicPr>
          <p:cNvPr id="8" name="図 7">
            <a:extLst>
              <a:ext uri="{FF2B5EF4-FFF2-40B4-BE49-F238E27FC236}">
                <a16:creationId xmlns:a16="http://schemas.microsoft.com/office/drawing/2014/main" id="{C737869E-28EB-56A9-7355-1F9E0650AD4E}"/>
              </a:ext>
            </a:extLst>
          </p:cNvPr>
          <p:cNvPicPr>
            <a:picLocks noChangeAspect="1"/>
          </p:cNvPicPr>
          <p:nvPr/>
        </p:nvPicPr>
        <p:blipFill>
          <a:blip r:embed="rId6"/>
          <a:stretch>
            <a:fillRect/>
          </a:stretch>
        </p:blipFill>
        <p:spPr>
          <a:xfrm>
            <a:off x="1063823" y="2230145"/>
            <a:ext cx="1288463" cy="609295"/>
          </a:xfrm>
          <a:prstGeom prst="rect">
            <a:avLst/>
          </a:prstGeom>
        </p:spPr>
      </p:pic>
      <p:pic>
        <p:nvPicPr>
          <p:cNvPr id="9" name="図 8">
            <a:extLst>
              <a:ext uri="{FF2B5EF4-FFF2-40B4-BE49-F238E27FC236}">
                <a16:creationId xmlns:a16="http://schemas.microsoft.com/office/drawing/2014/main" id="{4A83D6A2-5833-AC68-FB20-3A53BF93236D}"/>
              </a:ext>
            </a:extLst>
          </p:cNvPr>
          <p:cNvPicPr>
            <a:picLocks noChangeAspect="1"/>
          </p:cNvPicPr>
          <p:nvPr/>
        </p:nvPicPr>
        <p:blipFill>
          <a:blip r:embed="rId6"/>
          <a:stretch>
            <a:fillRect/>
          </a:stretch>
        </p:blipFill>
        <p:spPr>
          <a:xfrm>
            <a:off x="5441497" y="2230145"/>
            <a:ext cx="1288463" cy="609295"/>
          </a:xfrm>
          <a:prstGeom prst="rect">
            <a:avLst/>
          </a:prstGeom>
        </p:spPr>
      </p:pic>
      <p:pic>
        <p:nvPicPr>
          <p:cNvPr id="10" name="図 9" descr="ロゴ&#10;&#10;AI によって生成されたコンテンツは間違っている可能性があります。">
            <a:extLst>
              <a:ext uri="{FF2B5EF4-FFF2-40B4-BE49-F238E27FC236}">
                <a16:creationId xmlns:a16="http://schemas.microsoft.com/office/drawing/2014/main" id="{3AA73B50-2EB5-10EC-398B-0A81614A98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185511531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noFill/>
        </a:ln>
      </a:spPr>
      <a:bodyPr rtlCol="0" anchor="ctr"/>
      <a:lstStyle>
        <a:defPPr algn="l">
          <a:defRPr sz="1200" dirty="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B1FD7BC28ABB8459770121D319ECA15" ma:contentTypeVersion="3" ma:contentTypeDescription="新しいドキュメントを作成します。" ma:contentTypeScope="" ma:versionID="9ec94b41141e5e1c429a1ee26bf3b626">
  <xsd:schema xmlns:xsd="http://www.w3.org/2001/XMLSchema" xmlns:xs="http://www.w3.org/2001/XMLSchema" xmlns:p="http://schemas.microsoft.com/office/2006/metadata/properties" xmlns:ns2="c03eeab4-6ccb-4c1d-88f0-8bbe606f1c69" xmlns:ns3="e7c36851-3ddc-470e-ac56-76fb15c19fbc" targetNamespace="http://schemas.microsoft.com/office/2006/metadata/properties" ma:root="true" ma:fieldsID="8400bb79c4034a15849212552d076133" ns2:_="" ns3:_="">
    <xsd:import namespace="c03eeab4-6ccb-4c1d-88f0-8bbe606f1c69"/>
    <xsd:import namespace="e7c36851-3ddc-470e-ac56-76fb15c19fbc"/>
    <xsd:element name="properties">
      <xsd:complexType>
        <xsd:sequence>
          <xsd:element name="documentManagement">
            <xsd:complexType>
              <xsd:all>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eeab4-6ccb-4c1d-88f0-8bbe606f1c69" elementFormDefault="qualified">
    <xsd:import namespace="http://schemas.microsoft.com/office/2006/documentManagement/types"/>
    <xsd:import namespace="http://schemas.microsoft.com/office/infopath/2007/PartnerControls"/>
    <xsd:element name="lcf76f155ced4ddcb4097134ff3c332f" ma:index="8" nillable="true" ma:displayName="画像タグ_0" ma:hidden="true" ma:internalName="lcf76f155ced4ddcb4097134ff3c332f">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c36851-3ddc-470e-ac56-76fb15c19fbc"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d6fcd933-2618-4db9-85a9-a23d2e1ebd80}" ma:internalName="TaxCatchAll" ma:showField="CatchAllData" ma:web="e7c36851-3ddc-470e-ac56-76fb15c19f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03eeab4-6ccb-4c1d-88f0-8bbe606f1c69" xsi:nil="true"/>
    <TaxCatchAll xmlns="e7c36851-3ddc-470e-ac56-76fb15c19f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DFF0DE-B947-4822-9B93-EB526CCC14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3eeab4-6ccb-4c1d-88f0-8bbe606f1c69"/>
    <ds:schemaRef ds:uri="e7c36851-3ddc-470e-ac56-76fb15c19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8D18DC-6F05-4A9F-98E8-567F896705C9}">
  <ds:schemaRefs>
    <ds:schemaRef ds:uri="http://schemas.microsoft.com/office/2006/metadata/properties"/>
    <ds:schemaRef ds:uri="e7c36851-3ddc-470e-ac56-76fb15c19fbc"/>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c03eeab4-6ccb-4c1d-88f0-8bbe606f1c69"/>
    <ds:schemaRef ds:uri="http://www.w3.org/XML/1998/namespace"/>
  </ds:schemaRefs>
</ds:datastoreItem>
</file>

<file path=customXml/itemProps3.xml><?xml version="1.0" encoding="utf-8"?>
<ds:datastoreItem xmlns:ds="http://schemas.openxmlformats.org/officeDocument/2006/customXml" ds:itemID="{96570BE1-B394-493B-BD67-96409994F8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２．第5回 全体進捗会議資料</Template>
  <Words>1546</Words>
  <PresentationFormat>A4 210 x 297 mm</PresentationFormat>
  <Paragraphs>195</Paragraphs>
  <Slides>15</Slides>
  <Notes>15</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15</vt:i4>
      </vt:variant>
    </vt:vector>
  </HeadingPairs>
  <TitlesOfParts>
    <vt:vector size="26" baseType="lpstr">
      <vt:lpstr>BIZ UDPゴシック</vt:lpstr>
      <vt:lpstr>Yu Gothic UI</vt:lpstr>
      <vt:lpstr>メイリオ</vt:lpstr>
      <vt:lpstr>メイリオ</vt:lpstr>
      <vt:lpstr>游ゴシック</vt:lpstr>
      <vt:lpstr>游ゴシック Light</vt:lpstr>
      <vt:lpstr>Arial</vt:lpstr>
      <vt:lpstr>Segoe UI</vt:lpstr>
      <vt:lpstr>1_Office テーマ</vt:lpstr>
      <vt:lpstr>デザインの設定</vt:lpstr>
      <vt:lpstr>think-cellスライド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1．事務の流れ　②予診・接種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0x0101008B1FD7BC28ABB8459770121D319ECA15</vt:lpwstr>
  </property>
  <property fmtid="{D5CDD505-2E9C-101B-9397-08002B2CF9AE}" pid="3" name="MediaServiceImageTags">
    <vt:lpwstr/>
  </property>
</Properties>
</file>