
<file path=[Content_Types].xml><?xml version="1.0" encoding="utf-8"?>
<Types xmlns="http://schemas.openxmlformats.org/package/2006/content-types">
  <Default ContentType="application/vnd.openxmlformats-officedocument.oleObject" Extension="bin"/>
  <Default ContentType="image/x-emf" Extension="emf"/>
  <Default ContentType="image/png" Extension="png"/>
  <Default ContentType="application/vnd.openxmlformats-package.relationships+xml" Extension="rels"/>
  <Default ContentType="image/svg+xml" Extension="svg"/>
  <Default ContentType="image/vnd.ms-photo" Extension="wdp"/>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ms-powerpoint.changesinfo+xml" PartName="/ppt/changesInfos/changesInfo1.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844" r:id="rId5"/>
  </p:sldMasterIdLst>
  <p:notesMasterIdLst>
    <p:notesMasterId r:id="rId18"/>
  </p:notesMasterIdLst>
  <p:sldIdLst>
    <p:sldId id="2147475036" r:id="rId6"/>
    <p:sldId id="2147475037" r:id="rId7"/>
    <p:sldId id="2147475038" r:id="rId8"/>
    <p:sldId id="2147475039" r:id="rId9"/>
    <p:sldId id="2147475040" r:id="rId10"/>
    <p:sldId id="2147475041" r:id="rId11"/>
    <p:sldId id="2147475042" r:id="rId12"/>
    <p:sldId id="2147475043" r:id="rId13"/>
    <p:sldId id="2147475044" r:id="rId14"/>
    <p:sldId id="2147475045" r:id="rId15"/>
    <p:sldId id="2147475046" r:id="rId16"/>
    <p:sldId id="2147475047" r:id="rId17"/>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459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 id="{77C7C70F-66E8-6F0B-E71B-6EC1C70AD2EB}" name="DXU 稲田 瑞樹" initials="瑞稲" userId="S::mizuki_inada@mri.co.jp::0ee364e6-8fb3-4754-aa40-7804c5036df9" providerId="AD"/>
  <p188:author id="{FDDE1113-CAE8-9D10-8101-AEDC96C5BEB2}" name="HXU 小泉 直也" initials="直小" userId="S::naoya_koizumi@mri.co.jp::19ba88c7-5751-4304-ad37-6fce39eefe4f" providerId="AD"/>
  <p188:author id="{7CCA2560-442C-7DDF-A1E6-2473534666FE}" name="布施 祐希(fuse-yuki.k20)" initials="祐布" userId="S::FYEYY@lansys.mhlw.go.jp::2c9e35e7-2f71-4ace-8bb2-328eb5595e65" providerId="AD"/>
  <p188:author id="{A20F7F61-88BE-38ED-F11A-3A71303558B5}" name="片岡 雅人(kataoka-masato.jy9)" initials="雅片" userId="S::KMNBM@lansys.mhlw.go.jp::88cedb9a-987e-4ee1-ba3f-82d9b1566fcc" providerId="AD"/>
  <p188:author id="{96C2C192-6C79-6681-9AF1-6900A883B47E}" name="田仲 由香(tanaka-yuka.72w)" initials="由田" userId="S::TYNWQ@lansys.mhlw.go.jp::af84e1a2-20b7-4bba-b4c4-f5e6363b1b7e" providerId="AD"/>
  <p188:author id="{AA3FEEB8-6EDB-0CC1-D569-2B56DE42350A}" name="HXU 寺元 一道" initials="一寺" userId="S::kazumichi_teramoto@mri.co.jp::03fe0577-58d7-4a26-9a29-a74136342ba0" providerId="AD"/>
  <p188:author id="{E7810DCB-340C-FD5B-5BC1-CC8C1C823908}" name="倉吉 紘子(kurayoshi-hiroko)" initials="紘倉" userId="S::KHGCA@lansys.mhlw.go.jp::f5a2e576-d098-41fe-bef7-1a093c0939c5" providerId="AD"/>
  <p188:author id="{1A109DE8-FA4A-1066-F767-465CDF6735F4}" name="鈴野 崇(suzuno-takashi)" initials="鈴野" userId="S::STDCY@lansys.mhlw.go.jp::102f0cba-e5bf-43ef-b71e-c7557498d9eb" providerId="AD"/>
  <p188:author id="{DAD51AEF-86AE-74CE-AA80-5E5D71EDE594}" name="DXU 具志堅 優" initials="優具" userId="S::masaru_gushiken@mri.co.jp::9b566f8e-a36d-473a-ae04-2542ef874fd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8D2"/>
    <a:srgbClr val="0000FF"/>
    <a:srgbClr val="FAE6EB"/>
    <a:srgbClr val="FDF1F3"/>
    <a:srgbClr val="FEF8F9"/>
    <a:srgbClr val="FBE9ED"/>
    <a:srgbClr val="F8DBE2"/>
    <a:srgbClr val="004292"/>
    <a:srgbClr val="D9ED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758" autoAdjust="0"/>
  </p:normalViewPr>
  <p:slideViewPr>
    <p:cSldViewPr snapToGrid="0">
      <p:cViewPr varScale="1">
        <p:scale>
          <a:sx n="97" d="100"/>
          <a:sy n="97" d="100"/>
        </p:scale>
        <p:origin x="1770" y="72"/>
      </p:cViewPr>
      <p:guideLst>
        <p:guide orient="horz" pos="2183"/>
        <p:guide pos="4594"/>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notesMasters/notesMaster1.xml" Type="http://schemas.openxmlformats.org/officeDocument/2006/relationships/notesMaster"/><Relationship Id="rId19" Target="commentAuthors.xml" Type="http://schemas.openxmlformats.org/officeDocument/2006/relationships/commentAuthors"/><Relationship Id="rId2" Target="../customXml/item2.xml" Type="http://schemas.openxmlformats.org/officeDocument/2006/relationships/customXml"/><Relationship Id="rId20" Target="presProps.xml" Type="http://schemas.openxmlformats.org/officeDocument/2006/relationships/presProps"/><Relationship Id="rId21" Target="viewProps.xml" Type="http://schemas.openxmlformats.org/officeDocument/2006/relationships/viewProps"/><Relationship Id="rId22" Target="theme/theme1.xml" Type="http://schemas.openxmlformats.org/officeDocument/2006/relationships/theme"/><Relationship Id="rId23" Target="tableStyles.xml" Type="http://schemas.openxmlformats.org/officeDocument/2006/relationships/tableStyles"/><Relationship Id="rId24" Target="changesInfos/changesInfo1.xml" Type="http://schemas.microsoft.com/office/2016/11/relationships/changesInfo"/><Relationship Id="rId25" Target="authors.xml" Type="http://schemas.microsoft.com/office/2018/10/relationships/authors"/><Relationship Id="rId3" Target="../customXml/item3.xml" Type="http://schemas.openxmlformats.org/officeDocument/2006/relationships/customXml"/><Relationship Id="rId4" Target="slideMasters/slideMaster1.xml" Type="http://schemas.openxmlformats.org/officeDocument/2006/relationships/slideMaster"/><Relationship Id="rId5" Target="slideMasters/slideMaster2.xml" Type="http://schemas.openxmlformats.org/officeDocument/2006/relationships/slideMaster"/><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XU 寺元 一道" userId="03fe0577-58d7-4a26-9a29-a74136342ba0" providerId="ADAL" clId="{AED4EC93-ADAB-4B74-BD50-C79FD973CF12}"/>
    <pc:docChg chg="undo custSel modSld">
      <pc:chgData name="HXU 寺元 一道" userId="03fe0577-58d7-4a26-9a29-a74136342ba0" providerId="ADAL" clId="{AED4EC93-ADAB-4B74-BD50-C79FD973CF12}" dt="2025-10-24T08:50:53.200" v="574" actId="1076"/>
      <pc:docMkLst>
        <pc:docMk/>
      </pc:docMkLst>
      <pc:sldChg chg="modSp mod">
        <pc:chgData name="HXU 寺元 一道" userId="03fe0577-58d7-4a26-9a29-a74136342ba0" providerId="ADAL" clId="{AED4EC93-ADAB-4B74-BD50-C79FD973CF12}" dt="2025-10-24T01:53:34.171" v="125" actId="20577"/>
        <pc:sldMkLst>
          <pc:docMk/>
          <pc:sldMk cId="3669638378" sldId="2147474642"/>
        </pc:sldMkLst>
      </pc:sldChg>
      <pc:sldChg chg="modSp mod">
        <pc:chgData name="HXU 寺元 一道" userId="03fe0577-58d7-4a26-9a29-a74136342ba0" providerId="ADAL" clId="{AED4EC93-ADAB-4B74-BD50-C79FD973CF12}" dt="2025-10-24T02:10:17.029" v="572" actId="20577"/>
        <pc:sldMkLst>
          <pc:docMk/>
          <pc:sldMk cId="92036994" sldId="2147474999"/>
        </pc:sldMkLst>
      </pc:sldChg>
      <pc:sldChg chg="modSp mod">
        <pc:chgData name="HXU 寺元 一道" userId="03fe0577-58d7-4a26-9a29-a74136342ba0" providerId="ADAL" clId="{AED4EC93-ADAB-4B74-BD50-C79FD973CF12}" dt="2025-10-24T02:02:03.223" v="272" actId="6549"/>
        <pc:sldMkLst>
          <pc:docMk/>
          <pc:sldMk cId="3093187904" sldId="2147475005"/>
        </pc:sldMkLst>
      </pc:sldChg>
      <pc:sldChg chg="modSp mod">
        <pc:chgData name="HXU 寺元 一道" userId="03fe0577-58d7-4a26-9a29-a74136342ba0" providerId="ADAL" clId="{AED4EC93-ADAB-4B74-BD50-C79FD973CF12}" dt="2025-10-24T01:54:44.038" v="131" actId="20577"/>
        <pc:sldMkLst>
          <pc:docMk/>
          <pc:sldMk cId="2841399613" sldId="2147475014"/>
        </pc:sldMkLst>
      </pc:sldChg>
      <pc:sldChg chg="addSp modSp mod">
        <pc:chgData name="HXU 寺元 一道" userId="03fe0577-58d7-4a26-9a29-a74136342ba0" providerId="ADAL" clId="{AED4EC93-ADAB-4B74-BD50-C79FD973CF12}" dt="2025-10-24T08:50:53.200" v="574" actId="1076"/>
        <pc:sldMkLst>
          <pc:docMk/>
          <pc:sldMk cId="4131280662" sldId="2147475031"/>
        </pc:sldMkLst>
      </pc:sldChg>
      <pc:sldChg chg="addSp modSp mod">
        <pc:chgData name="HXU 寺元 一道" userId="03fe0577-58d7-4a26-9a29-a74136342ba0" providerId="ADAL" clId="{AED4EC93-ADAB-4B74-BD50-C79FD973CF12}" dt="2025-10-24T02:00:41.528" v="228" actId="6549"/>
        <pc:sldMkLst>
          <pc:docMk/>
          <pc:sldMk cId="868933932" sldId="2147475032"/>
        </pc:sldMkLst>
      </pc:sldChg>
      <pc:sldChg chg="addSp modSp mod">
        <pc:chgData name="HXU 寺元 一道" userId="03fe0577-58d7-4a26-9a29-a74136342ba0" providerId="ADAL" clId="{AED4EC93-ADAB-4B74-BD50-C79FD973CF12}" dt="2025-10-24T02:08:03.606" v="550" actId="20577"/>
        <pc:sldMkLst>
          <pc:docMk/>
          <pc:sldMk cId="147952222" sldId="2147475033"/>
        </pc:sldMkLst>
      </pc:sldChg>
    </pc:docChg>
  </pc:docChgLst>
  <pc:docChgLst>
    <pc:chgData name="布施 祐希(fuse-yuki.k20)" userId="2c9e35e7-2f71-4ace-8bb2-328eb5595e65" providerId="ADAL" clId="{321B4D9B-0EE4-48F4-A3C6-FFBF9E3C822E}"/>
    <pc:docChg chg="delSld delMainMaster delSection modSection">
      <pc:chgData name="布施 祐希(fuse-yuki.k20)" userId="2c9e35e7-2f71-4ace-8bb2-328eb5595e65" providerId="ADAL" clId="{321B4D9B-0EE4-48F4-A3C6-FFBF9E3C822E}" dt="2025-10-27T02:20:59.223" v="1" actId="17851"/>
      <pc:docMkLst>
        <pc:docMk/>
      </pc:docMkLst>
      <pc:sldChg chg="del">
        <pc:chgData name="布施 祐希(fuse-yuki.k20)" userId="2c9e35e7-2f71-4ace-8bb2-328eb5595e65" providerId="ADAL" clId="{321B4D9B-0EE4-48F4-A3C6-FFBF9E3C822E}" dt="2025-10-27T02:20:56.422" v="0" actId="47"/>
        <pc:sldMkLst>
          <pc:docMk/>
          <pc:sldMk cId="3669638378" sldId="2147474642"/>
        </pc:sldMkLst>
      </pc:sldChg>
      <pc:sldChg chg="del">
        <pc:chgData name="布施 祐希(fuse-yuki.k20)" userId="2c9e35e7-2f71-4ace-8bb2-328eb5595e65" providerId="ADAL" clId="{321B4D9B-0EE4-48F4-A3C6-FFBF9E3C822E}" dt="2025-10-27T02:20:56.422" v="0" actId="47"/>
        <pc:sldMkLst>
          <pc:docMk/>
          <pc:sldMk cId="92036994" sldId="2147474999"/>
        </pc:sldMkLst>
      </pc:sldChg>
      <pc:sldChg chg="del">
        <pc:chgData name="布施 祐希(fuse-yuki.k20)" userId="2c9e35e7-2f71-4ace-8bb2-328eb5595e65" providerId="ADAL" clId="{321B4D9B-0EE4-48F4-A3C6-FFBF9E3C822E}" dt="2025-10-27T02:20:56.422" v="0" actId="47"/>
        <pc:sldMkLst>
          <pc:docMk/>
          <pc:sldMk cId="1969569264" sldId="2147475004"/>
        </pc:sldMkLst>
      </pc:sldChg>
      <pc:sldChg chg="del">
        <pc:chgData name="布施 祐希(fuse-yuki.k20)" userId="2c9e35e7-2f71-4ace-8bb2-328eb5595e65" providerId="ADAL" clId="{321B4D9B-0EE4-48F4-A3C6-FFBF9E3C822E}" dt="2025-10-27T02:20:56.422" v="0" actId="47"/>
        <pc:sldMkLst>
          <pc:docMk/>
          <pc:sldMk cId="3093187904" sldId="2147475005"/>
        </pc:sldMkLst>
      </pc:sldChg>
      <pc:sldChg chg="del">
        <pc:chgData name="布施 祐希(fuse-yuki.k20)" userId="2c9e35e7-2f71-4ace-8bb2-328eb5595e65" providerId="ADAL" clId="{321B4D9B-0EE4-48F4-A3C6-FFBF9E3C822E}" dt="2025-10-27T02:20:56.422" v="0" actId="47"/>
        <pc:sldMkLst>
          <pc:docMk/>
          <pc:sldMk cId="2841399613" sldId="2147475014"/>
        </pc:sldMkLst>
      </pc:sldChg>
      <pc:sldChg chg="del">
        <pc:chgData name="布施 祐希(fuse-yuki.k20)" userId="2c9e35e7-2f71-4ace-8bb2-328eb5595e65" providerId="ADAL" clId="{321B4D9B-0EE4-48F4-A3C6-FFBF9E3C822E}" dt="2025-10-27T02:20:56.422" v="0" actId="47"/>
        <pc:sldMkLst>
          <pc:docMk/>
          <pc:sldMk cId="1944851662" sldId="2147475021"/>
        </pc:sldMkLst>
      </pc:sldChg>
      <pc:sldChg chg="del">
        <pc:chgData name="布施 祐希(fuse-yuki.k20)" userId="2c9e35e7-2f71-4ace-8bb2-328eb5595e65" providerId="ADAL" clId="{321B4D9B-0EE4-48F4-A3C6-FFBF9E3C822E}" dt="2025-10-27T02:20:56.422" v="0" actId="47"/>
        <pc:sldMkLst>
          <pc:docMk/>
          <pc:sldMk cId="2399016887" sldId="2147475029"/>
        </pc:sldMkLst>
      </pc:sldChg>
      <pc:sldChg chg="del">
        <pc:chgData name="布施 祐希(fuse-yuki.k20)" userId="2c9e35e7-2f71-4ace-8bb2-328eb5595e65" providerId="ADAL" clId="{321B4D9B-0EE4-48F4-A3C6-FFBF9E3C822E}" dt="2025-10-27T02:20:56.422" v="0" actId="47"/>
        <pc:sldMkLst>
          <pc:docMk/>
          <pc:sldMk cId="911137254" sldId="2147475030"/>
        </pc:sldMkLst>
      </pc:sldChg>
      <pc:sldChg chg="del">
        <pc:chgData name="布施 祐希(fuse-yuki.k20)" userId="2c9e35e7-2f71-4ace-8bb2-328eb5595e65" providerId="ADAL" clId="{321B4D9B-0EE4-48F4-A3C6-FFBF9E3C822E}" dt="2025-10-27T02:20:56.422" v="0" actId="47"/>
        <pc:sldMkLst>
          <pc:docMk/>
          <pc:sldMk cId="4131280662" sldId="2147475031"/>
        </pc:sldMkLst>
      </pc:sldChg>
      <pc:sldChg chg="del">
        <pc:chgData name="布施 祐希(fuse-yuki.k20)" userId="2c9e35e7-2f71-4ace-8bb2-328eb5595e65" providerId="ADAL" clId="{321B4D9B-0EE4-48F4-A3C6-FFBF9E3C822E}" dt="2025-10-27T02:20:56.422" v="0" actId="47"/>
        <pc:sldMkLst>
          <pc:docMk/>
          <pc:sldMk cId="868933932" sldId="2147475032"/>
        </pc:sldMkLst>
      </pc:sldChg>
      <pc:sldChg chg="del">
        <pc:chgData name="布施 祐希(fuse-yuki.k20)" userId="2c9e35e7-2f71-4ace-8bb2-328eb5595e65" providerId="ADAL" clId="{321B4D9B-0EE4-48F4-A3C6-FFBF9E3C822E}" dt="2025-10-27T02:20:56.422" v="0" actId="47"/>
        <pc:sldMkLst>
          <pc:docMk/>
          <pc:sldMk cId="147952222" sldId="2147475033"/>
        </pc:sldMkLst>
      </pc:sldChg>
      <pc:sldChg chg="del">
        <pc:chgData name="布施 祐希(fuse-yuki.k20)" userId="2c9e35e7-2f71-4ace-8bb2-328eb5595e65" providerId="ADAL" clId="{321B4D9B-0EE4-48F4-A3C6-FFBF9E3C822E}" dt="2025-10-27T02:20:56.422" v="0" actId="47"/>
        <pc:sldMkLst>
          <pc:docMk/>
          <pc:sldMk cId="481072808" sldId="2147475035"/>
        </pc:sldMkLst>
      </pc:sldChg>
      <pc:sldMasterChg chg="del delSldLayout">
        <pc:chgData name="布施 祐希(fuse-yuki.k20)" userId="2c9e35e7-2f71-4ace-8bb2-328eb5595e65" providerId="ADAL" clId="{321B4D9B-0EE4-48F4-A3C6-FFBF9E3C822E}" dt="2025-10-27T02:20:56.422" v="0" actId="47"/>
        <pc:sldMasterMkLst>
          <pc:docMk/>
          <pc:sldMasterMk cId="3932688534" sldId="2147483856"/>
        </pc:sldMasterMkLst>
        <pc:sldLayoutChg chg="del">
          <pc:chgData name="布施 祐希(fuse-yuki.k20)" userId="2c9e35e7-2f71-4ace-8bb2-328eb5595e65" providerId="ADAL" clId="{321B4D9B-0EE4-48F4-A3C6-FFBF9E3C822E}" dt="2025-10-27T02:20:56.422" v="0" actId="47"/>
          <pc:sldLayoutMkLst>
            <pc:docMk/>
            <pc:sldMasterMk cId="3932688534" sldId="2147483856"/>
            <pc:sldLayoutMk cId="4069939196" sldId="2147483857"/>
          </pc:sldLayoutMkLst>
        </pc:sldLayoutChg>
        <pc:sldLayoutChg chg="del">
          <pc:chgData name="布施 祐希(fuse-yuki.k20)" userId="2c9e35e7-2f71-4ace-8bb2-328eb5595e65" providerId="ADAL" clId="{321B4D9B-0EE4-48F4-A3C6-FFBF9E3C822E}" dt="2025-10-27T02:20:56.422" v="0" actId="47"/>
          <pc:sldLayoutMkLst>
            <pc:docMk/>
            <pc:sldMasterMk cId="3932688534" sldId="2147483856"/>
            <pc:sldLayoutMk cId="310469581" sldId="2147483858"/>
          </pc:sldLayoutMkLst>
        </pc:sldLayoutChg>
        <pc:sldLayoutChg chg="del">
          <pc:chgData name="布施 祐希(fuse-yuki.k20)" userId="2c9e35e7-2f71-4ace-8bb2-328eb5595e65" providerId="ADAL" clId="{321B4D9B-0EE4-48F4-A3C6-FFBF9E3C822E}" dt="2025-10-27T02:20:56.422" v="0" actId="47"/>
          <pc:sldLayoutMkLst>
            <pc:docMk/>
            <pc:sldMasterMk cId="3932688534" sldId="2147483856"/>
            <pc:sldLayoutMk cId="2635743721" sldId="2147483859"/>
          </pc:sldLayoutMkLst>
        </pc:sldLayoutChg>
        <pc:sldLayoutChg chg="del">
          <pc:chgData name="布施 祐希(fuse-yuki.k20)" userId="2c9e35e7-2f71-4ace-8bb2-328eb5595e65" providerId="ADAL" clId="{321B4D9B-0EE4-48F4-A3C6-FFBF9E3C822E}" dt="2025-10-27T02:20:56.422" v="0" actId="47"/>
          <pc:sldLayoutMkLst>
            <pc:docMk/>
            <pc:sldMasterMk cId="3932688534" sldId="2147483856"/>
            <pc:sldLayoutMk cId="3285059350" sldId="2147483860"/>
          </pc:sldLayoutMkLst>
        </pc:sldLayoutChg>
        <pc:sldLayoutChg chg="del">
          <pc:chgData name="布施 祐希(fuse-yuki.k20)" userId="2c9e35e7-2f71-4ace-8bb2-328eb5595e65" providerId="ADAL" clId="{321B4D9B-0EE4-48F4-A3C6-FFBF9E3C822E}" dt="2025-10-27T02:20:56.422" v="0" actId="47"/>
          <pc:sldLayoutMkLst>
            <pc:docMk/>
            <pc:sldMasterMk cId="3932688534" sldId="2147483856"/>
            <pc:sldLayoutMk cId="883969887" sldId="2147483861"/>
          </pc:sldLayoutMkLst>
        </pc:sldLayoutChg>
        <pc:sldLayoutChg chg="del">
          <pc:chgData name="布施 祐希(fuse-yuki.k20)" userId="2c9e35e7-2f71-4ace-8bb2-328eb5595e65" providerId="ADAL" clId="{321B4D9B-0EE4-48F4-A3C6-FFBF9E3C822E}" dt="2025-10-27T02:20:56.422" v="0" actId="47"/>
          <pc:sldLayoutMkLst>
            <pc:docMk/>
            <pc:sldMasterMk cId="3932688534" sldId="2147483856"/>
            <pc:sldLayoutMk cId="690731708" sldId="2147483862"/>
          </pc:sldLayoutMkLst>
        </pc:sldLayoutChg>
        <pc:sldLayoutChg chg="del">
          <pc:chgData name="布施 祐希(fuse-yuki.k20)" userId="2c9e35e7-2f71-4ace-8bb2-328eb5595e65" providerId="ADAL" clId="{321B4D9B-0EE4-48F4-A3C6-FFBF9E3C822E}" dt="2025-10-27T02:20:56.422" v="0" actId="47"/>
          <pc:sldLayoutMkLst>
            <pc:docMk/>
            <pc:sldMasterMk cId="3932688534" sldId="2147483856"/>
            <pc:sldLayoutMk cId="3699988463" sldId="2147483863"/>
          </pc:sldLayoutMkLst>
        </pc:sldLayoutChg>
        <pc:sldLayoutChg chg="del">
          <pc:chgData name="布施 祐希(fuse-yuki.k20)" userId="2c9e35e7-2f71-4ace-8bb2-328eb5595e65" providerId="ADAL" clId="{321B4D9B-0EE4-48F4-A3C6-FFBF9E3C822E}" dt="2025-10-27T02:20:56.422" v="0" actId="47"/>
          <pc:sldLayoutMkLst>
            <pc:docMk/>
            <pc:sldMasterMk cId="3932688534" sldId="2147483856"/>
            <pc:sldLayoutMk cId="1953785716" sldId="2147483864"/>
          </pc:sldLayoutMkLst>
        </pc:sldLayoutChg>
        <pc:sldLayoutChg chg="del">
          <pc:chgData name="布施 祐希(fuse-yuki.k20)" userId="2c9e35e7-2f71-4ace-8bb2-328eb5595e65" providerId="ADAL" clId="{321B4D9B-0EE4-48F4-A3C6-FFBF9E3C822E}" dt="2025-10-27T02:20:56.422" v="0" actId="47"/>
          <pc:sldLayoutMkLst>
            <pc:docMk/>
            <pc:sldMasterMk cId="3932688534" sldId="2147483856"/>
            <pc:sldLayoutMk cId="165368827" sldId="2147483865"/>
          </pc:sldLayoutMkLst>
        </pc:sldLayoutChg>
        <pc:sldLayoutChg chg="del">
          <pc:chgData name="布施 祐希(fuse-yuki.k20)" userId="2c9e35e7-2f71-4ace-8bb2-328eb5595e65" providerId="ADAL" clId="{321B4D9B-0EE4-48F4-A3C6-FFBF9E3C822E}" dt="2025-10-27T02:20:56.422" v="0" actId="47"/>
          <pc:sldLayoutMkLst>
            <pc:docMk/>
            <pc:sldMasterMk cId="3932688534" sldId="2147483856"/>
            <pc:sldLayoutMk cId="4009328788" sldId="2147483866"/>
          </pc:sldLayoutMkLst>
        </pc:sldLayoutChg>
        <pc:sldLayoutChg chg="del">
          <pc:chgData name="布施 祐希(fuse-yuki.k20)" userId="2c9e35e7-2f71-4ace-8bb2-328eb5595e65" providerId="ADAL" clId="{321B4D9B-0EE4-48F4-A3C6-FFBF9E3C822E}" dt="2025-10-27T02:20:56.422" v="0" actId="47"/>
          <pc:sldLayoutMkLst>
            <pc:docMk/>
            <pc:sldMasterMk cId="3932688534" sldId="2147483856"/>
            <pc:sldLayoutMk cId="2806473242" sldId="2147483867"/>
          </pc:sldLayoutMkLst>
        </pc:sldLayoutChg>
        <pc:sldLayoutChg chg="del">
          <pc:chgData name="布施 祐希(fuse-yuki.k20)" userId="2c9e35e7-2f71-4ace-8bb2-328eb5595e65" providerId="ADAL" clId="{321B4D9B-0EE4-48F4-A3C6-FFBF9E3C822E}" dt="2025-10-27T02:20:56.422" v="0" actId="47"/>
          <pc:sldLayoutMkLst>
            <pc:docMk/>
            <pc:sldMasterMk cId="3932688534" sldId="2147483856"/>
            <pc:sldLayoutMk cId="4099262301" sldId="2147483868"/>
          </pc:sldLayoutMkLst>
        </pc:sldLayoutChg>
        <pc:sldLayoutChg chg="del">
          <pc:chgData name="布施 祐希(fuse-yuki.k20)" userId="2c9e35e7-2f71-4ace-8bb2-328eb5595e65" providerId="ADAL" clId="{321B4D9B-0EE4-48F4-A3C6-FFBF9E3C822E}" dt="2025-10-27T02:20:56.422" v="0" actId="47"/>
          <pc:sldLayoutMkLst>
            <pc:docMk/>
            <pc:sldMasterMk cId="3932688534" sldId="2147483856"/>
            <pc:sldLayoutMk cId="2732872492" sldId="2147483869"/>
          </pc:sldLayoutMkLst>
        </pc:sldLayoutChg>
        <pc:sldLayoutChg chg="del">
          <pc:chgData name="布施 祐希(fuse-yuki.k20)" userId="2c9e35e7-2f71-4ace-8bb2-328eb5595e65" providerId="ADAL" clId="{321B4D9B-0EE4-48F4-A3C6-FFBF9E3C822E}" dt="2025-10-27T02:20:56.422" v="0" actId="47"/>
          <pc:sldLayoutMkLst>
            <pc:docMk/>
            <pc:sldMasterMk cId="3932688534" sldId="2147483856"/>
            <pc:sldLayoutMk cId="1118755678" sldId="2147483870"/>
          </pc:sldLayoutMkLst>
        </pc:sldLayoutChg>
      </pc:sldMasterChg>
      <pc:sldMasterChg chg="del delSldLayout">
        <pc:chgData name="布施 祐希(fuse-yuki.k20)" userId="2c9e35e7-2f71-4ace-8bb2-328eb5595e65" providerId="ADAL" clId="{321B4D9B-0EE4-48F4-A3C6-FFBF9E3C822E}" dt="2025-10-27T02:20:56.422" v="0" actId="47"/>
        <pc:sldMasterMkLst>
          <pc:docMk/>
          <pc:sldMasterMk cId="945744190" sldId="2147483892"/>
        </pc:sldMasterMkLst>
        <pc:sldLayoutChg chg="del">
          <pc:chgData name="布施 祐希(fuse-yuki.k20)" userId="2c9e35e7-2f71-4ace-8bb2-328eb5595e65" providerId="ADAL" clId="{321B4D9B-0EE4-48F4-A3C6-FFBF9E3C822E}" dt="2025-10-27T02:20:56.422" v="0" actId="47"/>
          <pc:sldLayoutMkLst>
            <pc:docMk/>
            <pc:sldMasterMk cId="945744190" sldId="2147483892"/>
            <pc:sldLayoutMk cId="3662979885" sldId="2147483893"/>
          </pc:sldLayoutMkLst>
        </pc:sldLayoutChg>
        <pc:sldLayoutChg chg="del">
          <pc:chgData name="布施 祐希(fuse-yuki.k20)" userId="2c9e35e7-2f71-4ace-8bb2-328eb5595e65" providerId="ADAL" clId="{321B4D9B-0EE4-48F4-A3C6-FFBF9E3C822E}" dt="2025-10-27T02:20:56.422" v="0" actId="47"/>
          <pc:sldLayoutMkLst>
            <pc:docMk/>
            <pc:sldMasterMk cId="945744190" sldId="2147483892"/>
            <pc:sldLayoutMk cId="1734582510" sldId="2147483894"/>
          </pc:sldLayoutMkLst>
        </pc:sldLayoutChg>
        <pc:sldLayoutChg chg="del">
          <pc:chgData name="布施 祐希(fuse-yuki.k20)" userId="2c9e35e7-2f71-4ace-8bb2-328eb5595e65" providerId="ADAL" clId="{321B4D9B-0EE4-48F4-A3C6-FFBF9E3C822E}" dt="2025-10-27T02:20:56.422" v="0" actId="47"/>
          <pc:sldLayoutMkLst>
            <pc:docMk/>
            <pc:sldMasterMk cId="945744190" sldId="2147483892"/>
            <pc:sldLayoutMk cId="3131803724" sldId="2147483895"/>
          </pc:sldLayoutMkLst>
        </pc:sldLayoutChg>
        <pc:sldLayoutChg chg="del">
          <pc:chgData name="布施 祐希(fuse-yuki.k20)" userId="2c9e35e7-2f71-4ace-8bb2-328eb5595e65" providerId="ADAL" clId="{321B4D9B-0EE4-48F4-A3C6-FFBF9E3C822E}" dt="2025-10-27T02:20:56.422" v="0" actId="47"/>
          <pc:sldLayoutMkLst>
            <pc:docMk/>
            <pc:sldMasterMk cId="945744190" sldId="2147483892"/>
            <pc:sldLayoutMk cId="1085669141" sldId="2147483896"/>
          </pc:sldLayoutMkLst>
        </pc:sldLayoutChg>
        <pc:sldLayoutChg chg="del">
          <pc:chgData name="布施 祐希(fuse-yuki.k20)" userId="2c9e35e7-2f71-4ace-8bb2-328eb5595e65" providerId="ADAL" clId="{321B4D9B-0EE4-48F4-A3C6-FFBF9E3C822E}" dt="2025-10-27T02:20:56.422" v="0" actId="47"/>
          <pc:sldLayoutMkLst>
            <pc:docMk/>
            <pc:sldMasterMk cId="945744190" sldId="2147483892"/>
            <pc:sldLayoutMk cId="291070308" sldId="2147483897"/>
          </pc:sldLayoutMkLst>
        </pc:sldLayoutChg>
        <pc:sldLayoutChg chg="del">
          <pc:chgData name="布施 祐希(fuse-yuki.k20)" userId="2c9e35e7-2f71-4ace-8bb2-328eb5595e65" providerId="ADAL" clId="{321B4D9B-0EE4-48F4-A3C6-FFBF9E3C822E}" dt="2025-10-27T02:20:56.422" v="0" actId="47"/>
          <pc:sldLayoutMkLst>
            <pc:docMk/>
            <pc:sldMasterMk cId="945744190" sldId="2147483892"/>
            <pc:sldLayoutMk cId="3923457279" sldId="2147483898"/>
          </pc:sldLayoutMkLst>
        </pc:sldLayoutChg>
        <pc:sldLayoutChg chg="del">
          <pc:chgData name="布施 祐希(fuse-yuki.k20)" userId="2c9e35e7-2f71-4ace-8bb2-328eb5595e65" providerId="ADAL" clId="{321B4D9B-0EE4-48F4-A3C6-FFBF9E3C822E}" dt="2025-10-27T02:20:56.422" v="0" actId="47"/>
          <pc:sldLayoutMkLst>
            <pc:docMk/>
            <pc:sldMasterMk cId="945744190" sldId="2147483892"/>
            <pc:sldLayoutMk cId="988694751" sldId="2147483899"/>
          </pc:sldLayoutMkLst>
        </pc:sldLayoutChg>
        <pc:sldLayoutChg chg="del">
          <pc:chgData name="布施 祐希(fuse-yuki.k20)" userId="2c9e35e7-2f71-4ace-8bb2-328eb5595e65" providerId="ADAL" clId="{321B4D9B-0EE4-48F4-A3C6-FFBF9E3C822E}" dt="2025-10-27T02:20:56.422" v="0" actId="47"/>
          <pc:sldLayoutMkLst>
            <pc:docMk/>
            <pc:sldMasterMk cId="945744190" sldId="2147483892"/>
            <pc:sldLayoutMk cId="3488558471" sldId="2147483900"/>
          </pc:sldLayoutMkLst>
        </pc:sldLayoutChg>
        <pc:sldLayoutChg chg="del">
          <pc:chgData name="布施 祐希(fuse-yuki.k20)" userId="2c9e35e7-2f71-4ace-8bb2-328eb5595e65" providerId="ADAL" clId="{321B4D9B-0EE4-48F4-A3C6-FFBF9E3C822E}" dt="2025-10-27T02:20:56.422" v="0" actId="47"/>
          <pc:sldLayoutMkLst>
            <pc:docMk/>
            <pc:sldMasterMk cId="945744190" sldId="2147483892"/>
            <pc:sldLayoutMk cId="379776124" sldId="2147483901"/>
          </pc:sldLayoutMkLst>
        </pc:sldLayoutChg>
        <pc:sldLayoutChg chg="del">
          <pc:chgData name="布施 祐希(fuse-yuki.k20)" userId="2c9e35e7-2f71-4ace-8bb2-328eb5595e65" providerId="ADAL" clId="{321B4D9B-0EE4-48F4-A3C6-FFBF9E3C822E}" dt="2025-10-27T02:20:56.422" v="0" actId="47"/>
          <pc:sldLayoutMkLst>
            <pc:docMk/>
            <pc:sldMasterMk cId="945744190" sldId="2147483892"/>
            <pc:sldLayoutMk cId="3880036967" sldId="2147483902"/>
          </pc:sldLayoutMkLst>
        </pc:sldLayoutChg>
        <pc:sldLayoutChg chg="del">
          <pc:chgData name="布施 祐希(fuse-yuki.k20)" userId="2c9e35e7-2f71-4ace-8bb2-328eb5595e65" providerId="ADAL" clId="{321B4D9B-0EE4-48F4-A3C6-FFBF9E3C822E}" dt="2025-10-27T02:20:56.422" v="0" actId="47"/>
          <pc:sldLayoutMkLst>
            <pc:docMk/>
            <pc:sldMasterMk cId="945744190" sldId="2147483892"/>
            <pc:sldLayoutMk cId="1865079855" sldId="2147483903"/>
          </pc:sldLayoutMkLst>
        </pc:sldLayoutChg>
        <pc:sldLayoutChg chg="del">
          <pc:chgData name="布施 祐希(fuse-yuki.k20)" userId="2c9e35e7-2f71-4ace-8bb2-328eb5595e65" providerId="ADAL" clId="{321B4D9B-0EE4-48F4-A3C6-FFBF9E3C822E}" dt="2025-10-27T02:20:56.422" v="0" actId="47"/>
          <pc:sldLayoutMkLst>
            <pc:docMk/>
            <pc:sldMasterMk cId="945744190" sldId="2147483892"/>
            <pc:sldLayoutMk cId="1186595166" sldId="2147483904"/>
          </pc:sldLayoutMkLst>
        </pc:sldLayoutChg>
        <pc:sldLayoutChg chg="del">
          <pc:chgData name="布施 祐希(fuse-yuki.k20)" userId="2c9e35e7-2f71-4ace-8bb2-328eb5595e65" providerId="ADAL" clId="{321B4D9B-0EE4-48F4-A3C6-FFBF9E3C822E}" dt="2025-10-27T02:20:56.422" v="0" actId="47"/>
          <pc:sldLayoutMkLst>
            <pc:docMk/>
            <pc:sldMasterMk cId="945744190" sldId="2147483892"/>
            <pc:sldLayoutMk cId="2512126368" sldId="2147483905"/>
          </pc:sldLayoutMkLst>
        </pc:sldLayoutChg>
        <pc:sldLayoutChg chg="del">
          <pc:chgData name="布施 祐希(fuse-yuki.k20)" userId="2c9e35e7-2f71-4ace-8bb2-328eb5595e65" providerId="ADAL" clId="{321B4D9B-0EE4-48F4-A3C6-FFBF9E3C822E}" dt="2025-10-27T02:20:56.422" v="0" actId="47"/>
          <pc:sldLayoutMkLst>
            <pc:docMk/>
            <pc:sldMasterMk cId="945744190" sldId="2147483892"/>
            <pc:sldLayoutMk cId="2571290644" sldId="2147483906"/>
          </pc:sldLayoutMkLst>
        </pc:sldLayoutChg>
      </pc:sldMasterChg>
    </pc:docChg>
  </pc:docChgLst>
  <pc:docChgLst>
    <pc:chgData name="片岡 雅人(kataoka-masato.jy9)" userId="S::kmnbm@lansys.mhlw.go.jp::88cedb9a-987e-4ee1-ba3f-82d9b1566fcc" providerId="AD" clId="Web-{E1CA687A-E109-DBF3-A467-29AADEBDC843}"/>
    <pc:docChg chg="modSld sldOrd">
      <pc:chgData name="片岡 雅人(kataoka-masato.jy9)" userId="S::kmnbm@lansys.mhlw.go.jp::88cedb9a-987e-4ee1-ba3f-82d9b1566fcc" providerId="AD" clId="Web-{E1CA687A-E109-DBF3-A467-29AADEBDC843}" dt="2025-10-24T07:15:56.458" v="2" actId="14100"/>
      <pc:docMkLst>
        <pc:docMk/>
      </pc:docMkLst>
      <pc:sldChg chg="ord">
        <pc:chgData name="片岡 雅人(kataoka-masato.jy9)" userId="S::kmnbm@lansys.mhlw.go.jp::88cedb9a-987e-4ee1-ba3f-82d9b1566fcc" providerId="AD" clId="Web-{E1CA687A-E109-DBF3-A467-29AADEBDC843}" dt="2025-10-24T07:15:13.517" v="0"/>
        <pc:sldMkLst>
          <pc:docMk/>
          <pc:sldMk cId="4131280662" sldId="2147475031"/>
        </pc:sldMkLst>
      </pc:sldChg>
      <pc:sldChg chg="modSp">
        <pc:chgData name="片岡 雅人(kataoka-masato.jy9)" userId="S::kmnbm@lansys.mhlw.go.jp::88cedb9a-987e-4ee1-ba3f-82d9b1566fcc" providerId="AD" clId="Web-{E1CA687A-E109-DBF3-A467-29AADEBDC843}" dt="2025-10-24T07:15:56.458" v="2" actId="14100"/>
        <pc:sldMkLst>
          <pc:docMk/>
          <pc:sldMk cId="868933932" sldId="2147475032"/>
        </pc:sldMkLst>
      </pc:sldChg>
    </pc:docChg>
  </pc:docChgLst>
  <pc:docChgLst>
    <pc:chgData name="田仲 由香(tanaka-yuka.72w)" userId="af84e1a2-20b7-4bba-b4c4-f5e6363b1b7e" providerId="ADAL" clId="{DE0C3ADD-3BB8-4488-8B77-AF1A4795B46E}"/>
    <pc:docChg chg="undo custSel addSld delSld modSld modSection">
      <pc:chgData name="田仲 由香(tanaka-yuka.72w)" userId="af84e1a2-20b7-4bba-b4c4-f5e6363b1b7e" providerId="ADAL" clId="{DE0C3ADD-3BB8-4488-8B77-AF1A4795B46E}" dt="2025-10-23T08:15:42.346" v="169" actId="47"/>
      <pc:docMkLst>
        <pc:docMk/>
      </pc:docMkLst>
      <pc:sldChg chg="addSp modSp del mod">
        <pc:chgData name="田仲 由香(tanaka-yuka.72w)" userId="af84e1a2-20b7-4bba-b4c4-f5e6363b1b7e" providerId="ADAL" clId="{DE0C3ADD-3BB8-4488-8B77-AF1A4795B46E}" dt="2025-10-23T08:15:42.346" v="169" actId="47"/>
        <pc:sldMkLst>
          <pc:docMk/>
          <pc:sldMk cId="2599690364" sldId="2147475020"/>
        </pc:sldMkLst>
      </pc:sldChg>
      <pc:sldChg chg="modSp mod">
        <pc:chgData name="田仲 由香(tanaka-yuka.72w)" userId="af84e1a2-20b7-4bba-b4c4-f5e6363b1b7e" providerId="ADAL" clId="{DE0C3ADD-3BB8-4488-8B77-AF1A4795B46E}" dt="2025-10-23T07:55:51.639" v="5" actId="1035"/>
        <pc:sldMkLst>
          <pc:docMk/>
          <pc:sldMk cId="911137254" sldId="2147475030"/>
        </pc:sldMkLst>
      </pc:sldChg>
      <pc:sldChg chg="addSp delSp modSp add mod">
        <pc:chgData name="田仲 由香(tanaka-yuka.72w)" userId="af84e1a2-20b7-4bba-b4c4-f5e6363b1b7e" providerId="ADAL" clId="{DE0C3ADD-3BB8-4488-8B77-AF1A4795B46E}" dt="2025-10-23T08:15:37.663" v="168" actId="478"/>
        <pc:sldMkLst>
          <pc:docMk/>
          <pc:sldMk cId="147952222" sldId="2147475033"/>
        </pc:sldMkLst>
      </pc:sldChg>
    </pc:docChg>
  </pc:docChgLst>
  <pc:docChgLst>
    <pc:chgData name="田仲 由香(tanaka-yuka.72w)" userId="af84e1a2-20b7-4bba-b4c4-f5e6363b1b7e" providerId="ADAL" clId="{1847BD11-9011-4332-9C2A-61C0DA606837}"/>
    <pc:docChg chg="undo custSel addSld delSld modSld modSection">
      <pc:chgData name="田仲 由香(tanaka-yuka.72w)" userId="af84e1a2-20b7-4bba-b4c4-f5e6363b1b7e" providerId="ADAL" clId="{1847BD11-9011-4332-9C2A-61C0DA606837}" dt="2025-10-23T05:50:56.406" v="922"/>
      <pc:docMkLst>
        <pc:docMk/>
      </pc:docMkLst>
      <pc:sldChg chg="addSp delSp modSp mod">
        <pc:chgData name="田仲 由香(tanaka-yuka.72w)" userId="af84e1a2-20b7-4bba-b4c4-f5e6363b1b7e" providerId="ADAL" clId="{1847BD11-9011-4332-9C2A-61C0DA606837}" dt="2025-10-23T04:48:31.612" v="190" actId="478"/>
        <pc:sldMkLst>
          <pc:docMk/>
          <pc:sldMk cId="1433787203" sldId="955"/>
        </pc:sldMkLst>
      </pc:sldChg>
      <pc:sldChg chg="addSp modSp modAnim">
        <pc:chgData name="田仲 由香(tanaka-yuka.72w)" userId="af84e1a2-20b7-4bba-b4c4-f5e6363b1b7e" providerId="ADAL" clId="{1847BD11-9011-4332-9C2A-61C0DA606837}" dt="2025-10-23T05:49:15.828" v="914"/>
        <pc:sldMkLst>
          <pc:docMk/>
          <pc:sldMk cId="3669638378" sldId="2147474642"/>
        </pc:sldMkLst>
      </pc:sldChg>
      <pc:sldChg chg="addSp modSp modAnim">
        <pc:chgData name="田仲 由香(tanaka-yuka.72w)" userId="af84e1a2-20b7-4bba-b4c4-f5e6363b1b7e" providerId="ADAL" clId="{1847BD11-9011-4332-9C2A-61C0DA606837}" dt="2025-10-23T05:50:56.406" v="922"/>
        <pc:sldMkLst>
          <pc:docMk/>
          <pc:sldMk cId="92036994" sldId="2147474999"/>
        </pc:sldMkLst>
      </pc:sldChg>
      <pc:sldChg chg="addSp modSp modAnim">
        <pc:chgData name="田仲 由香(tanaka-yuka.72w)" userId="af84e1a2-20b7-4bba-b4c4-f5e6363b1b7e" providerId="ADAL" clId="{1847BD11-9011-4332-9C2A-61C0DA606837}" dt="2025-10-23T05:49:38.940" v="916"/>
        <pc:sldMkLst>
          <pc:docMk/>
          <pc:sldMk cId="1969569264" sldId="2147475004"/>
        </pc:sldMkLst>
      </pc:sldChg>
      <pc:sldChg chg="addSp modSp modAnim">
        <pc:chgData name="田仲 由香(tanaka-yuka.72w)" userId="af84e1a2-20b7-4bba-b4c4-f5e6363b1b7e" providerId="ADAL" clId="{1847BD11-9011-4332-9C2A-61C0DA606837}" dt="2025-10-23T05:50:34.955" v="920"/>
        <pc:sldMkLst>
          <pc:docMk/>
          <pc:sldMk cId="3093187904" sldId="2147475005"/>
        </pc:sldMkLst>
      </pc:sldChg>
      <pc:sldChg chg="addSp modSp modAnim">
        <pc:chgData name="田仲 由香(tanaka-yuka.72w)" userId="af84e1a2-20b7-4bba-b4c4-f5e6363b1b7e" providerId="ADAL" clId="{1847BD11-9011-4332-9C2A-61C0DA606837}" dt="2025-10-23T05:49:26.642" v="915"/>
        <pc:sldMkLst>
          <pc:docMk/>
          <pc:sldMk cId="2841399613" sldId="2147475014"/>
        </pc:sldMkLst>
      </pc:sldChg>
      <pc:sldChg chg="addSp modSp modAnim">
        <pc:chgData name="田仲 由香(tanaka-yuka.72w)" userId="af84e1a2-20b7-4bba-b4c4-f5e6363b1b7e" providerId="ADAL" clId="{1847BD11-9011-4332-9C2A-61C0DA606837}" dt="2025-10-23T05:50:46.876" v="921"/>
        <pc:sldMkLst>
          <pc:docMk/>
          <pc:sldMk cId="2599690364" sldId="2147475020"/>
        </pc:sldMkLst>
      </pc:sldChg>
      <pc:sldChg chg="addSp modSp modAnim">
        <pc:chgData name="田仲 由香(tanaka-yuka.72w)" userId="af84e1a2-20b7-4bba-b4c4-f5e6363b1b7e" providerId="ADAL" clId="{1847BD11-9011-4332-9C2A-61C0DA606837}" dt="2025-10-23T05:49:06.988" v="913"/>
        <pc:sldMkLst>
          <pc:docMk/>
          <pc:sldMk cId="1944851662" sldId="2147475021"/>
        </pc:sldMkLst>
      </pc:sldChg>
      <pc:sldChg chg="addSp modSp del mod modAnim">
        <pc:chgData name="田仲 由香(tanaka-yuka.72w)" userId="af84e1a2-20b7-4bba-b4c4-f5e6363b1b7e" providerId="ADAL" clId="{1847BD11-9011-4332-9C2A-61C0DA606837}" dt="2025-10-23T05:33:05.876" v="729" actId="47"/>
        <pc:sldMkLst>
          <pc:docMk/>
          <pc:sldMk cId="4118155778" sldId="2147475025"/>
        </pc:sldMkLst>
      </pc:sldChg>
      <pc:sldChg chg="addSp modSp del">
        <pc:chgData name="田仲 由香(tanaka-yuka.72w)" userId="af84e1a2-20b7-4bba-b4c4-f5e6363b1b7e" providerId="ADAL" clId="{1847BD11-9011-4332-9C2A-61C0DA606837}" dt="2025-10-23T05:33:04.036" v="728" actId="47"/>
        <pc:sldMkLst>
          <pc:docMk/>
          <pc:sldMk cId="1199976363" sldId="2147475026"/>
        </pc:sldMkLst>
      </pc:sldChg>
      <pc:sldChg chg="addSp modSp del">
        <pc:chgData name="田仲 由香(tanaka-yuka.72w)" userId="af84e1a2-20b7-4bba-b4c4-f5e6363b1b7e" providerId="ADAL" clId="{1847BD11-9011-4332-9C2A-61C0DA606837}" dt="2025-10-23T05:45:22.119" v="895" actId="47"/>
        <pc:sldMkLst>
          <pc:docMk/>
          <pc:sldMk cId="3703675869" sldId="2147475027"/>
        </pc:sldMkLst>
      </pc:sldChg>
      <pc:sldChg chg="addSp modSp mod">
        <pc:chgData name="田仲 由香(tanaka-yuka.72w)" userId="af84e1a2-20b7-4bba-b4c4-f5e6363b1b7e" providerId="ADAL" clId="{1847BD11-9011-4332-9C2A-61C0DA606837}" dt="2025-10-23T04:49:13.824" v="201" actId="1038"/>
        <pc:sldMkLst>
          <pc:docMk/>
          <pc:sldMk cId="4210226251" sldId="2147475028"/>
        </pc:sldMkLst>
      </pc:sldChg>
      <pc:sldChg chg="addSp modSp modAnim">
        <pc:chgData name="田仲 由香(tanaka-yuka.72w)" userId="af84e1a2-20b7-4bba-b4c4-f5e6363b1b7e" providerId="ADAL" clId="{1847BD11-9011-4332-9C2A-61C0DA606837}" dt="2025-10-23T05:48:51.157" v="912"/>
        <pc:sldMkLst>
          <pc:docMk/>
          <pc:sldMk cId="2399016887" sldId="2147475029"/>
        </pc:sldMkLst>
      </pc:sldChg>
      <pc:sldChg chg="addSp delSp modSp add mod modAnim">
        <pc:chgData name="田仲 由香(tanaka-yuka.72w)" userId="af84e1a2-20b7-4bba-b4c4-f5e6363b1b7e" providerId="ADAL" clId="{1847BD11-9011-4332-9C2A-61C0DA606837}" dt="2025-10-23T05:49:57.106" v="917"/>
        <pc:sldMkLst>
          <pc:docMk/>
          <pc:sldMk cId="911137254" sldId="2147475030"/>
        </pc:sldMkLst>
      </pc:sldChg>
      <pc:sldChg chg="addSp delSp modSp add mod modAnim">
        <pc:chgData name="田仲 由香(tanaka-yuka.72w)" userId="af84e1a2-20b7-4bba-b4c4-f5e6363b1b7e" providerId="ADAL" clId="{1847BD11-9011-4332-9C2A-61C0DA606837}" dt="2025-10-23T05:50:09.902" v="918"/>
        <pc:sldMkLst>
          <pc:docMk/>
          <pc:sldMk cId="4131280662" sldId="2147475031"/>
        </pc:sldMkLst>
      </pc:sldChg>
      <pc:sldChg chg="addSp delSp modSp add mod modAnim">
        <pc:chgData name="田仲 由香(tanaka-yuka.72w)" userId="af84e1a2-20b7-4bba-b4c4-f5e6363b1b7e" providerId="ADAL" clId="{1847BD11-9011-4332-9C2A-61C0DA606837}" dt="2025-10-23T05:50:21.166" v="919"/>
        <pc:sldMkLst>
          <pc:docMk/>
          <pc:sldMk cId="868933932" sldId="2147475032"/>
        </pc:sldMkLst>
      </pc:sldChg>
    </pc:docChg>
  </pc:docChgLst>
  <pc:docChgLst>
    <pc:chgData name="田仲 由香(tanaka-yuka.72w)" userId="af84e1a2-20b7-4bba-b4c4-f5e6363b1b7e" providerId="ADAL" clId="{244D3611-0263-4E83-987F-53A0ACF596B0}"/>
    <pc:docChg chg="custSel modSld">
      <pc:chgData name="田仲 由香(tanaka-yuka.72w)" userId="af84e1a2-20b7-4bba-b4c4-f5e6363b1b7e" providerId="ADAL" clId="{244D3611-0263-4E83-987F-53A0ACF596B0}" dt="2025-10-23T08:47:35.789" v="31" actId="1076"/>
      <pc:docMkLst>
        <pc:docMk/>
      </pc:docMkLst>
      <pc:sldChg chg="delSp modSp mod">
        <pc:chgData name="田仲 由香(tanaka-yuka.72w)" userId="af84e1a2-20b7-4bba-b4c4-f5e6363b1b7e" providerId="ADAL" clId="{244D3611-0263-4E83-987F-53A0ACF596B0}" dt="2025-10-23T08:47:35.789" v="31" actId="1076"/>
        <pc:sldMkLst>
          <pc:docMk/>
          <pc:sldMk cId="868933932" sldId="2147475032"/>
        </pc:sldMkLst>
      </pc:sldChg>
    </pc:docChg>
  </pc:docChgLst>
  <pc:docChgLst>
    <pc:chgData name="田仲 由香(tanaka-yuka.72w)" userId="af84e1a2-20b7-4bba-b4c4-f5e6363b1b7e" providerId="ADAL" clId="{B873FF4E-3D2C-429D-97FC-F0478DFAA2F8}"/>
    <pc:docChg chg="modSld">
      <pc:chgData name="田仲 由香(tanaka-yuka.72w)" userId="af84e1a2-20b7-4bba-b4c4-f5e6363b1b7e" providerId="ADAL" clId="{B873FF4E-3D2C-429D-97FC-F0478DFAA2F8}" dt="2025-10-27T01:58:07.604" v="14" actId="179"/>
      <pc:docMkLst>
        <pc:docMk/>
      </pc:docMkLst>
      <pc:sldChg chg="modSp mod">
        <pc:chgData name="田仲 由香(tanaka-yuka.72w)" userId="af84e1a2-20b7-4bba-b4c4-f5e6363b1b7e" providerId="ADAL" clId="{B873FF4E-3D2C-429D-97FC-F0478DFAA2F8}" dt="2025-10-27T01:56:42.603" v="3" actId="14100"/>
        <pc:sldMkLst>
          <pc:docMk/>
          <pc:sldMk cId="190928806" sldId="2147475039"/>
        </pc:sldMkLst>
        <pc:spChg chg="mod">
          <ac:chgData name="田仲 由香(tanaka-yuka.72w)" userId="af84e1a2-20b7-4bba-b4c4-f5e6363b1b7e" providerId="ADAL" clId="{B873FF4E-3D2C-429D-97FC-F0478DFAA2F8}" dt="2025-10-27T01:56:42.603" v="3" actId="14100"/>
          <ac:spMkLst>
            <pc:docMk/>
            <pc:sldMk cId="190928806" sldId="2147475039"/>
            <ac:spMk id="18" creationId="{0E683989-448A-A12F-61FD-F3531618B625}"/>
          </ac:spMkLst>
        </pc:spChg>
        <pc:spChg chg="mod">
          <ac:chgData name="田仲 由香(tanaka-yuka.72w)" userId="af84e1a2-20b7-4bba-b4c4-f5e6363b1b7e" providerId="ADAL" clId="{B873FF4E-3D2C-429D-97FC-F0478DFAA2F8}" dt="2025-10-27T01:56:28.513" v="1" actId="14100"/>
          <ac:spMkLst>
            <pc:docMk/>
            <pc:sldMk cId="190928806" sldId="2147475039"/>
            <ac:spMk id="50" creationId="{5E1C405C-EED0-E593-0C05-E1BA61A24BAA}"/>
          </ac:spMkLst>
        </pc:spChg>
      </pc:sldChg>
      <pc:sldChg chg="modSp mod">
        <pc:chgData name="田仲 由香(tanaka-yuka.72w)" userId="af84e1a2-20b7-4bba-b4c4-f5e6363b1b7e" providerId="ADAL" clId="{B873FF4E-3D2C-429D-97FC-F0478DFAA2F8}" dt="2025-10-27T01:58:07.604" v="14" actId="179"/>
        <pc:sldMkLst>
          <pc:docMk/>
          <pc:sldMk cId="2639261764" sldId="2147475044"/>
        </pc:sldMkLst>
        <pc:spChg chg="mod">
          <ac:chgData name="田仲 由香(tanaka-yuka.72w)" userId="af84e1a2-20b7-4bba-b4c4-f5e6363b1b7e" providerId="ADAL" clId="{B873FF4E-3D2C-429D-97FC-F0478DFAA2F8}" dt="2025-10-27T01:58:07.604" v="14" actId="179"/>
          <ac:spMkLst>
            <pc:docMk/>
            <pc:sldMk cId="2639261764" sldId="2147475044"/>
            <ac:spMk id="37" creationId="{494A279A-9439-86F2-76A1-0C6F86D03CEF}"/>
          </ac:spMkLst>
        </pc:spChg>
        <pc:cxnChg chg="mod">
          <ac:chgData name="田仲 由香(tanaka-yuka.72w)" userId="af84e1a2-20b7-4bba-b4c4-f5e6363b1b7e" providerId="ADAL" clId="{B873FF4E-3D2C-429D-97FC-F0478DFAA2F8}" dt="2025-10-27T01:57:16.716" v="4" actId="14100"/>
          <ac:cxnSpMkLst>
            <pc:docMk/>
            <pc:sldMk cId="2639261764" sldId="2147475044"/>
            <ac:cxnSpMk id="7" creationId="{7EEABB04-85D6-7278-1A3C-116E1A614D71}"/>
          </ac:cxnSpMkLst>
        </pc:cxnChg>
      </pc:sldChg>
    </pc:docChg>
  </pc:docChgLst>
  <pc:docChgLst>
    <pc:chgData name="片岡 雅人(kataoka-masato.jy9)" userId="88cedb9a-987e-4ee1-ba3f-82d9b1566fcc" providerId="ADAL" clId="{D564B45D-47B5-459A-9CAA-27C2F8BF470E}"/>
    <pc:docChg chg="delSection">
      <pc:chgData name="片岡 雅人(kataoka-masato.jy9)" userId="88cedb9a-987e-4ee1-ba3f-82d9b1566fcc" providerId="ADAL" clId="{D564B45D-47B5-459A-9CAA-27C2F8BF470E}" dt="2025-10-28T00:34:57.465" v="0" actId="17851"/>
      <pc:docMkLst>
        <pc:docMk/>
      </pc:docMkLst>
    </pc:docChg>
  </pc:docChgLst>
  <pc:docChgLst>
    <pc:chgData name="片岡 雅人(kataoka-masato.jy9)" userId="88cedb9a-987e-4ee1-ba3f-82d9b1566fcc" providerId="ADAL" clId="{6A218A2E-2EB6-467E-8D69-9F2CEFC5A9E5}"/>
    <pc:docChg chg="undo custSel addSld delSld modSld modSection">
      <pc:chgData name="片岡 雅人(kataoka-masato.jy9)" userId="88cedb9a-987e-4ee1-ba3f-82d9b1566fcc" providerId="ADAL" clId="{6A218A2E-2EB6-467E-8D69-9F2CEFC5A9E5}" dt="2025-10-24T10:30:57.921" v="712" actId="20577"/>
      <pc:docMkLst>
        <pc:docMk/>
      </pc:docMkLst>
      <pc:sldChg chg="modNotesTx">
        <pc:chgData name="片岡 雅人(kataoka-masato.jy9)" userId="88cedb9a-987e-4ee1-ba3f-82d9b1566fcc" providerId="ADAL" clId="{6A218A2E-2EB6-467E-8D69-9F2CEFC5A9E5}" dt="2025-10-24T10:18:15.141" v="476" actId="6549"/>
        <pc:sldMkLst>
          <pc:docMk/>
          <pc:sldMk cId="3669638378" sldId="2147474642"/>
        </pc:sldMkLst>
      </pc:sldChg>
      <pc:sldChg chg="modSp mod modNotesTx">
        <pc:chgData name="片岡 雅人(kataoka-masato.jy9)" userId="88cedb9a-987e-4ee1-ba3f-82d9b1566fcc" providerId="ADAL" clId="{6A218A2E-2EB6-467E-8D69-9F2CEFC5A9E5}" dt="2025-10-24T10:30:28.772" v="683" actId="6549"/>
        <pc:sldMkLst>
          <pc:docMk/>
          <pc:sldMk cId="92036994" sldId="2147474999"/>
        </pc:sldMkLst>
      </pc:sldChg>
      <pc:sldChg chg="modNotesTx">
        <pc:chgData name="片岡 雅人(kataoka-masato.jy9)" userId="88cedb9a-987e-4ee1-ba3f-82d9b1566fcc" providerId="ADAL" clId="{6A218A2E-2EB6-467E-8D69-9F2CEFC5A9E5}" dt="2025-10-24T10:25:43.100" v="507" actId="20577"/>
        <pc:sldMkLst>
          <pc:docMk/>
          <pc:sldMk cId="1969569264" sldId="2147475004"/>
        </pc:sldMkLst>
      </pc:sldChg>
      <pc:sldChg chg="modSp mod modNotesTx">
        <pc:chgData name="片岡 雅人(kataoka-masato.jy9)" userId="88cedb9a-987e-4ee1-ba3f-82d9b1566fcc" providerId="ADAL" clId="{6A218A2E-2EB6-467E-8D69-9F2CEFC5A9E5}" dt="2025-10-24T10:29:16.785" v="645" actId="20577"/>
        <pc:sldMkLst>
          <pc:docMk/>
          <pc:sldMk cId="3093187904" sldId="2147475005"/>
        </pc:sldMkLst>
      </pc:sldChg>
      <pc:sldChg chg="modNotesTx">
        <pc:chgData name="片岡 雅人(kataoka-masato.jy9)" userId="88cedb9a-987e-4ee1-ba3f-82d9b1566fcc" providerId="ADAL" clId="{6A218A2E-2EB6-467E-8D69-9F2CEFC5A9E5}" dt="2025-10-24T10:23:12.767" v="501" actId="20577"/>
        <pc:sldMkLst>
          <pc:docMk/>
          <pc:sldMk cId="2841399613" sldId="2147475014"/>
        </pc:sldMkLst>
      </pc:sldChg>
      <pc:sldChg chg="modNotesTx">
        <pc:chgData name="片岡 雅人(kataoka-masato.jy9)" userId="88cedb9a-987e-4ee1-ba3f-82d9b1566fcc" providerId="ADAL" clId="{6A218A2E-2EB6-467E-8D69-9F2CEFC5A9E5}" dt="2025-10-24T10:16:47.646" v="447" actId="20577"/>
        <pc:sldMkLst>
          <pc:docMk/>
          <pc:sldMk cId="1944851662" sldId="2147475021"/>
        </pc:sldMkLst>
      </pc:sldChg>
      <pc:sldChg chg="modSp mod modClrScheme modShow chgLayout">
        <pc:chgData name="片岡 雅人(kataoka-masato.jy9)" userId="88cedb9a-987e-4ee1-ba3f-82d9b1566fcc" providerId="ADAL" clId="{6A218A2E-2EB6-467E-8D69-9F2CEFC5A9E5}" dt="2025-10-24T09:52:51.676" v="38" actId="729"/>
        <pc:sldMkLst>
          <pc:docMk/>
          <pc:sldMk cId="4210226251" sldId="2147475028"/>
        </pc:sldMkLst>
      </pc:sldChg>
      <pc:sldChg chg="modNotesTx">
        <pc:chgData name="片岡 雅人(kataoka-masato.jy9)" userId="88cedb9a-987e-4ee1-ba3f-82d9b1566fcc" providerId="ADAL" clId="{6A218A2E-2EB6-467E-8D69-9F2CEFC5A9E5}" dt="2025-10-24T10:30:57.921" v="712" actId="20577"/>
        <pc:sldMkLst>
          <pc:docMk/>
          <pc:sldMk cId="2399016887" sldId="2147475029"/>
        </pc:sldMkLst>
      </pc:sldChg>
      <pc:sldChg chg="modSp mod modNotesTx">
        <pc:chgData name="片岡 雅人(kataoka-masato.jy9)" userId="88cedb9a-987e-4ee1-ba3f-82d9b1566fcc" providerId="ADAL" clId="{6A218A2E-2EB6-467E-8D69-9F2CEFC5A9E5}" dt="2025-10-24T10:27:33.215" v="521" actId="20577"/>
        <pc:sldMkLst>
          <pc:docMk/>
          <pc:sldMk cId="4131280662" sldId="2147475031"/>
        </pc:sldMkLst>
      </pc:sldChg>
      <pc:sldChg chg="addSp modSp add del mod modClrScheme chgLayout">
        <pc:chgData name="片岡 雅人(kataoka-masato.jy9)" userId="88cedb9a-987e-4ee1-ba3f-82d9b1566fcc" providerId="ADAL" clId="{6A218A2E-2EB6-467E-8D69-9F2CEFC5A9E5}" dt="2025-10-24T10:11:37.444" v="431" actId="47"/>
        <pc:sldMkLst>
          <pc:docMk/>
          <pc:sldMk cId="1931552519" sldId="2147475034"/>
        </pc:sldMkLst>
      </pc:sldChg>
      <pc:sldChg chg="delSp modSp add mod delAnim">
        <pc:chgData name="片岡 雅人(kataoka-masato.jy9)" userId="88cedb9a-987e-4ee1-ba3f-82d9b1566fcc" providerId="ADAL" clId="{6A218A2E-2EB6-467E-8D69-9F2CEFC5A9E5}" dt="2025-10-24T10:15:20.520" v="435" actId="1076"/>
        <pc:sldMkLst>
          <pc:docMk/>
          <pc:sldMk cId="481072808" sldId="2147475035"/>
        </pc:sldMkLst>
      </pc:sldChg>
    </pc:docChg>
  </pc:docChgLst>
  <pc:docChgLst>
    <pc:chgData name="HXU 具志堅 優" userId="9b566f8e-a36d-473a-ae04-2542ef874fdd" providerId="ADAL" clId="{ECC66BB2-BF8E-4B10-BBE8-875536B3E547}"/>
    <pc:docChg chg="custSel modSld">
      <pc:chgData name="HXU 具志堅 優" userId="9b566f8e-a36d-473a-ae04-2542ef874fdd" providerId="ADAL" clId="{ECC66BB2-BF8E-4B10-BBE8-875536B3E547}" dt="2025-10-29T04:27:12.708" v="82" actId="1076"/>
      <pc:docMkLst>
        <pc:docMk/>
      </pc:docMkLst>
      <pc:sldChg chg="addSp delSp modSp mod delAnim modAnim">
        <pc:chgData name="HXU 具志堅 優" userId="9b566f8e-a36d-473a-ae04-2542ef874fdd" providerId="ADAL" clId="{ECC66BB2-BF8E-4B10-BBE8-875536B3E547}" dt="2025-10-28T04:30:58.599" v="11" actId="1076"/>
        <pc:sldMkLst>
          <pc:docMk/>
          <pc:sldMk cId="2656063827" sldId="2147475036"/>
        </pc:sldMkLst>
      </pc:sldChg>
      <pc:sldChg chg="addSp delSp modSp mod delAnim modAnim modNotesTx">
        <pc:chgData name="HXU 具志堅 優" userId="9b566f8e-a36d-473a-ae04-2542ef874fdd" providerId="ADAL" clId="{ECC66BB2-BF8E-4B10-BBE8-875536B3E547}" dt="2025-10-28T04:42:47.522" v="18" actId="1076"/>
        <pc:sldMkLst>
          <pc:docMk/>
          <pc:sldMk cId="2003791957" sldId="2147475037"/>
        </pc:sldMkLst>
      </pc:sldChg>
      <pc:sldChg chg="addSp delSp modSp mod delAnim modAnim">
        <pc:chgData name="HXU 具志堅 優" userId="9b566f8e-a36d-473a-ae04-2542ef874fdd" providerId="ADAL" clId="{ECC66BB2-BF8E-4B10-BBE8-875536B3E547}" dt="2025-10-28T12:01:02.074" v="67" actId="1076"/>
        <pc:sldMkLst>
          <pc:docMk/>
          <pc:sldMk cId="2789459610" sldId="2147475038"/>
        </pc:sldMkLst>
      </pc:sldChg>
      <pc:sldChg chg="addSp delSp modSp mod delAnim modAnim modNotesTx">
        <pc:chgData name="HXU 具志堅 優" userId="9b566f8e-a36d-473a-ae04-2542ef874fdd" providerId="ADAL" clId="{ECC66BB2-BF8E-4B10-BBE8-875536B3E547}" dt="2025-10-28T05:27:39.389" v="56" actId="20577"/>
        <pc:sldMkLst>
          <pc:docMk/>
          <pc:sldMk cId="190928806" sldId="2147475039"/>
        </pc:sldMkLst>
      </pc:sldChg>
      <pc:sldChg chg="addSp delSp modSp mod delAnim modAnim">
        <pc:chgData name="HXU 具志堅 優" userId="9b566f8e-a36d-473a-ae04-2542ef874fdd" providerId="ADAL" clId="{ECC66BB2-BF8E-4B10-BBE8-875536B3E547}" dt="2025-10-29T04:27:12.708" v="82" actId="1076"/>
        <pc:sldMkLst>
          <pc:docMk/>
          <pc:sldMk cId="527571187" sldId="2147475041"/>
        </pc:sldMkLst>
        <pc:spChg chg="mod">
          <ac:chgData name="HXU 具志堅 優" userId="9b566f8e-a36d-473a-ae04-2542ef874fdd" providerId="ADAL" clId="{ECC66BB2-BF8E-4B10-BBE8-875536B3E547}" dt="2025-10-29T04:02:29.258" v="78" actId="6549"/>
          <ac:spMkLst>
            <pc:docMk/>
            <pc:sldMk cId="527571187" sldId="2147475041"/>
            <ac:spMk id="20" creationId="{59DCA102-6761-3C26-1988-BB1A13B29A0A}"/>
          </ac:spMkLst>
        </pc:spChg>
      </pc:sldChg>
      <pc:sldChg chg="addSp modSp mod modAnim">
        <pc:chgData name="HXU 具志堅 優" userId="9b566f8e-a36d-473a-ae04-2542ef874fdd" providerId="ADAL" clId="{ECC66BB2-BF8E-4B10-BBE8-875536B3E547}" dt="2025-10-28T11:59:04.644" v="60" actId="1076"/>
        <pc:sldMkLst>
          <pc:docMk/>
          <pc:sldMk cId="3889533232" sldId="2147475042"/>
        </pc:sldMkLst>
      </pc:sldChg>
    </pc:docChg>
  </pc:docChgLst>
  <pc:docChgLst>
    <pc:chgData name="田仲 由香(tanaka-yuka.72w)" userId="af84e1a2-20b7-4bba-b4c4-f5e6363b1b7e" providerId="ADAL" clId="{591F1862-3276-41B9-ACAB-30D14B687EDE}"/>
    <pc:docChg chg="undo custSel addSld modSld addSection modSection">
      <pc:chgData name="田仲 由香(tanaka-yuka.72w)" userId="af84e1a2-20b7-4bba-b4c4-f5e6363b1b7e" providerId="ADAL" clId="{591F1862-3276-41B9-ACAB-30D14B687EDE}" dt="2025-10-27T01:37:26.902" v="93" actId="27636"/>
      <pc:docMkLst>
        <pc:docMk/>
      </pc:docMkLst>
      <pc:sldChg chg="modSp add mod">
        <pc:chgData name="田仲 由香(tanaka-yuka.72w)" userId="af84e1a2-20b7-4bba-b4c4-f5e6363b1b7e" providerId="ADAL" clId="{591F1862-3276-41B9-ACAB-30D14B687EDE}" dt="2025-10-27T01:30:11.549" v="47" actId="29295"/>
        <pc:sldMkLst>
          <pc:docMk/>
          <pc:sldMk cId="2656063827" sldId="2147475036"/>
        </pc:sldMkLst>
        <pc:picChg chg="mod">
          <ac:chgData name="田仲 由香(tanaka-yuka.72w)" userId="af84e1a2-20b7-4bba-b4c4-f5e6363b1b7e" providerId="ADAL" clId="{591F1862-3276-41B9-ACAB-30D14B687EDE}" dt="2025-10-27T01:30:11.549" v="47" actId="29295"/>
          <ac:picMkLst>
            <pc:docMk/>
            <pc:sldMk cId="2656063827" sldId="2147475036"/>
            <ac:picMk id="9" creationId="{61B49AC3-5DE4-97B8-855E-C56B9DE7E0FE}"/>
          </ac:picMkLst>
        </pc:picChg>
        <pc:picChg chg="mod">
          <ac:chgData name="田仲 由香(tanaka-yuka.72w)" userId="af84e1a2-20b7-4bba-b4c4-f5e6363b1b7e" providerId="ADAL" clId="{591F1862-3276-41B9-ACAB-30D14B687EDE}" dt="2025-10-27T01:30:11.549" v="47" actId="29295"/>
          <ac:picMkLst>
            <pc:docMk/>
            <pc:sldMk cId="2656063827" sldId="2147475036"/>
            <ac:picMk id="12" creationId="{0F68BA7D-ED8F-6BE9-0CDA-B51E93DD80B2}"/>
          </ac:picMkLst>
        </pc:picChg>
      </pc:sldChg>
      <pc:sldChg chg="modSp add">
        <pc:chgData name="田仲 由香(tanaka-yuka.72w)" userId="af84e1a2-20b7-4bba-b4c4-f5e6363b1b7e" providerId="ADAL" clId="{591F1862-3276-41B9-ACAB-30D14B687EDE}" dt="2025-10-27T01:30:43.279" v="48" actId="2711"/>
        <pc:sldMkLst>
          <pc:docMk/>
          <pc:sldMk cId="2003791957" sldId="2147475037"/>
        </pc:sldMkLst>
        <pc:spChg chg="mod">
          <ac:chgData name="田仲 由香(tanaka-yuka.72w)" userId="af84e1a2-20b7-4bba-b4c4-f5e6363b1b7e" providerId="ADAL" clId="{591F1862-3276-41B9-ACAB-30D14B687EDE}" dt="2025-10-27T01:30:43.279" v="48" actId="2711"/>
          <ac:spMkLst>
            <pc:docMk/>
            <pc:sldMk cId="2003791957" sldId="2147475037"/>
            <ac:spMk id="2" creationId="{A1C27A15-D2F5-FF96-5FD9-DE193FA05DF2}"/>
          </ac:spMkLst>
        </pc:spChg>
        <pc:spChg chg="mod">
          <ac:chgData name="田仲 由香(tanaka-yuka.72w)" userId="af84e1a2-20b7-4bba-b4c4-f5e6363b1b7e" providerId="ADAL" clId="{591F1862-3276-41B9-ACAB-30D14B687EDE}" dt="2025-10-27T01:30:43.279" v="48" actId="2711"/>
          <ac:spMkLst>
            <pc:docMk/>
            <pc:sldMk cId="2003791957" sldId="2147475037"/>
            <ac:spMk id="4" creationId="{44F42ECC-02A6-7F1D-71CC-AFCEB532D14F}"/>
          </ac:spMkLst>
        </pc:spChg>
        <pc:spChg chg="mod">
          <ac:chgData name="田仲 由香(tanaka-yuka.72w)" userId="af84e1a2-20b7-4bba-b4c4-f5e6363b1b7e" providerId="ADAL" clId="{591F1862-3276-41B9-ACAB-30D14B687EDE}" dt="2025-10-27T01:30:43.279" v="48" actId="2711"/>
          <ac:spMkLst>
            <pc:docMk/>
            <pc:sldMk cId="2003791957" sldId="2147475037"/>
            <ac:spMk id="6" creationId="{810EB408-D1CB-4CAD-C36F-E76A597A2133}"/>
          </ac:spMkLst>
        </pc:spChg>
        <pc:spChg chg="mod">
          <ac:chgData name="田仲 由香(tanaka-yuka.72w)" userId="af84e1a2-20b7-4bba-b4c4-f5e6363b1b7e" providerId="ADAL" clId="{591F1862-3276-41B9-ACAB-30D14B687EDE}" dt="2025-10-27T01:30:43.279" v="48" actId="2711"/>
          <ac:spMkLst>
            <pc:docMk/>
            <pc:sldMk cId="2003791957" sldId="2147475037"/>
            <ac:spMk id="8" creationId="{722A0CD2-7592-AFB3-2EE4-2F2262ADF130}"/>
          </ac:spMkLst>
        </pc:spChg>
        <pc:spChg chg="mod">
          <ac:chgData name="田仲 由香(tanaka-yuka.72w)" userId="af84e1a2-20b7-4bba-b4c4-f5e6363b1b7e" providerId="ADAL" clId="{591F1862-3276-41B9-ACAB-30D14B687EDE}" dt="2025-10-27T01:30:43.279" v="48" actId="2711"/>
          <ac:spMkLst>
            <pc:docMk/>
            <pc:sldMk cId="2003791957" sldId="2147475037"/>
            <ac:spMk id="9" creationId="{7CDC249F-4ACF-6F97-D4FE-FF0F16476DC7}"/>
          </ac:spMkLst>
        </pc:spChg>
        <pc:spChg chg="mod">
          <ac:chgData name="田仲 由香(tanaka-yuka.72w)" userId="af84e1a2-20b7-4bba-b4c4-f5e6363b1b7e" providerId="ADAL" clId="{591F1862-3276-41B9-ACAB-30D14B687EDE}" dt="2025-10-27T01:30:43.279" v="48" actId="2711"/>
          <ac:spMkLst>
            <pc:docMk/>
            <pc:sldMk cId="2003791957" sldId="2147475037"/>
            <ac:spMk id="11" creationId="{55C8331E-A1F8-6420-1E9F-328CC3C5598C}"/>
          </ac:spMkLst>
        </pc:spChg>
        <pc:spChg chg="mod">
          <ac:chgData name="田仲 由香(tanaka-yuka.72w)" userId="af84e1a2-20b7-4bba-b4c4-f5e6363b1b7e" providerId="ADAL" clId="{591F1862-3276-41B9-ACAB-30D14B687EDE}" dt="2025-10-27T01:30:43.279" v="48" actId="2711"/>
          <ac:spMkLst>
            <pc:docMk/>
            <pc:sldMk cId="2003791957" sldId="2147475037"/>
            <ac:spMk id="12" creationId="{F1388BF0-90E7-5F12-75E7-DE213AE96880}"/>
          </ac:spMkLst>
        </pc:spChg>
        <pc:spChg chg="mod">
          <ac:chgData name="田仲 由香(tanaka-yuka.72w)" userId="af84e1a2-20b7-4bba-b4c4-f5e6363b1b7e" providerId="ADAL" clId="{591F1862-3276-41B9-ACAB-30D14B687EDE}" dt="2025-10-27T01:30:43.279" v="48" actId="2711"/>
          <ac:spMkLst>
            <pc:docMk/>
            <pc:sldMk cId="2003791957" sldId="2147475037"/>
            <ac:spMk id="13" creationId="{2CAB0C76-1058-D6F2-55D1-619FA84B9440}"/>
          </ac:spMkLst>
        </pc:spChg>
        <pc:spChg chg="mod">
          <ac:chgData name="田仲 由香(tanaka-yuka.72w)" userId="af84e1a2-20b7-4bba-b4c4-f5e6363b1b7e" providerId="ADAL" clId="{591F1862-3276-41B9-ACAB-30D14B687EDE}" dt="2025-10-27T01:30:43.279" v="48" actId="2711"/>
          <ac:spMkLst>
            <pc:docMk/>
            <pc:sldMk cId="2003791957" sldId="2147475037"/>
            <ac:spMk id="14" creationId="{A6238046-A3F7-2CAF-B807-1DEDDB2B8CBD}"/>
          </ac:spMkLst>
        </pc:spChg>
        <pc:picChg chg="mod">
          <ac:chgData name="田仲 由香(tanaka-yuka.72w)" userId="af84e1a2-20b7-4bba-b4c4-f5e6363b1b7e" providerId="ADAL" clId="{591F1862-3276-41B9-ACAB-30D14B687EDE}" dt="2025-10-27T01:30:43.279" v="48" actId="2711"/>
          <ac:picMkLst>
            <pc:docMk/>
            <pc:sldMk cId="2003791957" sldId="2147475037"/>
            <ac:picMk id="7" creationId="{DBF0EB04-4456-F83D-A69A-B4A10CD85BCB}"/>
          </ac:picMkLst>
        </pc:picChg>
      </pc:sldChg>
      <pc:sldChg chg="add">
        <pc:chgData name="田仲 由香(tanaka-yuka.72w)" userId="af84e1a2-20b7-4bba-b4c4-f5e6363b1b7e" providerId="ADAL" clId="{591F1862-3276-41B9-ACAB-30D14B687EDE}" dt="2025-10-27T01:29:21.333" v="2"/>
        <pc:sldMkLst>
          <pc:docMk/>
          <pc:sldMk cId="2789459610" sldId="2147475038"/>
        </pc:sldMkLst>
      </pc:sldChg>
      <pc:sldChg chg="add">
        <pc:chgData name="田仲 由香(tanaka-yuka.72w)" userId="af84e1a2-20b7-4bba-b4c4-f5e6363b1b7e" providerId="ADAL" clId="{591F1862-3276-41B9-ACAB-30D14B687EDE}" dt="2025-10-27T01:29:21.333" v="2"/>
        <pc:sldMkLst>
          <pc:docMk/>
          <pc:sldMk cId="190928806" sldId="2147475039"/>
        </pc:sldMkLst>
      </pc:sldChg>
      <pc:sldChg chg="modSp add mod">
        <pc:chgData name="田仲 由香(tanaka-yuka.72w)" userId="af84e1a2-20b7-4bba-b4c4-f5e6363b1b7e" providerId="ADAL" clId="{591F1862-3276-41B9-ACAB-30D14B687EDE}" dt="2025-10-27T01:31:50.970" v="49" actId="2711"/>
        <pc:sldMkLst>
          <pc:docMk/>
          <pc:sldMk cId="1694651939" sldId="2147475040"/>
        </pc:sldMkLst>
        <pc:spChg chg="mod">
          <ac:chgData name="田仲 由香(tanaka-yuka.72w)" userId="af84e1a2-20b7-4bba-b4c4-f5e6363b1b7e" providerId="ADAL" clId="{591F1862-3276-41B9-ACAB-30D14B687EDE}" dt="2025-10-27T01:31:50.970" v="49" actId="2711"/>
          <ac:spMkLst>
            <pc:docMk/>
            <pc:sldMk cId="1694651939" sldId="2147475040"/>
            <ac:spMk id="7" creationId="{3151C907-53DC-1FFC-7214-37148D40DFD8}"/>
          </ac:spMkLst>
        </pc:spChg>
        <pc:spChg chg="mod">
          <ac:chgData name="田仲 由香(tanaka-yuka.72w)" userId="af84e1a2-20b7-4bba-b4c4-f5e6363b1b7e" providerId="ADAL" clId="{591F1862-3276-41B9-ACAB-30D14B687EDE}" dt="2025-10-27T01:31:50.970" v="49" actId="2711"/>
          <ac:spMkLst>
            <pc:docMk/>
            <pc:sldMk cId="1694651939" sldId="2147475040"/>
            <ac:spMk id="8" creationId="{73503C2E-21A1-396E-FCBB-7CBAE3E98D8B}"/>
          </ac:spMkLst>
        </pc:spChg>
        <pc:spChg chg="mod">
          <ac:chgData name="田仲 由香(tanaka-yuka.72w)" userId="af84e1a2-20b7-4bba-b4c4-f5e6363b1b7e" providerId="ADAL" clId="{591F1862-3276-41B9-ACAB-30D14B687EDE}" dt="2025-10-27T01:31:50.970" v="49" actId="2711"/>
          <ac:spMkLst>
            <pc:docMk/>
            <pc:sldMk cId="1694651939" sldId="2147475040"/>
            <ac:spMk id="10" creationId="{6195B08E-A060-30E6-0F50-9985FA1154C2}"/>
          </ac:spMkLst>
        </pc:spChg>
        <pc:spChg chg="mod">
          <ac:chgData name="田仲 由香(tanaka-yuka.72w)" userId="af84e1a2-20b7-4bba-b4c4-f5e6363b1b7e" providerId="ADAL" clId="{591F1862-3276-41B9-ACAB-30D14B687EDE}" dt="2025-10-27T01:31:50.970" v="49" actId="2711"/>
          <ac:spMkLst>
            <pc:docMk/>
            <pc:sldMk cId="1694651939" sldId="2147475040"/>
            <ac:spMk id="11" creationId="{9DD8F182-B560-4ED7-0DAE-6BAD925F90E7}"/>
          </ac:spMkLst>
        </pc:spChg>
        <pc:spChg chg="mod">
          <ac:chgData name="田仲 由香(tanaka-yuka.72w)" userId="af84e1a2-20b7-4bba-b4c4-f5e6363b1b7e" providerId="ADAL" clId="{591F1862-3276-41B9-ACAB-30D14B687EDE}" dt="2025-10-27T01:31:50.970" v="49" actId="2711"/>
          <ac:spMkLst>
            <pc:docMk/>
            <pc:sldMk cId="1694651939" sldId="2147475040"/>
            <ac:spMk id="25" creationId="{48FDAB44-1989-F8A5-147B-44138FBCAA59}"/>
          </ac:spMkLst>
        </pc:spChg>
        <pc:spChg chg="mod">
          <ac:chgData name="田仲 由香(tanaka-yuka.72w)" userId="af84e1a2-20b7-4bba-b4c4-f5e6363b1b7e" providerId="ADAL" clId="{591F1862-3276-41B9-ACAB-30D14B687EDE}" dt="2025-10-27T01:31:50.970" v="49" actId="2711"/>
          <ac:spMkLst>
            <pc:docMk/>
            <pc:sldMk cId="1694651939" sldId="2147475040"/>
            <ac:spMk id="43" creationId="{5FF689B0-6EFD-0242-ADD6-38512B42153D}"/>
          </ac:spMkLst>
        </pc:spChg>
        <pc:spChg chg="mod">
          <ac:chgData name="田仲 由香(tanaka-yuka.72w)" userId="af84e1a2-20b7-4bba-b4c4-f5e6363b1b7e" providerId="ADAL" clId="{591F1862-3276-41B9-ACAB-30D14B687EDE}" dt="2025-10-27T01:31:50.970" v="49" actId="2711"/>
          <ac:spMkLst>
            <pc:docMk/>
            <pc:sldMk cId="1694651939" sldId="2147475040"/>
            <ac:spMk id="56" creationId="{A52E64B2-0F77-EFA7-0246-C66317897FAE}"/>
          </ac:spMkLst>
        </pc:spChg>
        <pc:spChg chg="mod">
          <ac:chgData name="田仲 由香(tanaka-yuka.72w)" userId="af84e1a2-20b7-4bba-b4c4-f5e6363b1b7e" providerId="ADAL" clId="{591F1862-3276-41B9-ACAB-30D14B687EDE}" dt="2025-10-27T01:31:50.970" v="49" actId="2711"/>
          <ac:spMkLst>
            <pc:docMk/>
            <pc:sldMk cId="1694651939" sldId="2147475040"/>
            <ac:spMk id="70" creationId="{49531921-0C0D-5984-A77B-19D0EE71E6B2}"/>
          </ac:spMkLst>
        </pc:spChg>
        <pc:spChg chg="mod">
          <ac:chgData name="田仲 由香(tanaka-yuka.72w)" userId="af84e1a2-20b7-4bba-b4c4-f5e6363b1b7e" providerId="ADAL" clId="{591F1862-3276-41B9-ACAB-30D14B687EDE}" dt="2025-10-27T01:31:50.970" v="49" actId="2711"/>
          <ac:spMkLst>
            <pc:docMk/>
            <pc:sldMk cId="1694651939" sldId="2147475040"/>
            <ac:spMk id="73" creationId="{E00F80AA-5152-18C8-AA32-BEEAA839ED9D}"/>
          </ac:spMkLst>
        </pc:spChg>
        <pc:spChg chg="mod">
          <ac:chgData name="田仲 由香(tanaka-yuka.72w)" userId="af84e1a2-20b7-4bba-b4c4-f5e6363b1b7e" providerId="ADAL" clId="{591F1862-3276-41B9-ACAB-30D14B687EDE}" dt="2025-10-27T01:31:50.970" v="49" actId="2711"/>
          <ac:spMkLst>
            <pc:docMk/>
            <pc:sldMk cId="1694651939" sldId="2147475040"/>
            <ac:spMk id="77" creationId="{F03A7BFD-36D1-CE45-7DC4-ABEB64618F80}"/>
          </ac:spMkLst>
        </pc:spChg>
      </pc:sldChg>
      <pc:sldChg chg="modSp add mod">
        <pc:chgData name="田仲 由香(tanaka-yuka.72w)" userId="af84e1a2-20b7-4bba-b4c4-f5e6363b1b7e" providerId="ADAL" clId="{591F1862-3276-41B9-ACAB-30D14B687EDE}" dt="2025-10-27T01:32:29.203" v="51" actId="2711"/>
        <pc:sldMkLst>
          <pc:docMk/>
          <pc:sldMk cId="527571187" sldId="2147475041"/>
        </pc:sldMkLst>
        <pc:spChg chg="mod">
          <ac:chgData name="田仲 由香(tanaka-yuka.72w)" userId="af84e1a2-20b7-4bba-b4c4-f5e6363b1b7e" providerId="ADAL" clId="{591F1862-3276-41B9-ACAB-30D14B687EDE}" dt="2025-10-27T01:32:29.203" v="51" actId="2711"/>
          <ac:spMkLst>
            <pc:docMk/>
            <pc:sldMk cId="527571187" sldId="2147475041"/>
            <ac:spMk id="5" creationId="{4E5D5764-0847-D41F-4FC3-19F05DF2A443}"/>
          </ac:spMkLst>
        </pc:spChg>
        <pc:spChg chg="mod">
          <ac:chgData name="田仲 由香(tanaka-yuka.72w)" userId="af84e1a2-20b7-4bba-b4c4-f5e6363b1b7e" providerId="ADAL" clId="{591F1862-3276-41B9-ACAB-30D14B687EDE}" dt="2025-10-27T01:32:29.203" v="51" actId="2711"/>
          <ac:spMkLst>
            <pc:docMk/>
            <pc:sldMk cId="527571187" sldId="2147475041"/>
            <ac:spMk id="6" creationId="{933D7948-9ACD-D509-F2DC-424702459C74}"/>
          </ac:spMkLst>
        </pc:spChg>
        <pc:spChg chg="mod">
          <ac:chgData name="田仲 由香(tanaka-yuka.72w)" userId="af84e1a2-20b7-4bba-b4c4-f5e6363b1b7e" providerId="ADAL" clId="{591F1862-3276-41B9-ACAB-30D14B687EDE}" dt="2025-10-27T01:32:29.203" v="51" actId="2711"/>
          <ac:spMkLst>
            <pc:docMk/>
            <pc:sldMk cId="527571187" sldId="2147475041"/>
            <ac:spMk id="7" creationId="{2F49D219-DDE5-F9D8-A4E7-939619BA2D9C}"/>
          </ac:spMkLst>
        </pc:spChg>
        <pc:spChg chg="mod">
          <ac:chgData name="田仲 由香(tanaka-yuka.72w)" userId="af84e1a2-20b7-4bba-b4c4-f5e6363b1b7e" providerId="ADAL" clId="{591F1862-3276-41B9-ACAB-30D14B687EDE}" dt="2025-10-27T01:32:29.203" v="51" actId="2711"/>
          <ac:spMkLst>
            <pc:docMk/>
            <pc:sldMk cId="527571187" sldId="2147475041"/>
            <ac:spMk id="11" creationId="{3AADA81B-90CB-1679-3AC5-B1C27AC6AC94}"/>
          </ac:spMkLst>
        </pc:spChg>
        <pc:spChg chg="mod">
          <ac:chgData name="田仲 由香(tanaka-yuka.72w)" userId="af84e1a2-20b7-4bba-b4c4-f5e6363b1b7e" providerId="ADAL" clId="{591F1862-3276-41B9-ACAB-30D14B687EDE}" dt="2025-10-27T01:32:29.203" v="51" actId="2711"/>
          <ac:spMkLst>
            <pc:docMk/>
            <pc:sldMk cId="527571187" sldId="2147475041"/>
            <ac:spMk id="13" creationId="{FD624C82-188F-D1CA-DD59-7D28459CC430}"/>
          </ac:spMkLst>
        </pc:spChg>
        <pc:spChg chg="mod">
          <ac:chgData name="田仲 由香(tanaka-yuka.72w)" userId="af84e1a2-20b7-4bba-b4c4-f5e6363b1b7e" providerId="ADAL" clId="{591F1862-3276-41B9-ACAB-30D14B687EDE}" dt="2025-10-27T01:32:29.203" v="51" actId="2711"/>
          <ac:spMkLst>
            <pc:docMk/>
            <pc:sldMk cId="527571187" sldId="2147475041"/>
            <ac:spMk id="20" creationId="{59DCA102-6761-3C26-1988-BB1A13B29A0A}"/>
          </ac:spMkLst>
        </pc:spChg>
        <pc:spChg chg="mod">
          <ac:chgData name="田仲 由香(tanaka-yuka.72w)" userId="af84e1a2-20b7-4bba-b4c4-f5e6363b1b7e" providerId="ADAL" clId="{591F1862-3276-41B9-ACAB-30D14B687EDE}" dt="2025-10-27T01:32:29.203" v="51" actId="2711"/>
          <ac:spMkLst>
            <pc:docMk/>
            <pc:sldMk cId="527571187" sldId="2147475041"/>
            <ac:spMk id="26" creationId="{B9F5F7B2-FE2B-CBA9-07EC-52F9D2C618AE}"/>
          </ac:spMkLst>
        </pc:spChg>
        <pc:spChg chg="mod">
          <ac:chgData name="田仲 由香(tanaka-yuka.72w)" userId="af84e1a2-20b7-4bba-b4c4-f5e6363b1b7e" providerId="ADAL" clId="{591F1862-3276-41B9-ACAB-30D14B687EDE}" dt="2025-10-27T01:32:29.203" v="51" actId="2711"/>
          <ac:spMkLst>
            <pc:docMk/>
            <pc:sldMk cId="527571187" sldId="2147475041"/>
            <ac:spMk id="27" creationId="{681F003D-CB66-AFEB-FC2C-6FC0BD905152}"/>
          </ac:spMkLst>
        </pc:spChg>
        <pc:spChg chg="mod">
          <ac:chgData name="田仲 由香(tanaka-yuka.72w)" userId="af84e1a2-20b7-4bba-b4c4-f5e6363b1b7e" providerId="ADAL" clId="{591F1862-3276-41B9-ACAB-30D14B687EDE}" dt="2025-10-27T01:32:29.203" v="51" actId="2711"/>
          <ac:spMkLst>
            <pc:docMk/>
            <pc:sldMk cId="527571187" sldId="2147475041"/>
            <ac:spMk id="28" creationId="{AA515B8F-AE2D-B437-D72B-3595AF084D7A}"/>
          </ac:spMkLst>
        </pc:spChg>
        <pc:spChg chg="mod">
          <ac:chgData name="田仲 由香(tanaka-yuka.72w)" userId="af84e1a2-20b7-4bba-b4c4-f5e6363b1b7e" providerId="ADAL" clId="{591F1862-3276-41B9-ACAB-30D14B687EDE}" dt="2025-10-27T01:32:29.203" v="51" actId="2711"/>
          <ac:spMkLst>
            <pc:docMk/>
            <pc:sldMk cId="527571187" sldId="2147475041"/>
            <ac:spMk id="31" creationId="{51AD311F-43FB-5554-1AD1-7DC636A7EA22}"/>
          </ac:spMkLst>
        </pc:spChg>
        <pc:picChg chg="mod modCrop">
          <ac:chgData name="田仲 由香(tanaka-yuka.72w)" userId="af84e1a2-20b7-4bba-b4c4-f5e6363b1b7e" providerId="ADAL" clId="{591F1862-3276-41B9-ACAB-30D14B687EDE}" dt="2025-10-27T01:32:21.474" v="50" actId="732"/>
          <ac:picMkLst>
            <pc:docMk/>
            <pc:sldMk cId="527571187" sldId="2147475041"/>
            <ac:picMk id="24" creationId="{E6C19445-0AB3-06FB-0646-F5588577B76C}"/>
          </ac:picMkLst>
        </pc:picChg>
      </pc:sldChg>
      <pc:sldChg chg="modSp add">
        <pc:chgData name="田仲 由香(tanaka-yuka.72w)" userId="af84e1a2-20b7-4bba-b4c4-f5e6363b1b7e" providerId="ADAL" clId="{591F1862-3276-41B9-ACAB-30D14B687EDE}" dt="2025-10-27T01:32:52.747" v="52" actId="2711"/>
        <pc:sldMkLst>
          <pc:docMk/>
          <pc:sldMk cId="3889533232" sldId="2147475042"/>
        </pc:sldMkLst>
        <pc:spChg chg="mod">
          <ac:chgData name="田仲 由香(tanaka-yuka.72w)" userId="af84e1a2-20b7-4bba-b4c4-f5e6363b1b7e" providerId="ADAL" clId="{591F1862-3276-41B9-ACAB-30D14B687EDE}" dt="2025-10-27T01:32:52.747" v="52" actId="2711"/>
          <ac:spMkLst>
            <pc:docMk/>
            <pc:sldMk cId="3889533232" sldId="2147475042"/>
            <ac:spMk id="5" creationId="{8C9AF869-6D1A-FD24-65B1-F63FFB6F6C1A}"/>
          </ac:spMkLst>
        </pc:spChg>
        <pc:spChg chg="mod">
          <ac:chgData name="田仲 由香(tanaka-yuka.72w)" userId="af84e1a2-20b7-4bba-b4c4-f5e6363b1b7e" providerId="ADAL" clId="{591F1862-3276-41B9-ACAB-30D14B687EDE}" dt="2025-10-27T01:32:52.747" v="52" actId="2711"/>
          <ac:spMkLst>
            <pc:docMk/>
            <pc:sldMk cId="3889533232" sldId="2147475042"/>
            <ac:spMk id="8" creationId="{3A33EBC9-D876-EF9C-84C9-7C8C36EF0C68}"/>
          </ac:spMkLst>
        </pc:spChg>
        <pc:spChg chg="mod">
          <ac:chgData name="田仲 由香(tanaka-yuka.72w)" userId="af84e1a2-20b7-4bba-b4c4-f5e6363b1b7e" providerId="ADAL" clId="{591F1862-3276-41B9-ACAB-30D14B687EDE}" dt="2025-10-27T01:32:52.747" v="52" actId="2711"/>
          <ac:spMkLst>
            <pc:docMk/>
            <pc:sldMk cId="3889533232" sldId="2147475042"/>
            <ac:spMk id="24" creationId="{CF2CB088-D4EC-E48A-F765-D0CF109A9136}"/>
          </ac:spMkLst>
        </pc:spChg>
        <pc:spChg chg="mod">
          <ac:chgData name="田仲 由香(tanaka-yuka.72w)" userId="af84e1a2-20b7-4bba-b4c4-f5e6363b1b7e" providerId="ADAL" clId="{591F1862-3276-41B9-ACAB-30D14B687EDE}" dt="2025-10-27T01:32:52.747" v="52" actId="2711"/>
          <ac:spMkLst>
            <pc:docMk/>
            <pc:sldMk cId="3889533232" sldId="2147475042"/>
            <ac:spMk id="37" creationId="{AB03AC2D-A0A3-96C2-54FD-61219A7CDF53}"/>
          </ac:spMkLst>
        </pc:spChg>
        <pc:spChg chg="mod">
          <ac:chgData name="田仲 由香(tanaka-yuka.72w)" userId="af84e1a2-20b7-4bba-b4c4-f5e6363b1b7e" providerId="ADAL" clId="{591F1862-3276-41B9-ACAB-30D14B687EDE}" dt="2025-10-27T01:32:52.747" v="52" actId="2711"/>
          <ac:spMkLst>
            <pc:docMk/>
            <pc:sldMk cId="3889533232" sldId="2147475042"/>
            <ac:spMk id="56" creationId="{73845B13-C322-8430-48E5-A79031E7FFD1}"/>
          </ac:spMkLst>
        </pc:spChg>
        <pc:spChg chg="mod">
          <ac:chgData name="田仲 由香(tanaka-yuka.72w)" userId="af84e1a2-20b7-4bba-b4c4-f5e6363b1b7e" providerId="ADAL" clId="{591F1862-3276-41B9-ACAB-30D14B687EDE}" dt="2025-10-27T01:32:52.747" v="52" actId="2711"/>
          <ac:spMkLst>
            <pc:docMk/>
            <pc:sldMk cId="3889533232" sldId="2147475042"/>
            <ac:spMk id="61" creationId="{1E704A4B-1BC7-F8E2-AC37-BF2546EE046A}"/>
          </ac:spMkLst>
        </pc:spChg>
        <pc:spChg chg="mod">
          <ac:chgData name="田仲 由香(tanaka-yuka.72w)" userId="af84e1a2-20b7-4bba-b4c4-f5e6363b1b7e" providerId="ADAL" clId="{591F1862-3276-41B9-ACAB-30D14B687EDE}" dt="2025-10-27T01:32:52.747" v="52" actId="2711"/>
          <ac:spMkLst>
            <pc:docMk/>
            <pc:sldMk cId="3889533232" sldId="2147475042"/>
            <ac:spMk id="72" creationId="{A233997C-E7C9-DED6-52A9-640143A9971C}"/>
          </ac:spMkLst>
        </pc:spChg>
        <pc:spChg chg="mod">
          <ac:chgData name="田仲 由香(tanaka-yuka.72w)" userId="af84e1a2-20b7-4bba-b4c4-f5e6363b1b7e" providerId="ADAL" clId="{591F1862-3276-41B9-ACAB-30D14B687EDE}" dt="2025-10-27T01:32:52.747" v="52" actId="2711"/>
          <ac:spMkLst>
            <pc:docMk/>
            <pc:sldMk cId="3889533232" sldId="2147475042"/>
            <ac:spMk id="89" creationId="{5B601997-482C-6F86-FC35-E7338409B143}"/>
          </ac:spMkLst>
        </pc:spChg>
        <pc:spChg chg="mod">
          <ac:chgData name="田仲 由香(tanaka-yuka.72w)" userId="af84e1a2-20b7-4bba-b4c4-f5e6363b1b7e" providerId="ADAL" clId="{591F1862-3276-41B9-ACAB-30D14B687EDE}" dt="2025-10-27T01:32:52.747" v="52" actId="2711"/>
          <ac:spMkLst>
            <pc:docMk/>
            <pc:sldMk cId="3889533232" sldId="2147475042"/>
            <ac:spMk id="90" creationId="{B4701159-B85E-AFC2-28D2-99118F8F1689}"/>
          </ac:spMkLst>
        </pc:spChg>
        <pc:spChg chg="mod">
          <ac:chgData name="田仲 由香(tanaka-yuka.72w)" userId="af84e1a2-20b7-4bba-b4c4-f5e6363b1b7e" providerId="ADAL" clId="{591F1862-3276-41B9-ACAB-30D14B687EDE}" dt="2025-10-27T01:32:52.747" v="52" actId="2711"/>
          <ac:spMkLst>
            <pc:docMk/>
            <pc:sldMk cId="3889533232" sldId="2147475042"/>
            <ac:spMk id="92" creationId="{29C2A07A-98FC-25C5-D509-B594F43F6BD0}"/>
          </ac:spMkLst>
        </pc:spChg>
      </pc:sldChg>
      <pc:sldChg chg="modSp add">
        <pc:chgData name="田仲 由香(tanaka-yuka.72w)" userId="af84e1a2-20b7-4bba-b4c4-f5e6363b1b7e" providerId="ADAL" clId="{591F1862-3276-41B9-ACAB-30D14B687EDE}" dt="2025-10-27T01:33:23.371" v="53" actId="2711"/>
        <pc:sldMkLst>
          <pc:docMk/>
          <pc:sldMk cId="1725288243" sldId="2147475043"/>
        </pc:sldMkLst>
        <pc:spChg chg="mod">
          <ac:chgData name="田仲 由香(tanaka-yuka.72w)" userId="af84e1a2-20b7-4bba-b4c4-f5e6363b1b7e" providerId="ADAL" clId="{591F1862-3276-41B9-ACAB-30D14B687EDE}" dt="2025-10-27T01:33:23.371" v="53" actId="2711"/>
          <ac:spMkLst>
            <pc:docMk/>
            <pc:sldMk cId="1725288243" sldId="2147475043"/>
            <ac:spMk id="2" creationId="{DFE28E08-6038-440D-8A90-61CAEDBBADA3}"/>
          </ac:spMkLst>
        </pc:spChg>
        <pc:spChg chg="mod">
          <ac:chgData name="田仲 由香(tanaka-yuka.72w)" userId="af84e1a2-20b7-4bba-b4c4-f5e6363b1b7e" providerId="ADAL" clId="{591F1862-3276-41B9-ACAB-30D14B687EDE}" dt="2025-10-27T01:33:23.371" v="53" actId="2711"/>
          <ac:spMkLst>
            <pc:docMk/>
            <pc:sldMk cId="1725288243" sldId="2147475043"/>
            <ac:spMk id="5" creationId="{0108D330-3333-0B69-4786-62512F55BA90}"/>
          </ac:spMkLst>
        </pc:spChg>
        <pc:spChg chg="mod">
          <ac:chgData name="田仲 由香(tanaka-yuka.72w)" userId="af84e1a2-20b7-4bba-b4c4-f5e6363b1b7e" providerId="ADAL" clId="{591F1862-3276-41B9-ACAB-30D14B687EDE}" dt="2025-10-27T01:33:23.371" v="53" actId="2711"/>
          <ac:spMkLst>
            <pc:docMk/>
            <pc:sldMk cId="1725288243" sldId="2147475043"/>
            <ac:spMk id="21" creationId="{4B23A1A4-99EE-4D7E-65E9-637C52D4C075}"/>
          </ac:spMkLst>
        </pc:spChg>
        <pc:spChg chg="mod">
          <ac:chgData name="田仲 由香(tanaka-yuka.72w)" userId="af84e1a2-20b7-4bba-b4c4-f5e6363b1b7e" providerId="ADAL" clId="{591F1862-3276-41B9-ACAB-30D14B687EDE}" dt="2025-10-27T01:33:23.371" v="53" actId="2711"/>
          <ac:spMkLst>
            <pc:docMk/>
            <pc:sldMk cId="1725288243" sldId="2147475043"/>
            <ac:spMk id="23" creationId="{0171BE19-5140-4B85-128D-DA7D91E18E6E}"/>
          </ac:spMkLst>
        </pc:spChg>
        <pc:spChg chg="mod">
          <ac:chgData name="田仲 由香(tanaka-yuka.72w)" userId="af84e1a2-20b7-4bba-b4c4-f5e6363b1b7e" providerId="ADAL" clId="{591F1862-3276-41B9-ACAB-30D14B687EDE}" dt="2025-10-27T01:33:23.371" v="53" actId="2711"/>
          <ac:spMkLst>
            <pc:docMk/>
            <pc:sldMk cId="1725288243" sldId="2147475043"/>
            <ac:spMk id="35" creationId="{1ACCC97D-C58B-E25D-B5E5-4FAE5DDEF547}"/>
          </ac:spMkLst>
        </pc:spChg>
        <pc:spChg chg="mod">
          <ac:chgData name="田仲 由香(tanaka-yuka.72w)" userId="af84e1a2-20b7-4bba-b4c4-f5e6363b1b7e" providerId="ADAL" clId="{591F1862-3276-41B9-ACAB-30D14B687EDE}" dt="2025-10-27T01:33:23.371" v="53" actId="2711"/>
          <ac:spMkLst>
            <pc:docMk/>
            <pc:sldMk cId="1725288243" sldId="2147475043"/>
            <ac:spMk id="45" creationId="{7A0EFB6E-85B0-A3E0-E48E-D7D22CB29AF0}"/>
          </ac:spMkLst>
        </pc:spChg>
        <pc:spChg chg="mod">
          <ac:chgData name="田仲 由香(tanaka-yuka.72w)" userId="af84e1a2-20b7-4bba-b4c4-f5e6363b1b7e" providerId="ADAL" clId="{591F1862-3276-41B9-ACAB-30D14B687EDE}" dt="2025-10-27T01:33:23.371" v="53" actId="2711"/>
          <ac:spMkLst>
            <pc:docMk/>
            <pc:sldMk cId="1725288243" sldId="2147475043"/>
            <ac:spMk id="49" creationId="{4D6663D5-52B4-3941-0DD0-B3AA98BFD0F3}"/>
          </ac:spMkLst>
        </pc:spChg>
        <pc:spChg chg="mod">
          <ac:chgData name="田仲 由香(tanaka-yuka.72w)" userId="af84e1a2-20b7-4bba-b4c4-f5e6363b1b7e" providerId="ADAL" clId="{591F1862-3276-41B9-ACAB-30D14B687EDE}" dt="2025-10-27T01:33:23.371" v="53" actId="2711"/>
          <ac:spMkLst>
            <pc:docMk/>
            <pc:sldMk cId="1725288243" sldId="2147475043"/>
            <ac:spMk id="60" creationId="{2A4E2F0C-33BC-281A-A419-624543992C53}"/>
          </ac:spMkLst>
        </pc:spChg>
        <pc:spChg chg="mod">
          <ac:chgData name="田仲 由香(tanaka-yuka.72w)" userId="af84e1a2-20b7-4bba-b4c4-f5e6363b1b7e" providerId="ADAL" clId="{591F1862-3276-41B9-ACAB-30D14B687EDE}" dt="2025-10-27T01:33:23.371" v="53" actId="2711"/>
          <ac:spMkLst>
            <pc:docMk/>
            <pc:sldMk cId="1725288243" sldId="2147475043"/>
            <ac:spMk id="63" creationId="{91477509-DFFC-FC8A-352F-847114689C51}"/>
          </ac:spMkLst>
        </pc:spChg>
        <pc:spChg chg="mod">
          <ac:chgData name="田仲 由香(tanaka-yuka.72w)" userId="af84e1a2-20b7-4bba-b4c4-f5e6363b1b7e" providerId="ADAL" clId="{591F1862-3276-41B9-ACAB-30D14B687EDE}" dt="2025-10-27T01:33:23.371" v="53" actId="2711"/>
          <ac:spMkLst>
            <pc:docMk/>
            <pc:sldMk cId="1725288243" sldId="2147475043"/>
            <ac:spMk id="67" creationId="{C16A19F7-38A8-06A5-0B93-48B24CCC2887}"/>
          </ac:spMkLst>
        </pc:spChg>
      </pc:sldChg>
      <pc:sldChg chg="modSp add mod">
        <pc:chgData name="田仲 由香(tanaka-yuka.72w)" userId="af84e1a2-20b7-4bba-b4c4-f5e6363b1b7e" providerId="ADAL" clId="{591F1862-3276-41B9-ACAB-30D14B687EDE}" dt="2025-10-27T01:35:11.033" v="69" actId="1076"/>
        <pc:sldMkLst>
          <pc:docMk/>
          <pc:sldMk cId="2639261764" sldId="2147475044"/>
        </pc:sldMkLst>
        <pc:spChg chg="mod">
          <ac:chgData name="田仲 由香(tanaka-yuka.72w)" userId="af84e1a2-20b7-4bba-b4c4-f5e6363b1b7e" providerId="ADAL" clId="{591F1862-3276-41B9-ACAB-30D14B687EDE}" dt="2025-10-27T01:33:33.753" v="54" actId="2711"/>
          <ac:spMkLst>
            <pc:docMk/>
            <pc:sldMk cId="2639261764" sldId="2147475044"/>
            <ac:spMk id="3" creationId="{904B1721-1AEC-DF39-0FA8-E7B21128B7C9}"/>
          </ac:spMkLst>
        </pc:spChg>
        <pc:spChg chg="mod">
          <ac:chgData name="田仲 由香(tanaka-yuka.72w)" userId="af84e1a2-20b7-4bba-b4c4-f5e6363b1b7e" providerId="ADAL" clId="{591F1862-3276-41B9-ACAB-30D14B687EDE}" dt="2025-10-27T01:33:33.753" v="54" actId="2711"/>
          <ac:spMkLst>
            <pc:docMk/>
            <pc:sldMk cId="2639261764" sldId="2147475044"/>
            <ac:spMk id="5" creationId="{F3EA5F5B-D62A-131B-E41A-C7322FEC8496}"/>
          </ac:spMkLst>
        </pc:spChg>
        <pc:spChg chg="mod">
          <ac:chgData name="田仲 由香(tanaka-yuka.72w)" userId="af84e1a2-20b7-4bba-b4c4-f5e6363b1b7e" providerId="ADAL" clId="{591F1862-3276-41B9-ACAB-30D14B687EDE}" dt="2025-10-27T01:33:33.753" v="54" actId="2711"/>
          <ac:spMkLst>
            <pc:docMk/>
            <pc:sldMk cId="2639261764" sldId="2147475044"/>
            <ac:spMk id="19" creationId="{F43849AF-E777-8962-73B2-5B672793FD81}"/>
          </ac:spMkLst>
        </pc:spChg>
        <pc:spChg chg="mod">
          <ac:chgData name="田仲 由香(tanaka-yuka.72w)" userId="af84e1a2-20b7-4bba-b4c4-f5e6363b1b7e" providerId="ADAL" clId="{591F1862-3276-41B9-ACAB-30D14B687EDE}" dt="2025-10-27T01:33:33.753" v="54" actId="2711"/>
          <ac:spMkLst>
            <pc:docMk/>
            <pc:sldMk cId="2639261764" sldId="2147475044"/>
            <ac:spMk id="34" creationId="{22771823-86DA-4A79-593F-E27C7DE7AB1B}"/>
          </ac:spMkLst>
        </pc:spChg>
        <pc:spChg chg="mod">
          <ac:chgData name="田仲 由香(tanaka-yuka.72w)" userId="af84e1a2-20b7-4bba-b4c4-f5e6363b1b7e" providerId="ADAL" clId="{591F1862-3276-41B9-ACAB-30D14B687EDE}" dt="2025-10-27T01:33:33.753" v="54" actId="2711"/>
          <ac:spMkLst>
            <pc:docMk/>
            <pc:sldMk cId="2639261764" sldId="2147475044"/>
            <ac:spMk id="36" creationId="{24FEF563-A5B1-227E-1A9E-6C0EEB628C28}"/>
          </ac:spMkLst>
        </pc:spChg>
        <pc:spChg chg="mod">
          <ac:chgData name="田仲 由香(tanaka-yuka.72w)" userId="af84e1a2-20b7-4bba-b4c4-f5e6363b1b7e" providerId="ADAL" clId="{591F1862-3276-41B9-ACAB-30D14B687EDE}" dt="2025-10-27T01:33:33.753" v="54" actId="2711"/>
          <ac:spMkLst>
            <pc:docMk/>
            <pc:sldMk cId="2639261764" sldId="2147475044"/>
            <ac:spMk id="39" creationId="{51A5BB88-B7E3-C207-D354-82F7B8BD2358}"/>
          </ac:spMkLst>
        </pc:spChg>
        <pc:spChg chg="mod">
          <ac:chgData name="田仲 由香(tanaka-yuka.72w)" userId="af84e1a2-20b7-4bba-b4c4-f5e6363b1b7e" providerId="ADAL" clId="{591F1862-3276-41B9-ACAB-30D14B687EDE}" dt="2025-10-27T01:33:33.753" v="54" actId="2711"/>
          <ac:spMkLst>
            <pc:docMk/>
            <pc:sldMk cId="2639261764" sldId="2147475044"/>
            <ac:spMk id="55" creationId="{B37E1A34-210B-3246-BC0F-4E4EE9D86808}"/>
          </ac:spMkLst>
        </pc:spChg>
        <pc:spChg chg="mod">
          <ac:chgData name="田仲 由香(tanaka-yuka.72w)" userId="af84e1a2-20b7-4bba-b4c4-f5e6363b1b7e" providerId="ADAL" clId="{591F1862-3276-41B9-ACAB-30D14B687EDE}" dt="2025-10-27T01:33:33.753" v="54" actId="2711"/>
          <ac:spMkLst>
            <pc:docMk/>
            <pc:sldMk cId="2639261764" sldId="2147475044"/>
            <ac:spMk id="67" creationId="{2DD5BED6-0087-3DEC-592B-FFB024E4A688}"/>
          </ac:spMkLst>
        </pc:spChg>
        <pc:spChg chg="mod">
          <ac:chgData name="田仲 由香(tanaka-yuka.72w)" userId="af84e1a2-20b7-4bba-b4c4-f5e6363b1b7e" providerId="ADAL" clId="{591F1862-3276-41B9-ACAB-30D14B687EDE}" dt="2025-10-27T01:33:33.753" v="54" actId="2711"/>
          <ac:spMkLst>
            <pc:docMk/>
            <pc:sldMk cId="2639261764" sldId="2147475044"/>
            <ac:spMk id="74" creationId="{2B2AB2CF-1C81-8106-3EA0-7F7B4961F1DF}"/>
          </ac:spMkLst>
        </pc:spChg>
        <pc:spChg chg="mod">
          <ac:chgData name="田仲 由香(tanaka-yuka.72w)" userId="af84e1a2-20b7-4bba-b4c4-f5e6363b1b7e" providerId="ADAL" clId="{591F1862-3276-41B9-ACAB-30D14B687EDE}" dt="2025-10-27T01:33:33.753" v="54" actId="2711"/>
          <ac:spMkLst>
            <pc:docMk/>
            <pc:sldMk cId="2639261764" sldId="2147475044"/>
            <ac:spMk id="78" creationId="{A5B2DCB8-4279-5D3F-95E7-582896410EB6}"/>
          </ac:spMkLst>
        </pc:spChg>
        <pc:spChg chg="mod">
          <ac:chgData name="田仲 由香(tanaka-yuka.72w)" userId="af84e1a2-20b7-4bba-b4c4-f5e6363b1b7e" providerId="ADAL" clId="{591F1862-3276-41B9-ACAB-30D14B687EDE}" dt="2025-10-27T01:35:11.033" v="69" actId="1076"/>
          <ac:spMkLst>
            <pc:docMk/>
            <pc:sldMk cId="2639261764" sldId="2147475044"/>
            <ac:spMk id="99" creationId="{C554D1E7-8456-ED36-EBBD-4D979E3CAD06}"/>
          </ac:spMkLst>
        </pc:spChg>
      </pc:sldChg>
      <pc:sldChg chg="delSp modSp add mod">
        <pc:chgData name="田仲 由香(tanaka-yuka.72w)" userId="af84e1a2-20b7-4bba-b4c4-f5e6363b1b7e" providerId="ADAL" clId="{591F1862-3276-41B9-ACAB-30D14B687EDE}" dt="2025-10-27T01:37:15.784" v="91" actId="1076"/>
        <pc:sldMkLst>
          <pc:docMk/>
          <pc:sldMk cId="953787658" sldId="2147475045"/>
        </pc:sldMkLst>
        <pc:spChg chg="mod">
          <ac:chgData name="田仲 由香(tanaka-yuka.72w)" userId="af84e1a2-20b7-4bba-b4c4-f5e6363b1b7e" providerId="ADAL" clId="{591F1862-3276-41B9-ACAB-30D14B687EDE}" dt="2025-10-27T01:35:37.645" v="70" actId="2711"/>
          <ac:spMkLst>
            <pc:docMk/>
            <pc:sldMk cId="953787658" sldId="2147475045"/>
            <ac:spMk id="3" creationId="{7405BEF3-6578-20CD-C045-D91B07C1E589}"/>
          </ac:spMkLst>
        </pc:spChg>
        <pc:spChg chg="mod">
          <ac:chgData name="田仲 由香(tanaka-yuka.72w)" userId="af84e1a2-20b7-4bba-b4c4-f5e6363b1b7e" providerId="ADAL" clId="{591F1862-3276-41B9-ACAB-30D14B687EDE}" dt="2025-10-27T01:35:37.645" v="70" actId="2711"/>
          <ac:spMkLst>
            <pc:docMk/>
            <pc:sldMk cId="953787658" sldId="2147475045"/>
            <ac:spMk id="14" creationId="{A03A9516-0752-CA49-40DF-E7EF4304A9C8}"/>
          </ac:spMkLst>
        </pc:spChg>
        <pc:spChg chg="mod">
          <ac:chgData name="田仲 由香(tanaka-yuka.72w)" userId="af84e1a2-20b7-4bba-b4c4-f5e6363b1b7e" providerId="ADAL" clId="{591F1862-3276-41B9-ACAB-30D14B687EDE}" dt="2025-10-27T01:35:37.645" v="70" actId="2711"/>
          <ac:spMkLst>
            <pc:docMk/>
            <pc:sldMk cId="953787658" sldId="2147475045"/>
            <ac:spMk id="15" creationId="{1F2073B1-D9CB-139A-C833-8BD6565A643E}"/>
          </ac:spMkLst>
        </pc:spChg>
        <pc:spChg chg="mod">
          <ac:chgData name="田仲 由香(tanaka-yuka.72w)" userId="af84e1a2-20b7-4bba-b4c4-f5e6363b1b7e" providerId="ADAL" clId="{591F1862-3276-41B9-ACAB-30D14B687EDE}" dt="2025-10-27T01:35:37.645" v="70" actId="2711"/>
          <ac:spMkLst>
            <pc:docMk/>
            <pc:sldMk cId="953787658" sldId="2147475045"/>
            <ac:spMk id="16" creationId="{E5854443-4DC9-BF48-76C1-E24E8F964680}"/>
          </ac:spMkLst>
        </pc:spChg>
        <pc:spChg chg="mod">
          <ac:chgData name="田仲 由香(tanaka-yuka.72w)" userId="af84e1a2-20b7-4bba-b4c4-f5e6363b1b7e" providerId="ADAL" clId="{591F1862-3276-41B9-ACAB-30D14B687EDE}" dt="2025-10-27T01:35:37.645" v="70" actId="2711"/>
          <ac:spMkLst>
            <pc:docMk/>
            <pc:sldMk cId="953787658" sldId="2147475045"/>
            <ac:spMk id="18" creationId="{5BA79615-46AF-B3ED-5EB8-CC1C5B514796}"/>
          </ac:spMkLst>
        </pc:spChg>
        <pc:spChg chg="mod topLvl">
          <ac:chgData name="田仲 由香(tanaka-yuka.72w)" userId="af84e1a2-20b7-4bba-b4c4-f5e6363b1b7e" providerId="ADAL" clId="{591F1862-3276-41B9-ACAB-30D14B687EDE}" dt="2025-10-27T01:36:42.565" v="88" actId="688"/>
          <ac:spMkLst>
            <pc:docMk/>
            <pc:sldMk cId="953787658" sldId="2147475045"/>
            <ac:spMk id="22" creationId="{8871FAC6-D123-6D7E-07AE-C67C8DF74AA0}"/>
          </ac:spMkLst>
        </pc:spChg>
        <pc:spChg chg="mod">
          <ac:chgData name="田仲 由香(tanaka-yuka.72w)" userId="af84e1a2-20b7-4bba-b4c4-f5e6363b1b7e" providerId="ADAL" clId="{591F1862-3276-41B9-ACAB-30D14B687EDE}" dt="2025-10-27T01:35:37.645" v="70" actId="2711"/>
          <ac:spMkLst>
            <pc:docMk/>
            <pc:sldMk cId="953787658" sldId="2147475045"/>
            <ac:spMk id="25" creationId="{75939020-D022-AE3F-5123-884DC81C7B45}"/>
          </ac:spMkLst>
        </pc:spChg>
        <pc:spChg chg="mod">
          <ac:chgData name="田仲 由香(tanaka-yuka.72w)" userId="af84e1a2-20b7-4bba-b4c4-f5e6363b1b7e" providerId="ADAL" clId="{591F1862-3276-41B9-ACAB-30D14B687EDE}" dt="2025-10-27T01:35:37.645" v="70" actId="2711"/>
          <ac:spMkLst>
            <pc:docMk/>
            <pc:sldMk cId="953787658" sldId="2147475045"/>
            <ac:spMk id="30" creationId="{0CE00BBF-52C7-4FB8-59E3-79CECD37E7D5}"/>
          </ac:spMkLst>
        </pc:spChg>
        <pc:spChg chg="mod">
          <ac:chgData name="田仲 由香(tanaka-yuka.72w)" userId="af84e1a2-20b7-4bba-b4c4-f5e6363b1b7e" providerId="ADAL" clId="{591F1862-3276-41B9-ACAB-30D14B687EDE}" dt="2025-10-27T01:35:37.645" v="70" actId="2711"/>
          <ac:spMkLst>
            <pc:docMk/>
            <pc:sldMk cId="953787658" sldId="2147475045"/>
            <ac:spMk id="39" creationId="{F26FFFE7-1FDA-1041-16D6-F6CDA01CFCA5}"/>
          </ac:spMkLst>
        </pc:spChg>
        <pc:spChg chg="mod topLvl">
          <ac:chgData name="田仲 由香(tanaka-yuka.72w)" userId="af84e1a2-20b7-4bba-b4c4-f5e6363b1b7e" providerId="ADAL" clId="{591F1862-3276-41B9-ACAB-30D14B687EDE}" dt="2025-10-27T01:37:15.784" v="91" actId="1076"/>
          <ac:spMkLst>
            <pc:docMk/>
            <pc:sldMk cId="953787658" sldId="2147475045"/>
            <ac:spMk id="57" creationId="{C3E65717-2987-0728-3A05-23C74D1C9CD5}"/>
          </ac:spMkLst>
        </pc:spChg>
      </pc:sldChg>
      <pc:sldChg chg="modSp add mod">
        <pc:chgData name="田仲 由香(tanaka-yuka.72w)" userId="af84e1a2-20b7-4bba-b4c4-f5e6363b1b7e" providerId="ADAL" clId="{591F1862-3276-41B9-ACAB-30D14B687EDE}" dt="2025-10-27T01:37:26.902" v="93" actId="27636"/>
        <pc:sldMkLst>
          <pc:docMk/>
          <pc:sldMk cId="2837570603" sldId="2147475046"/>
        </pc:sldMkLst>
        <pc:spChg chg="mod">
          <ac:chgData name="田仲 由香(tanaka-yuka.72w)" userId="af84e1a2-20b7-4bba-b4c4-f5e6363b1b7e" providerId="ADAL" clId="{591F1862-3276-41B9-ACAB-30D14B687EDE}" dt="2025-10-27T01:37:26.853" v="92" actId="2711"/>
          <ac:spMkLst>
            <pc:docMk/>
            <pc:sldMk cId="2837570603" sldId="2147475046"/>
            <ac:spMk id="2" creationId="{F33EC846-4BEC-59D4-4D26-F01B79861B3E}"/>
          </ac:spMkLst>
        </pc:spChg>
        <pc:spChg chg="mod">
          <ac:chgData name="田仲 由香(tanaka-yuka.72w)" userId="af84e1a2-20b7-4bba-b4c4-f5e6363b1b7e" providerId="ADAL" clId="{591F1862-3276-41B9-ACAB-30D14B687EDE}" dt="2025-10-27T01:37:26.902" v="93" actId="27636"/>
          <ac:spMkLst>
            <pc:docMk/>
            <pc:sldMk cId="2837570603" sldId="2147475046"/>
            <ac:spMk id="5" creationId="{E76CAB6C-6247-0174-5685-87C8A39A911C}"/>
          </ac:spMkLst>
        </pc:spChg>
        <pc:spChg chg="mod">
          <ac:chgData name="田仲 由香(tanaka-yuka.72w)" userId="af84e1a2-20b7-4bba-b4c4-f5e6363b1b7e" providerId="ADAL" clId="{591F1862-3276-41B9-ACAB-30D14B687EDE}" dt="2025-10-27T01:37:26.853" v="92" actId="2711"/>
          <ac:spMkLst>
            <pc:docMk/>
            <pc:sldMk cId="2837570603" sldId="2147475046"/>
            <ac:spMk id="6" creationId="{F3295DB4-4AF7-FE5D-C8DD-B33E804C51E1}"/>
          </ac:spMkLst>
        </pc:spChg>
        <pc:spChg chg="mod">
          <ac:chgData name="田仲 由香(tanaka-yuka.72w)" userId="af84e1a2-20b7-4bba-b4c4-f5e6363b1b7e" providerId="ADAL" clId="{591F1862-3276-41B9-ACAB-30D14B687EDE}" dt="2025-10-27T01:37:26.853" v="92" actId="2711"/>
          <ac:spMkLst>
            <pc:docMk/>
            <pc:sldMk cId="2837570603" sldId="2147475046"/>
            <ac:spMk id="7" creationId="{FD8370F9-EA1C-6100-6631-80032398E623}"/>
          </ac:spMkLst>
        </pc:spChg>
        <pc:spChg chg="mod">
          <ac:chgData name="田仲 由香(tanaka-yuka.72w)" userId="af84e1a2-20b7-4bba-b4c4-f5e6363b1b7e" providerId="ADAL" clId="{591F1862-3276-41B9-ACAB-30D14B687EDE}" dt="2025-10-27T01:37:26.853" v="92" actId="2711"/>
          <ac:spMkLst>
            <pc:docMk/>
            <pc:sldMk cId="2837570603" sldId="2147475046"/>
            <ac:spMk id="8" creationId="{ADD1BDBF-08C3-54D5-1F3D-7DD2E9D64DBD}"/>
          </ac:spMkLst>
        </pc:spChg>
        <pc:spChg chg="mod">
          <ac:chgData name="田仲 由香(tanaka-yuka.72w)" userId="af84e1a2-20b7-4bba-b4c4-f5e6363b1b7e" providerId="ADAL" clId="{591F1862-3276-41B9-ACAB-30D14B687EDE}" dt="2025-10-27T01:37:26.853" v="92" actId="2711"/>
          <ac:spMkLst>
            <pc:docMk/>
            <pc:sldMk cId="2837570603" sldId="2147475046"/>
            <ac:spMk id="16" creationId="{80010A7C-9F95-D7EF-7509-01869A153517}"/>
          </ac:spMkLst>
        </pc:spChg>
        <pc:picChg chg="mod">
          <ac:chgData name="田仲 由香(tanaka-yuka.72w)" userId="af84e1a2-20b7-4bba-b4c4-f5e6363b1b7e" providerId="ADAL" clId="{591F1862-3276-41B9-ACAB-30D14B687EDE}" dt="2025-10-27T01:37:26.853" v="92" actId="2711"/>
          <ac:picMkLst>
            <pc:docMk/>
            <pc:sldMk cId="2837570603" sldId="2147475046"/>
            <ac:picMk id="4" creationId="{048D6836-F6CE-E5E1-3121-4FCC2B2F2CF8}"/>
          </ac:picMkLst>
        </pc:picChg>
        <pc:picChg chg="mod">
          <ac:chgData name="田仲 由香(tanaka-yuka.72w)" userId="af84e1a2-20b7-4bba-b4c4-f5e6363b1b7e" providerId="ADAL" clId="{591F1862-3276-41B9-ACAB-30D14B687EDE}" dt="2025-10-27T01:37:26.853" v="92" actId="2711"/>
          <ac:picMkLst>
            <pc:docMk/>
            <pc:sldMk cId="2837570603" sldId="2147475046"/>
            <ac:picMk id="9" creationId="{698AE134-91E0-4635-CD39-25A272C82642}"/>
          </ac:picMkLst>
        </pc:picChg>
      </pc:sldChg>
      <pc:sldChg chg="add">
        <pc:chgData name="田仲 由香(tanaka-yuka.72w)" userId="af84e1a2-20b7-4bba-b4c4-f5e6363b1b7e" providerId="ADAL" clId="{591F1862-3276-41B9-ACAB-30D14B687EDE}" dt="2025-10-27T01:29:21.333" v="2"/>
        <pc:sldMkLst>
          <pc:docMk/>
          <pc:sldMk cId="538760826" sldId="2147475047"/>
        </pc:sldMkLst>
      </pc:sldChg>
    </pc:docChg>
  </pc:docChgLst>
  <pc:docChgLst>
    <pc:chgData name="布施 祐希(fuse-yuki.k20)" userId="2c9e35e7-2f71-4ace-8bb2-328eb5595e65" providerId="ADAL" clId="{97EBA31D-F631-4860-939C-9EC288770968}"/>
    <pc:docChg chg="undo custSel modSld">
      <pc:chgData name="布施 祐希(fuse-yuki.k20)" userId="2c9e35e7-2f71-4ace-8bb2-328eb5595e65" providerId="ADAL" clId="{97EBA31D-F631-4860-939C-9EC288770968}" dt="2025-10-23T09:41:16.948" v="133" actId="1076"/>
      <pc:docMkLst>
        <pc:docMk/>
      </pc:docMkLst>
      <pc:sldChg chg="mod modShow">
        <pc:chgData name="布施 祐希(fuse-yuki.k20)" userId="2c9e35e7-2f71-4ace-8bb2-328eb5595e65" providerId="ADAL" clId="{97EBA31D-F631-4860-939C-9EC288770968}" dt="2025-10-23T09:15:34.205" v="1" actId="729"/>
        <pc:sldMkLst>
          <pc:docMk/>
          <pc:sldMk cId="1433787203" sldId="955"/>
        </pc:sldMkLst>
      </pc:sldChg>
      <pc:sldChg chg="modSp">
        <pc:chgData name="布施 祐希(fuse-yuki.k20)" userId="2c9e35e7-2f71-4ace-8bb2-328eb5595e65" providerId="ADAL" clId="{97EBA31D-F631-4860-939C-9EC288770968}" dt="2025-10-23T09:40:54.079" v="128" actId="255"/>
        <pc:sldMkLst>
          <pc:docMk/>
          <pc:sldMk cId="1969569264" sldId="2147475004"/>
        </pc:sldMkLst>
      </pc:sldChg>
      <pc:sldChg chg="modSp mod">
        <pc:chgData name="布施 祐希(fuse-yuki.k20)" userId="2c9e35e7-2f71-4ace-8bb2-328eb5595e65" providerId="ADAL" clId="{97EBA31D-F631-4860-939C-9EC288770968}" dt="2025-10-23T09:15:46.581" v="4" actId="20577"/>
        <pc:sldMkLst>
          <pc:docMk/>
          <pc:sldMk cId="4210226251" sldId="2147475028"/>
        </pc:sldMkLst>
      </pc:sldChg>
      <pc:sldChg chg="delSp mod">
        <pc:chgData name="布施 祐希(fuse-yuki.k20)" userId="2c9e35e7-2f71-4ace-8bb2-328eb5595e65" providerId="ADAL" clId="{97EBA31D-F631-4860-939C-9EC288770968}" dt="2025-10-23T07:51:06.478" v="0" actId="478"/>
        <pc:sldMkLst>
          <pc:docMk/>
          <pc:sldMk cId="911137254" sldId="2147475030"/>
        </pc:sldMkLst>
      </pc:sldChg>
      <pc:sldChg chg="modSp mod">
        <pc:chgData name="布施 祐希(fuse-yuki.k20)" userId="2c9e35e7-2f71-4ace-8bb2-328eb5595e65" providerId="ADAL" clId="{97EBA31D-F631-4860-939C-9EC288770968}" dt="2025-10-23T09:39:56.142" v="106" actId="1076"/>
        <pc:sldMkLst>
          <pc:docMk/>
          <pc:sldMk cId="4131280662" sldId="2147475031"/>
        </pc:sldMkLst>
      </pc:sldChg>
      <pc:sldChg chg="addSp delSp modSp mod">
        <pc:chgData name="布施 祐希(fuse-yuki.k20)" userId="2c9e35e7-2f71-4ace-8bb2-328eb5595e65" providerId="ADAL" clId="{97EBA31D-F631-4860-939C-9EC288770968}" dt="2025-10-23T09:37:38.739" v="97" actId="1076"/>
        <pc:sldMkLst>
          <pc:docMk/>
          <pc:sldMk cId="868933932" sldId="2147475032"/>
        </pc:sldMkLst>
      </pc:sldChg>
      <pc:sldChg chg="modSp mod">
        <pc:chgData name="布施 祐希(fuse-yuki.k20)" userId="2c9e35e7-2f71-4ace-8bb2-328eb5595e65" providerId="ADAL" clId="{97EBA31D-F631-4860-939C-9EC288770968}" dt="2025-10-23T09:41:16.948" v="133" actId="1076"/>
        <pc:sldMkLst>
          <pc:docMk/>
          <pc:sldMk cId="147952222" sldId="2147475033"/>
        </pc:sldMkLst>
      </pc:sldChg>
    </pc:docChg>
  </pc:docChgLst>
  <pc:docChgLst>
    <pc:chgData name="片岡 雅人(kataoka-masato.jy9)" userId="88cedb9a-987e-4ee1-ba3f-82d9b1566fcc" providerId="ADAL" clId="{5AF5392A-C015-404F-80D5-F61574314BCD}"/>
    <pc:docChg chg="custSel modSld">
      <pc:chgData name="片岡 雅人(kataoka-masato.jy9)" userId="88cedb9a-987e-4ee1-ba3f-82d9b1566fcc" providerId="ADAL" clId="{5AF5392A-C015-404F-80D5-F61574314BCD}" dt="2025-12-25T04:18:00.943" v="74" actId="20577"/>
      <pc:docMkLst>
        <pc:docMk/>
      </pc:docMkLst>
      <pc:sldChg chg="delSp mod modTransition delAnim modAnim">
        <pc:chgData name="片岡 雅人(kataoka-masato.jy9)" userId="88cedb9a-987e-4ee1-ba3f-82d9b1566fcc" providerId="ADAL" clId="{5AF5392A-C015-404F-80D5-F61574314BCD}" dt="2025-12-25T04:15:26.209" v="39" actId="478"/>
        <pc:sldMkLst>
          <pc:docMk/>
          <pc:sldMk cId="2656063827" sldId="2147475036"/>
        </pc:sldMkLst>
      </pc:sldChg>
      <pc:sldChg chg="delSp mod modTransition delAnim modAnim">
        <pc:chgData name="片岡 雅人(kataoka-masato.jy9)" userId="88cedb9a-987e-4ee1-ba3f-82d9b1566fcc" providerId="ADAL" clId="{5AF5392A-C015-404F-80D5-F61574314BCD}" dt="2025-12-25T04:15:31.223" v="40" actId="478"/>
        <pc:sldMkLst>
          <pc:docMk/>
          <pc:sldMk cId="2003791957" sldId="2147475037"/>
        </pc:sldMkLst>
      </pc:sldChg>
      <pc:sldChg chg="delSp mod modTransition delAnim modAnim">
        <pc:chgData name="片岡 雅人(kataoka-masato.jy9)" userId="88cedb9a-987e-4ee1-ba3f-82d9b1566fcc" providerId="ADAL" clId="{5AF5392A-C015-404F-80D5-F61574314BCD}" dt="2025-12-25T04:15:34.476" v="41" actId="478"/>
        <pc:sldMkLst>
          <pc:docMk/>
          <pc:sldMk cId="2789459610" sldId="2147475038"/>
        </pc:sldMkLst>
      </pc:sldChg>
      <pc:sldChg chg="delSp mod modTransition delAnim modAnim">
        <pc:chgData name="片岡 雅人(kataoka-masato.jy9)" userId="88cedb9a-987e-4ee1-ba3f-82d9b1566fcc" providerId="ADAL" clId="{5AF5392A-C015-404F-80D5-F61574314BCD}" dt="2025-12-25T04:15:36.475" v="42" actId="478"/>
        <pc:sldMkLst>
          <pc:docMk/>
          <pc:sldMk cId="190928806" sldId="2147475039"/>
        </pc:sldMkLst>
      </pc:sldChg>
      <pc:sldChg chg="delSp mod modTransition delAnim modAnim">
        <pc:chgData name="片岡 雅人(kataoka-masato.jy9)" userId="88cedb9a-987e-4ee1-ba3f-82d9b1566fcc" providerId="ADAL" clId="{5AF5392A-C015-404F-80D5-F61574314BCD}" dt="2025-12-25T04:15:38.694" v="43" actId="478"/>
        <pc:sldMkLst>
          <pc:docMk/>
          <pc:sldMk cId="1694651939" sldId="2147475040"/>
        </pc:sldMkLst>
      </pc:sldChg>
      <pc:sldChg chg="delSp mod modTransition delAnim modAnim">
        <pc:chgData name="片岡 雅人(kataoka-masato.jy9)" userId="88cedb9a-987e-4ee1-ba3f-82d9b1566fcc" providerId="ADAL" clId="{5AF5392A-C015-404F-80D5-F61574314BCD}" dt="2025-12-25T04:15:42.517" v="45" actId="478"/>
        <pc:sldMkLst>
          <pc:docMk/>
          <pc:sldMk cId="527571187" sldId="2147475041"/>
        </pc:sldMkLst>
      </pc:sldChg>
      <pc:sldChg chg="delSp modSp mod modTransition delAnim modAnim">
        <pc:chgData name="片岡 雅人(kataoka-masato.jy9)" userId="88cedb9a-987e-4ee1-ba3f-82d9b1566fcc" providerId="ADAL" clId="{5AF5392A-C015-404F-80D5-F61574314BCD}" dt="2025-12-25T04:15:54.266" v="52" actId="478"/>
        <pc:sldMkLst>
          <pc:docMk/>
          <pc:sldMk cId="3889533232" sldId="2147475042"/>
        </pc:sldMkLst>
      </pc:sldChg>
      <pc:sldChg chg="delSp modSp mod modTransition delAnim modAnim">
        <pc:chgData name="片岡 雅人(kataoka-masato.jy9)" userId="88cedb9a-987e-4ee1-ba3f-82d9b1566fcc" providerId="ADAL" clId="{5AF5392A-C015-404F-80D5-F61574314BCD}" dt="2025-12-25T04:16:01.967" v="56" actId="478"/>
        <pc:sldMkLst>
          <pc:docMk/>
          <pc:sldMk cId="1725288243" sldId="2147475043"/>
        </pc:sldMkLst>
      </pc:sldChg>
      <pc:sldChg chg="delSp mod modTransition delAnim modAnim modNotesTx">
        <pc:chgData name="片岡 雅人(kataoka-masato.jy9)" userId="88cedb9a-987e-4ee1-ba3f-82d9b1566fcc" providerId="ADAL" clId="{5AF5392A-C015-404F-80D5-F61574314BCD}" dt="2025-12-25T04:18:00.943" v="74" actId="20577"/>
        <pc:sldMkLst>
          <pc:docMk/>
          <pc:sldMk cId="2639261764" sldId="2147475044"/>
        </pc:sldMkLst>
      </pc:sldChg>
      <pc:sldChg chg="delSp modSp mod modTransition delAnim modAnim">
        <pc:chgData name="片岡 雅人(kataoka-masato.jy9)" userId="88cedb9a-987e-4ee1-ba3f-82d9b1566fcc" providerId="ADAL" clId="{5AF5392A-C015-404F-80D5-F61574314BCD}" dt="2025-12-25T04:16:14.440" v="61" actId="478"/>
        <pc:sldMkLst>
          <pc:docMk/>
          <pc:sldMk cId="953787658" sldId="2147475045"/>
        </pc:sldMkLst>
      </pc:sldChg>
      <pc:sldChg chg="delSp mod modTransition delAnim modAnim">
        <pc:chgData name="片岡 雅人(kataoka-masato.jy9)" userId="88cedb9a-987e-4ee1-ba3f-82d9b1566fcc" providerId="ADAL" clId="{5AF5392A-C015-404F-80D5-F61574314BCD}" dt="2025-12-25T04:16:19.903" v="62" actId="478"/>
        <pc:sldMkLst>
          <pc:docMk/>
          <pc:sldMk cId="2837570603" sldId="2147475046"/>
        </pc:sldMkLst>
      </pc:sldChg>
      <pc:sldChg chg="delSp mod modTransition delAnim modAnim">
        <pc:chgData name="片岡 雅人(kataoka-masato.jy9)" userId="88cedb9a-987e-4ee1-ba3f-82d9b1566fcc" providerId="ADAL" clId="{5AF5392A-C015-404F-80D5-F61574314BCD}" dt="2025-12-25T04:16:23.680" v="63" actId="478"/>
        <pc:sldMkLst>
          <pc:docMk/>
          <pc:sldMk cId="538760826" sldId="2147475047"/>
        </pc:sldMkLst>
      </pc:sldChg>
    </pc:docChg>
  </pc:docChgLst>
  <pc:docChgLst>
    <pc:chgData name="片岡 雅人(kataoka-masato.jy9)" userId="88cedb9a-987e-4ee1-ba3f-82d9b1566fcc" providerId="ADAL" clId="{BEF145FD-0711-4238-935B-AB2808304DE1}"/>
    <pc:docChg chg="modSld">
      <pc:chgData name="片岡 雅人(kataoka-masato.jy9)" userId="88cedb9a-987e-4ee1-ba3f-82d9b1566fcc" providerId="ADAL" clId="{BEF145FD-0711-4238-935B-AB2808304DE1}" dt="2025-10-28T00:09:00.495" v="49" actId="20577"/>
      <pc:docMkLst>
        <pc:docMk/>
      </pc:docMkLst>
      <pc:sldChg chg="modNotesTx">
        <pc:chgData name="片岡 雅人(kataoka-masato.jy9)" userId="88cedb9a-987e-4ee1-ba3f-82d9b1566fcc" providerId="ADAL" clId="{BEF145FD-0711-4238-935B-AB2808304DE1}" dt="2025-10-28T00:09:00.495" v="49" actId="20577"/>
        <pc:sldMkLst>
          <pc:docMk/>
          <pc:sldMk cId="2656063827" sldId="2147475036"/>
        </pc:sldMkLst>
      </pc:sldChg>
    </pc:docChg>
  </pc:docChgLst>
  <pc:docChgLst>
    <pc:chgData name="布施 祐希(fuse-yuki.k20)" userId="2c9e35e7-2f71-4ace-8bb2-328eb5595e65" providerId="ADAL" clId="{8236E7B3-3B54-4ADE-8295-C49B08F372BF}"/>
    <pc:docChg chg="undo custSel delSld modSld delSection modSection">
      <pc:chgData name="布施 祐希(fuse-yuki.k20)" userId="2c9e35e7-2f71-4ace-8bb2-328eb5595e65" providerId="ADAL" clId="{8236E7B3-3B54-4ADE-8295-C49B08F372BF}" dt="2025-10-24T11:59:05.684" v="1589" actId="20577"/>
      <pc:docMkLst>
        <pc:docMk/>
      </pc:docMkLst>
      <pc:sldChg chg="del">
        <pc:chgData name="布施 祐希(fuse-yuki.k20)" userId="2c9e35e7-2f71-4ace-8bb2-328eb5595e65" providerId="ADAL" clId="{8236E7B3-3B54-4ADE-8295-C49B08F372BF}" dt="2025-10-24T11:07:07.122" v="792" actId="47"/>
        <pc:sldMkLst>
          <pc:docMk/>
          <pc:sldMk cId="1433787203" sldId="955"/>
        </pc:sldMkLst>
      </pc:sldChg>
      <pc:sldChg chg="modNotesTx">
        <pc:chgData name="布施 祐希(fuse-yuki.k20)" userId="2c9e35e7-2f71-4ace-8bb2-328eb5595e65" providerId="ADAL" clId="{8236E7B3-3B54-4ADE-8295-C49B08F372BF}" dt="2025-10-24T11:55:10.061" v="1351" actId="6549"/>
        <pc:sldMkLst>
          <pc:docMk/>
          <pc:sldMk cId="3669638378" sldId="2147474642"/>
        </pc:sldMkLst>
      </pc:sldChg>
      <pc:sldChg chg="modSp mod modNotesTx">
        <pc:chgData name="布施 祐希(fuse-yuki.k20)" userId="2c9e35e7-2f71-4ace-8bb2-328eb5595e65" providerId="ADAL" clId="{8236E7B3-3B54-4ADE-8295-C49B08F372BF}" dt="2025-10-24T11:12:55.553" v="1249" actId="20577"/>
        <pc:sldMkLst>
          <pc:docMk/>
          <pc:sldMk cId="92036994" sldId="2147474999"/>
        </pc:sldMkLst>
      </pc:sldChg>
      <pc:sldChg chg="modSp mod modCm">
        <pc:chgData name="布施 祐希(fuse-yuki.k20)" userId="2c9e35e7-2f71-4ace-8bb2-328eb5595e65" providerId="ADAL" clId="{8236E7B3-3B54-4ADE-8295-C49B08F372BF}" dt="2025-10-24T11:08:36.969" v="824"/>
        <pc:sldMkLst>
          <pc:docMk/>
          <pc:sldMk cId="1969569264" sldId="2147475004"/>
        </pc:sldMkLst>
        <pc:extLst>
          <p:ext xmlns:p="http://schemas.openxmlformats.org/presentationml/2006/main" uri="{D6D511B9-2390-475A-947B-AFAB55BFBCF1}">
            <pc226:cmChg xmlns:pc226="http://schemas.microsoft.com/office/powerpoint/2022/06/main/command" chg="mod">
              <pc226:chgData name="布施 祐希(fuse-yuki.k20)" userId="2c9e35e7-2f71-4ace-8bb2-328eb5595e65" providerId="ADAL" clId="{8236E7B3-3B54-4ADE-8295-C49B08F372BF}" dt="2025-10-24T11:08:36.813" v="821" actId="20577"/>
              <pc2:cmMkLst xmlns:pc2="http://schemas.microsoft.com/office/powerpoint/2019/9/main/command">
                <pc:docMk/>
                <pc:sldMk cId="1969569264" sldId="2147475004"/>
                <pc2:cmMk id="{5B8B08DA-599E-4D42-9A9F-5883B5EABE3C}"/>
              </pc2:cmMkLst>
            </pc226:cmChg>
          </p:ext>
        </pc:extLst>
      </pc:sldChg>
      <pc:sldChg chg="modSp mod modAnim">
        <pc:chgData name="布施 祐希(fuse-yuki.k20)" userId="2c9e35e7-2f71-4ace-8bb2-328eb5595e65" providerId="ADAL" clId="{8236E7B3-3B54-4ADE-8295-C49B08F372BF}" dt="2025-10-24T11:13:45.541" v="1267" actId="20577"/>
        <pc:sldMkLst>
          <pc:docMk/>
          <pc:sldMk cId="3093187904" sldId="2147475005"/>
        </pc:sldMkLst>
      </pc:sldChg>
      <pc:sldChg chg="modSp mod">
        <pc:chgData name="布施 祐希(fuse-yuki.k20)" userId="2c9e35e7-2f71-4ace-8bb2-328eb5595e65" providerId="ADAL" clId="{8236E7B3-3B54-4ADE-8295-C49B08F372BF}" dt="2025-10-24T11:06:53.110" v="790" actId="313"/>
        <pc:sldMkLst>
          <pc:docMk/>
          <pc:sldMk cId="2841399613" sldId="2147475014"/>
        </pc:sldMkLst>
      </pc:sldChg>
      <pc:sldChg chg="modSp mod">
        <pc:chgData name="布施 祐希(fuse-yuki.k20)" userId="2c9e35e7-2f71-4ace-8bb2-328eb5595e65" providerId="ADAL" clId="{8236E7B3-3B54-4ADE-8295-C49B08F372BF}" dt="2025-10-24T11:53:58.740" v="1315" actId="20577"/>
        <pc:sldMkLst>
          <pc:docMk/>
          <pc:sldMk cId="1944851662" sldId="2147475021"/>
        </pc:sldMkLst>
      </pc:sldChg>
      <pc:sldChg chg="del">
        <pc:chgData name="布施 祐希(fuse-yuki.k20)" userId="2c9e35e7-2f71-4ace-8bb2-328eb5595e65" providerId="ADAL" clId="{8236E7B3-3B54-4ADE-8295-C49B08F372BF}" dt="2025-10-24T11:07:04.893" v="791" actId="47"/>
        <pc:sldMkLst>
          <pc:docMk/>
          <pc:sldMk cId="4210226251" sldId="2147475028"/>
        </pc:sldMkLst>
      </pc:sldChg>
      <pc:sldChg chg="addSp modSp mod">
        <pc:chgData name="布施 祐希(fuse-yuki.k20)" userId="2c9e35e7-2f71-4ace-8bb2-328eb5595e65" providerId="ADAL" clId="{8236E7B3-3B54-4ADE-8295-C49B08F372BF}" dt="2025-10-24T11:05:49.186" v="786" actId="1038"/>
        <pc:sldMkLst>
          <pc:docMk/>
          <pc:sldMk cId="911137254" sldId="2147475030"/>
        </pc:sldMkLst>
      </pc:sldChg>
      <pc:sldChg chg="addSp delSp modSp mod modNotesTx">
        <pc:chgData name="布施 祐希(fuse-yuki.k20)" userId="2c9e35e7-2f71-4ace-8bb2-328eb5595e65" providerId="ADAL" clId="{8236E7B3-3B54-4ADE-8295-C49B08F372BF}" dt="2025-10-24T11:57:31.816" v="1531" actId="6549"/>
        <pc:sldMkLst>
          <pc:docMk/>
          <pc:sldMk cId="4131280662" sldId="2147475031"/>
        </pc:sldMkLst>
      </pc:sldChg>
      <pc:sldChg chg="addSp delSp modSp mod">
        <pc:chgData name="布施 祐希(fuse-yuki.k20)" userId="2c9e35e7-2f71-4ace-8bb2-328eb5595e65" providerId="ADAL" clId="{8236E7B3-3B54-4ADE-8295-C49B08F372BF}" dt="2025-10-24T10:50:30.104" v="369" actId="478"/>
        <pc:sldMkLst>
          <pc:docMk/>
          <pc:sldMk cId="868933932" sldId="2147475032"/>
        </pc:sldMkLst>
      </pc:sldChg>
      <pc:sldChg chg="delSp modSp mod modNotesTx">
        <pc:chgData name="布施 祐希(fuse-yuki.k20)" userId="2c9e35e7-2f71-4ace-8bb2-328eb5595e65" providerId="ADAL" clId="{8236E7B3-3B54-4ADE-8295-C49B08F372BF}" dt="2025-10-24T11:59:05.684" v="1589" actId="20577"/>
        <pc:sldMkLst>
          <pc:docMk/>
          <pc:sldMk cId="147952222" sldId="2147475033"/>
        </pc:sldMkLst>
      </pc:sldChg>
      <pc:sldChg chg="delSp modSp mod delAnim">
        <pc:chgData name="布施 祐希(fuse-yuki.k20)" userId="2c9e35e7-2f71-4ace-8bb2-328eb5595e65" providerId="ADAL" clId="{8236E7B3-3B54-4ADE-8295-C49B08F372BF}" dt="2025-10-24T11:21:53.464" v="1313" actId="1076"/>
        <pc:sldMkLst>
          <pc:docMk/>
          <pc:sldMk cId="481072808" sldId="2147475035"/>
        </pc:sldMkLst>
      </pc:sldChg>
    </pc:docChg>
  </pc:docChgLst>
  <pc:docChgLst>
    <pc:chgData name="片岡 雅人(kataoka-masato.jy9)" userId="88cedb9a-987e-4ee1-ba3f-82d9b1566fcc" providerId="ADAL" clId="{92F1D743-6D26-43AB-8D9F-637CEA377F24}"/>
    <pc:docChg chg="modSld">
      <pc:chgData name="片岡 雅人(kataoka-masato.jy9)" userId="88cedb9a-987e-4ee1-ba3f-82d9b1566fcc" providerId="ADAL" clId="{92F1D743-6D26-43AB-8D9F-637CEA377F24}" dt="2026-01-09T06:33:52.659" v="41" actId="6549"/>
      <pc:docMkLst>
        <pc:docMk/>
      </pc:docMkLst>
      <pc:sldChg chg="modNotesTx">
        <pc:chgData name="片岡 雅人(kataoka-masato.jy9)" userId="88cedb9a-987e-4ee1-ba3f-82d9b1566fcc" providerId="ADAL" clId="{92F1D743-6D26-43AB-8D9F-637CEA377F24}" dt="2026-01-09T06:33:12.783" v="30" actId="20577"/>
        <pc:sldMkLst>
          <pc:docMk/>
          <pc:sldMk cId="2656063827" sldId="2147475036"/>
        </pc:sldMkLst>
      </pc:sldChg>
      <pc:sldChg chg="modNotesTx">
        <pc:chgData name="片岡 雅人(kataoka-masato.jy9)" userId="88cedb9a-987e-4ee1-ba3f-82d9b1566fcc" providerId="ADAL" clId="{92F1D743-6D26-43AB-8D9F-637CEA377F24}" dt="2026-01-09T06:33:16.124" v="31" actId="20577"/>
        <pc:sldMkLst>
          <pc:docMk/>
          <pc:sldMk cId="2003791957" sldId="2147475037"/>
        </pc:sldMkLst>
      </pc:sldChg>
      <pc:sldChg chg="modNotesTx">
        <pc:chgData name="片岡 雅人(kataoka-masato.jy9)" userId="88cedb9a-987e-4ee1-ba3f-82d9b1566fcc" providerId="ADAL" clId="{92F1D743-6D26-43AB-8D9F-637CEA377F24}" dt="2026-01-09T06:33:19.913" v="32" actId="6549"/>
        <pc:sldMkLst>
          <pc:docMk/>
          <pc:sldMk cId="2789459610" sldId="2147475038"/>
        </pc:sldMkLst>
      </pc:sldChg>
      <pc:sldChg chg="modNotesTx">
        <pc:chgData name="片岡 雅人(kataoka-masato.jy9)" userId="88cedb9a-987e-4ee1-ba3f-82d9b1566fcc" providerId="ADAL" clId="{92F1D743-6D26-43AB-8D9F-637CEA377F24}" dt="2026-01-09T06:33:24.088" v="33" actId="6549"/>
        <pc:sldMkLst>
          <pc:docMk/>
          <pc:sldMk cId="190928806" sldId="2147475039"/>
        </pc:sldMkLst>
      </pc:sldChg>
      <pc:sldChg chg="modNotesTx">
        <pc:chgData name="片岡 雅人(kataoka-masato.jy9)" userId="88cedb9a-987e-4ee1-ba3f-82d9b1566fcc" providerId="ADAL" clId="{92F1D743-6D26-43AB-8D9F-637CEA377F24}" dt="2026-01-09T06:33:27.763" v="34" actId="6549"/>
        <pc:sldMkLst>
          <pc:docMk/>
          <pc:sldMk cId="1694651939" sldId="2147475040"/>
        </pc:sldMkLst>
      </pc:sldChg>
      <pc:sldChg chg="modNotesTx">
        <pc:chgData name="片岡 雅人(kataoka-masato.jy9)" userId="88cedb9a-987e-4ee1-ba3f-82d9b1566fcc" providerId="ADAL" clId="{92F1D743-6D26-43AB-8D9F-637CEA377F24}" dt="2026-01-09T06:33:31.057" v="35" actId="6549"/>
        <pc:sldMkLst>
          <pc:docMk/>
          <pc:sldMk cId="527571187" sldId="2147475041"/>
        </pc:sldMkLst>
      </pc:sldChg>
      <pc:sldChg chg="modNotesTx">
        <pc:chgData name="片岡 雅人(kataoka-masato.jy9)" userId="88cedb9a-987e-4ee1-ba3f-82d9b1566fcc" providerId="ADAL" clId="{92F1D743-6D26-43AB-8D9F-637CEA377F24}" dt="2026-01-09T06:33:34.175" v="36" actId="6549"/>
        <pc:sldMkLst>
          <pc:docMk/>
          <pc:sldMk cId="3889533232" sldId="2147475042"/>
        </pc:sldMkLst>
      </pc:sldChg>
      <pc:sldChg chg="modNotesTx">
        <pc:chgData name="片岡 雅人(kataoka-masato.jy9)" userId="88cedb9a-987e-4ee1-ba3f-82d9b1566fcc" providerId="ADAL" clId="{92F1D743-6D26-43AB-8D9F-637CEA377F24}" dt="2026-01-09T06:33:37.181" v="37" actId="6549"/>
        <pc:sldMkLst>
          <pc:docMk/>
          <pc:sldMk cId="1725288243" sldId="2147475043"/>
        </pc:sldMkLst>
      </pc:sldChg>
      <pc:sldChg chg="modNotesTx">
        <pc:chgData name="片岡 雅人(kataoka-masato.jy9)" userId="88cedb9a-987e-4ee1-ba3f-82d9b1566fcc" providerId="ADAL" clId="{92F1D743-6D26-43AB-8D9F-637CEA377F24}" dt="2026-01-09T06:33:41.127" v="38" actId="6549"/>
        <pc:sldMkLst>
          <pc:docMk/>
          <pc:sldMk cId="2639261764" sldId="2147475044"/>
        </pc:sldMkLst>
      </pc:sldChg>
      <pc:sldChg chg="modNotesTx">
        <pc:chgData name="片岡 雅人(kataoka-masato.jy9)" userId="88cedb9a-987e-4ee1-ba3f-82d9b1566fcc" providerId="ADAL" clId="{92F1D743-6D26-43AB-8D9F-637CEA377F24}" dt="2026-01-09T06:33:43.737" v="39" actId="6549"/>
        <pc:sldMkLst>
          <pc:docMk/>
          <pc:sldMk cId="953787658" sldId="2147475045"/>
        </pc:sldMkLst>
      </pc:sldChg>
      <pc:sldChg chg="modNotesTx">
        <pc:chgData name="片岡 雅人(kataoka-masato.jy9)" userId="88cedb9a-987e-4ee1-ba3f-82d9b1566fcc" providerId="ADAL" clId="{92F1D743-6D26-43AB-8D9F-637CEA377F24}" dt="2026-01-09T06:33:47.405" v="40" actId="6549"/>
        <pc:sldMkLst>
          <pc:docMk/>
          <pc:sldMk cId="2837570603" sldId="2147475046"/>
        </pc:sldMkLst>
      </pc:sldChg>
      <pc:sldChg chg="modNotesTx">
        <pc:chgData name="片岡 雅人(kataoka-masato.jy9)" userId="88cedb9a-987e-4ee1-ba3f-82d9b1566fcc" providerId="ADAL" clId="{92F1D743-6D26-43AB-8D9F-637CEA377F24}" dt="2026-01-09T06:33:52.659" v="41" actId="6549"/>
        <pc:sldMkLst>
          <pc:docMk/>
          <pc:sldMk cId="538760826" sldId="2147475047"/>
        </pc:sldMkLst>
      </pc:sldChg>
    </pc:docChg>
  </pc:docChgLst>
  <pc:docChgLst>
    <pc:chgData name="片岡 雅人(kataoka-masato.jy9)" userId="88cedb9a-987e-4ee1-ba3f-82d9b1566fcc" providerId="ADAL" clId="{9E54093C-9D94-40DC-B0D9-5AE2FB154826}"/>
    <pc:docChg chg="modSld">
      <pc:chgData name="片岡 雅人(kataoka-masato.jy9)" userId="88cedb9a-987e-4ee1-ba3f-82d9b1566fcc" providerId="ADAL" clId="{9E54093C-9D94-40DC-B0D9-5AE2FB154826}" dt="2025-10-27T13:30:34.175" v="48" actId="20577"/>
      <pc:docMkLst>
        <pc:docMk/>
      </pc:docMkLst>
      <pc:sldChg chg="modNotesTx">
        <pc:chgData name="片岡 雅人(kataoka-masato.jy9)" userId="88cedb9a-987e-4ee1-ba3f-82d9b1566fcc" providerId="ADAL" clId="{9E54093C-9D94-40DC-B0D9-5AE2FB154826}" dt="2025-10-27T13:17:45.864" v="17" actId="20577"/>
        <pc:sldMkLst>
          <pc:docMk/>
          <pc:sldMk cId="2003791957" sldId="2147475037"/>
        </pc:sldMkLst>
      </pc:sldChg>
      <pc:sldChg chg="modNotesTx">
        <pc:chgData name="片岡 雅人(kataoka-masato.jy9)" userId="88cedb9a-987e-4ee1-ba3f-82d9b1566fcc" providerId="ADAL" clId="{9E54093C-9D94-40DC-B0D9-5AE2FB154826}" dt="2025-10-27T13:21:07.546" v="33" actId="20577"/>
        <pc:sldMkLst>
          <pc:docMk/>
          <pc:sldMk cId="2789459610" sldId="2147475038"/>
        </pc:sldMkLst>
      </pc:sldChg>
      <pc:sldChg chg="modNotesTx">
        <pc:chgData name="片岡 雅人(kataoka-masato.jy9)" userId="88cedb9a-987e-4ee1-ba3f-82d9b1566fcc" providerId="ADAL" clId="{9E54093C-9D94-40DC-B0D9-5AE2FB154826}" dt="2025-10-27T13:22:00.389" v="34" actId="20577"/>
        <pc:sldMkLst>
          <pc:docMk/>
          <pc:sldMk cId="190928806" sldId="2147475039"/>
        </pc:sldMkLst>
      </pc:sldChg>
      <pc:sldChg chg="modNotesTx">
        <pc:chgData name="片岡 雅人(kataoka-masato.jy9)" userId="88cedb9a-987e-4ee1-ba3f-82d9b1566fcc" providerId="ADAL" clId="{9E54093C-9D94-40DC-B0D9-5AE2FB154826}" dt="2025-10-27T13:22:55.343" v="36" actId="20577"/>
        <pc:sldMkLst>
          <pc:docMk/>
          <pc:sldMk cId="1694651939" sldId="2147475040"/>
        </pc:sldMkLst>
      </pc:sldChg>
      <pc:sldChg chg="modNotesTx">
        <pc:chgData name="片岡 雅人(kataoka-masato.jy9)" userId="88cedb9a-987e-4ee1-ba3f-82d9b1566fcc" providerId="ADAL" clId="{9E54093C-9D94-40DC-B0D9-5AE2FB154826}" dt="2025-10-27T13:23:30.490" v="37" actId="20577"/>
        <pc:sldMkLst>
          <pc:docMk/>
          <pc:sldMk cId="527571187" sldId="2147475041"/>
        </pc:sldMkLst>
      </pc:sldChg>
      <pc:sldChg chg="modNotesTx">
        <pc:chgData name="片岡 雅人(kataoka-masato.jy9)" userId="88cedb9a-987e-4ee1-ba3f-82d9b1566fcc" providerId="ADAL" clId="{9E54093C-9D94-40DC-B0D9-5AE2FB154826}" dt="2025-10-27T13:25:17.080" v="38" actId="20577"/>
        <pc:sldMkLst>
          <pc:docMk/>
          <pc:sldMk cId="1725288243" sldId="2147475043"/>
        </pc:sldMkLst>
      </pc:sldChg>
      <pc:sldChg chg="modNotesTx">
        <pc:chgData name="片岡 雅人(kataoka-masato.jy9)" userId="88cedb9a-987e-4ee1-ba3f-82d9b1566fcc" providerId="ADAL" clId="{9E54093C-9D94-40DC-B0D9-5AE2FB154826}" dt="2025-10-27T13:30:34.175" v="48" actId="20577"/>
        <pc:sldMkLst>
          <pc:docMk/>
          <pc:sldMk cId="2837570603" sldId="2147475046"/>
        </pc:sldMkLst>
      </pc:sldChg>
    </pc:docChg>
  </pc:docChgLst>
  <pc:docChgLst>
    <pc:chgData name="倉吉 紘子(kurayoshi-hiroko)" userId="f5a2e576-d098-41fe-bef7-1a093c0939c5" providerId="ADAL" clId="{A3FF1422-0202-4493-86DF-36DE368F2C69}"/>
    <pc:docChg chg="modSld">
      <pc:chgData name="倉吉 紘子(kurayoshi-hiroko)" userId="f5a2e576-d098-41fe-bef7-1a093c0939c5" providerId="ADAL" clId="{A3FF1422-0202-4493-86DF-36DE368F2C69}" dt="2025-10-24T13:32:22.234" v="5"/>
      <pc:docMkLst>
        <pc:docMk/>
      </pc:docMkLst>
      <pc:sldChg chg="modSp mod">
        <pc:chgData name="倉吉 紘子(kurayoshi-hiroko)" userId="f5a2e576-d098-41fe-bef7-1a093c0939c5" providerId="ADAL" clId="{A3FF1422-0202-4493-86DF-36DE368F2C69}" dt="2025-10-24T13:31:23.360" v="4" actId="1582"/>
        <pc:sldMkLst>
          <pc:docMk/>
          <pc:sldMk cId="4131280662" sldId="2147475031"/>
        </pc:sldMkLst>
      </pc:sldChg>
      <pc:sldChg chg="modSp">
        <pc:chgData name="倉吉 紘子(kurayoshi-hiroko)" userId="f5a2e576-d098-41fe-bef7-1a093c0939c5" providerId="ADAL" clId="{A3FF1422-0202-4493-86DF-36DE368F2C69}" dt="2025-10-24T13:32:22.234" v="5"/>
        <pc:sldMkLst>
          <pc:docMk/>
          <pc:sldMk cId="481072808" sldId="2147475035"/>
        </pc:sldMkLst>
      </pc:sldChg>
    </pc:docChg>
  </pc:docChgLst>
</pc:chgInfo>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8693"/>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3" tIns="45716" rIns="91433" bIns="45716" rtlCol="0"/>
          <a:lstStyle>
            <a:lvl1pPr algn="r">
              <a:defRPr sz="1200"/>
            </a:lvl1pPr>
          </a:lstStyle>
          <a:p>
            <a:fld id="{510B72EB-B866-4D5B-A749-D5B315BA50A2}" type="datetimeFigureOut">
              <a:rPr kumimoji="1" lang="ja-JP" altLang="en-US" smtClean="0"/>
              <a:t>2026/1/9</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33" tIns="45716" rIns="91433"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6" rIns="91433" bIns="45716" rtlCol="0" anchor="b"/>
          <a:lstStyle>
            <a:lvl1pPr algn="r">
              <a:defRPr sz="1200"/>
            </a:lvl1pPr>
          </a:lstStyle>
          <a:p>
            <a:fld id="{92F6713B-3BB1-462D-88FC-A728EB7EFB1A}" type="slidenum">
              <a:rPr kumimoji="1" lang="ja-JP" altLang="en-US" smtClean="0"/>
              <a:t>‹#›</a:t>
            </a:fld>
            <a:endParaRPr kumimoji="1" lang="ja-JP" altLang="en-US"/>
          </a:p>
        </p:txBody>
      </p:sp>
    </p:spTree>
    <p:extLst>
      <p:ext uri="{BB962C8B-B14F-4D97-AF65-F5344CB8AC3E}">
        <p14:creationId xmlns:p14="http://schemas.microsoft.com/office/powerpoint/2010/main" val="23951215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2283A-863F-ECA8-8E82-9CDCB7D8002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628051A-71FF-9BEE-5864-709BF3D5FCB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549F8EC-A666-E501-24EC-E055BB5C552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a:extLst>
              <a:ext uri="{FF2B5EF4-FFF2-40B4-BE49-F238E27FC236}">
                <a16:creationId xmlns:a16="http://schemas.microsoft.com/office/drawing/2014/main" id="{5836457D-E26F-282C-F96F-F0EB4E51F2EA}"/>
              </a:ext>
            </a:extLst>
          </p:cNvPr>
          <p:cNvSpPr>
            <a:spLocks noGrp="1"/>
          </p:cNvSpPr>
          <p:nvPr>
            <p:ph type="sldNum" sz="quarter" idx="5"/>
          </p:nvPr>
        </p:nvSpPr>
        <p:spPr/>
        <p:txBody>
          <a:bodyPr/>
          <a:lstStyle/>
          <a:p>
            <a:fld id="{92F6713B-3BB1-462D-88FC-A728EB7EFB1A}" type="slidenum">
              <a:rPr kumimoji="1" lang="ja-JP" altLang="en-US" smtClean="0"/>
              <a:t>1</a:t>
            </a:fld>
            <a:endParaRPr kumimoji="1" lang="ja-JP" altLang="en-US"/>
          </a:p>
        </p:txBody>
      </p:sp>
    </p:spTree>
    <p:extLst>
      <p:ext uri="{BB962C8B-B14F-4D97-AF65-F5344CB8AC3E}">
        <p14:creationId xmlns:p14="http://schemas.microsoft.com/office/powerpoint/2010/main" val="3124434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7E0E6-3EFE-DD62-AD33-1DE20C21EF6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54846BF-08DB-3FEA-ED57-F0521E1764F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42326BE-BBDB-39F8-816E-0F44D4EFCF19}"/>
              </a:ext>
            </a:extLst>
          </p:cNvPr>
          <p:cNvSpPr>
            <a:spLocks noGrp="1"/>
          </p:cNvSpPr>
          <p:nvPr>
            <p:ph type="body" idx="1"/>
          </p:nvPr>
        </p:nvSpPr>
        <p:spPr/>
        <p:txBody>
          <a:bodyPr/>
          <a:lstStyle/>
          <a:p>
            <a:pPr rtl="0"/>
            <a:endParaRPr lang="ja-JP" altLang="en-US" dirty="0">
              <a:effectLst/>
            </a:endParaRPr>
          </a:p>
        </p:txBody>
      </p:sp>
      <p:sp>
        <p:nvSpPr>
          <p:cNvPr id="4" name="スライド番号プレースホルダー 3">
            <a:extLst>
              <a:ext uri="{FF2B5EF4-FFF2-40B4-BE49-F238E27FC236}">
                <a16:creationId xmlns:a16="http://schemas.microsoft.com/office/drawing/2014/main" id="{40F4D4E0-3C59-7792-2A4A-C2F1EB64BE7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6713B-3BB1-462D-88FC-A728EB7EFB1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87476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D677-6822-089A-C128-FED169A881B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F98CB14-0AD0-D108-6B39-197597DFDD6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B94D517-09A4-40D5-E78F-BCB17141502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498CF92-32EB-3B34-C28C-C28DFA5CACA6}"/>
              </a:ext>
            </a:extLst>
          </p:cNvPr>
          <p:cNvSpPr>
            <a:spLocks noGrp="1"/>
          </p:cNvSpPr>
          <p:nvPr>
            <p:ph type="sldNum" sz="quarter" idx="5"/>
          </p:nvPr>
        </p:nvSpPr>
        <p:spPr/>
        <p:txBody>
          <a:bodyPr/>
          <a:lstStyle/>
          <a:p>
            <a:fld id="{92F6713B-3BB1-462D-88FC-A728EB7EFB1A}" type="slidenum">
              <a:rPr kumimoji="1" lang="ja-JP" altLang="en-US" smtClean="0"/>
              <a:t>11</a:t>
            </a:fld>
            <a:endParaRPr kumimoji="1" lang="ja-JP" altLang="en-US"/>
          </a:p>
        </p:txBody>
      </p:sp>
    </p:spTree>
    <p:extLst>
      <p:ext uri="{BB962C8B-B14F-4D97-AF65-F5344CB8AC3E}">
        <p14:creationId xmlns:p14="http://schemas.microsoft.com/office/powerpoint/2010/main" val="1039477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5079C-8C5E-E6C6-CE99-73AB40CD914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A3AFF58-D7C7-E133-6A74-7B93BE43242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34F6449-4254-3472-CB88-1BBE7A2BC0F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4ACCEF2-21DA-10A7-82C3-F5CD89B16AC7}"/>
              </a:ext>
            </a:extLst>
          </p:cNvPr>
          <p:cNvSpPr>
            <a:spLocks noGrp="1"/>
          </p:cNvSpPr>
          <p:nvPr>
            <p:ph type="sldNum" sz="quarter" idx="5"/>
          </p:nvPr>
        </p:nvSpPr>
        <p:spPr/>
        <p:txBody>
          <a:bodyPr/>
          <a:lstStyle/>
          <a:p>
            <a:fld id="{92F6713B-3BB1-462D-88FC-A728EB7EFB1A}" type="slidenum">
              <a:rPr kumimoji="1" lang="ja-JP" altLang="en-US" smtClean="0"/>
              <a:t>12</a:t>
            </a:fld>
            <a:endParaRPr kumimoji="1" lang="ja-JP" altLang="en-US"/>
          </a:p>
        </p:txBody>
      </p:sp>
    </p:spTree>
    <p:extLst>
      <p:ext uri="{BB962C8B-B14F-4D97-AF65-F5344CB8AC3E}">
        <p14:creationId xmlns:p14="http://schemas.microsoft.com/office/powerpoint/2010/main" val="3485511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1B7DD-5F93-FBFB-B0DC-3858B467415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1AE4FD1-AE40-0744-6619-CE48F5FA392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329C1C8-B1F9-A78A-1412-D919139B7A3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D32F9B5-206C-C731-2226-64E0358884F8}"/>
              </a:ext>
            </a:extLst>
          </p:cNvPr>
          <p:cNvSpPr>
            <a:spLocks noGrp="1"/>
          </p:cNvSpPr>
          <p:nvPr>
            <p:ph type="sldNum" sz="quarter" idx="5"/>
          </p:nvPr>
        </p:nvSpPr>
        <p:spPr/>
        <p:txBody>
          <a:bodyPr/>
          <a:lstStyle/>
          <a:p>
            <a:fld id="{92F6713B-3BB1-462D-88FC-A728EB7EFB1A}" type="slidenum">
              <a:rPr kumimoji="1" lang="ja-JP" altLang="en-US" smtClean="0"/>
              <a:t>2</a:t>
            </a:fld>
            <a:endParaRPr kumimoji="1" lang="ja-JP" altLang="en-US"/>
          </a:p>
        </p:txBody>
      </p:sp>
    </p:spTree>
    <p:extLst>
      <p:ext uri="{BB962C8B-B14F-4D97-AF65-F5344CB8AC3E}">
        <p14:creationId xmlns:p14="http://schemas.microsoft.com/office/powerpoint/2010/main" val="173574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B7232-3CDD-4EF6-BF82-DD9DD76F8C2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02CAD1A-DEDB-13A5-DA26-3AAA025D856C}"/>
              </a:ext>
            </a:extLst>
          </p:cNvPr>
          <p:cNvSpPr>
            <a:spLocks noGrp="1" noRot="1" noChangeAspect="1"/>
          </p:cNvSpPr>
          <p:nvPr>
            <p:ph type="sldImg"/>
          </p:nvPr>
        </p:nvSpPr>
        <p:spPr>
          <a:xfrm>
            <a:off x="982663" y="1243013"/>
            <a:ext cx="4841875" cy="3352800"/>
          </a:xfrm>
        </p:spPr>
      </p:sp>
      <p:sp>
        <p:nvSpPr>
          <p:cNvPr id="3" name="ノート プレースホルダー 2">
            <a:extLst>
              <a:ext uri="{FF2B5EF4-FFF2-40B4-BE49-F238E27FC236}">
                <a16:creationId xmlns:a16="http://schemas.microsoft.com/office/drawing/2014/main" id="{8FBCE2CD-0B0D-5E2C-BB8F-796636026E2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34FED12-CAA1-FB3D-5F6A-50521EFB4F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DE13BB-FCB6-4491-A87D-1E9BA7500F8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03952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21843-E01E-A1D0-EE19-9899BFBC42E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9DD0E6C-B049-A5B9-1CA0-433D8F79C81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74D8349-DCB1-632A-84B3-BF9E4AA1F9C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F3323EF-F3F2-904F-9151-B4B2FD18DC4F}"/>
              </a:ext>
            </a:extLst>
          </p:cNvPr>
          <p:cNvSpPr>
            <a:spLocks noGrp="1"/>
          </p:cNvSpPr>
          <p:nvPr>
            <p:ph type="sldNum" sz="quarter" idx="5"/>
          </p:nvPr>
        </p:nvSpPr>
        <p:spPr/>
        <p:txBody>
          <a:bodyPr/>
          <a:lstStyle/>
          <a:p>
            <a:fld id="{92F6713B-3BB1-462D-88FC-A728EB7EFB1A}" type="slidenum">
              <a:rPr kumimoji="1" lang="ja-JP" altLang="en-US" smtClean="0"/>
              <a:t>4</a:t>
            </a:fld>
            <a:endParaRPr kumimoji="1" lang="ja-JP" altLang="en-US"/>
          </a:p>
        </p:txBody>
      </p:sp>
    </p:spTree>
    <p:extLst>
      <p:ext uri="{BB962C8B-B14F-4D97-AF65-F5344CB8AC3E}">
        <p14:creationId xmlns:p14="http://schemas.microsoft.com/office/powerpoint/2010/main" val="326382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3DE71-4940-D8CA-E2B9-B5D2A66A106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664B2D1-BED1-8764-1B58-878E8F9F83C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C2053AF-BF3C-4A23-F330-B827F03920E0}"/>
              </a:ext>
            </a:extLst>
          </p:cNvPr>
          <p:cNvSpPr>
            <a:spLocks noGrp="1"/>
          </p:cNvSpPr>
          <p:nvPr>
            <p:ph type="body" idx="1"/>
          </p:nvPr>
        </p:nvSpPr>
        <p:spPr/>
        <p:txBody>
          <a:bodyPr/>
          <a:lstStyle/>
          <a:p>
            <a:pPr rtl="0"/>
            <a:endParaRPr lang="ja-JP" altLang="en-US" dirty="0">
              <a:effectLst/>
            </a:endParaRPr>
          </a:p>
        </p:txBody>
      </p:sp>
      <p:sp>
        <p:nvSpPr>
          <p:cNvPr id="4" name="スライド番号プレースホルダー 3">
            <a:extLst>
              <a:ext uri="{FF2B5EF4-FFF2-40B4-BE49-F238E27FC236}">
                <a16:creationId xmlns:a16="http://schemas.microsoft.com/office/drawing/2014/main" id="{19E1DFA6-AD28-F67D-E315-3EEE9938557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6713B-3BB1-462D-88FC-A728EB7EFB1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12791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633AD-F8F2-9266-104E-9BD3512528A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E7A0803-7EA6-4229-6102-88A6881E1FA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C69643F-13EF-66A3-A1D3-9BD7C196FD2A}"/>
              </a:ext>
            </a:extLst>
          </p:cNvPr>
          <p:cNvSpPr>
            <a:spLocks noGrp="1"/>
          </p:cNvSpPr>
          <p:nvPr>
            <p:ph type="body" idx="1"/>
          </p:nvPr>
        </p:nvSpPr>
        <p:spPr/>
        <p:txBody>
          <a:bodyPr/>
          <a:lstStyle/>
          <a:p>
            <a:pPr rtl="0"/>
            <a:endParaRPr lang="ja-JP" altLang="en-US" dirty="0">
              <a:effectLst/>
            </a:endParaRPr>
          </a:p>
        </p:txBody>
      </p:sp>
      <p:sp>
        <p:nvSpPr>
          <p:cNvPr id="4" name="スライド番号プレースホルダー 3">
            <a:extLst>
              <a:ext uri="{FF2B5EF4-FFF2-40B4-BE49-F238E27FC236}">
                <a16:creationId xmlns:a16="http://schemas.microsoft.com/office/drawing/2014/main" id="{F6E2E8AE-9EC7-F6D7-7144-2930269BDC70}"/>
              </a:ext>
            </a:extLst>
          </p:cNvPr>
          <p:cNvSpPr>
            <a:spLocks noGrp="1"/>
          </p:cNvSpPr>
          <p:nvPr>
            <p:ph type="sldNum" sz="quarter" idx="5"/>
          </p:nvPr>
        </p:nvSpPr>
        <p:spPr/>
        <p:txBody>
          <a:bodyPr/>
          <a:lstStyle/>
          <a:p>
            <a:fld id="{92F6713B-3BB1-462D-88FC-A728EB7EFB1A}" type="slidenum">
              <a:rPr kumimoji="1" lang="ja-JP" altLang="en-US" smtClean="0"/>
              <a:t>6</a:t>
            </a:fld>
            <a:endParaRPr kumimoji="1" lang="ja-JP" altLang="en-US"/>
          </a:p>
        </p:txBody>
      </p:sp>
    </p:spTree>
    <p:extLst>
      <p:ext uri="{BB962C8B-B14F-4D97-AF65-F5344CB8AC3E}">
        <p14:creationId xmlns:p14="http://schemas.microsoft.com/office/powerpoint/2010/main" val="528265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E0FEC-2CE9-11F8-EF53-DB039720333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D9AA535-787B-B7A9-904D-9A7969082D6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FF54D8E-626D-3D3F-AAFF-4A02EC4A37C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E5B836D-63CB-D0E7-4016-D5AD0BFD9CAB}"/>
              </a:ext>
            </a:extLst>
          </p:cNvPr>
          <p:cNvSpPr>
            <a:spLocks noGrp="1"/>
          </p:cNvSpPr>
          <p:nvPr>
            <p:ph type="sldNum" sz="quarter" idx="5"/>
          </p:nvPr>
        </p:nvSpPr>
        <p:spPr/>
        <p:txBody>
          <a:bodyPr/>
          <a:lstStyle/>
          <a:p>
            <a:fld id="{92F6713B-3BB1-462D-88FC-A728EB7EFB1A}" type="slidenum">
              <a:rPr kumimoji="1" lang="ja-JP" altLang="en-US" smtClean="0"/>
              <a:t>7</a:t>
            </a:fld>
            <a:endParaRPr kumimoji="1" lang="ja-JP" altLang="en-US"/>
          </a:p>
        </p:txBody>
      </p:sp>
    </p:spTree>
    <p:extLst>
      <p:ext uri="{BB962C8B-B14F-4D97-AF65-F5344CB8AC3E}">
        <p14:creationId xmlns:p14="http://schemas.microsoft.com/office/powerpoint/2010/main" val="644683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57358-95ED-B290-CA8E-47F63F6CC05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E1B0B13-B500-95CB-4389-698A9828DFD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115118D-6C32-2B19-331F-0E67C0C7009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714BC6B-351F-49CE-E758-8F2ADD6238A8}"/>
              </a:ext>
            </a:extLst>
          </p:cNvPr>
          <p:cNvSpPr>
            <a:spLocks noGrp="1"/>
          </p:cNvSpPr>
          <p:nvPr>
            <p:ph type="sldNum" sz="quarter" idx="5"/>
          </p:nvPr>
        </p:nvSpPr>
        <p:spPr/>
        <p:txBody>
          <a:bodyPr/>
          <a:lstStyle/>
          <a:p>
            <a:fld id="{92F6713B-3BB1-462D-88FC-A728EB7EFB1A}" type="slidenum">
              <a:rPr kumimoji="1" lang="ja-JP" altLang="en-US" smtClean="0"/>
              <a:t>8</a:t>
            </a:fld>
            <a:endParaRPr kumimoji="1" lang="ja-JP" altLang="en-US"/>
          </a:p>
        </p:txBody>
      </p:sp>
    </p:spTree>
    <p:extLst>
      <p:ext uri="{BB962C8B-B14F-4D97-AF65-F5344CB8AC3E}">
        <p14:creationId xmlns:p14="http://schemas.microsoft.com/office/powerpoint/2010/main" val="1938618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4483E-B7D0-311C-32E1-D8E15E899C3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E9827FD-0618-92AB-E4A6-259E0C0DE32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F495308-5339-F64E-C382-45648778C24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396CAB5-303B-0615-E2BC-2D10791F106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6713B-3BB1-462D-88FC-A728EB7EFB1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45227909"/>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5.png" Type="http://schemas.openxmlformats.org/officeDocument/2006/relationships/image"/></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5.png" Type="http://schemas.openxmlformats.org/officeDocument/2006/relationships/image"/></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tags/tag3.xml" Type="http://schemas.openxmlformats.org/officeDocument/2006/relationships/tags"/><Relationship Id="rId2" Target="../slideMasters/slideMaster1.xml" Type="http://schemas.openxmlformats.org/officeDocument/2006/relationships/slideMaster"/><Relationship Id="rId3" Target="../embeddings/oleObject3.bin" Type="http://schemas.openxmlformats.org/officeDocument/2006/relationships/oleObject"/><Relationship Id="rId4" Target="../media/image6.emf" Type="http://schemas.openxmlformats.org/officeDocument/2006/relationships/image"/></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tags/tag2.xml" Type="http://schemas.openxmlformats.org/officeDocument/2006/relationships/tags"/><Relationship Id="rId2" Target="../slideMasters/slideMaster1.xml" Type="http://schemas.openxmlformats.org/officeDocument/2006/relationships/slideMaster"/><Relationship Id="rId3" Target="../embeddings/oleObject2.bin" Type="http://schemas.openxmlformats.org/officeDocument/2006/relationships/oleObject"/><Relationship Id="rId4" Target="../media/image1.emf" Type="http://schemas.openxmlformats.org/officeDocument/2006/relationships/image"/><Relationship Id="rId5" Target="../media/image2.png" Type="http://schemas.openxmlformats.org/officeDocument/2006/relationships/image"/></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png" Type="http://schemas.openxmlformats.org/officeDocument/2006/relationships/image"/></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5.png"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9"/>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1" rIns="265351" bIns="10614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1" y="9"/>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1" rIns="265351" bIns="10614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975"/>
            </a:lvl1pPr>
            <a:lvl2pPr>
              <a:defRPr sz="975"/>
            </a:lvl2pPr>
            <a:lvl3pPr>
              <a:defRPr sz="975"/>
            </a:lvl3pPr>
            <a:lvl4pPr>
              <a:defRPr sz="975"/>
            </a:lvl4pPr>
            <a:lvl5pPr>
              <a:defRPr sz="975"/>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67"/>
            <a:ext cx="630513" cy="278421"/>
          </a:xfrm>
          <a:prstGeom prst="rect">
            <a:avLst/>
          </a:prstGeom>
        </p:spPr>
        <p:txBody>
          <a:bodyPr vert="horz" lIns="0" tIns="0" rIns="0" bIns="0" rtlCol="0" anchor="t"/>
          <a:lstStyle>
            <a:lvl1pPr algn="r">
              <a:defRPr sz="975"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0202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056" kern="900" spc="56" smtClean="0">
                <a:solidFill>
                  <a:schemeClr val="tx1"/>
                </a:solidFill>
              </a:defRPr>
            </a:lvl1pPr>
            <a:lvl2pPr>
              <a:defRPr lang="ja-JP" altLang="en-US" sz="1462" smtClean="0">
                <a:solidFill>
                  <a:schemeClr val="tx1"/>
                </a:solidFill>
                <a:latin typeface="+mn-lt"/>
                <a:ea typeface="+mn-ea"/>
              </a:defRPr>
            </a:lvl2pPr>
            <a:lvl3pPr>
              <a:defRPr lang="ja-JP" altLang="en-US" sz="1462" smtClean="0">
                <a:solidFill>
                  <a:schemeClr val="tx1"/>
                </a:solidFill>
                <a:latin typeface="+mn-lt"/>
                <a:ea typeface="+mn-ea"/>
              </a:defRPr>
            </a:lvl3pPr>
            <a:lvl4pPr>
              <a:defRPr lang="ja-JP" altLang="en-US" sz="1462" smtClean="0">
                <a:solidFill>
                  <a:schemeClr val="tx1"/>
                </a:solidFill>
                <a:latin typeface="+mn-lt"/>
                <a:ea typeface="+mn-ea"/>
              </a:defRPr>
            </a:lvl4pPr>
            <a:lvl5pPr>
              <a:defRPr lang="ja-JP" altLang="en-US" sz="1462">
                <a:solidFill>
                  <a:schemeClr val="tx1"/>
                </a:solidFill>
                <a:latin typeface="+mn-lt"/>
                <a:ea typeface="+mn-ea"/>
              </a:defRPr>
            </a:lvl5pPr>
          </a:lstStyle>
          <a:p>
            <a:pPr marL="0" lvl="0" defTabSz="371461">
              <a:spcAft>
                <a:spcPts val="812"/>
              </a:spcAft>
            </a:pPr>
            <a:r>
              <a:rPr kumimoji="1" lang="ja-JP" altLang="en-US"/>
              <a:t>マスター テキストの書式設定</a:t>
            </a:r>
          </a:p>
        </p:txBody>
      </p:sp>
    </p:spTree>
    <p:extLst>
      <p:ext uri="{BB962C8B-B14F-4D97-AF65-F5344CB8AC3E}">
        <p14:creationId xmlns:p14="http://schemas.microsoft.com/office/powerpoint/2010/main" val="3772123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1" y="3032"/>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1" rIns="265351" bIns="106141"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9"/>
            <a:ext cx="3721963" cy="23621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1" rIns="265351" bIns="10614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5"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92500" tIns="143200" rIns="265351" bIns="143200" rtlCol="0" anchor="ctr"/>
          <a:lstStyle/>
          <a:p>
            <a:pPr>
              <a:lnSpc>
                <a:spcPct val="130000"/>
              </a:lnSpc>
              <a:spcAft>
                <a:spcPts val="885"/>
              </a:spcAft>
            </a:pPr>
            <a:endParaRPr kumimoji="1" lang="ja-JP" altLang="en-US" sz="975" kern="900" spc="56">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14"/>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91" y="2466774"/>
            <a:ext cx="3642536" cy="2381806"/>
          </a:xfrm>
        </p:spPr>
        <p:txBody>
          <a:bodyPr wrap="none" anchor="ctr">
            <a:spAutoFit/>
          </a:bodyPr>
          <a:lstStyle>
            <a:lvl1pPr>
              <a:defRPr lang="ja-JP" altLang="en-US" sz="1625" spc="221" smtClean="0"/>
            </a:lvl1pPr>
            <a:lvl2pPr>
              <a:defRPr lang="ja-JP" altLang="en-US" sz="1462" smtClean="0">
                <a:latin typeface="+mn-lt"/>
                <a:ea typeface="+mn-ea"/>
              </a:defRPr>
            </a:lvl2pPr>
            <a:lvl3pPr>
              <a:defRPr lang="ja-JP" altLang="en-US" sz="1462" smtClean="0">
                <a:latin typeface="+mn-lt"/>
                <a:ea typeface="+mn-ea"/>
              </a:defRPr>
            </a:lvl3pPr>
            <a:lvl4pPr>
              <a:defRPr lang="ja-JP" altLang="en-US" sz="1462" smtClean="0">
                <a:latin typeface="+mn-lt"/>
                <a:ea typeface="+mn-ea"/>
              </a:defRPr>
            </a:lvl4pPr>
            <a:lvl5pPr>
              <a:defRPr lang="ja-JP" altLang="en-US" sz="1462">
                <a:latin typeface="+mn-lt"/>
                <a:ea typeface="+mn-ea"/>
              </a:defRPr>
            </a:lvl5pPr>
          </a:lstStyle>
          <a:p>
            <a:pPr marL="278597" lvl="0" indent="-278597" defTabSz="371461">
              <a:lnSpc>
                <a:spcPct val="150000"/>
              </a:lnSpc>
              <a:buFont typeface="+mj-lt"/>
              <a:buAutoNum type="arabicPeriod"/>
            </a:pPr>
            <a:r>
              <a:rPr kumimoji="1" lang="ja-JP" altLang="en-US"/>
              <a:t>マスター テキストの書式設定</a:t>
            </a:r>
          </a:p>
          <a:p>
            <a:pPr marL="278597" lvl="1" indent="-278597" defTabSz="371461">
              <a:lnSpc>
                <a:spcPct val="150000"/>
              </a:lnSpc>
              <a:buFont typeface="+mj-lt"/>
              <a:buAutoNum type="arabicPeriod"/>
            </a:pPr>
            <a:r>
              <a:rPr kumimoji="1" lang="ja-JP" altLang="en-US"/>
              <a:t>第 </a:t>
            </a:r>
            <a:r>
              <a:rPr kumimoji="1" lang="en-US" altLang="ja-JP"/>
              <a:t>2 </a:t>
            </a:r>
            <a:r>
              <a:rPr kumimoji="1" lang="ja-JP" altLang="en-US"/>
              <a:t>レベル</a:t>
            </a:r>
          </a:p>
          <a:p>
            <a:pPr marL="278597" lvl="2" indent="-278597" defTabSz="371461">
              <a:lnSpc>
                <a:spcPct val="150000"/>
              </a:lnSpc>
              <a:buFont typeface="+mj-lt"/>
              <a:buAutoNum type="arabicPeriod"/>
            </a:pPr>
            <a:r>
              <a:rPr kumimoji="1" lang="ja-JP" altLang="en-US"/>
              <a:t>第 </a:t>
            </a:r>
            <a:r>
              <a:rPr kumimoji="1" lang="en-US" altLang="ja-JP"/>
              <a:t>3 </a:t>
            </a:r>
            <a:r>
              <a:rPr kumimoji="1" lang="ja-JP" altLang="en-US"/>
              <a:t>レベル</a:t>
            </a:r>
          </a:p>
          <a:p>
            <a:pPr marL="278597" lvl="3" indent="-278597" defTabSz="371461">
              <a:lnSpc>
                <a:spcPct val="150000"/>
              </a:lnSpc>
              <a:buFont typeface="+mj-lt"/>
              <a:buAutoNum type="arabicPeriod"/>
            </a:pPr>
            <a:r>
              <a:rPr kumimoji="1" lang="ja-JP" altLang="en-US"/>
              <a:t>第 </a:t>
            </a:r>
            <a:r>
              <a:rPr kumimoji="1" lang="en-US" altLang="ja-JP"/>
              <a:t>4 </a:t>
            </a:r>
            <a:r>
              <a:rPr kumimoji="1" lang="ja-JP" altLang="en-US"/>
              <a:t>レベル</a:t>
            </a:r>
          </a:p>
          <a:p>
            <a:pPr marL="278597" lvl="4" indent="-278597" defTabSz="371461">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2" name="図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05090" y="5715009"/>
            <a:ext cx="1176630" cy="1005927"/>
          </a:xfrm>
          <a:prstGeom prst="rect">
            <a:avLst/>
          </a:prstGeom>
        </p:spPr>
      </p:pic>
    </p:spTree>
    <p:extLst>
      <p:ext uri="{BB962C8B-B14F-4D97-AF65-F5344CB8AC3E}">
        <p14:creationId xmlns:p14="http://schemas.microsoft.com/office/powerpoint/2010/main" val="1798339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1" y="3032"/>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1" rIns="265351" bIns="106141"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9"/>
            <a:ext cx="3721963" cy="23621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1" rIns="265351" bIns="10614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5"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92500" tIns="143200" rIns="265351" bIns="143200" rtlCol="0" anchor="ctr"/>
          <a:lstStyle/>
          <a:p>
            <a:pPr>
              <a:lnSpc>
                <a:spcPct val="130000"/>
              </a:lnSpc>
              <a:spcAft>
                <a:spcPts val="885"/>
              </a:spcAft>
            </a:pPr>
            <a:endParaRPr kumimoji="1" lang="ja-JP" altLang="en-US" sz="975" kern="900" spc="56">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91" y="2466774"/>
            <a:ext cx="3642536" cy="2381806"/>
          </a:xfrm>
        </p:spPr>
        <p:txBody>
          <a:bodyPr wrap="none" anchor="ctr">
            <a:spAutoFit/>
          </a:bodyPr>
          <a:lstStyle>
            <a:lvl1pPr>
              <a:defRPr lang="ja-JP" altLang="en-US" sz="1625" spc="221" smtClean="0"/>
            </a:lvl1pPr>
            <a:lvl2pPr>
              <a:defRPr lang="ja-JP" altLang="en-US" sz="1462" smtClean="0">
                <a:latin typeface="+mn-lt"/>
                <a:ea typeface="+mn-ea"/>
              </a:defRPr>
            </a:lvl2pPr>
            <a:lvl3pPr>
              <a:defRPr lang="ja-JP" altLang="en-US" sz="1462" smtClean="0">
                <a:latin typeface="+mn-lt"/>
                <a:ea typeface="+mn-ea"/>
              </a:defRPr>
            </a:lvl3pPr>
            <a:lvl4pPr>
              <a:defRPr lang="ja-JP" altLang="en-US" sz="1462" smtClean="0">
                <a:latin typeface="+mn-lt"/>
                <a:ea typeface="+mn-ea"/>
              </a:defRPr>
            </a:lvl4pPr>
            <a:lvl5pPr>
              <a:defRPr lang="ja-JP" altLang="en-US" sz="1462">
                <a:latin typeface="+mn-lt"/>
                <a:ea typeface="+mn-ea"/>
              </a:defRPr>
            </a:lvl5pPr>
          </a:lstStyle>
          <a:p>
            <a:pPr marL="278597" lvl="0" indent="-278597" defTabSz="371461">
              <a:lnSpc>
                <a:spcPct val="150000"/>
              </a:lnSpc>
              <a:buFont typeface="+mj-lt"/>
              <a:buAutoNum type="arabicPeriod"/>
            </a:pPr>
            <a:r>
              <a:rPr kumimoji="1" lang="ja-JP" altLang="en-US"/>
              <a:t>マスター テキストの書式設定</a:t>
            </a:r>
          </a:p>
          <a:p>
            <a:pPr marL="278597" lvl="1" indent="-278597" defTabSz="371461">
              <a:lnSpc>
                <a:spcPct val="150000"/>
              </a:lnSpc>
              <a:buFont typeface="+mj-lt"/>
              <a:buAutoNum type="arabicPeriod"/>
            </a:pPr>
            <a:r>
              <a:rPr kumimoji="1" lang="ja-JP" altLang="en-US"/>
              <a:t>第 </a:t>
            </a:r>
            <a:r>
              <a:rPr kumimoji="1" lang="en-US" altLang="ja-JP"/>
              <a:t>2 </a:t>
            </a:r>
            <a:r>
              <a:rPr kumimoji="1" lang="ja-JP" altLang="en-US"/>
              <a:t>レベル</a:t>
            </a:r>
          </a:p>
          <a:p>
            <a:pPr marL="278597" lvl="2" indent="-278597" defTabSz="371461">
              <a:lnSpc>
                <a:spcPct val="150000"/>
              </a:lnSpc>
              <a:buFont typeface="+mj-lt"/>
              <a:buAutoNum type="arabicPeriod"/>
            </a:pPr>
            <a:r>
              <a:rPr kumimoji="1" lang="ja-JP" altLang="en-US"/>
              <a:t>第 </a:t>
            </a:r>
            <a:r>
              <a:rPr kumimoji="1" lang="en-US" altLang="ja-JP"/>
              <a:t>3 </a:t>
            </a:r>
            <a:r>
              <a:rPr kumimoji="1" lang="ja-JP" altLang="en-US"/>
              <a:t>レベル</a:t>
            </a:r>
          </a:p>
          <a:p>
            <a:pPr marL="278597" lvl="3" indent="-278597" defTabSz="371461">
              <a:lnSpc>
                <a:spcPct val="150000"/>
              </a:lnSpc>
              <a:buFont typeface="+mj-lt"/>
              <a:buAutoNum type="arabicPeriod"/>
            </a:pPr>
            <a:r>
              <a:rPr kumimoji="1" lang="ja-JP" altLang="en-US"/>
              <a:t>第 </a:t>
            </a:r>
            <a:r>
              <a:rPr kumimoji="1" lang="en-US" altLang="ja-JP"/>
              <a:t>4 </a:t>
            </a:r>
            <a:r>
              <a:rPr kumimoji="1" lang="ja-JP" altLang="en-US"/>
              <a:t>レベル</a:t>
            </a:r>
          </a:p>
          <a:p>
            <a:pPr marL="278597" lvl="4" indent="-278597" defTabSz="371461">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14"/>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grpSp>
      <p:pic>
        <p:nvPicPr>
          <p:cNvPr id="2" name="図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05090" y="5715009"/>
            <a:ext cx="1176630" cy="1005927"/>
          </a:xfrm>
          <a:prstGeom prst="rect">
            <a:avLst/>
          </a:prstGeom>
        </p:spPr>
      </p:pic>
    </p:spTree>
    <p:extLst>
      <p:ext uri="{BB962C8B-B14F-4D97-AF65-F5344CB8AC3E}">
        <p14:creationId xmlns:p14="http://schemas.microsoft.com/office/powerpoint/2010/main" val="3497100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4732648-477B-4A43-9D46-DAE92109370E}"/>
              </a:ext>
            </a:extLst>
          </p:cNvPr>
          <p:cNvSpPr>
            <a:spLocks noGrp="1"/>
          </p:cNvSpPr>
          <p:nvPr>
            <p:ph idx="1"/>
          </p:nvPr>
        </p:nvSpPr>
        <p:spPr>
          <a:xfrm>
            <a:off x="681038" y="1371241"/>
            <a:ext cx="8543925" cy="481599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四角形: 角を丸くする 9">
            <a:extLst>
              <a:ext uri="{FF2B5EF4-FFF2-40B4-BE49-F238E27FC236}">
                <a16:creationId xmlns:a16="http://schemas.microsoft.com/office/drawing/2014/main" id="{289409F8-EA45-418E-82BE-AC3F77EFB8EA}"/>
              </a:ext>
            </a:extLst>
          </p:cNvPr>
          <p:cNvSpPr/>
          <p:nvPr userDrawn="1"/>
        </p:nvSpPr>
        <p:spPr>
          <a:xfrm flipH="1" flipV="1">
            <a:off x="-71950" y="779126"/>
            <a:ext cx="351000" cy="72000"/>
          </a:xfrm>
          <a:prstGeom prst="roundRect">
            <a:avLst>
              <a:gd name="adj" fmla="val 50000"/>
            </a:avLst>
          </a:prstGeom>
          <a:solidFill>
            <a:srgbClr val="1E5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2"/>
          </a:p>
        </p:txBody>
      </p:sp>
      <p:sp>
        <p:nvSpPr>
          <p:cNvPr id="13" name="タイトル 12">
            <a:extLst>
              <a:ext uri="{FF2B5EF4-FFF2-40B4-BE49-F238E27FC236}">
                <a16:creationId xmlns:a16="http://schemas.microsoft.com/office/drawing/2014/main" id="{380D5B96-5C60-4A67-AFCD-B21CB4FAEA04}"/>
              </a:ext>
            </a:extLst>
          </p:cNvPr>
          <p:cNvSpPr>
            <a:spLocks noGrp="1"/>
          </p:cNvSpPr>
          <p:nvPr>
            <p:ph type="title"/>
          </p:nvPr>
        </p:nvSpPr>
        <p:spPr/>
        <p:txBody>
          <a:bodyPr/>
          <a:lstStyle/>
          <a:p>
            <a:r>
              <a:rPr kumimoji="1" lang="ja-JP" altLang="en-US"/>
              <a:t>マスター タイトルの書式設定</a:t>
            </a:r>
          </a:p>
        </p:txBody>
      </p:sp>
      <p:sp>
        <p:nvSpPr>
          <p:cNvPr id="16" name="スライド番号プレースホルダー 5">
            <a:extLst>
              <a:ext uri="{FF2B5EF4-FFF2-40B4-BE49-F238E27FC236}">
                <a16:creationId xmlns:a16="http://schemas.microsoft.com/office/drawing/2014/main" id="{9D4168DF-F529-4E13-8BE3-CA221CFEC4AA}"/>
              </a:ext>
            </a:extLst>
          </p:cNvPr>
          <p:cNvSpPr>
            <a:spLocks noGrp="1"/>
          </p:cNvSpPr>
          <p:nvPr>
            <p:ph type="sldNum" sz="quarter" idx="4"/>
          </p:nvPr>
        </p:nvSpPr>
        <p:spPr>
          <a:xfrm>
            <a:off x="7290126" y="6321266"/>
            <a:ext cx="2228850" cy="365125"/>
          </a:xfrm>
          <a:prstGeom prst="rect">
            <a:avLst/>
          </a:prstGeom>
        </p:spPr>
        <p:txBody>
          <a:bodyPr vert="horz" lIns="91440" tIns="45720" rIns="91440" bIns="45720" rtlCol="0" anchor="ctr"/>
          <a:lstStyle>
            <a:lvl1pPr algn="r">
              <a:defRPr sz="1137" b="0">
                <a:solidFill>
                  <a:schemeClr val="bg1">
                    <a:lumMod val="50000"/>
                  </a:schemeClr>
                </a:solidFill>
                <a:latin typeface="+mj-lt"/>
              </a:defRPr>
            </a:lvl1pPr>
          </a:lstStyle>
          <a:p>
            <a:fld id="{DFD4F317-19D0-4848-B5EB-5B174DBE8CF9}" type="slidenum">
              <a:rPr lang="ja-JP" altLang="en-US" smtClean="0"/>
              <a:pPr/>
              <a:t>‹#›</a:t>
            </a:fld>
            <a:endParaRPr lang="ja-JP" altLang="en-US"/>
          </a:p>
        </p:txBody>
      </p:sp>
    </p:spTree>
    <p:extLst>
      <p:ext uri="{BB962C8B-B14F-4D97-AF65-F5344CB8AC3E}">
        <p14:creationId xmlns:p14="http://schemas.microsoft.com/office/powerpoint/2010/main" val="2821941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ロゴ無し-タイトル＆コンテンツ">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1"/>
            </p:custDataLst>
            <p:extLst>
              <p:ext uri="{D42A27DB-BD31-4B8C-83A1-F6EECF244321}">
                <p14:modId xmlns:p14="http://schemas.microsoft.com/office/powerpoint/2010/main" val="34381629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63" imgH="564" progId="TCLayout.ActiveDocument.1">
                  <p:embed/>
                </p:oleObj>
              </mc:Choice>
              <mc:Fallback>
                <p:oleObj name="think-cellスライド" r:id="rId3" imgW="563" imgH="564"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スライド番号プレースホルダ 3"/>
          <p:cNvSpPr>
            <a:spLocks noGrp="1"/>
          </p:cNvSpPr>
          <p:nvPr>
            <p:ph type="sldNum" sz="quarter" idx="11"/>
          </p:nvPr>
        </p:nvSpPr>
        <p:spPr bwMode="gray"/>
        <p:txBody>
          <a:bodyPr/>
          <a:lstStyle>
            <a:lvl1pPr>
              <a:defRPr>
                <a:solidFill>
                  <a:schemeClr val="tx1"/>
                </a:solidFill>
                <a:latin typeface="Yu Gothic UI" panose="020B0500000000000000" pitchFamily="50" charset="-128"/>
                <a:ea typeface="Yu Gothic UI" panose="020B0500000000000000" pitchFamily="50" charset="-128"/>
                <a:cs typeface="+mn-cs"/>
                <a:sym typeface="Yu Gothic UI" panose="020B0500000000000000" pitchFamily="50" charset="-128"/>
              </a:defRPr>
            </a:lvl1pPr>
          </a:lstStyle>
          <a:p>
            <a:fld id="{AA5FCFE5-FE56-4EF1-80A8-07776887C2A1}" type="slidenum">
              <a:rPr lang="ja-JP" altLang="en-US" smtClean="0"/>
              <a:pPr/>
              <a:t>‹#›</a:t>
            </a:fld>
            <a:endParaRPr lang="ja-JP" altLang="en-US"/>
          </a:p>
        </p:txBody>
      </p:sp>
      <p:sp>
        <p:nvSpPr>
          <p:cNvPr id="7" name="テキスト ボックス 6">
            <a:extLst>
              <a:ext uri="{FF2B5EF4-FFF2-40B4-BE49-F238E27FC236}">
                <a16:creationId xmlns:a16="http://schemas.microsoft.com/office/drawing/2014/main" id="{A297E08E-4C62-E05F-002E-3AAB5BD82D73}"/>
              </a:ext>
            </a:extLst>
          </p:cNvPr>
          <p:cNvSpPr txBox="1"/>
          <p:nvPr userDrawn="1"/>
        </p:nvSpPr>
        <p:spPr bwMode="gray">
          <a:xfrm>
            <a:off x="2476500" y="3105837"/>
            <a:ext cx="4953000" cy="603627"/>
          </a:xfrm>
          <a:prstGeom prst="rect">
            <a:avLst/>
          </a:prstGeom>
          <a:noFill/>
        </p:spPr>
        <p:txBody>
          <a:bodyPr wrap="square">
            <a:spAutoFit/>
          </a:bodyPr>
          <a:lstStyle/>
          <a:p>
            <a:pPr marL="0" marR="0" lvl="0" indent="0" algn="l" defTabSz="685792" rtl="0" eaLnBrk="1" fontAlgn="auto" latinLnBrk="0" hangingPunct="1">
              <a:lnSpc>
                <a:spcPct val="90000"/>
              </a:lnSpc>
              <a:spcBef>
                <a:spcPct val="0"/>
              </a:spcBef>
              <a:spcAft>
                <a:spcPts val="0"/>
              </a:spcAft>
              <a:buClrTx/>
              <a:buSzTx/>
              <a:buFontTx/>
              <a:buNone/>
              <a:tabLst/>
              <a:defRPr/>
            </a:pPr>
            <a:r>
              <a:rPr kumimoji="1" lang="en-US" altLang="ja-JP" sz="1846" b="1" i="0" u="none" strike="noStrike" kern="1200" cap="none" spc="204" normalizeH="0" baseline="0" noProof="0">
                <a:ln>
                  <a:noFill/>
                </a:ln>
                <a:solidFill>
                  <a:srgbClr val="FFFFFF"/>
                </a:solidFill>
                <a:effectLst/>
                <a:uLnTx/>
                <a:uFillTx/>
                <a:latin typeface="Yu Gothic UI" panose="020B0500000000000000" pitchFamily="50" charset="-128"/>
                <a:ea typeface="Yu Gothic UI" panose="020B0500000000000000" pitchFamily="50" charset="-128"/>
                <a:sym typeface="Yu Gothic UI" panose="020B0500000000000000" pitchFamily="50" charset="-128"/>
              </a:rPr>
              <a:t>1.2.</a:t>
            </a:r>
            <a:r>
              <a:rPr kumimoji="1" lang="ja-JP" altLang="en-US" sz="1846" b="1" i="0" u="none" strike="noStrike" kern="1200" cap="none" spc="204" normalizeH="0" baseline="0" noProof="0">
                <a:ln>
                  <a:noFill/>
                </a:ln>
                <a:solidFill>
                  <a:srgbClr val="FFFFFF"/>
                </a:solidFill>
                <a:effectLst/>
                <a:uLnTx/>
                <a:uFillTx/>
                <a:latin typeface="Yu Gothic UI" panose="020B0500000000000000" pitchFamily="50" charset="-128"/>
                <a:ea typeface="Yu Gothic UI" panose="020B0500000000000000" pitchFamily="50" charset="-128"/>
                <a:sym typeface="Yu Gothic UI" panose="020B0500000000000000" pitchFamily="50" charset="-128"/>
              </a:rPr>
              <a:t>予防接種事務デジタル化対象となる業務</a:t>
            </a:r>
          </a:p>
        </p:txBody>
      </p:sp>
      <p:sp>
        <p:nvSpPr>
          <p:cNvPr id="20" name="Date Placeholder 3">
            <a:extLst>
              <a:ext uri="{FF2B5EF4-FFF2-40B4-BE49-F238E27FC236}">
                <a16:creationId xmlns:a16="http://schemas.microsoft.com/office/drawing/2014/main" id="{291C3B3A-3F78-64EA-505D-33D04784372B}"/>
              </a:ext>
            </a:extLst>
          </p:cNvPr>
          <p:cNvSpPr txBox="1">
            <a:spLocks/>
          </p:cNvSpPr>
          <p:nvPr userDrawn="1"/>
        </p:nvSpPr>
        <p:spPr>
          <a:xfrm>
            <a:off x="7306040" y="427045"/>
            <a:ext cx="2228850" cy="365125"/>
          </a:xfrm>
          <a:prstGeom prst="rect">
            <a:avLst/>
          </a:prstGeom>
        </p:spPr>
        <p:txBody>
          <a:bodyPr vert="horz" lIns="0" tIns="0" rIns="0" bIns="0" rtlCol="0" anchor="ctr"/>
          <a:lstStyle>
            <a:defPPr>
              <a:defRPr lang="ja-JP"/>
            </a:defPPr>
            <a:lvl1pPr marL="0" algn="r" defTabSz="914400" rtl="0" eaLnBrk="1" latinLnBrk="0" hangingPunct="1">
              <a:defRPr kumimoji="1" sz="975"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pPr>
            <a:endParaRPr lang="en-US" sz="900">
              <a:solidFill>
                <a:srgbClr val="FFFFFF"/>
              </a:solidFill>
              <a:latin typeface="Yu Gothic UI" panose="020B0500000000000000" pitchFamily="50" charset="-128"/>
              <a:ea typeface="Yu Gothic UI" panose="020B0500000000000000" pitchFamily="50" charset="-128"/>
              <a:sym typeface="Yu Gothic UI" panose="020B0500000000000000" pitchFamily="50" charset="-128"/>
            </a:endParaRPr>
          </a:p>
        </p:txBody>
      </p:sp>
      <p:sp>
        <p:nvSpPr>
          <p:cNvPr id="21" name="Footer Placeholder 4">
            <a:extLst>
              <a:ext uri="{FF2B5EF4-FFF2-40B4-BE49-F238E27FC236}">
                <a16:creationId xmlns:a16="http://schemas.microsoft.com/office/drawing/2014/main" id="{3B65EC8E-2CE2-D7B4-FFCB-3D4057C1AAEC}"/>
              </a:ext>
            </a:extLst>
          </p:cNvPr>
          <p:cNvSpPr txBox="1">
            <a:spLocks/>
          </p:cNvSpPr>
          <p:nvPr userDrawn="1"/>
        </p:nvSpPr>
        <p:spPr>
          <a:xfrm>
            <a:off x="5146232" y="6551327"/>
            <a:ext cx="3757975" cy="263263"/>
          </a:xfrm>
          <a:prstGeom prst="rect">
            <a:avLst/>
          </a:prstGeom>
        </p:spPr>
        <p:txBody>
          <a:bodyPr vert="horz" lIns="0" tIns="0" rIns="0" bIns="0" rtlCol="0" anchor="t"/>
          <a:lstStyle>
            <a:defPPr>
              <a:defRPr lang="ja-JP"/>
            </a:defPPr>
            <a:lvl1pPr marL="0" algn="l" defTabSz="914400" rtl="0" eaLnBrk="1" latinLnBrk="0" hangingPunct="1">
              <a:defRPr kumimoji="1" sz="731" kern="1200">
                <a:solidFill>
                  <a:schemeClr val="bg2">
                    <a:lumMod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pPr>
            <a:endParaRPr lang="en-US" sz="675">
              <a:solidFill>
                <a:srgbClr val="E4E2ED">
                  <a:lumMod val="50000"/>
                </a:srgbClr>
              </a:solidFill>
              <a:latin typeface="Yu Gothic UI" panose="020B0500000000000000" pitchFamily="50" charset="-128"/>
              <a:ea typeface="Yu Gothic UI" panose="020B0500000000000000" pitchFamily="50" charset="-128"/>
              <a:sym typeface="Yu Gothic UI" panose="020B0500000000000000" pitchFamily="50" charset="-128"/>
            </a:endParaRPr>
          </a:p>
        </p:txBody>
      </p:sp>
      <p:sp>
        <p:nvSpPr>
          <p:cNvPr id="10" name="テキスト プレースホルダー 9">
            <a:extLst>
              <a:ext uri="{FF2B5EF4-FFF2-40B4-BE49-F238E27FC236}">
                <a16:creationId xmlns:a16="http://schemas.microsoft.com/office/drawing/2014/main" id="{DCCC74CD-E429-223D-BD66-9EFC264AE033}"/>
              </a:ext>
            </a:extLst>
          </p:cNvPr>
          <p:cNvSpPr>
            <a:spLocks noGrp="1"/>
          </p:cNvSpPr>
          <p:nvPr>
            <p:ph type="body" sz="quarter" idx="13"/>
          </p:nvPr>
        </p:nvSpPr>
        <p:spPr>
          <a:xfrm>
            <a:off x="0" y="563720"/>
            <a:ext cx="9906000" cy="569481"/>
          </a:xfrm>
          <a:solidFill>
            <a:srgbClr val="E3E1EC"/>
          </a:solidFill>
        </p:spPr>
        <p:txBody>
          <a:bodyPr lIns="360000" tIns="36000" rIns="360000" bIns="36000" anchor="ctr"/>
          <a:lstStyle>
            <a:lvl1pPr>
              <a:lnSpc>
                <a:spcPct val="100000"/>
              </a:lnSpc>
              <a:defRPr sz="1600">
                <a:latin typeface="Yu Gothic UI" panose="020B0500000000000000" pitchFamily="50" charset="-128"/>
                <a:ea typeface="Yu Gothic UI" panose="020B0500000000000000" pitchFamily="50" charset="-128"/>
                <a:sym typeface="Yu Gothic UI" panose="020B0500000000000000"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827501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D2E903-32AB-A2CE-19CC-3BDDA875DB15}"/>
              </a:ext>
            </a:extLst>
          </p:cNvPr>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A49DA6D-851D-588E-ECA8-453966808A16}"/>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679F633-13C5-88CF-CBBE-E43F4F71578E}"/>
              </a:ext>
            </a:extLst>
          </p:cNvPr>
          <p:cNvSpPr>
            <a:spLocks noGrp="1"/>
          </p:cNvSpPr>
          <p:nvPr>
            <p:ph type="dt" sz="half" idx="10"/>
          </p:nvPr>
        </p:nvSpPr>
        <p:spPr/>
        <p:txBody>
          <a:bodyPr/>
          <a:lstStyle/>
          <a:p>
            <a:fld id="{3C0960A2-DEE0-4706-AFD6-B5E024362359}" type="datetimeFigureOut">
              <a:rPr kumimoji="1" lang="ja-JP" altLang="en-US" smtClean="0"/>
              <a:t>2026/1/9</a:t>
            </a:fld>
            <a:endParaRPr kumimoji="1" lang="ja-JP" altLang="en-US"/>
          </a:p>
        </p:txBody>
      </p:sp>
      <p:sp>
        <p:nvSpPr>
          <p:cNvPr id="5" name="フッター プレースホルダー 4">
            <a:extLst>
              <a:ext uri="{FF2B5EF4-FFF2-40B4-BE49-F238E27FC236}">
                <a16:creationId xmlns:a16="http://schemas.microsoft.com/office/drawing/2014/main" id="{A3EC3999-A02B-8EF1-1213-AC2F2A5924B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E6BC47C-AF1F-EF46-DE6C-4600DBC5BCD0}"/>
              </a:ext>
            </a:extLst>
          </p:cNvPr>
          <p:cNvSpPr>
            <a:spLocks noGrp="1"/>
          </p:cNvSpPr>
          <p:nvPr>
            <p:ph type="sldNum" sz="quarter" idx="12"/>
          </p:nvPr>
        </p:nvSpPr>
        <p:spPr/>
        <p:txBody>
          <a:bodyPr/>
          <a:lstStyle/>
          <a:p>
            <a:fld id="{126A1EA0-278C-4EDA-ABD0-90C41E6E112F}" type="slidenum">
              <a:rPr kumimoji="1" lang="ja-JP" altLang="en-US" smtClean="0"/>
              <a:t>‹#›</a:t>
            </a:fld>
            <a:endParaRPr kumimoji="1" lang="ja-JP" altLang="en-US"/>
          </a:p>
        </p:txBody>
      </p:sp>
    </p:spTree>
    <p:extLst>
      <p:ext uri="{BB962C8B-B14F-4D97-AF65-F5344CB8AC3E}">
        <p14:creationId xmlns:p14="http://schemas.microsoft.com/office/powerpoint/2010/main" val="54814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98E103-D824-1537-FAAE-CAD35E28B8A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58E3A72-A34D-84CA-2DB0-90891517CC2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7552DBD-502C-EEBF-ED9B-89779E76EAAE}"/>
              </a:ext>
            </a:extLst>
          </p:cNvPr>
          <p:cNvSpPr>
            <a:spLocks noGrp="1"/>
          </p:cNvSpPr>
          <p:nvPr>
            <p:ph type="dt" sz="half" idx="10"/>
          </p:nvPr>
        </p:nvSpPr>
        <p:spPr/>
        <p:txBody>
          <a:bodyPr/>
          <a:lstStyle/>
          <a:p>
            <a:fld id="{3C0960A2-DEE0-4706-AFD6-B5E024362359}" type="datetimeFigureOut">
              <a:rPr kumimoji="1" lang="ja-JP" altLang="en-US" smtClean="0"/>
              <a:t>2026/1/9</a:t>
            </a:fld>
            <a:endParaRPr kumimoji="1" lang="ja-JP" altLang="en-US"/>
          </a:p>
        </p:txBody>
      </p:sp>
      <p:sp>
        <p:nvSpPr>
          <p:cNvPr id="5" name="フッター プレースホルダー 4">
            <a:extLst>
              <a:ext uri="{FF2B5EF4-FFF2-40B4-BE49-F238E27FC236}">
                <a16:creationId xmlns:a16="http://schemas.microsoft.com/office/drawing/2014/main" id="{720A5153-3DD3-899B-68D2-657CF1753A0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E11ED43-8E64-F0A4-3534-D63F85192F2B}"/>
              </a:ext>
            </a:extLst>
          </p:cNvPr>
          <p:cNvSpPr>
            <a:spLocks noGrp="1"/>
          </p:cNvSpPr>
          <p:nvPr>
            <p:ph type="sldNum" sz="quarter" idx="12"/>
          </p:nvPr>
        </p:nvSpPr>
        <p:spPr/>
        <p:txBody>
          <a:bodyPr/>
          <a:lstStyle/>
          <a:p>
            <a:fld id="{126A1EA0-278C-4EDA-ABD0-90C41E6E112F}" type="slidenum">
              <a:rPr kumimoji="1" lang="ja-JP" altLang="en-US" smtClean="0"/>
              <a:t>‹#›</a:t>
            </a:fld>
            <a:endParaRPr kumimoji="1" lang="ja-JP" altLang="en-US"/>
          </a:p>
        </p:txBody>
      </p:sp>
    </p:spTree>
    <p:extLst>
      <p:ext uri="{BB962C8B-B14F-4D97-AF65-F5344CB8AC3E}">
        <p14:creationId xmlns:p14="http://schemas.microsoft.com/office/powerpoint/2010/main" val="1436266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2CEA84-94E4-D821-1A18-2B6457857D30}"/>
              </a:ext>
            </a:extLst>
          </p:cNvPr>
          <p:cNvSpPr>
            <a:spLocks noGrp="1"/>
          </p:cNvSpPr>
          <p:nvPr>
            <p:ph type="title"/>
          </p:nvPr>
        </p:nvSpPr>
        <p:spPr>
          <a:xfrm>
            <a:off x="676275" y="1709738"/>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2AAAF0C-CBD5-2E5B-AE28-7295D16FD114}"/>
              </a:ext>
            </a:extLst>
          </p:cNvPr>
          <p:cNvSpPr>
            <a:spLocks noGrp="1"/>
          </p:cNvSpPr>
          <p:nvPr>
            <p:ph type="body" idx="1"/>
          </p:nvPr>
        </p:nvSpPr>
        <p:spPr>
          <a:xfrm>
            <a:off x="676275" y="4589463"/>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146034D-75F7-79F5-8664-ABD0C2541368}"/>
              </a:ext>
            </a:extLst>
          </p:cNvPr>
          <p:cNvSpPr>
            <a:spLocks noGrp="1"/>
          </p:cNvSpPr>
          <p:nvPr>
            <p:ph type="dt" sz="half" idx="10"/>
          </p:nvPr>
        </p:nvSpPr>
        <p:spPr/>
        <p:txBody>
          <a:bodyPr/>
          <a:lstStyle/>
          <a:p>
            <a:fld id="{3C0960A2-DEE0-4706-AFD6-B5E024362359}" type="datetimeFigureOut">
              <a:rPr kumimoji="1" lang="ja-JP" altLang="en-US" smtClean="0"/>
              <a:t>2026/1/9</a:t>
            </a:fld>
            <a:endParaRPr kumimoji="1" lang="ja-JP" altLang="en-US"/>
          </a:p>
        </p:txBody>
      </p:sp>
      <p:sp>
        <p:nvSpPr>
          <p:cNvPr id="5" name="フッター プレースホルダー 4">
            <a:extLst>
              <a:ext uri="{FF2B5EF4-FFF2-40B4-BE49-F238E27FC236}">
                <a16:creationId xmlns:a16="http://schemas.microsoft.com/office/drawing/2014/main" id="{54A7A3DC-07C2-CEE4-8DAD-4291D2C258A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546E638-3A38-D2C3-423F-CE34ED074A7A}"/>
              </a:ext>
            </a:extLst>
          </p:cNvPr>
          <p:cNvSpPr>
            <a:spLocks noGrp="1"/>
          </p:cNvSpPr>
          <p:nvPr>
            <p:ph type="sldNum" sz="quarter" idx="12"/>
          </p:nvPr>
        </p:nvSpPr>
        <p:spPr/>
        <p:txBody>
          <a:bodyPr/>
          <a:lstStyle/>
          <a:p>
            <a:fld id="{126A1EA0-278C-4EDA-ABD0-90C41E6E112F}" type="slidenum">
              <a:rPr kumimoji="1" lang="ja-JP" altLang="en-US" smtClean="0"/>
              <a:t>‹#›</a:t>
            </a:fld>
            <a:endParaRPr kumimoji="1" lang="ja-JP" altLang="en-US"/>
          </a:p>
        </p:txBody>
      </p:sp>
    </p:spTree>
    <p:extLst>
      <p:ext uri="{BB962C8B-B14F-4D97-AF65-F5344CB8AC3E}">
        <p14:creationId xmlns:p14="http://schemas.microsoft.com/office/powerpoint/2010/main" val="2366933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35A174-D30D-A112-78D0-575E9C0CB74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6E737D0-7AC3-EB25-AD43-09426BD30EEA}"/>
              </a:ext>
            </a:extLst>
          </p:cNvPr>
          <p:cNvSpPr>
            <a:spLocks noGrp="1"/>
          </p:cNvSpPr>
          <p:nvPr>
            <p:ph sz="half" idx="1"/>
          </p:nvPr>
        </p:nvSpPr>
        <p:spPr>
          <a:xfrm>
            <a:off x="681038" y="1825625"/>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FE6453D-7604-3AC9-A639-168F89948664}"/>
              </a:ext>
            </a:extLst>
          </p:cNvPr>
          <p:cNvSpPr>
            <a:spLocks noGrp="1"/>
          </p:cNvSpPr>
          <p:nvPr>
            <p:ph sz="half" idx="2"/>
          </p:nvPr>
        </p:nvSpPr>
        <p:spPr>
          <a:xfrm>
            <a:off x="5029200" y="1825625"/>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7697122-69BE-0246-7416-527A78FCE80F}"/>
              </a:ext>
            </a:extLst>
          </p:cNvPr>
          <p:cNvSpPr>
            <a:spLocks noGrp="1"/>
          </p:cNvSpPr>
          <p:nvPr>
            <p:ph type="dt" sz="half" idx="10"/>
          </p:nvPr>
        </p:nvSpPr>
        <p:spPr/>
        <p:txBody>
          <a:bodyPr/>
          <a:lstStyle/>
          <a:p>
            <a:fld id="{3C0960A2-DEE0-4706-AFD6-B5E024362359}" type="datetimeFigureOut">
              <a:rPr kumimoji="1" lang="ja-JP" altLang="en-US" smtClean="0"/>
              <a:t>2026/1/9</a:t>
            </a:fld>
            <a:endParaRPr kumimoji="1" lang="ja-JP" altLang="en-US"/>
          </a:p>
        </p:txBody>
      </p:sp>
      <p:sp>
        <p:nvSpPr>
          <p:cNvPr id="6" name="フッター プレースホルダー 5">
            <a:extLst>
              <a:ext uri="{FF2B5EF4-FFF2-40B4-BE49-F238E27FC236}">
                <a16:creationId xmlns:a16="http://schemas.microsoft.com/office/drawing/2014/main" id="{50CE63DE-3573-7D67-AE62-DD20DF6C5E3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3894656-C4FE-72CA-F4FB-891BBBE8B1AA}"/>
              </a:ext>
            </a:extLst>
          </p:cNvPr>
          <p:cNvSpPr>
            <a:spLocks noGrp="1"/>
          </p:cNvSpPr>
          <p:nvPr>
            <p:ph type="sldNum" sz="quarter" idx="12"/>
          </p:nvPr>
        </p:nvSpPr>
        <p:spPr/>
        <p:txBody>
          <a:bodyPr/>
          <a:lstStyle/>
          <a:p>
            <a:fld id="{126A1EA0-278C-4EDA-ABD0-90C41E6E112F}" type="slidenum">
              <a:rPr kumimoji="1" lang="ja-JP" altLang="en-US" smtClean="0"/>
              <a:t>‹#›</a:t>
            </a:fld>
            <a:endParaRPr kumimoji="1" lang="ja-JP" altLang="en-US"/>
          </a:p>
        </p:txBody>
      </p:sp>
    </p:spTree>
    <p:extLst>
      <p:ext uri="{BB962C8B-B14F-4D97-AF65-F5344CB8AC3E}">
        <p14:creationId xmlns:p14="http://schemas.microsoft.com/office/powerpoint/2010/main" val="421102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BEC517-FB64-FA99-707F-2E22222C5287}"/>
              </a:ext>
            </a:extLst>
          </p:cNvPr>
          <p:cNvSpPr>
            <a:spLocks noGrp="1"/>
          </p:cNvSpPr>
          <p:nvPr>
            <p:ph type="title"/>
          </p:nvPr>
        </p:nvSpPr>
        <p:spPr>
          <a:xfrm>
            <a:off x="682625" y="365125"/>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5C470B8-9DD9-0153-CAC9-92D204E1F885}"/>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81B10D3-1346-7DDB-EDDE-B1EFC9814215}"/>
              </a:ext>
            </a:extLst>
          </p:cNvPr>
          <p:cNvSpPr>
            <a:spLocks noGrp="1"/>
          </p:cNvSpPr>
          <p:nvPr>
            <p:ph sz="half" idx="2"/>
          </p:nvPr>
        </p:nvSpPr>
        <p:spPr>
          <a:xfrm>
            <a:off x="682625" y="2505075"/>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297A2EC-B7E9-54C9-FAD6-571B05BD98A6}"/>
              </a:ext>
            </a:extLst>
          </p:cNvPr>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F28FFCD-6022-57B4-70B1-AF8CAC0E6E73}"/>
              </a:ext>
            </a:extLst>
          </p:cNvPr>
          <p:cNvSpPr>
            <a:spLocks noGrp="1"/>
          </p:cNvSpPr>
          <p:nvPr>
            <p:ph sz="quarter" idx="4"/>
          </p:nvPr>
        </p:nvSpPr>
        <p:spPr>
          <a:xfrm>
            <a:off x="5014913" y="2505075"/>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E7613C8-BA75-D259-C090-19CCADD94E40}"/>
              </a:ext>
            </a:extLst>
          </p:cNvPr>
          <p:cNvSpPr>
            <a:spLocks noGrp="1"/>
          </p:cNvSpPr>
          <p:nvPr>
            <p:ph type="dt" sz="half" idx="10"/>
          </p:nvPr>
        </p:nvSpPr>
        <p:spPr/>
        <p:txBody>
          <a:bodyPr/>
          <a:lstStyle/>
          <a:p>
            <a:fld id="{3C0960A2-DEE0-4706-AFD6-B5E024362359}" type="datetimeFigureOut">
              <a:rPr kumimoji="1" lang="ja-JP" altLang="en-US" smtClean="0"/>
              <a:t>2026/1/9</a:t>
            </a:fld>
            <a:endParaRPr kumimoji="1" lang="ja-JP" altLang="en-US"/>
          </a:p>
        </p:txBody>
      </p:sp>
      <p:sp>
        <p:nvSpPr>
          <p:cNvPr id="8" name="フッター プレースホルダー 7">
            <a:extLst>
              <a:ext uri="{FF2B5EF4-FFF2-40B4-BE49-F238E27FC236}">
                <a16:creationId xmlns:a16="http://schemas.microsoft.com/office/drawing/2014/main" id="{F74A3AA1-AE25-178E-961C-0613C439676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33E2848-6B18-2FE0-54D9-D90CCDCCB595}"/>
              </a:ext>
            </a:extLst>
          </p:cNvPr>
          <p:cNvSpPr>
            <a:spLocks noGrp="1"/>
          </p:cNvSpPr>
          <p:nvPr>
            <p:ph type="sldNum" sz="quarter" idx="12"/>
          </p:nvPr>
        </p:nvSpPr>
        <p:spPr/>
        <p:txBody>
          <a:bodyPr/>
          <a:lstStyle/>
          <a:p>
            <a:fld id="{126A1EA0-278C-4EDA-ABD0-90C41E6E112F}" type="slidenum">
              <a:rPr kumimoji="1" lang="ja-JP" altLang="en-US" smtClean="0"/>
              <a:t>‹#›</a:t>
            </a:fld>
            <a:endParaRPr kumimoji="1" lang="ja-JP" altLang="en-US"/>
          </a:p>
        </p:txBody>
      </p:sp>
    </p:spTree>
    <p:extLst>
      <p:ext uri="{BB962C8B-B14F-4D97-AF65-F5344CB8AC3E}">
        <p14:creationId xmlns:p14="http://schemas.microsoft.com/office/powerpoint/2010/main" val="13716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65EC55-21D4-C11B-99E1-AA787034248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9C22D4D-D874-4FC3-740B-29D3D6DF737B}"/>
              </a:ext>
            </a:extLst>
          </p:cNvPr>
          <p:cNvSpPr>
            <a:spLocks noGrp="1"/>
          </p:cNvSpPr>
          <p:nvPr>
            <p:ph type="dt" sz="half" idx="10"/>
          </p:nvPr>
        </p:nvSpPr>
        <p:spPr/>
        <p:txBody>
          <a:bodyPr/>
          <a:lstStyle/>
          <a:p>
            <a:fld id="{3C0960A2-DEE0-4706-AFD6-B5E024362359}" type="datetimeFigureOut">
              <a:rPr kumimoji="1" lang="ja-JP" altLang="en-US" smtClean="0"/>
              <a:t>2026/1/9</a:t>
            </a:fld>
            <a:endParaRPr kumimoji="1" lang="ja-JP" altLang="en-US"/>
          </a:p>
        </p:txBody>
      </p:sp>
      <p:sp>
        <p:nvSpPr>
          <p:cNvPr id="4" name="フッター プレースホルダー 3">
            <a:extLst>
              <a:ext uri="{FF2B5EF4-FFF2-40B4-BE49-F238E27FC236}">
                <a16:creationId xmlns:a16="http://schemas.microsoft.com/office/drawing/2014/main" id="{B80ECF72-70FE-CAB9-32FC-647EBF508BF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74AD321-D8A9-6EF6-2493-2B743019964B}"/>
              </a:ext>
            </a:extLst>
          </p:cNvPr>
          <p:cNvSpPr>
            <a:spLocks noGrp="1"/>
          </p:cNvSpPr>
          <p:nvPr>
            <p:ph type="sldNum" sz="quarter" idx="12"/>
          </p:nvPr>
        </p:nvSpPr>
        <p:spPr/>
        <p:txBody>
          <a:bodyPr/>
          <a:lstStyle/>
          <a:p>
            <a:fld id="{126A1EA0-278C-4EDA-ABD0-90C41E6E112F}" type="slidenum">
              <a:rPr kumimoji="1" lang="ja-JP" altLang="en-US" smtClean="0"/>
              <a:t>‹#›</a:t>
            </a:fld>
            <a:endParaRPr kumimoji="1" lang="ja-JP" altLang="en-US"/>
          </a:p>
        </p:txBody>
      </p:sp>
    </p:spTree>
    <p:extLst>
      <p:ext uri="{BB962C8B-B14F-4D97-AF65-F5344CB8AC3E}">
        <p14:creationId xmlns:p14="http://schemas.microsoft.com/office/powerpoint/2010/main" val="4112947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7"/>
            <a:ext cx="630513" cy="278421"/>
          </a:xfrm>
          <a:prstGeom prst="rect">
            <a:avLst/>
          </a:prstGeom>
        </p:spPr>
        <p:txBody>
          <a:bodyPr vert="horz" lIns="0" tIns="0" rIns="0" bIns="0" rtlCol="0" anchor="t"/>
          <a:lstStyle>
            <a:lvl1pPr algn="r">
              <a:defRPr sz="975"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0202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056" kern="900" spc="56" smtClean="0">
                <a:solidFill>
                  <a:schemeClr val="tx1"/>
                </a:solidFill>
              </a:defRPr>
            </a:lvl1pPr>
            <a:lvl2pPr>
              <a:defRPr lang="ja-JP" altLang="en-US" sz="1462" smtClean="0">
                <a:solidFill>
                  <a:schemeClr val="tx1"/>
                </a:solidFill>
                <a:latin typeface="+mn-lt"/>
                <a:ea typeface="+mn-ea"/>
              </a:defRPr>
            </a:lvl2pPr>
            <a:lvl3pPr>
              <a:defRPr lang="ja-JP" altLang="en-US" sz="1462" smtClean="0">
                <a:solidFill>
                  <a:schemeClr val="tx1"/>
                </a:solidFill>
                <a:latin typeface="+mn-lt"/>
                <a:ea typeface="+mn-ea"/>
              </a:defRPr>
            </a:lvl3pPr>
            <a:lvl4pPr>
              <a:defRPr lang="ja-JP" altLang="en-US" sz="1462" smtClean="0">
                <a:solidFill>
                  <a:schemeClr val="tx1"/>
                </a:solidFill>
                <a:latin typeface="+mn-lt"/>
                <a:ea typeface="+mn-ea"/>
              </a:defRPr>
            </a:lvl4pPr>
            <a:lvl5pPr>
              <a:defRPr lang="ja-JP" altLang="en-US" sz="1462">
                <a:solidFill>
                  <a:schemeClr val="tx1"/>
                </a:solidFill>
                <a:latin typeface="+mn-lt"/>
                <a:ea typeface="+mn-ea"/>
              </a:defRPr>
            </a:lvl5pPr>
          </a:lstStyle>
          <a:p>
            <a:pPr marL="0" lvl="0" defTabSz="371461">
              <a:spcAft>
                <a:spcPts val="812"/>
              </a:spcAft>
            </a:pPr>
            <a:r>
              <a:rPr kumimoji="1" lang="ja-JP" altLang="en-US"/>
              <a:t>マスター テキストの書式設定</a:t>
            </a:r>
          </a:p>
        </p:txBody>
      </p:sp>
    </p:spTree>
    <p:extLst>
      <p:ext uri="{BB962C8B-B14F-4D97-AF65-F5344CB8AC3E}">
        <p14:creationId xmlns:p14="http://schemas.microsoft.com/office/powerpoint/2010/main" val="632726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3C988AF-ED7A-6548-3E56-0D77FAB9D589}"/>
              </a:ext>
            </a:extLst>
          </p:cNvPr>
          <p:cNvSpPr>
            <a:spLocks noGrp="1"/>
          </p:cNvSpPr>
          <p:nvPr>
            <p:ph type="dt" sz="half" idx="10"/>
          </p:nvPr>
        </p:nvSpPr>
        <p:spPr/>
        <p:txBody>
          <a:bodyPr/>
          <a:lstStyle/>
          <a:p>
            <a:fld id="{3C0960A2-DEE0-4706-AFD6-B5E024362359}" type="datetimeFigureOut">
              <a:rPr kumimoji="1" lang="ja-JP" altLang="en-US" smtClean="0"/>
              <a:t>2026/1/9</a:t>
            </a:fld>
            <a:endParaRPr kumimoji="1" lang="ja-JP" altLang="en-US"/>
          </a:p>
        </p:txBody>
      </p:sp>
      <p:sp>
        <p:nvSpPr>
          <p:cNvPr id="3" name="フッター プレースホルダー 2">
            <a:extLst>
              <a:ext uri="{FF2B5EF4-FFF2-40B4-BE49-F238E27FC236}">
                <a16:creationId xmlns:a16="http://schemas.microsoft.com/office/drawing/2014/main" id="{A06DC9BD-B98C-9C2A-E2A4-DC7133B0D0B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9E16E54-9926-A1C5-01AD-28CE78F2AE88}"/>
              </a:ext>
            </a:extLst>
          </p:cNvPr>
          <p:cNvSpPr>
            <a:spLocks noGrp="1"/>
          </p:cNvSpPr>
          <p:nvPr>
            <p:ph type="sldNum" sz="quarter" idx="12"/>
          </p:nvPr>
        </p:nvSpPr>
        <p:spPr/>
        <p:txBody>
          <a:bodyPr/>
          <a:lstStyle/>
          <a:p>
            <a:fld id="{126A1EA0-278C-4EDA-ABD0-90C41E6E112F}" type="slidenum">
              <a:rPr kumimoji="1" lang="ja-JP" altLang="en-US" smtClean="0"/>
              <a:t>‹#›</a:t>
            </a:fld>
            <a:endParaRPr kumimoji="1" lang="ja-JP" altLang="en-US"/>
          </a:p>
        </p:txBody>
      </p:sp>
    </p:spTree>
    <p:extLst>
      <p:ext uri="{BB962C8B-B14F-4D97-AF65-F5344CB8AC3E}">
        <p14:creationId xmlns:p14="http://schemas.microsoft.com/office/powerpoint/2010/main" val="1472273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63637D-B09F-C41E-3C69-487A088380C5}"/>
              </a:ext>
            </a:extLst>
          </p:cNvPr>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D44C025-54E7-29ED-F452-E08DB82F19DE}"/>
              </a:ext>
            </a:extLst>
          </p:cNvPr>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032AB0A-9DCB-4E56-366A-107CA116A570}"/>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4CB41C7-E349-D058-F271-4449BD557CB4}"/>
              </a:ext>
            </a:extLst>
          </p:cNvPr>
          <p:cNvSpPr>
            <a:spLocks noGrp="1"/>
          </p:cNvSpPr>
          <p:nvPr>
            <p:ph type="dt" sz="half" idx="10"/>
          </p:nvPr>
        </p:nvSpPr>
        <p:spPr/>
        <p:txBody>
          <a:bodyPr/>
          <a:lstStyle/>
          <a:p>
            <a:fld id="{3C0960A2-DEE0-4706-AFD6-B5E024362359}" type="datetimeFigureOut">
              <a:rPr kumimoji="1" lang="ja-JP" altLang="en-US" smtClean="0"/>
              <a:t>2026/1/9</a:t>
            </a:fld>
            <a:endParaRPr kumimoji="1" lang="ja-JP" altLang="en-US"/>
          </a:p>
        </p:txBody>
      </p:sp>
      <p:sp>
        <p:nvSpPr>
          <p:cNvPr id="6" name="フッター プレースホルダー 5">
            <a:extLst>
              <a:ext uri="{FF2B5EF4-FFF2-40B4-BE49-F238E27FC236}">
                <a16:creationId xmlns:a16="http://schemas.microsoft.com/office/drawing/2014/main" id="{DD1B7926-5C86-160D-2B52-E739A034368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B8FAC6B-FDDC-E04B-6114-E5B2629A98DB}"/>
              </a:ext>
            </a:extLst>
          </p:cNvPr>
          <p:cNvSpPr>
            <a:spLocks noGrp="1"/>
          </p:cNvSpPr>
          <p:nvPr>
            <p:ph type="sldNum" sz="quarter" idx="12"/>
          </p:nvPr>
        </p:nvSpPr>
        <p:spPr/>
        <p:txBody>
          <a:bodyPr/>
          <a:lstStyle/>
          <a:p>
            <a:fld id="{126A1EA0-278C-4EDA-ABD0-90C41E6E112F}" type="slidenum">
              <a:rPr kumimoji="1" lang="ja-JP" altLang="en-US" smtClean="0"/>
              <a:t>‹#›</a:t>
            </a:fld>
            <a:endParaRPr kumimoji="1" lang="ja-JP" altLang="en-US"/>
          </a:p>
        </p:txBody>
      </p:sp>
    </p:spTree>
    <p:extLst>
      <p:ext uri="{BB962C8B-B14F-4D97-AF65-F5344CB8AC3E}">
        <p14:creationId xmlns:p14="http://schemas.microsoft.com/office/powerpoint/2010/main" val="3838284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B51CA4-FBD5-9405-40D0-85FA431EC59D}"/>
              </a:ext>
            </a:extLst>
          </p:cNvPr>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E884400-6AE5-32AF-F254-5CADC32DDE48}"/>
              </a:ext>
            </a:extLst>
          </p:cNvPr>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94A8C6C-15B3-A083-EB99-E3BD86FE57E1}"/>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87965F6-57A6-39CC-05B8-8E08843516C6}"/>
              </a:ext>
            </a:extLst>
          </p:cNvPr>
          <p:cNvSpPr>
            <a:spLocks noGrp="1"/>
          </p:cNvSpPr>
          <p:nvPr>
            <p:ph type="dt" sz="half" idx="10"/>
          </p:nvPr>
        </p:nvSpPr>
        <p:spPr/>
        <p:txBody>
          <a:bodyPr/>
          <a:lstStyle/>
          <a:p>
            <a:fld id="{3C0960A2-DEE0-4706-AFD6-B5E024362359}" type="datetimeFigureOut">
              <a:rPr kumimoji="1" lang="ja-JP" altLang="en-US" smtClean="0"/>
              <a:t>2026/1/9</a:t>
            </a:fld>
            <a:endParaRPr kumimoji="1" lang="ja-JP" altLang="en-US"/>
          </a:p>
        </p:txBody>
      </p:sp>
      <p:sp>
        <p:nvSpPr>
          <p:cNvPr id="6" name="フッター プレースホルダー 5">
            <a:extLst>
              <a:ext uri="{FF2B5EF4-FFF2-40B4-BE49-F238E27FC236}">
                <a16:creationId xmlns:a16="http://schemas.microsoft.com/office/drawing/2014/main" id="{7C3F78EA-A14E-AF15-6134-E9A2F8604EB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497CD46-3A91-58A7-8E91-A005BF9B7EB9}"/>
              </a:ext>
            </a:extLst>
          </p:cNvPr>
          <p:cNvSpPr>
            <a:spLocks noGrp="1"/>
          </p:cNvSpPr>
          <p:nvPr>
            <p:ph type="sldNum" sz="quarter" idx="12"/>
          </p:nvPr>
        </p:nvSpPr>
        <p:spPr/>
        <p:txBody>
          <a:bodyPr/>
          <a:lstStyle/>
          <a:p>
            <a:fld id="{126A1EA0-278C-4EDA-ABD0-90C41E6E112F}" type="slidenum">
              <a:rPr kumimoji="1" lang="ja-JP" altLang="en-US" smtClean="0"/>
              <a:t>‹#›</a:t>
            </a:fld>
            <a:endParaRPr kumimoji="1" lang="ja-JP" altLang="en-US"/>
          </a:p>
        </p:txBody>
      </p:sp>
    </p:spTree>
    <p:extLst>
      <p:ext uri="{BB962C8B-B14F-4D97-AF65-F5344CB8AC3E}">
        <p14:creationId xmlns:p14="http://schemas.microsoft.com/office/powerpoint/2010/main" val="2327816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B07745-84EE-E437-409C-799907D324E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5D93FCB-FB5A-7468-11AD-87B2AD936E6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70D3ED7-823E-4FC1-D2EC-D3F7E9074E17}"/>
              </a:ext>
            </a:extLst>
          </p:cNvPr>
          <p:cNvSpPr>
            <a:spLocks noGrp="1"/>
          </p:cNvSpPr>
          <p:nvPr>
            <p:ph type="dt" sz="half" idx="10"/>
          </p:nvPr>
        </p:nvSpPr>
        <p:spPr/>
        <p:txBody>
          <a:bodyPr/>
          <a:lstStyle/>
          <a:p>
            <a:fld id="{3C0960A2-DEE0-4706-AFD6-B5E024362359}" type="datetimeFigureOut">
              <a:rPr kumimoji="1" lang="ja-JP" altLang="en-US" smtClean="0"/>
              <a:t>2026/1/9</a:t>
            </a:fld>
            <a:endParaRPr kumimoji="1" lang="ja-JP" altLang="en-US"/>
          </a:p>
        </p:txBody>
      </p:sp>
      <p:sp>
        <p:nvSpPr>
          <p:cNvPr id="5" name="フッター プレースホルダー 4">
            <a:extLst>
              <a:ext uri="{FF2B5EF4-FFF2-40B4-BE49-F238E27FC236}">
                <a16:creationId xmlns:a16="http://schemas.microsoft.com/office/drawing/2014/main" id="{ADD80811-CAC6-E2C8-4638-402E7A0CD01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3031539-A50F-336D-4CD1-CCCDA1FAA576}"/>
              </a:ext>
            </a:extLst>
          </p:cNvPr>
          <p:cNvSpPr>
            <a:spLocks noGrp="1"/>
          </p:cNvSpPr>
          <p:nvPr>
            <p:ph type="sldNum" sz="quarter" idx="12"/>
          </p:nvPr>
        </p:nvSpPr>
        <p:spPr/>
        <p:txBody>
          <a:bodyPr/>
          <a:lstStyle/>
          <a:p>
            <a:fld id="{126A1EA0-278C-4EDA-ABD0-90C41E6E112F}" type="slidenum">
              <a:rPr kumimoji="1" lang="ja-JP" altLang="en-US" smtClean="0"/>
              <a:t>‹#›</a:t>
            </a:fld>
            <a:endParaRPr kumimoji="1" lang="ja-JP" altLang="en-US"/>
          </a:p>
        </p:txBody>
      </p:sp>
    </p:spTree>
    <p:extLst>
      <p:ext uri="{BB962C8B-B14F-4D97-AF65-F5344CB8AC3E}">
        <p14:creationId xmlns:p14="http://schemas.microsoft.com/office/powerpoint/2010/main" val="3747581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5F8DD1F-47C0-B4CF-F7DD-23A2DF8B8033}"/>
              </a:ext>
            </a:extLst>
          </p:cNvPr>
          <p:cNvSpPr>
            <a:spLocks noGrp="1"/>
          </p:cNvSpPr>
          <p:nvPr>
            <p:ph type="title" orient="vert"/>
          </p:nvPr>
        </p:nvSpPr>
        <p:spPr>
          <a:xfrm>
            <a:off x="7089775" y="365125"/>
            <a:ext cx="2135188"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8D98B1D-F675-480E-4031-0DE5AB914B07}"/>
              </a:ext>
            </a:extLst>
          </p:cNvPr>
          <p:cNvSpPr>
            <a:spLocks noGrp="1"/>
          </p:cNvSpPr>
          <p:nvPr>
            <p:ph type="body" orient="vert" idx="1"/>
          </p:nvPr>
        </p:nvSpPr>
        <p:spPr>
          <a:xfrm>
            <a:off x="681038" y="365125"/>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D1716B-306E-B6E1-C0BB-C664FF8DF52D}"/>
              </a:ext>
            </a:extLst>
          </p:cNvPr>
          <p:cNvSpPr>
            <a:spLocks noGrp="1"/>
          </p:cNvSpPr>
          <p:nvPr>
            <p:ph type="dt" sz="half" idx="10"/>
          </p:nvPr>
        </p:nvSpPr>
        <p:spPr/>
        <p:txBody>
          <a:bodyPr/>
          <a:lstStyle/>
          <a:p>
            <a:fld id="{3C0960A2-DEE0-4706-AFD6-B5E024362359}" type="datetimeFigureOut">
              <a:rPr kumimoji="1" lang="ja-JP" altLang="en-US" smtClean="0"/>
              <a:t>2026/1/9</a:t>
            </a:fld>
            <a:endParaRPr kumimoji="1" lang="ja-JP" altLang="en-US"/>
          </a:p>
        </p:txBody>
      </p:sp>
      <p:sp>
        <p:nvSpPr>
          <p:cNvPr id="5" name="フッター プレースホルダー 4">
            <a:extLst>
              <a:ext uri="{FF2B5EF4-FFF2-40B4-BE49-F238E27FC236}">
                <a16:creationId xmlns:a16="http://schemas.microsoft.com/office/drawing/2014/main" id="{7881D7D2-7ACD-D81E-3071-74CDCD7D137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56CE838-C685-1B9B-566E-0243CE7717C3}"/>
              </a:ext>
            </a:extLst>
          </p:cNvPr>
          <p:cNvSpPr>
            <a:spLocks noGrp="1"/>
          </p:cNvSpPr>
          <p:nvPr>
            <p:ph type="sldNum" sz="quarter" idx="12"/>
          </p:nvPr>
        </p:nvSpPr>
        <p:spPr/>
        <p:txBody>
          <a:bodyPr/>
          <a:lstStyle/>
          <a:p>
            <a:fld id="{126A1EA0-278C-4EDA-ABD0-90C41E6E112F}" type="slidenum">
              <a:rPr kumimoji="1" lang="ja-JP" altLang="en-US" smtClean="0"/>
              <a:t>‹#›</a:t>
            </a:fld>
            <a:endParaRPr kumimoji="1" lang="ja-JP" altLang="en-US"/>
          </a:p>
        </p:txBody>
      </p:sp>
    </p:spTree>
    <p:extLst>
      <p:ext uri="{BB962C8B-B14F-4D97-AF65-F5344CB8AC3E}">
        <p14:creationId xmlns:p14="http://schemas.microsoft.com/office/powerpoint/2010/main" val="339126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7"/>
            <a:ext cx="630513" cy="278421"/>
          </a:xfrm>
          <a:prstGeom prst="rect">
            <a:avLst/>
          </a:prstGeom>
        </p:spPr>
        <p:txBody>
          <a:bodyPr vert="horz" lIns="0" tIns="0" rIns="0" bIns="0" rtlCol="0" anchor="t"/>
          <a:lstStyle>
            <a:lvl1pPr algn="r">
              <a:defRPr sz="975"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116293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D85253D-08BE-12D9-8F0E-8BA0150FA72F}"/>
              </a:ext>
            </a:extLst>
          </p:cNvPr>
          <p:cNvGraphicFramePr>
            <a:graphicFrameLocks noChangeAspect="1"/>
          </p:cNvGraphicFramePr>
          <p:nvPr userDrawn="1">
            <p:custDataLst>
              <p:tags r:id="rId1"/>
            </p:custDataLst>
            <p:extLst>
              <p:ext uri="{D42A27DB-BD31-4B8C-83A1-F6EECF244321}">
                <p14:modId xmlns:p14="http://schemas.microsoft.com/office/powerpoint/2010/main" val="4052591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54" imgH="551" progId="TCLayout.ActiveDocument.1">
                  <p:embed/>
                </p:oleObj>
              </mc:Choice>
              <mc:Fallback>
                <p:oleObj name="think-cellスライド" r:id="rId3" imgW="554" imgH="551" progId="TCLayout.ActiveDocument.1">
                  <p:embed/>
                  <p:pic>
                    <p:nvPicPr>
                      <p:cNvPr id="4" name="think-cell data - do not delete" hidden="1">
                        <a:extLst>
                          <a:ext uri="{FF2B5EF4-FFF2-40B4-BE49-F238E27FC236}">
                            <a16:creationId xmlns:a16="http://schemas.microsoft.com/office/drawing/2014/main" id="{8D85253D-08BE-12D9-8F0E-8BA0150FA72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idx="1"/>
          </p:nvPr>
        </p:nvSpPr>
        <p:spPr>
          <a:xfrm>
            <a:off x="360086" y="1879526"/>
            <a:ext cx="9185828" cy="4449838"/>
          </a:xfrm>
        </p:spPr>
        <p:txBody>
          <a:bodyPr>
            <a:normAutofit/>
          </a:bodyPr>
          <a:lstStyle>
            <a:lvl1pPr>
              <a:defRPr sz="975"/>
            </a:lvl1pPr>
            <a:lvl2pPr>
              <a:defRPr sz="975"/>
            </a:lvl2pPr>
            <a:lvl3pPr>
              <a:defRPr sz="975"/>
            </a:lvl3pPr>
            <a:lvl4pPr>
              <a:defRPr sz="975"/>
            </a:lvl4pPr>
            <a:lvl5pPr>
              <a:defRPr sz="975"/>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7" y="6536167"/>
            <a:ext cx="630513" cy="278421"/>
          </a:xfrm>
          <a:prstGeom prst="rect">
            <a:avLst/>
          </a:prstGeom>
        </p:spPr>
        <p:txBody>
          <a:bodyPr vert="horz" lIns="0" tIns="0" rIns="0" bIns="0" rtlCol="0" anchor="t"/>
          <a:lstStyle>
            <a:lvl1pPr algn="r">
              <a:defRPr sz="975"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0202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056" kern="900" spc="56" smtClean="0">
                <a:solidFill>
                  <a:schemeClr val="tx1"/>
                </a:solidFill>
              </a:defRPr>
            </a:lvl1pPr>
            <a:lvl2pPr>
              <a:defRPr lang="ja-JP" altLang="en-US" sz="1462" smtClean="0">
                <a:solidFill>
                  <a:schemeClr val="tx1"/>
                </a:solidFill>
                <a:latin typeface="+mn-lt"/>
                <a:ea typeface="+mn-ea"/>
              </a:defRPr>
            </a:lvl2pPr>
            <a:lvl3pPr>
              <a:defRPr lang="ja-JP" altLang="en-US" sz="1462" smtClean="0">
                <a:solidFill>
                  <a:schemeClr val="tx1"/>
                </a:solidFill>
                <a:latin typeface="+mn-lt"/>
                <a:ea typeface="+mn-ea"/>
              </a:defRPr>
            </a:lvl3pPr>
            <a:lvl4pPr>
              <a:defRPr lang="ja-JP" altLang="en-US" sz="1462" smtClean="0">
                <a:solidFill>
                  <a:schemeClr val="tx1"/>
                </a:solidFill>
                <a:latin typeface="+mn-lt"/>
                <a:ea typeface="+mn-ea"/>
              </a:defRPr>
            </a:lvl4pPr>
            <a:lvl5pPr>
              <a:defRPr lang="ja-JP" altLang="en-US" sz="1462">
                <a:solidFill>
                  <a:schemeClr val="tx1"/>
                </a:solidFill>
                <a:latin typeface="+mn-lt"/>
                <a:ea typeface="+mn-ea"/>
              </a:defRPr>
            </a:lvl5pPr>
          </a:lstStyle>
          <a:p>
            <a:pPr marL="0" lvl="0" defTabSz="371461">
              <a:spcAft>
                <a:spcPts val="812"/>
              </a:spcAft>
            </a:pPr>
            <a:r>
              <a:rPr kumimoji="1" lang="ja-JP" altLang="en-US"/>
              <a:t>マスター テキストの書式設定</a:t>
            </a:r>
          </a:p>
        </p:txBody>
      </p:sp>
      <p:pic>
        <p:nvPicPr>
          <p:cNvPr id="2" name="図 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0091" y="6534000"/>
            <a:ext cx="2030144" cy="207282"/>
          </a:xfrm>
          <a:prstGeom prst="rect">
            <a:avLst/>
          </a:prstGeom>
        </p:spPr>
      </p:pic>
    </p:spTree>
    <p:extLst>
      <p:ext uri="{BB962C8B-B14F-4D97-AF65-F5344CB8AC3E}">
        <p14:creationId xmlns:p14="http://schemas.microsoft.com/office/powerpoint/2010/main" val="1588892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7"/>
            <a:ext cx="630513" cy="278421"/>
          </a:xfrm>
          <a:prstGeom prst="rect">
            <a:avLst/>
          </a:prstGeom>
        </p:spPr>
        <p:txBody>
          <a:bodyPr vert="horz" lIns="0" tIns="0" rIns="0" bIns="0" rtlCol="0" anchor="t"/>
          <a:lstStyle>
            <a:lvl1pPr algn="r">
              <a:defRPr sz="975"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0202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056" kern="900" spc="56" smtClean="0">
                <a:solidFill>
                  <a:schemeClr val="tx1"/>
                </a:solidFill>
              </a:defRPr>
            </a:lvl1pPr>
            <a:lvl2pPr>
              <a:defRPr lang="ja-JP" altLang="en-US" sz="1462" smtClean="0">
                <a:solidFill>
                  <a:schemeClr val="tx1"/>
                </a:solidFill>
                <a:latin typeface="+mn-lt"/>
                <a:ea typeface="+mn-ea"/>
              </a:defRPr>
            </a:lvl2pPr>
            <a:lvl3pPr>
              <a:defRPr lang="ja-JP" altLang="en-US" sz="1462" smtClean="0">
                <a:solidFill>
                  <a:schemeClr val="tx1"/>
                </a:solidFill>
                <a:latin typeface="+mn-lt"/>
                <a:ea typeface="+mn-ea"/>
              </a:defRPr>
            </a:lvl3pPr>
            <a:lvl4pPr>
              <a:defRPr lang="ja-JP" altLang="en-US" sz="1462" smtClean="0">
                <a:solidFill>
                  <a:schemeClr val="tx1"/>
                </a:solidFill>
                <a:latin typeface="+mn-lt"/>
                <a:ea typeface="+mn-ea"/>
              </a:defRPr>
            </a:lvl4pPr>
            <a:lvl5pPr>
              <a:defRPr lang="ja-JP" altLang="en-US" sz="1462">
                <a:solidFill>
                  <a:schemeClr val="tx1"/>
                </a:solidFill>
                <a:latin typeface="+mn-lt"/>
                <a:ea typeface="+mn-ea"/>
              </a:defRPr>
            </a:lvl5pPr>
          </a:lstStyle>
          <a:p>
            <a:pPr marL="0" lvl="0" defTabSz="371461">
              <a:spcAft>
                <a:spcPts val="812"/>
              </a:spcAft>
            </a:pPr>
            <a:r>
              <a:rPr kumimoji="1" lang="ja-JP" altLang="en-US"/>
              <a:t>マスター テキストの書式設定</a:t>
            </a:r>
          </a:p>
        </p:txBody>
      </p:sp>
      <p:pic>
        <p:nvPicPr>
          <p:cNvPr id="2" name="図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0091" y="6534000"/>
            <a:ext cx="2030144" cy="207282"/>
          </a:xfrm>
          <a:prstGeom prst="rect">
            <a:avLst/>
          </a:prstGeom>
        </p:spPr>
      </p:pic>
    </p:spTree>
    <p:extLst>
      <p:ext uri="{BB962C8B-B14F-4D97-AF65-F5344CB8AC3E}">
        <p14:creationId xmlns:p14="http://schemas.microsoft.com/office/powerpoint/2010/main" val="2883521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67"/>
            <a:ext cx="630513" cy="278421"/>
          </a:xfrm>
          <a:prstGeom prst="rect">
            <a:avLst/>
          </a:prstGeom>
        </p:spPr>
        <p:txBody>
          <a:bodyPr vert="horz" lIns="0" tIns="0" rIns="0" bIns="0" rtlCol="0" anchor="t"/>
          <a:lstStyle>
            <a:lvl1pPr algn="r">
              <a:defRPr sz="975"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4" name="図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0091" y="6534000"/>
            <a:ext cx="2030144" cy="207282"/>
          </a:xfrm>
          <a:prstGeom prst="rect">
            <a:avLst/>
          </a:prstGeom>
        </p:spPr>
      </p:pic>
    </p:spTree>
    <p:extLst>
      <p:ext uri="{BB962C8B-B14F-4D97-AF65-F5344CB8AC3E}">
        <p14:creationId xmlns:p14="http://schemas.microsoft.com/office/powerpoint/2010/main" val="2552519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1" rIns="265351" bIns="106141"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1" rIns="265351" bIns="10614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92500" tIns="143200" rIns="265351" bIns="143200" rtlCol="0" anchor="ctr"/>
          <a:lstStyle/>
          <a:p>
            <a:pPr>
              <a:lnSpc>
                <a:spcPct val="130000"/>
              </a:lnSpc>
              <a:spcAft>
                <a:spcPts val="885"/>
              </a:spcAft>
            </a:pPr>
            <a:endParaRPr kumimoji="1" lang="ja-JP" altLang="en-US" sz="975" kern="900" spc="56">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3" y="5930724"/>
            <a:ext cx="3913874" cy="276229"/>
          </a:xfrm>
        </p:spPr>
        <p:txBody>
          <a:bodyPr wrap="square" lIns="0" tIns="0" rIns="0" bIns="0" anchor="b">
            <a:spAutoFit/>
          </a:bodyPr>
          <a:lstStyle>
            <a:lvl1pPr marL="0" indent="0">
              <a:spcAft>
                <a:spcPts val="325"/>
              </a:spcAft>
              <a:buNone/>
              <a:defRPr lang="ja-JP" altLang="en-US" sz="1381" spc="122" smtClean="0">
                <a:solidFill>
                  <a:schemeClr val="bg1"/>
                </a:solidFill>
              </a:defRPr>
            </a:lvl1pPr>
            <a:lvl2pPr marL="185731" indent="0">
              <a:spcAft>
                <a:spcPts val="325"/>
              </a:spcAft>
              <a:buNone/>
              <a:defRPr lang="ja-JP" altLang="en-US" sz="1462" smtClean="0">
                <a:latin typeface="+mn-lt"/>
                <a:ea typeface="+mn-ea"/>
              </a:defRPr>
            </a:lvl2pPr>
            <a:lvl3pPr marL="557192" indent="0">
              <a:spcAft>
                <a:spcPts val="325"/>
              </a:spcAft>
              <a:buNone/>
              <a:defRPr lang="ja-JP" altLang="en-US" sz="1462" smtClean="0">
                <a:latin typeface="+mn-lt"/>
                <a:ea typeface="+mn-ea"/>
              </a:defRPr>
            </a:lvl3pPr>
            <a:lvl4pPr marL="928654" indent="0">
              <a:spcAft>
                <a:spcPts val="325"/>
              </a:spcAft>
              <a:buNone/>
              <a:defRPr lang="ja-JP" altLang="en-US" sz="1462" smtClean="0">
                <a:latin typeface="+mn-lt"/>
                <a:ea typeface="+mn-ea"/>
              </a:defRPr>
            </a:lvl4pPr>
            <a:lvl5pPr marL="1300115" indent="0">
              <a:spcAft>
                <a:spcPts val="325"/>
              </a:spcAft>
              <a:buNone/>
              <a:defRPr lang="ja-JP" altLang="en-US" sz="1462">
                <a:latin typeface="+mn-lt"/>
                <a:ea typeface="+mn-ea"/>
              </a:defRPr>
            </a:lvl5pPr>
          </a:lstStyle>
          <a:p>
            <a:pPr marL="0" lvl="0" defTabSz="371461"/>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8" y="2839005"/>
            <a:ext cx="2291003" cy="318273"/>
          </a:xfrm>
          <a:prstGeom prst="rect">
            <a:avLst/>
          </a:prstGeom>
          <a:noFill/>
          <a:ln>
            <a:noFill/>
          </a:ln>
        </p:spPr>
        <p:txBody>
          <a:bodyPr wrap="none" lIns="85919" tIns="0" rIns="85919"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137">
                <a:solidFill>
                  <a:schemeClr val="bg1"/>
                </a:solidFill>
                <a:latin typeface="Meiryo" panose="020B0604030504040204" pitchFamily="34" charset="-128"/>
                <a:ea typeface="Meiryo" panose="020B0604030504040204" pitchFamily="34" charset="-128"/>
              </a:rPr>
              <a:t>2021</a:t>
            </a:r>
            <a:r>
              <a:rPr lang="ja-JP" altLang="en-US" sz="1137">
                <a:solidFill>
                  <a:schemeClr val="bg1"/>
                </a:solidFill>
                <a:latin typeface="Meiryo" panose="020B0604030504040204" pitchFamily="34" charset="-128"/>
                <a:ea typeface="Meiryo" panose="020B0604030504040204" pitchFamily="34" charset="-128"/>
              </a:rPr>
              <a:t>年</a:t>
            </a:r>
            <a:r>
              <a:rPr lang="en-US" altLang="ja-JP" sz="1137">
                <a:solidFill>
                  <a:schemeClr val="bg1"/>
                </a:solidFill>
                <a:latin typeface="Meiryo" panose="020B0604030504040204" pitchFamily="34" charset="-128"/>
                <a:ea typeface="Meiryo" panose="020B0604030504040204" pitchFamily="34" charset="-128"/>
              </a:rPr>
              <a:t>4</a:t>
            </a:r>
            <a:r>
              <a:rPr lang="ja-JP" altLang="en-US" sz="1137">
                <a:solidFill>
                  <a:schemeClr val="bg1"/>
                </a:solidFill>
                <a:latin typeface="Meiryo" panose="020B0604030504040204" pitchFamily="34" charset="-128"/>
                <a:ea typeface="Meiryo" panose="020B0604030504040204" pitchFamily="34" charset="-128"/>
              </a:rPr>
              <a:t>月</a:t>
            </a:r>
            <a:r>
              <a:rPr lang="en-US" altLang="ja-JP" sz="1137">
                <a:solidFill>
                  <a:schemeClr val="bg1"/>
                </a:solidFill>
                <a:latin typeface="Meiryo" panose="020B0604030504040204" pitchFamily="34" charset="-128"/>
                <a:ea typeface="Meiryo" panose="020B0604030504040204" pitchFamily="34" charset="-128"/>
              </a:rPr>
              <a:t>1</a:t>
            </a:r>
            <a:r>
              <a:rPr lang="ja-JP" altLang="en-US" sz="1137">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85"/>
            <a:ext cx="2228850" cy="365125"/>
          </a:xfrm>
        </p:spPr>
        <p:txBody>
          <a:bodyPr/>
          <a:lstStyle>
            <a:lvl1pPr algn="l">
              <a:defRPr/>
            </a:lvl1pPr>
          </a:lstStyle>
          <a:p>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7" y="6469305"/>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5" y="1981209"/>
            <a:ext cx="9897009" cy="1904457"/>
          </a:xfrm>
        </p:spPr>
        <p:txBody>
          <a:bodyPr lIns="288000" tIns="180000" rIns="360000" bIns="72000" anchor="b"/>
          <a:lstStyle>
            <a:lvl1pPr>
              <a:defRPr sz="195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6" y="3901929"/>
            <a:ext cx="9924452" cy="368562"/>
          </a:xfrm>
        </p:spPr>
        <p:txBody>
          <a:bodyPr wrap="square" lIns="288000">
            <a:spAutoFit/>
          </a:bodyPr>
          <a:lstStyle>
            <a:lvl1pPr marL="0" indent="0">
              <a:buNone/>
              <a:defRPr lang="ja-JP" altLang="en-US" sz="1381" spc="122" smtClean="0">
                <a:solidFill>
                  <a:schemeClr val="bg1"/>
                </a:solidFill>
              </a:defRPr>
            </a:lvl1pPr>
            <a:lvl2pPr marL="185731" indent="0">
              <a:buNone/>
              <a:defRPr lang="ja-JP" altLang="en-US" sz="1381" smtClean="0">
                <a:solidFill>
                  <a:schemeClr val="bg1"/>
                </a:solidFill>
                <a:latin typeface="+mn-lt"/>
                <a:ea typeface="+mn-ea"/>
              </a:defRPr>
            </a:lvl2pPr>
            <a:lvl3pPr marL="557192" indent="0">
              <a:buNone/>
              <a:defRPr lang="ja-JP" altLang="en-US" sz="1381" smtClean="0">
                <a:solidFill>
                  <a:schemeClr val="bg1"/>
                </a:solidFill>
                <a:latin typeface="+mn-lt"/>
                <a:ea typeface="+mn-ea"/>
              </a:defRPr>
            </a:lvl3pPr>
            <a:lvl4pPr marL="928654" indent="0">
              <a:buNone/>
              <a:defRPr lang="ja-JP" altLang="en-US" sz="1381" smtClean="0">
                <a:solidFill>
                  <a:schemeClr val="bg1"/>
                </a:solidFill>
                <a:latin typeface="+mn-lt"/>
                <a:ea typeface="+mn-ea"/>
              </a:defRPr>
            </a:lvl4pPr>
            <a:lvl5pPr marL="1300115" indent="0">
              <a:buNone/>
              <a:defRPr lang="ja-JP" altLang="en-US" sz="1381">
                <a:solidFill>
                  <a:schemeClr val="bg1"/>
                </a:solidFill>
                <a:latin typeface="+mn-lt"/>
                <a:ea typeface="+mn-ea"/>
              </a:defRPr>
            </a:lvl5pPr>
          </a:lstStyle>
          <a:p>
            <a:pPr marL="0" lvl="0" defTabSz="371461"/>
            <a:r>
              <a:rPr kumimoji="1" lang="ja-JP" altLang="en-US"/>
              <a:t>マスター テキストの書式設定</a:t>
            </a:r>
          </a:p>
        </p:txBody>
      </p:sp>
      <p:grpSp>
        <p:nvGrpSpPr>
          <p:cNvPr id="99" name="グループ化 98"/>
          <p:cNvGrpSpPr/>
          <p:nvPr userDrawn="1"/>
        </p:nvGrpSpPr>
        <p:grpSpPr>
          <a:xfrm>
            <a:off x="5638801" y="6379742"/>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grpSp>
      <p:pic>
        <p:nvPicPr>
          <p:cNvPr id="2" name="図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77177" y="317910"/>
            <a:ext cx="4017612" cy="585267"/>
          </a:xfrm>
          <a:prstGeom prst="rect">
            <a:avLst/>
          </a:prstGeom>
        </p:spPr>
      </p:pic>
    </p:spTree>
    <p:extLst>
      <p:ext uri="{BB962C8B-B14F-4D97-AF65-F5344CB8AC3E}">
        <p14:creationId xmlns:p14="http://schemas.microsoft.com/office/powerpoint/2010/main" val="15257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1" y="3032"/>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1" rIns="265351" bIns="106141"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9"/>
            <a:ext cx="3721963" cy="23621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1" rIns="265351" bIns="10614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7" y="3032"/>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34000" tIns="143200" rIns="265351" bIns="143200" rtlCol="0" anchor="ctr"/>
          <a:lstStyle/>
          <a:p>
            <a:pPr>
              <a:lnSpc>
                <a:spcPct val="130000"/>
              </a:lnSpc>
              <a:spcAft>
                <a:spcPts val="885"/>
              </a:spcAft>
            </a:pPr>
            <a:endParaRPr kumimoji="1" lang="ja-JP" altLang="en-US" sz="975" kern="900" spc="56">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66"/>
            <a:ext cx="7534810" cy="352404"/>
          </a:xfrm>
        </p:spPr>
        <p:txBody>
          <a:bodyPr wrap="square" lIns="288000">
            <a:spAutoFit/>
          </a:bodyPr>
          <a:lstStyle>
            <a:lvl1pPr marL="0" indent="0">
              <a:spcAft>
                <a:spcPts val="325"/>
              </a:spcAft>
              <a:buNone/>
              <a:defRPr lang="ja-JP" altLang="en-US" sz="1300" spc="122" smtClean="0">
                <a:solidFill>
                  <a:schemeClr val="tx1"/>
                </a:solidFill>
              </a:defRPr>
            </a:lvl1pPr>
            <a:lvl2pPr marL="185731" indent="0">
              <a:spcAft>
                <a:spcPts val="325"/>
              </a:spcAft>
              <a:buNone/>
              <a:defRPr lang="ja-JP" altLang="en-US" sz="1300" smtClean="0">
                <a:solidFill>
                  <a:schemeClr val="tx1"/>
                </a:solidFill>
                <a:latin typeface="+mn-lt"/>
                <a:ea typeface="+mn-ea"/>
              </a:defRPr>
            </a:lvl2pPr>
            <a:lvl3pPr marL="557192" indent="0">
              <a:spcAft>
                <a:spcPts val="325"/>
              </a:spcAft>
              <a:buNone/>
              <a:defRPr lang="ja-JP" altLang="en-US" sz="1300" smtClean="0">
                <a:solidFill>
                  <a:schemeClr val="tx1"/>
                </a:solidFill>
                <a:latin typeface="+mn-lt"/>
                <a:ea typeface="+mn-ea"/>
              </a:defRPr>
            </a:lvl3pPr>
            <a:lvl4pPr marL="928654" indent="0">
              <a:spcAft>
                <a:spcPts val="325"/>
              </a:spcAft>
              <a:buNone/>
              <a:defRPr lang="ja-JP" altLang="en-US" sz="1300" smtClean="0">
                <a:solidFill>
                  <a:schemeClr val="tx1"/>
                </a:solidFill>
                <a:latin typeface="+mn-lt"/>
                <a:ea typeface="+mn-ea"/>
              </a:defRPr>
            </a:lvl4pPr>
            <a:lvl5pPr marL="1300115" indent="0">
              <a:spcAft>
                <a:spcPts val="325"/>
              </a:spcAft>
              <a:buNone/>
              <a:defRPr lang="ja-JP" altLang="en-US" sz="1300">
                <a:solidFill>
                  <a:schemeClr val="tx1"/>
                </a:solidFill>
                <a:latin typeface="+mn-lt"/>
                <a:ea typeface="+mn-ea"/>
              </a:defRPr>
            </a:lvl5pPr>
          </a:lstStyle>
          <a:p>
            <a:pPr marL="0" lvl="0" defTabSz="371461"/>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8" y="2839005"/>
            <a:ext cx="2291003" cy="318273"/>
          </a:xfrm>
          <a:prstGeom prst="rect">
            <a:avLst/>
          </a:prstGeom>
          <a:noFill/>
          <a:ln>
            <a:noFill/>
          </a:ln>
        </p:spPr>
        <p:txBody>
          <a:bodyPr wrap="none" lIns="85919" tIns="0" rIns="85919"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137">
                <a:solidFill>
                  <a:schemeClr val="bg1"/>
                </a:solidFill>
                <a:latin typeface="Meiryo" panose="020B0604030504040204" pitchFamily="34" charset="-128"/>
                <a:ea typeface="Meiryo" panose="020B0604030504040204" pitchFamily="34" charset="-128"/>
              </a:rPr>
              <a:t>2021</a:t>
            </a:r>
            <a:r>
              <a:rPr lang="ja-JP" altLang="en-US" sz="1137">
                <a:solidFill>
                  <a:schemeClr val="bg1"/>
                </a:solidFill>
                <a:latin typeface="Meiryo" panose="020B0604030504040204" pitchFamily="34" charset="-128"/>
                <a:ea typeface="Meiryo" panose="020B0604030504040204" pitchFamily="34" charset="-128"/>
              </a:rPr>
              <a:t>年</a:t>
            </a:r>
            <a:r>
              <a:rPr lang="en-US" altLang="ja-JP" sz="1137">
                <a:solidFill>
                  <a:schemeClr val="bg1"/>
                </a:solidFill>
                <a:latin typeface="Meiryo" panose="020B0604030504040204" pitchFamily="34" charset="-128"/>
                <a:ea typeface="Meiryo" panose="020B0604030504040204" pitchFamily="34" charset="-128"/>
              </a:rPr>
              <a:t>4</a:t>
            </a:r>
            <a:r>
              <a:rPr lang="ja-JP" altLang="en-US" sz="1137">
                <a:solidFill>
                  <a:schemeClr val="bg1"/>
                </a:solidFill>
                <a:latin typeface="Meiryo" panose="020B0604030504040204" pitchFamily="34" charset="-128"/>
                <a:ea typeface="Meiryo" panose="020B0604030504040204" pitchFamily="34" charset="-128"/>
              </a:rPr>
              <a:t>月</a:t>
            </a:r>
            <a:r>
              <a:rPr lang="en-US" altLang="ja-JP" sz="1137">
                <a:solidFill>
                  <a:schemeClr val="bg1"/>
                </a:solidFill>
                <a:latin typeface="Meiryo" panose="020B0604030504040204" pitchFamily="34" charset="-128"/>
                <a:ea typeface="Meiryo" panose="020B0604030504040204" pitchFamily="34" charset="-128"/>
              </a:rPr>
              <a:t>1</a:t>
            </a:r>
            <a:r>
              <a:rPr lang="ja-JP" altLang="en-US" sz="1137">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1" y="6379374"/>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9"/>
            <a:ext cx="7534810" cy="2304191"/>
          </a:xfrm>
        </p:spPr>
        <p:txBody>
          <a:bodyPr lIns="288000" tIns="180000" rIns="360000" bIns="72000" anchor="b"/>
          <a:lstStyle>
            <a:lvl1pPr>
              <a:defRPr sz="1950">
                <a:solidFill>
                  <a:schemeClr val="tx1"/>
                </a:solidFill>
              </a:defRPr>
            </a:lvl1pPr>
          </a:lstStyle>
          <a:p>
            <a:r>
              <a:rPr kumimoji="1" lang="ja-JP" altLang="en-US"/>
              <a:t>マスター タイトルの書式設定</a:t>
            </a:r>
          </a:p>
        </p:txBody>
      </p:sp>
      <p:pic>
        <p:nvPicPr>
          <p:cNvPr id="4" name="図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15001" y="6469305"/>
            <a:ext cx="3810330" cy="176799"/>
          </a:xfrm>
          <a:prstGeom prst="rect">
            <a:avLst/>
          </a:prstGeom>
        </p:spPr>
      </p:pic>
    </p:spTree>
    <p:extLst>
      <p:ext uri="{BB962C8B-B14F-4D97-AF65-F5344CB8AC3E}">
        <p14:creationId xmlns:p14="http://schemas.microsoft.com/office/powerpoint/2010/main" val="86919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5"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92500" tIns="143200" rIns="265351" bIns="143200" rtlCol="0" anchor="ctr"/>
          <a:lstStyle/>
          <a:p>
            <a:pPr>
              <a:lnSpc>
                <a:spcPct val="130000"/>
              </a:lnSpc>
              <a:spcAft>
                <a:spcPts val="885"/>
              </a:spcAft>
            </a:pPr>
            <a:endParaRPr kumimoji="1" lang="ja-JP" altLang="en-US" sz="975" kern="900" spc="56">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1" y="3032"/>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1" rIns="265351" bIns="106141"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91" y="2466774"/>
            <a:ext cx="3642536" cy="2381806"/>
          </a:xfrm>
        </p:spPr>
        <p:txBody>
          <a:bodyPr wrap="none" anchor="ctr">
            <a:spAutoFit/>
          </a:bodyPr>
          <a:lstStyle>
            <a:lvl1pPr>
              <a:defRPr lang="ja-JP" altLang="en-US" sz="1625" spc="221" smtClean="0"/>
            </a:lvl1pPr>
            <a:lvl2pPr>
              <a:defRPr lang="ja-JP" altLang="en-US" sz="1462" smtClean="0">
                <a:latin typeface="+mn-lt"/>
                <a:ea typeface="+mn-ea"/>
              </a:defRPr>
            </a:lvl2pPr>
            <a:lvl3pPr>
              <a:defRPr lang="ja-JP" altLang="en-US" sz="1462" smtClean="0">
                <a:latin typeface="+mn-lt"/>
                <a:ea typeface="+mn-ea"/>
              </a:defRPr>
            </a:lvl3pPr>
            <a:lvl4pPr>
              <a:defRPr lang="ja-JP" altLang="en-US" sz="1462" smtClean="0">
                <a:latin typeface="+mn-lt"/>
                <a:ea typeface="+mn-ea"/>
              </a:defRPr>
            </a:lvl4pPr>
            <a:lvl5pPr>
              <a:defRPr lang="ja-JP" altLang="en-US" sz="1462">
                <a:latin typeface="+mn-lt"/>
                <a:ea typeface="+mn-ea"/>
              </a:defRPr>
            </a:lvl5pPr>
          </a:lstStyle>
          <a:p>
            <a:pPr marL="278597" lvl="0" indent="-278597" defTabSz="371461">
              <a:lnSpc>
                <a:spcPct val="150000"/>
              </a:lnSpc>
              <a:buFont typeface="+mj-lt"/>
              <a:buAutoNum type="arabicPeriod"/>
            </a:pPr>
            <a:r>
              <a:rPr kumimoji="1" lang="ja-JP" altLang="en-US"/>
              <a:t>マスター テキストの書式設定</a:t>
            </a:r>
          </a:p>
          <a:p>
            <a:pPr marL="278597" lvl="1" indent="-278597" defTabSz="371461">
              <a:lnSpc>
                <a:spcPct val="150000"/>
              </a:lnSpc>
              <a:buFont typeface="+mj-lt"/>
              <a:buAutoNum type="arabicPeriod"/>
            </a:pPr>
            <a:r>
              <a:rPr kumimoji="1" lang="ja-JP" altLang="en-US"/>
              <a:t>第 </a:t>
            </a:r>
            <a:r>
              <a:rPr kumimoji="1" lang="en-US" altLang="ja-JP"/>
              <a:t>2 </a:t>
            </a:r>
            <a:r>
              <a:rPr kumimoji="1" lang="ja-JP" altLang="en-US"/>
              <a:t>レベル</a:t>
            </a:r>
          </a:p>
          <a:p>
            <a:pPr marL="278597" lvl="2" indent="-278597" defTabSz="371461">
              <a:lnSpc>
                <a:spcPct val="150000"/>
              </a:lnSpc>
              <a:buFont typeface="+mj-lt"/>
              <a:buAutoNum type="arabicPeriod"/>
            </a:pPr>
            <a:r>
              <a:rPr kumimoji="1" lang="ja-JP" altLang="en-US"/>
              <a:t>第 </a:t>
            </a:r>
            <a:r>
              <a:rPr kumimoji="1" lang="en-US" altLang="ja-JP"/>
              <a:t>3 </a:t>
            </a:r>
            <a:r>
              <a:rPr kumimoji="1" lang="ja-JP" altLang="en-US"/>
              <a:t>レベル</a:t>
            </a:r>
          </a:p>
          <a:p>
            <a:pPr marL="278597" lvl="3" indent="-278597" defTabSz="371461">
              <a:lnSpc>
                <a:spcPct val="150000"/>
              </a:lnSpc>
              <a:buFont typeface="+mj-lt"/>
              <a:buAutoNum type="arabicPeriod"/>
            </a:pPr>
            <a:r>
              <a:rPr kumimoji="1" lang="ja-JP" altLang="en-US"/>
              <a:t>第 </a:t>
            </a:r>
            <a:r>
              <a:rPr kumimoji="1" lang="en-US" altLang="ja-JP"/>
              <a:t>4 </a:t>
            </a:r>
            <a:r>
              <a:rPr kumimoji="1" lang="ja-JP" altLang="en-US"/>
              <a:t>レベル</a:t>
            </a:r>
          </a:p>
          <a:p>
            <a:pPr marL="278597" lvl="4" indent="-278597" defTabSz="371461">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53" name="グループ化 152"/>
          <p:cNvGrpSpPr/>
          <p:nvPr userDrawn="1"/>
        </p:nvGrpSpPr>
        <p:grpSpPr>
          <a:xfrm rot="16200000">
            <a:off x="-1117606" y="1574814"/>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462"/>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9"/>
            <a:ext cx="3721963" cy="23621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92500" tIns="265351" rIns="265351" bIns="10614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474" b="1" spc="221">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05090" y="5715009"/>
            <a:ext cx="1176630" cy="1005927"/>
          </a:xfrm>
          <a:prstGeom prst="rect">
            <a:avLst/>
          </a:prstGeom>
        </p:spPr>
      </p:pic>
    </p:spTree>
    <p:extLst>
      <p:ext uri="{BB962C8B-B14F-4D97-AF65-F5344CB8AC3E}">
        <p14:creationId xmlns:p14="http://schemas.microsoft.com/office/powerpoint/2010/main" val="2318458246"/>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theme/theme1.xml" Type="http://schemas.openxmlformats.org/officeDocument/2006/relationships/theme"/><Relationship Id="rId15" Target="../tags/tag1.xml" Type="http://schemas.openxmlformats.org/officeDocument/2006/relationships/tags"/><Relationship Id="rId16" Target="../embeddings/oleObject1.bin" Type="http://schemas.openxmlformats.org/officeDocument/2006/relationships/oleObject"/><Relationship Id="rId17" Target="../media/image1.emf"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4.xml" Type="http://schemas.openxmlformats.org/officeDocument/2006/relationships/slideLayout"/><Relationship Id="rId10" Target="../slideLayouts/slideLayout23.xml" Type="http://schemas.openxmlformats.org/officeDocument/2006/relationships/slideLayout"/><Relationship Id="rId11" Target="../slideLayouts/slideLayout24.xml" Type="http://schemas.openxmlformats.org/officeDocument/2006/relationships/slideLayout"/><Relationship Id="rId12" Target="../theme/theme2.xml" Type="http://schemas.openxmlformats.org/officeDocument/2006/relationships/theme"/><Relationship Id="rId13" Target="../tags/tag4.xml" Type="http://schemas.openxmlformats.org/officeDocument/2006/relationships/tags"/><Relationship Id="rId14" Target="../embeddings/oleObject4.bin" Type="http://schemas.openxmlformats.org/officeDocument/2006/relationships/oleObject"/><Relationship Id="rId15" Target="../media/image1.emf" Type="http://schemas.openxmlformats.org/officeDocument/2006/relationships/image"/><Relationship Id="rId2" Target="../slideLayouts/slideLayout15.xml" Type="http://schemas.openxmlformats.org/officeDocument/2006/relationships/slideLayout"/><Relationship Id="rId3" Target="../slideLayouts/slideLayout16.xml" Type="http://schemas.openxmlformats.org/officeDocument/2006/relationships/slideLayout"/><Relationship Id="rId4" Target="../slideLayouts/slideLayout17.xml" Type="http://schemas.openxmlformats.org/officeDocument/2006/relationships/slideLayout"/><Relationship Id="rId5" Target="../slideLayouts/slideLayout18.xml" Type="http://schemas.openxmlformats.org/officeDocument/2006/relationships/slideLayout"/><Relationship Id="rId6" Target="../slideLayouts/slideLayout19.xml" Type="http://schemas.openxmlformats.org/officeDocument/2006/relationships/slideLayout"/><Relationship Id="rId7" Target="../slideLayouts/slideLayout20.xml" Type="http://schemas.openxmlformats.org/officeDocument/2006/relationships/slideLayout"/><Relationship Id="rId8" Target="../slideLayouts/slideLayout21.xml" Type="http://schemas.openxmlformats.org/officeDocument/2006/relationships/slideLayout"/><Relationship Id="rId9" Target="../slideLayouts/slideLayout2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5FF929D1-EBFC-4CD8-4A1D-53C7640259DF}"/>
              </a:ext>
            </a:extLst>
          </p:cNvPr>
          <p:cNvGraphicFramePr>
            <a:graphicFrameLocks noChangeAspect="1"/>
          </p:cNvGraphicFramePr>
          <p:nvPr userDrawn="1">
            <p:custDataLst>
              <p:tags r:id="rId15"/>
            </p:custDataLst>
            <p:extLst>
              <p:ext uri="{D42A27DB-BD31-4B8C-83A1-F6EECF244321}">
                <p14:modId xmlns:p14="http://schemas.microsoft.com/office/powerpoint/2010/main" val="16135713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6" imgW="554" imgH="551" progId="TCLayout.ActiveDocument.1">
                  <p:embed/>
                </p:oleObj>
              </mc:Choice>
              <mc:Fallback>
                <p:oleObj name="think-cellスライド" r:id="rId16" imgW="554" imgH="551" progId="TCLayout.ActiveDocument.1">
                  <p:embed/>
                  <p:pic>
                    <p:nvPicPr>
                      <p:cNvPr id="8" name="think-cell data - do not delete" hidden="1">
                        <a:extLst>
                          <a:ext uri="{FF2B5EF4-FFF2-40B4-BE49-F238E27FC236}">
                            <a16:creationId xmlns:a16="http://schemas.microsoft.com/office/drawing/2014/main" id="{5FF929D1-EBFC-4CD8-4A1D-53C7640259D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0" tIns="326585" rIns="326585" bIns="130634" rtlCol="0" anchor="b"/>
          <a:lstStyle/>
          <a:p>
            <a:pPr marL="0" lvl="0" defTabSz="371461"/>
            <a:r>
              <a:rPr lang="ja-JP" altLang="en-US"/>
              <a:t>マスター タイトルの書式設定</a:t>
            </a:r>
            <a:endParaRPr lang="en-US"/>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306040" y="427043"/>
            <a:ext cx="2228850" cy="365125"/>
          </a:xfrm>
          <a:prstGeom prst="rect">
            <a:avLst/>
          </a:prstGeom>
        </p:spPr>
        <p:txBody>
          <a:bodyPr vert="horz" lIns="0" tIns="0" rIns="0" bIns="0" rtlCol="0" anchor="ctr"/>
          <a:lstStyle>
            <a:lvl1pPr algn="r">
              <a:defRPr sz="975">
                <a:solidFill>
                  <a:schemeClr val="bg1"/>
                </a:solidFill>
              </a:defRPr>
            </a:lvl1pPr>
          </a:lstStyle>
          <a:p>
            <a:endParaRPr lang="en-US"/>
          </a:p>
        </p:txBody>
      </p:sp>
      <p:sp>
        <p:nvSpPr>
          <p:cNvPr id="5" name="Footer Placeholder 4"/>
          <p:cNvSpPr>
            <a:spLocks noGrp="1"/>
          </p:cNvSpPr>
          <p:nvPr>
            <p:ph type="ftr" sz="quarter" idx="3"/>
          </p:nvPr>
        </p:nvSpPr>
        <p:spPr>
          <a:xfrm>
            <a:off x="5146232" y="6551325"/>
            <a:ext cx="3757975" cy="263263"/>
          </a:xfrm>
          <a:prstGeom prst="rect">
            <a:avLst/>
          </a:prstGeom>
        </p:spPr>
        <p:txBody>
          <a:bodyPr vert="horz" lIns="0" tIns="0" rIns="0" bIns="0" rtlCol="0" anchor="t"/>
          <a:lstStyle>
            <a:lvl1pPr algn="l">
              <a:defRPr sz="731">
                <a:solidFill>
                  <a:schemeClr val="bg2">
                    <a:lumMod val="50000"/>
                  </a:schemeClr>
                </a:solidFill>
              </a:defRPr>
            </a:lvl1pPr>
          </a:lstStyle>
          <a:p>
            <a:endParaRPr lang="en-US"/>
          </a:p>
        </p:txBody>
      </p:sp>
      <p:sp>
        <p:nvSpPr>
          <p:cNvPr id="6" name="Slide Number Placeholder 5"/>
          <p:cNvSpPr>
            <a:spLocks noGrp="1"/>
          </p:cNvSpPr>
          <p:nvPr>
            <p:ph type="sldNum" sz="quarter" idx="4"/>
          </p:nvPr>
        </p:nvSpPr>
        <p:spPr>
          <a:xfrm>
            <a:off x="8915314" y="6536167"/>
            <a:ext cx="630513" cy="278421"/>
          </a:xfrm>
          <a:prstGeom prst="rect">
            <a:avLst/>
          </a:prstGeom>
        </p:spPr>
        <p:txBody>
          <a:bodyPr vert="horz" lIns="0" tIns="0" rIns="0" bIns="0" rtlCol="0" anchor="t"/>
          <a:lstStyle>
            <a:lvl1pPr algn="r">
              <a:defRPr sz="1200" b="0">
                <a:solidFill>
                  <a:schemeClr val="tx1"/>
                </a:solidFill>
                <a:latin typeface="+mn-ea"/>
                <a:ea typeface="+mn-ea"/>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469865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5" r:id="rId12"/>
    <p:sldLayoutId id="2147483682" r:id="rId13"/>
  </p:sldLayoutIdLst>
  <p:hf hdr="0" ftr="0" dt="0"/>
  <p:txStyles>
    <p:titleStyle>
      <a:lvl1pPr algn="l" defTabSz="742923" rtl="0" eaLnBrk="1" latinLnBrk="0" hangingPunct="1">
        <a:lnSpc>
          <a:spcPct val="90000"/>
        </a:lnSpc>
        <a:spcBef>
          <a:spcPct val="0"/>
        </a:spcBef>
        <a:buNone/>
        <a:defRPr kumimoji="1" lang="en-US" altLang="en-US" sz="1474" b="1" i="0" kern="1200" spc="221" dirty="0">
          <a:solidFill>
            <a:schemeClr val="bg1"/>
          </a:solidFill>
          <a:latin typeface="Meiryo" panose="020B0604030504040204" pitchFamily="34" charset="-128"/>
          <a:ea typeface="Meiryo" panose="020B0604030504040204" pitchFamily="34" charset="-128"/>
          <a:cs typeface="+mn-cs"/>
        </a:defRPr>
      </a:lvl1pPr>
    </p:titleStyle>
    <p:bodyStyle>
      <a:lvl1pPr marL="147036" indent="-147036" algn="l" defTabSz="742923" rtl="0" eaLnBrk="1" latinLnBrk="0" hangingPunct="1">
        <a:lnSpc>
          <a:spcPct val="130000"/>
        </a:lnSpc>
        <a:spcBef>
          <a:spcPts val="812"/>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1pPr>
      <a:lvl2pPr marL="290204"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2pPr>
      <a:lvl3pPr marL="509471"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3pPr>
      <a:lvl4pPr marL="656507"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4pPr>
      <a:lvl5pPr marL="799675"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5pPr>
      <a:lvl6pPr marL="2043038"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4499"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961"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7422"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p:bodyStyle>
    <p:otherStyle>
      <a:defPPr>
        <a:defRPr lang="en-US"/>
      </a:defPPr>
      <a:lvl1pPr marL="0" algn="l" defTabSz="742923" rtl="0" eaLnBrk="1" latinLnBrk="0" hangingPunct="1">
        <a:defRPr kumimoji="1" sz="1462" kern="1200">
          <a:solidFill>
            <a:schemeClr val="tx1"/>
          </a:solidFill>
          <a:latin typeface="+mn-lt"/>
          <a:ea typeface="+mn-ea"/>
          <a:cs typeface="+mn-cs"/>
        </a:defRPr>
      </a:lvl1pPr>
      <a:lvl2pPr marL="371461" algn="l" defTabSz="742923" rtl="0" eaLnBrk="1" latinLnBrk="0" hangingPunct="1">
        <a:defRPr kumimoji="1" sz="1462" kern="1200">
          <a:solidFill>
            <a:schemeClr val="tx1"/>
          </a:solidFill>
          <a:latin typeface="+mn-lt"/>
          <a:ea typeface="+mn-ea"/>
          <a:cs typeface="+mn-cs"/>
        </a:defRPr>
      </a:lvl2pPr>
      <a:lvl3pPr marL="742923" algn="l" defTabSz="742923" rtl="0" eaLnBrk="1" latinLnBrk="0" hangingPunct="1">
        <a:defRPr kumimoji="1" sz="1462" kern="1200">
          <a:solidFill>
            <a:schemeClr val="tx1"/>
          </a:solidFill>
          <a:latin typeface="+mn-lt"/>
          <a:ea typeface="+mn-ea"/>
          <a:cs typeface="+mn-cs"/>
        </a:defRPr>
      </a:lvl3pPr>
      <a:lvl4pPr marL="1114384" algn="l" defTabSz="742923" rtl="0" eaLnBrk="1" latinLnBrk="0" hangingPunct="1">
        <a:defRPr kumimoji="1" sz="1462" kern="1200">
          <a:solidFill>
            <a:schemeClr val="tx1"/>
          </a:solidFill>
          <a:latin typeface="+mn-lt"/>
          <a:ea typeface="+mn-ea"/>
          <a:cs typeface="+mn-cs"/>
        </a:defRPr>
      </a:lvl4pPr>
      <a:lvl5pPr marL="1485846" algn="l" defTabSz="742923" rtl="0" eaLnBrk="1" latinLnBrk="0" hangingPunct="1">
        <a:defRPr kumimoji="1" sz="1462" kern="1200">
          <a:solidFill>
            <a:schemeClr val="tx1"/>
          </a:solidFill>
          <a:latin typeface="+mn-lt"/>
          <a:ea typeface="+mn-ea"/>
          <a:cs typeface="+mn-cs"/>
        </a:defRPr>
      </a:lvl5pPr>
      <a:lvl6pPr marL="1857307" algn="l" defTabSz="742923" rtl="0" eaLnBrk="1" latinLnBrk="0" hangingPunct="1">
        <a:defRPr kumimoji="1" sz="1462" kern="1200">
          <a:solidFill>
            <a:schemeClr val="tx1"/>
          </a:solidFill>
          <a:latin typeface="+mn-lt"/>
          <a:ea typeface="+mn-ea"/>
          <a:cs typeface="+mn-cs"/>
        </a:defRPr>
      </a:lvl6pPr>
      <a:lvl7pPr marL="2228768" algn="l" defTabSz="742923" rtl="0" eaLnBrk="1" latinLnBrk="0" hangingPunct="1">
        <a:defRPr kumimoji="1" sz="1462" kern="1200">
          <a:solidFill>
            <a:schemeClr val="tx1"/>
          </a:solidFill>
          <a:latin typeface="+mn-lt"/>
          <a:ea typeface="+mn-ea"/>
          <a:cs typeface="+mn-cs"/>
        </a:defRPr>
      </a:lvl7pPr>
      <a:lvl8pPr marL="2600230" algn="l" defTabSz="742923" rtl="0" eaLnBrk="1" latinLnBrk="0" hangingPunct="1">
        <a:defRPr kumimoji="1" sz="1462" kern="1200">
          <a:solidFill>
            <a:schemeClr val="tx1"/>
          </a:solidFill>
          <a:latin typeface="+mn-lt"/>
          <a:ea typeface="+mn-ea"/>
          <a:cs typeface="+mn-cs"/>
        </a:defRPr>
      </a:lvl8pPr>
      <a:lvl9pPr marL="2971692" algn="l" defTabSz="742923" rtl="0" eaLnBrk="1" latinLnBrk="0" hangingPunct="1">
        <a:defRPr kumimoji="1" sz="14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98411AC-5592-B0EB-638D-A8AB8BC4D338}"/>
              </a:ext>
            </a:extLst>
          </p:cNvPr>
          <p:cNvGraphicFramePr>
            <a:graphicFrameLocks noChangeAspect="1"/>
          </p:cNvGraphicFramePr>
          <p:nvPr userDrawn="1">
            <p:custDataLst>
              <p:tags r:id="rId13"/>
            </p:custDataLst>
            <p:extLst>
              <p:ext uri="{D42A27DB-BD31-4B8C-83A1-F6EECF244321}">
                <p14:modId xmlns:p14="http://schemas.microsoft.com/office/powerpoint/2010/main" val="2834237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4" imgW="554" imgH="551" progId="TCLayout.ActiveDocument.1">
                  <p:embed/>
                </p:oleObj>
              </mc:Choice>
              <mc:Fallback>
                <p:oleObj name="think-cellスライド" r:id="rId14" imgW="554" imgH="551" progId="TCLayout.ActiveDocument.1">
                  <p:embed/>
                  <p:pic>
                    <p:nvPicPr>
                      <p:cNvPr id="8" name="think-cell data - do not delete" hidden="1">
                        <a:extLst>
                          <a:ext uri="{FF2B5EF4-FFF2-40B4-BE49-F238E27FC236}">
                            <a16:creationId xmlns:a16="http://schemas.microsoft.com/office/drawing/2014/main" id="{198411AC-5592-B0EB-638D-A8AB8BC4D338}"/>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a:extLst>
              <a:ext uri="{FF2B5EF4-FFF2-40B4-BE49-F238E27FC236}">
                <a16:creationId xmlns:a16="http://schemas.microsoft.com/office/drawing/2014/main" id="{4080782A-9A84-ACED-BEDB-8E152C391228}"/>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62A86B8-F268-6EEB-13A3-F0E386BF2DC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8B10349-ED65-EFBC-6BBA-26BB08531039}"/>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C0960A2-DEE0-4706-AFD6-B5E024362359}" type="datetimeFigureOut">
              <a:rPr kumimoji="1" lang="ja-JP" altLang="en-US" smtClean="0"/>
              <a:t>2026/1/9</a:t>
            </a:fld>
            <a:endParaRPr kumimoji="1" lang="ja-JP" altLang="en-US"/>
          </a:p>
        </p:txBody>
      </p:sp>
      <p:sp>
        <p:nvSpPr>
          <p:cNvPr id="5" name="フッター プレースホルダー 4">
            <a:extLst>
              <a:ext uri="{FF2B5EF4-FFF2-40B4-BE49-F238E27FC236}">
                <a16:creationId xmlns:a16="http://schemas.microsoft.com/office/drawing/2014/main" id="{0427C2D2-8E55-B21D-ACF1-10FC92B6C0B2}"/>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D0CAB37-8943-D6B2-3717-53F7CDBBAD7B}"/>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26A1EA0-278C-4EDA-ABD0-90C41E6E112F}" type="slidenum">
              <a:rPr kumimoji="1" lang="ja-JP" altLang="en-US" smtClean="0"/>
              <a:t>‹#›</a:t>
            </a:fld>
            <a:endParaRPr kumimoji="1" lang="ja-JP" altLang="en-US"/>
          </a:p>
        </p:txBody>
      </p:sp>
    </p:spTree>
    <p:extLst>
      <p:ext uri="{BB962C8B-B14F-4D97-AF65-F5344CB8AC3E}">
        <p14:creationId xmlns:p14="http://schemas.microsoft.com/office/powerpoint/2010/main" val="40340157"/>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tags/tag5.xml" Type="http://schemas.openxmlformats.org/officeDocument/2006/relationships/tags"/><Relationship Id="rId2" Target="../slideLayouts/slideLayout3.xml" Type="http://schemas.openxmlformats.org/officeDocument/2006/relationships/slideLayout"/><Relationship Id="rId3" Target="../notesSlides/notesSlide1.xml" Type="http://schemas.openxmlformats.org/officeDocument/2006/relationships/notesSlide"/><Relationship Id="rId4" Target="../media/image7.png" Type="http://schemas.openxmlformats.org/officeDocument/2006/relationships/image"/><Relationship Id="rId5" Target="../media/hdphoto1.wdp" Type="http://schemas.microsoft.com/office/2007/relationships/hdphoto"/><Relationship Id="rId6" Target="../media/image8.png" Type="http://schemas.openxmlformats.org/officeDocument/2006/relationships/image"/><Relationship Id="rId7" Target="../embeddings/oleObject5.bin" Type="http://schemas.openxmlformats.org/officeDocument/2006/relationships/oleObject"/><Relationship Id="rId8" Target="../media/image1.emf" Type="http://schemas.openxmlformats.org/officeDocument/2006/relationships/image"/><Relationship Id="rId9" Target="../media/image9.png" Type="http://schemas.openxmlformats.org/officeDocument/2006/relationships/image"/></Relationships>
</file>

<file path=ppt/slides/_rels/slide10.xml.rels><?xml version="1.0" encoding="UTF-8" standalone="yes"?><Relationships xmlns="http://schemas.openxmlformats.org/package/2006/relationships"><Relationship Id="rId1" Target="../tags/tag11.xml" Type="http://schemas.openxmlformats.org/officeDocument/2006/relationships/tags"/><Relationship Id="rId10" Target="../media/image9.png" Type="http://schemas.openxmlformats.org/officeDocument/2006/relationships/image"/><Relationship Id="rId2" Target="../slideLayouts/slideLayout2.xml" Type="http://schemas.openxmlformats.org/officeDocument/2006/relationships/slideLayout"/><Relationship Id="rId3" Target="../notesSlides/notesSlide10.xml" Type="http://schemas.openxmlformats.org/officeDocument/2006/relationships/notesSlide"/><Relationship Id="rId4" Target="../embeddings/oleObject9.bin" Type="http://schemas.openxmlformats.org/officeDocument/2006/relationships/oleObject"/><Relationship Id="rId5" Target="../media/image1.emf" Type="http://schemas.openxmlformats.org/officeDocument/2006/relationships/image"/><Relationship Id="rId6" Target="../media/image63.png" Type="http://schemas.openxmlformats.org/officeDocument/2006/relationships/image"/><Relationship Id="rId7" Target="../media/image64.png" Type="http://schemas.openxmlformats.org/officeDocument/2006/relationships/image"/><Relationship Id="rId8" Target="../media/image60.png" Type="http://schemas.openxmlformats.org/officeDocument/2006/relationships/image"/><Relationship Id="rId9" Target="../media/image59.png" Type="http://schemas.openxmlformats.org/officeDocument/2006/relationships/image"/></Relationships>
</file>

<file path=ppt/slides/_rels/slide11.xml.rels><?xml version="1.0" encoding="UTF-8" standalone="yes"?><Relationships xmlns="http://schemas.openxmlformats.org/package/2006/relationships"><Relationship Id="rId1" Target="../tags/tag12.xml" Type="http://schemas.openxmlformats.org/officeDocument/2006/relationships/tags"/><Relationship Id="rId2" Target="../slideLayouts/slideLayout2.xml" Type="http://schemas.openxmlformats.org/officeDocument/2006/relationships/slideLayout"/><Relationship Id="rId3" Target="../notesSlides/notesSlide11.xml" Type="http://schemas.openxmlformats.org/officeDocument/2006/relationships/notesSlide"/><Relationship Id="rId4" Target="../media/image16.png" Type="http://schemas.openxmlformats.org/officeDocument/2006/relationships/image"/><Relationship Id="rId5" Target="../embeddings/oleObject11.bin" Type="http://schemas.openxmlformats.org/officeDocument/2006/relationships/oleObject"/><Relationship Id="rId6" Target="../media/image1.emf" Type="http://schemas.openxmlformats.org/officeDocument/2006/relationships/image"/><Relationship Id="rId7" Target="../media/image9.png" Type="http://schemas.openxmlformats.org/officeDocument/2006/relationships/image"/></Relationships>
</file>

<file path=ppt/slides/_rels/slide12.xml.rels><?xml version="1.0" encoding="UTF-8" standalone="yes"?><Relationships xmlns="http://schemas.openxmlformats.org/package/2006/relationships"><Relationship Id="rId1" Target="../tags/tag13.xml" Type="http://schemas.openxmlformats.org/officeDocument/2006/relationships/tags"/><Relationship Id="rId2" Target="../slideLayouts/slideLayout2.xml" Type="http://schemas.openxmlformats.org/officeDocument/2006/relationships/slideLayout"/><Relationship Id="rId3" Target="../notesSlides/notesSlide12.xml" Type="http://schemas.openxmlformats.org/officeDocument/2006/relationships/notesSlide"/><Relationship Id="rId4" Target="../embeddings/oleObject12.bin" Type="http://schemas.openxmlformats.org/officeDocument/2006/relationships/oleObject"/><Relationship Id="rId5" Target="../media/image1.emf" Type="http://schemas.openxmlformats.org/officeDocument/2006/relationships/image"/><Relationship Id="rId6" Target="../media/image65.png" Type="http://schemas.openxmlformats.org/officeDocument/2006/relationships/image"/><Relationship Id="rId7" Target="../media/image66.png" Type="http://schemas.openxmlformats.org/officeDocument/2006/relationships/image"/><Relationship Id="rId8" Target="../media/image67.svg" Type="http://schemas.openxmlformats.org/officeDocument/2006/relationships/image"/><Relationship Id="rId9" Target="../media/image9.png" Type="http://schemas.openxmlformats.org/officeDocument/2006/relationships/image"/></Relationships>
</file>

<file path=ppt/slides/_rels/slide2.xml.rels><?xml version="1.0" encoding="UTF-8" standalone="yes"?><Relationships xmlns="http://schemas.openxmlformats.org/package/2006/relationships"><Relationship Id="rId1" Target="../tags/tag6.xml" Type="http://schemas.openxmlformats.org/officeDocument/2006/relationships/tags"/><Relationship Id="rId2" Target="../slideLayouts/slideLayout2.xml" Type="http://schemas.openxmlformats.org/officeDocument/2006/relationships/slideLayout"/><Relationship Id="rId3" Target="../notesSlides/notesSlide2.xml" Type="http://schemas.openxmlformats.org/officeDocument/2006/relationships/notesSlide"/><Relationship Id="rId4" Target="../embeddings/oleObject6.bin" Type="http://schemas.openxmlformats.org/officeDocument/2006/relationships/oleObject"/><Relationship Id="rId5" Target="../media/image1.emf" Type="http://schemas.openxmlformats.org/officeDocument/2006/relationships/image"/><Relationship Id="rId6" Target="../media/image10.png" Type="http://schemas.openxmlformats.org/officeDocument/2006/relationships/image"/><Relationship Id="rId7" Target="../media/image11.png" Type="http://schemas.openxmlformats.org/officeDocument/2006/relationships/image"/><Relationship Id="rId8" Target="../media/image9.png" Type="http://schemas.openxmlformats.org/officeDocument/2006/relationships/image"/></Relationships>
</file>

<file path=ppt/slides/_rels/slide3.xml.rels><?xml version="1.0" encoding="UTF-8" standalone="yes"?><Relationships xmlns="http://schemas.openxmlformats.org/package/2006/relationships"><Relationship Id="rId1" Target="../tags/tag7.xml" Type="http://schemas.openxmlformats.org/officeDocument/2006/relationships/tags"/><Relationship Id="rId2" Target="../slideLayouts/slideLayout2.xml" Type="http://schemas.openxmlformats.org/officeDocument/2006/relationships/slideLayout"/><Relationship Id="rId3" Target="../notesSlides/notesSlide3.xml" Type="http://schemas.openxmlformats.org/officeDocument/2006/relationships/notesSlide"/><Relationship Id="rId4" Target="../embeddings/oleObject7.bin" Type="http://schemas.openxmlformats.org/officeDocument/2006/relationships/oleObject"/><Relationship Id="rId5" Target="../media/image12.emf" Type="http://schemas.openxmlformats.org/officeDocument/2006/relationships/image"/><Relationship Id="rId6"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tags/tag8.xml" Type="http://schemas.openxmlformats.org/officeDocument/2006/relationships/tags"/><Relationship Id="rId10" Target="../media/image17.png" Type="http://schemas.openxmlformats.org/officeDocument/2006/relationships/image"/><Relationship Id="rId11" Target="../media/image18.png" Type="http://schemas.openxmlformats.org/officeDocument/2006/relationships/image"/><Relationship Id="rId12" Target="../media/image19.png" Type="http://schemas.openxmlformats.org/officeDocument/2006/relationships/image"/><Relationship Id="rId13" Target="../media/image20.png" Type="http://schemas.openxmlformats.org/officeDocument/2006/relationships/image"/><Relationship Id="rId14" Target="../media/image9.png" Type="http://schemas.openxmlformats.org/officeDocument/2006/relationships/image"/><Relationship Id="rId2" Target="../slideLayouts/slideLayout2.xml" Type="http://schemas.openxmlformats.org/officeDocument/2006/relationships/slideLayout"/><Relationship Id="rId3" Target="../notesSlides/notesSlide4.xml" Type="http://schemas.openxmlformats.org/officeDocument/2006/relationships/notesSlide"/><Relationship Id="rId4" Target="../embeddings/oleObject8.bin" Type="http://schemas.openxmlformats.org/officeDocument/2006/relationships/oleObject"/><Relationship Id="rId5" Target="../media/image1.emf" Type="http://schemas.openxmlformats.org/officeDocument/2006/relationships/image"/><Relationship Id="rId6" Target="../media/image13.png" Type="http://schemas.openxmlformats.org/officeDocument/2006/relationships/image"/><Relationship Id="rId7" Target="../media/image14.png" Type="http://schemas.openxmlformats.org/officeDocument/2006/relationships/image"/><Relationship Id="rId8" Target="../media/image15.png" Type="http://schemas.openxmlformats.org/officeDocument/2006/relationships/image"/><Relationship Id="rId9" Target="../media/image16.png" Type="http://schemas.openxmlformats.org/officeDocument/2006/relationships/image"/></Relationships>
</file>

<file path=ppt/slides/_rels/slide5.xml.rels><?xml version="1.0" encoding="UTF-8" standalone="yes"?><Relationships xmlns="http://schemas.openxmlformats.org/package/2006/relationships"><Relationship Id="rId1" Target="../tags/tag9.xml" Type="http://schemas.openxmlformats.org/officeDocument/2006/relationships/tags"/><Relationship Id="rId10" Target="../media/image23.svg" Type="http://schemas.openxmlformats.org/officeDocument/2006/relationships/image"/><Relationship Id="rId11" Target="../media/image24.png" Type="http://schemas.openxmlformats.org/officeDocument/2006/relationships/image"/><Relationship Id="rId12" Target="../media/image25.png" Type="http://schemas.openxmlformats.org/officeDocument/2006/relationships/image"/><Relationship Id="rId13" Target="../media/image26.svg" Type="http://schemas.openxmlformats.org/officeDocument/2006/relationships/image"/><Relationship Id="rId14" Target="../media/image27.png" Type="http://schemas.openxmlformats.org/officeDocument/2006/relationships/image"/><Relationship Id="rId15" Target="../media/image28.svg" Type="http://schemas.openxmlformats.org/officeDocument/2006/relationships/image"/><Relationship Id="rId16" Target="../media/image29.png" Type="http://schemas.openxmlformats.org/officeDocument/2006/relationships/image"/><Relationship Id="rId17" Target="../media/image30.svg" Type="http://schemas.openxmlformats.org/officeDocument/2006/relationships/image"/><Relationship Id="rId18" Target="../media/image31.png" Type="http://schemas.openxmlformats.org/officeDocument/2006/relationships/image"/><Relationship Id="rId19" Target="../media/image32.svg" Type="http://schemas.openxmlformats.org/officeDocument/2006/relationships/image"/><Relationship Id="rId2" Target="../slideLayouts/slideLayout2.xml" Type="http://schemas.openxmlformats.org/officeDocument/2006/relationships/slideLayout"/><Relationship Id="rId20" Target="../media/image33.png" Type="http://schemas.openxmlformats.org/officeDocument/2006/relationships/image"/><Relationship Id="rId21" Target="../media/image34.png" Type="http://schemas.openxmlformats.org/officeDocument/2006/relationships/image"/><Relationship Id="rId22" Target="../media/image9.png" Type="http://schemas.openxmlformats.org/officeDocument/2006/relationships/image"/><Relationship Id="rId3" Target="../notesSlides/notesSlide5.xml" Type="http://schemas.openxmlformats.org/officeDocument/2006/relationships/notesSlide"/><Relationship Id="rId4" Target="../embeddings/oleObject9.bin" Type="http://schemas.openxmlformats.org/officeDocument/2006/relationships/oleObject"/><Relationship Id="rId5" Target="../media/image1.emf" Type="http://schemas.openxmlformats.org/officeDocument/2006/relationships/image"/><Relationship Id="rId6" Target="../media/image13.png" Type="http://schemas.openxmlformats.org/officeDocument/2006/relationships/image"/><Relationship Id="rId7" Target="../media/image16.png" Type="http://schemas.openxmlformats.org/officeDocument/2006/relationships/image"/><Relationship Id="rId8" Target="../media/image21.png" Type="http://schemas.openxmlformats.org/officeDocument/2006/relationships/image"/><Relationship Id="rId9" Target="../media/image2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41.png" Type="http://schemas.openxmlformats.org/officeDocument/2006/relationships/image"/><Relationship Id="rId2" Target="../notesSlides/notesSlide6.xml" Type="http://schemas.openxmlformats.org/officeDocument/2006/relationships/notesSlide"/><Relationship Id="rId3" Target="../media/image35.png" Type="http://schemas.openxmlformats.org/officeDocument/2006/relationships/image"/><Relationship Id="rId4" Target="../media/image36.png" Type="http://schemas.openxmlformats.org/officeDocument/2006/relationships/image"/><Relationship Id="rId5" Target="../media/image37.svg" Type="http://schemas.openxmlformats.org/officeDocument/2006/relationships/image"/><Relationship Id="rId6" Target="../media/image38.png" Type="http://schemas.openxmlformats.org/officeDocument/2006/relationships/image"/><Relationship Id="rId7" Target="../media/image9.png" Type="http://schemas.openxmlformats.org/officeDocument/2006/relationships/image"/><Relationship Id="rId8" Target="../media/image39.png" Type="http://schemas.openxmlformats.org/officeDocument/2006/relationships/image"/><Relationship Id="rId9" Target="../media/image4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46.png" Type="http://schemas.openxmlformats.org/officeDocument/2006/relationships/image"/><Relationship Id="rId11" Target="../media/image47.svg" Type="http://schemas.openxmlformats.org/officeDocument/2006/relationships/image"/><Relationship Id="rId12" Target="../media/image48.png" Type="http://schemas.openxmlformats.org/officeDocument/2006/relationships/image"/><Relationship Id="rId13" Target="../media/image49.svg" Type="http://schemas.openxmlformats.org/officeDocument/2006/relationships/image"/><Relationship Id="rId14" Target="../media/image50.png" Type="http://schemas.openxmlformats.org/officeDocument/2006/relationships/image"/><Relationship Id="rId2" Target="../notesSlides/notesSlide7.xml" Type="http://schemas.openxmlformats.org/officeDocument/2006/relationships/notesSlide"/><Relationship Id="rId3" Target="../media/image42.png" Type="http://schemas.openxmlformats.org/officeDocument/2006/relationships/image"/><Relationship Id="rId4" Target="../media/image43.png" Type="http://schemas.openxmlformats.org/officeDocument/2006/relationships/image"/><Relationship Id="rId5" Target="../media/image9.pn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 Id="rId8" Target="../media/image44.png" Type="http://schemas.openxmlformats.org/officeDocument/2006/relationships/image"/><Relationship Id="rId9" Target="../media/image45.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44.png" Type="http://schemas.openxmlformats.org/officeDocument/2006/relationships/image"/><Relationship Id="rId11" Target="../media/image45.svg" Type="http://schemas.openxmlformats.org/officeDocument/2006/relationships/image"/><Relationship Id="rId12" Target="../media/image46.png" Type="http://schemas.openxmlformats.org/officeDocument/2006/relationships/image"/><Relationship Id="rId13" Target="../media/image47.svg" Type="http://schemas.openxmlformats.org/officeDocument/2006/relationships/image"/><Relationship Id="rId2" Target="../notesSlides/notesSlide8.xml" Type="http://schemas.openxmlformats.org/officeDocument/2006/relationships/notesSlide"/><Relationship Id="rId3" Target="../media/image43.png" Type="http://schemas.openxmlformats.org/officeDocument/2006/relationships/image"/><Relationship Id="rId4" Target="../media/image51.png" Type="http://schemas.openxmlformats.org/officeDocument/2006/relationships/image"/><Relationship Id="rId5" Target="../media/image52.svg" Type="http://schemas.openxmlformats.org/officeDocument/2006/relationships/image"/><Relationship Id="rId6" Target="../media/image9.png" Type="http://schemas.openxmlformats.org/officeDocument/2006/relationships/image"/><Relationship Id="rId7" Target="../media/image53.png" Type="http://schemas.openxmlformats.org/officeDocument/2006/relationships/image"/><Relationship Id="rId8" Target="../media/image27.png" Type="http://schemas.openxmlformats.org/officeDocument/2006/relationships/image"/><Relationship Id="rId9" Target="../media/image28.svg" Type="http://schemas.openxmlformats.org/officeDocument/2006/relationships/image"/></Relationships>
</file>

<file path=ppt/slides/_rels/slide9.xml.rels><?xml version="1.0" encoding="UTF-8" standalone="yes"?><Relationships xmlns="http://schemas.openxmlformats.org/package/2006/relationships"><Relationship Id="rId1" Target="../tags/tag10.xml" Type="http://schemas.openxmlformats.org/officeDocument/2006/relationships/tags"/><Relationship Id="rId10" Target="../media/image57.png" Type="http://schemas.openxmlformats.org/officeDocument/2006/relationships/image"/><Relationship Id="rId11" Target="../media/image58.png" Type="http://schemas.openxmlformats.org/officeDocument/2006/relationships/image"/><Relationship Id="rId12" Target="../media/image59.png" Type="http://schemas.openxmlformats.org/officeDocument/2006/relationships/image"/><Relationship Id="rId13" Target="../media/image60.png" Type="http://schemas.openxmlformats.org/officeDocument/2006/relationships/image"/><Relationship Id="rId14" Target="../media/image61.png" Type="http://schemas.openxmlformats.org/officeDocument/2006/relationships/image"/><Relationship Id="rId15" Target="../media/image62.png" Type="http://schemas.openxmlformats.org/officeDocument/2006/relationships/image"/><Relationship Id="rId16" Target="../media/image16.png" Type="http://schemas.openxmlformats.org/officeDocument/2006/relationships/image"/><Relationship Id="rId17" Target="../media/image9.png" Type="http://schemas.openxmlformats.org/officeDocument/2006/relationships/image"/><Relationship Id="rId2" Target="../slideLayouts/slideLayout2.xml" Type="http://schemas.openxmlformats.org/officeDocument/2006/relationships/slideLayout"/><Relationship Id="rId3" Target="../notesSlides/notesSlide9.xml" Type="http://schemas.openxmlformats.org/officeDocument/2006/relationships/notesSlide"/><Relationship Id="rId4" Target="../embeddings/oleObject10.bin" Type="http://schemas.openxmlformats.org/officeDocument/2006/relationships/oleObject"/><Relationship Id="rId5" Target="../media/image1.emf" Type="http://schemas.openxmlformats.org/officeDocument/2006/relationships/image"/><Relationship Id="rId6" Target="../media/image54.png" Type="http://schemas.openxmlformats.org/officeDocument/2006/relationships/image"/><Relationship Id="rId7" Target="../media/image13.png" Type="http://schemas.openxmlformats.org/officeDocument/2006/relationships/image"/><Relationship Id="rId8" Target="../media/image55.png" Type="http://schemas.openxmlformats.org/officeDocument/2006/relationships/image"/><Relationship Id="rId9" Target="../media/image56.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2DD28-46DD-CDAA-FCEC-24481D360420}"/>
            </a:ext>
          </a:extLst>
        </p:cNvPr>
        <p:cNvGrpSpPr/>
        <p:nvPr/>
      </p:nvGrpSpPr>
      <p:grpSpPr>
        <a:xfrm>
          <a:off x="0" y="0"/>
          <a:ext cx="0" cy="0"/>
          <a:chOff x="0" y="0"/>
          <a:chExt cx="0" cy="0"/>
        </a:xfrm>
      </p:grpSpPr>
      <p:pic>
        <p:nvPicPr>
          <p:cNvPr id="9" name="図 8">
            <a:extLst>
              <a:ext uri="{FF2B5EF4-FFF2-40B4-BE49-F238E27FC236}">
                <a16:creationId xmlns:a16="http://schemas.microsoft.com/office/drawing/2014/main" id="{61B49AC3-5DE4-97B8-855E-C56B9DE7E0FE}"/>
              </a:ext>
            </a:extLst>
          </p:cNvPr>
          <p:cNvPicPr>
            <a:picLocks noChangeAspect="1"/>
          </p:cNvPicPr>
          <p:nvPr/>
        </p:nvPicPr>
        <p:blipFill>
          <a:blip r:embed="rId4">
            <a:duotone>
              <a:prstClr val="black"/>
              <a:schemeClr val="accent2">
                <a:tint val="45000"/>
                <a:satMod val="400000"/>
              </a:schemeClr>
            </a:duotone>
            <a:alphaModFix amt="70000"/>
            <a:extLst>
              <a:ext uri="{BEBA8EAE-BF5A-486C-A8C5-ECC9F3942E4B}">
                <a14:imgProps xmlns:a14="http://schemas.microsoft.com/office/drawing/2010/main">
                  <a14:imgLayer r:embed="rId5">
                    <a14:imgEffect>
                      <a14:saturation sat="0"/>
                    </a14:imgEffect>
                  </a14:imgLayer>
                </a14:imgProps>
              </a:ext>
            </a:extLst>
          </a:blip>
          <a:srcRect l="21238" t="30805"/>
          <a:stretch/>
        </p:blipFill>
        <p:spPr>
          <a:xfrm>
            <a:off x="-3" y="0"/>
            <a:ext cx="7534275" cy="6858000"/>
          </a:xfrm>
          <a:prstGeom prst="rect">
            <a:avLst/>
          </a:prstGeom>
        </p:spPr>
      </p:pic>
      <p:pic>
        <p:nvPicPr>
          <p:cNvPr id="12" name="図 11">
            <a:extLst>
              <a:ext uri="{FF2B5EF4-FFF2-40B4-BE49-F238E27FC236}">
                <a16:creationId xmlns:a16="http://schemas.microsoft.com/office/drawing/2014/main" id="{0F68BA7D-ED8F-6BE9-0CDA-B51E93DD80B2}"/>
              </a:ext>
            </a:extLst>
          </p:cNvPr>
          <p:cNvPicPr>
            <a:picLocks noChangeAspect="1"/>
          </p:cNvPicPr>
          <p:nvPr/>
        </p:nvPicPr>
        <p:blipFill>
          <a:blip r:embed="rId6">
            <a:alphaModFix amt="70000"/>
          </a:blip>
          <a:srcRect l="-1" t="2959" r="19960" b="28994"/>
          <a:stretch/>
        </p:blipFill>
        <p:spPr>
          <a:xfrm>
            <a:off x="2082540" y="0"/>
            <a:ext cx="7852570" cy="6858000"/>
          </a:xfrm>
          <a:prstGeom prst="rect">
            <a:avLst/>
          </a:prstGeom>
        </p:spPr>
      </p:pic>
      <p:graphicFrame>
        <p:nvGraphicFramePr>
          <p:cNvPr id="15" name="think-cell data - do not delete" hidden="1">
            <a:extLst>
              <a:ext uri="{FF2B5EF4-FFF2-40B4-BE49-F238E27FC236}">
                <a16:creationId xmlns:a16="http://schemas.microsoft.com/office/drawing/2014/main" id="{47BBD879-5E07-ACF8-9704-218AE31F7E7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7" imgW="554" imgH="551" progId="TCLayout.ActiveDocument.1">
                  <p:embed/>
                </p:oleObj>
              </mc:Choice>
              <mc:Fallback>
                <p:oleObj name="think-cellスライド" r:id="rId7" imgW="554" imgH="551" progId="TCLayout.ActiveDocument.1">
                  <p:embed/>
                  <p:pic>
                    <p:nvPicPr>
                      <p:cNvPr id="15" name="think-cell data - do not delete" hidden="1">
                        <a:extLst>
                          <a:ext uri="{FF2B5EF4-FFF2-40B4-BE49-F238E27FC236}">
                            <a16:creationId xmlns:a16="http://schemas.microsoft.com/office/drawing/2014/main" id="{47BBD879-5E07-ACF8-9704-218AE31F7E7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4" name="図 3" descr="ロゴ&#10;&#10;AI によって生成されたコンテンツは間違っている可能性があります。">
            <a:extLst>
              <a:ext uri="{FF2B5EF4-FFF2-40B4-BE49-F238E27FC236}">
                <a16:creationId xmlns:a16="http://schemas.microsoft.com/office/drawing/2014/main" id="{AF55BFD5-2772-22BA-C27B-F1015FE5372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sp>
        <p:nvSpPr>
          <p:cNvPr id="5" name="タイトル 2">
            <a:extLst>
              <a:ext uri="{FF2B5EF4-FFF2-40B4-BE49-F238E27FC236}">
                <a16:creationId xmlns:a16="http://schemas.microsoft.com/office/drawing/2014/main" id="{0A32CF4E-3688-CDCE-2012-A77DBCA59421}"/>
              </a:ext>
            </a:extLst>
          </p:cNvPr>
          <p:cNvSpPr txBox="1">
            <a:spLocks/>
          </p:cNvSpPr>
          <p:nvPr/>
        </p:nvSpPr>
        <p:spPr>
          <a:xfrm>
            <a:off x="1393476" y="2639784"/>
            <a:ext cx="7534275" cy="1578432"/>
          </a:xfrm>
          <a:prstGeom prst="rect">
            <a:avLst/>
          </a:prstGeom>
        </p:spPr>
        <p:txBody>
          <a:bodyPr vert="horz"/>
          <a:lstStyle>
            <a:lvl1pPr algn="l" defTabSz="742923" rtl="0" eaLnBrk="1" latinLnBrk="0" hangingPunct="1">
              <a:lnSpc>
                <a:spcPct val="90000"/>
              </a:lnSpc>
              <a:spcBef>
                <a:spcPct val="0"/>
              </a:spcBef>
              <a:buNone/>
              <a:defRPr kumimoji="1" lang="en-US" altLang="en-US" sz="1474" b="1" i="0" kern="1200" spc="221" dirty="0">
                <a:solidFill>
                  <a:schemeClr val="bg1"/>
                </a:solidFill>
                <a:latin typeface="Meiryo" panose="020B0604030504040204" pitchFamily="34" charset="-128"/>
                <a:ea typeface="Meiryo" panose="020B0604030504040204" pitchFamily="34" charset="-128"/>
                <a:cs typeface="+mn-cs"/>
              </a:defRPr>
            </a:lvl1pPr>
          </a:lstStyle>
          <a:p>
            <a:pPr algn="ctr"/>
            <a:r>
              <a:rPr lang="ja-JP" altLang="en-US" sz="4000">
                <a:ln>
                  <a:solidFill>
                    <a:schemeClr val="bg1"/>
                  </a:solidFill>
                </a:ln>
                <a:solidFill>
                  <a:schemeClr val="tx1"/>
                </a:solidFill>
              </a:rPr>
              <a:t>予防接種デジタル化について</a:t>
            </a:r>
            <a:endParaRPr lang="en-US" altLang="ja-JP" sz="4000">
              <a:ln>
                <a:solidFill>
                  <a:schemeClr val="bg1"/>
                </a:solidFill>
              </a:ln>
              <a:solidFill>
                <a:schemeClr val="tx1"/>
              </a:solidFill>
            </a:endParaRPr>
          </a:p>
          <a:p>
            <a:pPr algn="ctr"/>
            <a:r>
              <a:rPr lang="ja-JP" altLang="en-US" sz="4000">
                <a:ln>
                  <a:solidFill>
                    <a:schemeClr val="bg1"/>
                  </a:solidFill>
                </a:ln>
                <a:solidFill>
                  <a:schemeClr val="tx1"/>
                </a:solidFill>
              </a:rPr>
              <a:t>～医療機関向け～</a:t>
            </a:r>
            <a:endParaRPr lang="en-US" altLang="ja-JP" sz="4000">
              <a:ln>
                <a:solidFill>
                  <a:schemeClr val="bg1"/>
                </a:solidFill>
              </a:ln>
              <a:solidFill>
                <a:schemeClr val="tx1"/>
              </a:solidFill>
            </a:endParaRPr>
          </a:p>
          <a:p>
            <a:pPr algn="ctr"/>
            <a:endParaRPr lang="en-US" altLang="ja-JP" sz="4000">
              <a:ln>
                <a:solidFill>
                  <a:schemeClr val="bg1"/>
                </a:solidFill>
              </a:ln>
              <a:solidFill>
                <a:schemeClr val="tx1"/>
              </a:solidFill>
            </a:endParaRPr>
          </a:p>
          <a:p>
            <a:pPr algn="ctr"/>
            <a:r>
              <a:rPr lang="ja-JP" altLang="en-US" sz="4000">
                <a:ln>
                  <a:solidFill>
                    <a:schemeClr val="bg1"/>
                  </a:solidFill>
                </a:ln>
                <a:solidFill>
                  <a:schemeClr val="tx1"/>
                </a:solidFill>
              </a:rPr>
              <a:t>概要</a:t>
            </a:r>
            <a:r>
              <a:rPr lang="ja-JP" sz="4000">
                <a:ln>
                  <a:solidFill>
                    <a:schemeClr val="bg1"/>
                  </a:solidFill>
                </a:ln>
                <a:solidFill>
                  <a:schemeClr val="tx1"/>
                </a:solidFill>
              </a:rPr>
              <a:t>編</a:t>
            </a:r>
          </a:p>
        </p:txBody>
      </p:sp>
    </p:spTree>
    <p:extLst>
      <p:ext uri="{BB962C8B-B14F-4D97-AF65-F5344CB8AC3E}">
        <p14:creationId xmlns:p14="http://schemas.microsoft.com/office/powerpoint/2010/main" val="265606382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C0CD9-4B57-C0D6-8358-1705DEC3787E}"/>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D4C22C9-54DC-460A-6463-82747DCAAA3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6" name="think-cell data - do not delete" hidden="1">
                        <a:extLst>
                          <a:ext uri="{FF2B5EF4-FFF2-40B4-BE49-F238E27FC236}">
                            <a16:creationId xmlns:a16="http://schemas.microsoft.com/office/drawing/2014/main" id="{7D4C22C9-54DC-460A-6463-82747DCAAA3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タイトル 24">
            <a:extLst>
              <a:ext uri="{FF2B5EF4-FFF2-40B4-BE49-F238E27FC236}">
                <a16:creationId xmlns:a16="http://schemas.microsoft.com/office/drawing/2014/main" id="{75939020-D022-AE3F-5123-884DC81C7B45}"/>
              </a:ext>
            </a:extLst>
          </p:cNvPr>
          <p:cNvSpPr>
            <a:spLocks noGrp="1"/>
          </p:cNvSpPr>
          <p:nvPr>
            <p:ph type="title"/>
          </p:nvPr>
        </p:nvSpPr>
        <p:spPr>
          <a:xfrm>
            <a:off x="0" y="0"/>
            <a:ext cx="9906000" cy="757082"/>
          </a:xfrm>
        </p:spPr>
        <p:txBody>
          <a:bodyPr vert="horz"/>
          <a:lstStyle/>
          <a:p>
            <a:r>
              <a:rPr lang="ja-JP" altLang="en-US" sz="2000">
                <a:latin typeface="+mn-ea"/>
              </a:rPr>
              <a:t>２．予防接種事務デジタル化</a:t>
            </a:r>
          </a:p>
        </p:txBody>
      </p:sp>
      <p:sp>
        <p:nvSpPr>
          <p:cNvPr id="3" name="テキスト ボックス 2">
            <a:extLst>
              <a:ext uri="{FF2B5EF4-FFF2-40B4-BE49-F238E27FC236}">
                <a16:creationId xmlns:a16="http://schemas.microsoft.com/office/drawing/2014/main" id="{7405BEF3-6578-20CD-C045-D91B07C1E589}"/>
              </a:ext>
            </a:extLst>
          </p:cNvPr>
          <p:cNvSpPr txBox="1"/>
          <p:nvPr/>
        </p:nvSpPr>
        <p:spPr>
          <a:xfrm>
            <a:off x="639618" y="115690"/>
            <a:ext cx="8626763" cy="152811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600"/>
              </a:spcAft>
              <a:buClr>
                <a:srgbClr val="103185"/>
              </a:buClr>
              <a:buSzTx/>
              <a:buFontTx/>
              <a:buNone/>
              <a:tabLst/>
              <a:defRPr/>
            </a:pPr>
            <a:r>
              <a:rPr kumimoji="1" lang="ja-JP" altLang="en-US" sz="2800" b="1" i="0" u="none" strike="noStrike" kern="1200" cap="none" spc="0" normalizeH="0" baseline="0" noProof="0">
                <a:ln>
                  <a:noFill/>
                </a:ln>
                <a:solidFill>
                  <a:srgbClr val="103185"/>
                </a:solidFill>
                <a:effectLst/>
                <a:uLnTx/>
                <a:uFillTx/>
                <a:latin typeface="+mn-ea"/>
                <a:cs typeface="+mn-cs"/>
              </a:rPr>
              <a:t>地域の実情に応じて、これまでどおりの業務で</a:t>
            </a:r>
            <a:endParaRPr kumimoji="1" lang="en-US" altLang="ja-JP" sz="2800" b="1" i="0" u="none" strike="noStrike" kern="1200" cap="none" spc="0" normalizeH="0" baseline="0" noProof="0">
              <a:ln>
                <a:noFill/>
              </a:ln>
              <a:solidFill>
                <a:srgbClr val="103185"/>
              </a:solidFill>
              <a:effectLst/>
              <a:uLnTx/>
              <a:uFillTx/>
              <a:latin typeface="+mn-ea"/>
              <a:cs typeface="+mn-cs"/>
            </a:endParaRPr>
          </a:p>
          <a:p>
            <a:pPr marL="0" marR="0" lvl="0" indent="0" algn="ctr" defTabSz="914400" rtl="0" eaLnBrk="1" fontAlgn="auto" latinLnBrk="0" hangingPunct="1">
              <a:lnSpc>
                <a:spcPct val="120000"/>
              </a:lnSpc>
              <a:spcBef>
                <a:spcPts val="0"/>
              </a:spcBef>
              <a:spcAft>
                <a:spcPts val="600"/>
              </a:spcAft>
              <a:buClr>
                <a:srgbClr val="103185"/>
              </a:buClr>
              <a:buSzTx/>
              <a:buFontTx/>
              <a:buNone/>
              <a:tabLst/>
              <a:defRPr/>
            </a:pPr>
            <a:r>
              <a:rPr kumimoji="1" lang="ja-JP" altLang="en-US" sz="2800" b="1" i="0" u="none" strike="noStrike" kern="1200" cap="none" spc="0" normalizeH="0" baseline="0" noProof="0">
                <a:ln>
                  <a:noFill/>
                </a:ln>
                <a:solidFill>
                  <a:srgbClr val="103185"/>
                </a:solidFill>
                <a:effectLst/>
                <a:uLnTx/>
                <a:uFillTx/>
                <a:latin typeface="+mn-ea"/>
                <a:cs typeface="+mn-cs"/>
              </a:rPr>
              <a:t>継続することも可能です！</a:t>
            </a:r>
            <a:endParaRPr kumimoji="1" lang="en-US" altLang="ja-JP" sz="2800" b="1" i="0" u="none" strike="noStrike" kern="1200" cap="none" spc="0" normalizeH="0" baseline="0" noProof="0">
              <a:ln>
                <a:noFill/>
              </a:ln>
              <a:solidFill>
                <a:srgbClr val="103185"/>
              </a:solidFill>
              <a:effectLst/>
              <a:uLnTx/>
              <a:uFillTx/>
              <a:latin typeface="+mn-ea"/>
              <a:cs typeface="+mn-cs"/>
            </a:endParaRPr>
          </a:p>
          <a:p>
            <a:pPr marL="0" marR="0" lvl="0" indent="0" algn="ctr" defTabSz="914400" rtl="0" eaLnBrk="1" fontAlgn="auto" latinLnBrk="0" hangingPunct="1">
              <a:lnSpc>
                <a:spcPct val="120000"/>
              </a:lnSpc>
              <a:spcBef>
                <a:spcPts val="0"/>
              </a:spcBef>
              <a:spcAft>
                <a:spcPts val="600"/>
              </a:spcAft>
              <a:buClr>
                <a:srgbClr val="103185"/>
              </a:buClr>
              <a:buSzTx/>
              <a:buFontTx/>
              <a:buNone/>
              <a:tabLst/>
              <a:defRPr/>
            </a:pPr>
            <a:r>
              <a:rPr kumimoji="1" lang="ja-JP" altLang="en-US" sz="1400" b="1" i="0" u="none" strike="noStrike" kern="1200" cap="none" spc="0" normalizeH="0" baseline="0" noProof="0">
                <a:ln>
                  <a:noFill/>
                </a:ln>
                <a:solidFill>
                  <a:srgbClr val="103185"/>
                </a:solidFill>
                <a:effectLst/>
                <a:uLnTx/>
                <a:uFillTx/>
                <a:latin typeface="+mn-ea"/>
                <a:cs typeface="+mn-cs"/>
              </a:rPr>
              <a:t>（自治体と医師会等、医療機関の取り決めによります）</a:t>
            </a:r>
          </a:p>
        </p:txBody>
      </p:sp>
      <p:pic>
        <p:nvPicPr>
          <p:cNvPr id="5" name="図 4">
            <a:extLst>
              <a:ext uri="{FF2B5EF4-FFF2-40B4-BE49-F238E27FC236}">
                <a16:creationId xmlns:a16="http://schemas.microsoft.com/office/drawing/2014/main" id="{280E0149-CE30-8FEA-68CB-6C1DC5F7A1B8}"/>
              </a:ext>
            </a:extLst>
          </p:cNvPr>
          <p:cNvPicPr>
            <a:picLocks noChangeAspect="1"/>
          </p:cNvPicPr>
          <p:nvPr/>
        </p:nvPicPr>
        <p:blipFill>
          <a:blip r:embed="rId6"/>
          <a:stretch>
            <a:fillRect/>
          </a:stretch>
        </p:blipFill>
        <p:spPr>
          <a:xfrm>
            <a:off x="245075" y="4424316"/>
            <a:ext cx="1842025" cy="2285549"/>
          </a:xfrm>
          <a:prstGeom prst="rect">
            <a:avLst/>
          </a:prstGeom>
        </p:spPr>
      </p:pic>
      <p:pic>
        <p:nvPicPr>
          <p:cNvPr id="12" name="図 11">
            <a:extLst>
              <a:ext uri="{FF2B5EF4-FFF2-40B4-BE49-F238E27FC236}">
                <a16:creationId xmlns:a16="http://schemas.microsoft.com/office/drawing/2014/main" id="{65D50312-F860-AA08-AF2C-BAC1EAB70D1A}"/>
              </a:ext>
            </a:extLst>
          </p:cNvPr>
          <p:cNvPicPr>
            <a:picLocks noChangeAspect="1"/>
          </p:cNvPicPr>
          <p:nvPr/>
        </p:nvPicPr>
        <p:blipFill>
          <a:blip r:embed="rId7"/>
          <a:stretch>
            <a:fillRect/>
          </a:stretch>
        </p:blipFill>
        <p:spPr>
          <a:xfrm rot="706132">
            <a:off x="382024" y="2257596"/>
            <a:ext cx="1033707" cy="1299195"/>
          </a:xfrm>
          <a:prstGeom prst="rect">
            <a:avLst/>
          </a:prstGeom>
        </p:spPr>
      </p:pic>
      <p:grpSp>
        <p:nvGrpSpPr>
          <p:cNvPr id="11" name="グループ化 10">
            <a:extLst>
              <a:ext uri="{FF2B5EF4-FFF2-40B4-BE49-F238E27FC236}">
                <a16:creationId xmlns:a16="http://schemas.microsoft.com/office/drawing/2014/main" id="{621DEA1E-161D-7210-6CBA-724C84F69488}"/>
              </a:ext>
            </a:extLst>
          </p:cNvPr>
          <p:cNvGrpSpPr/>
          <p:nvPr/>
        </p:nvGrpSpPr>
        <p:grpSpPr>
          <a:xfrm>
            <a:off x="2145661" y="2124215"/>
            <a:ext cx="2015597" cy="1565957"/>
            <a:chOff x="1868752" y="1727958"/>
            <a:chExt cx="1755188" cy="1363640"/>
          </a:xfrm>
        </p:grpSpPr>
        <p:pic>
          <p:nvPicPr>
            <p:cNvPr id="29" name="図 28">
              <a:extLst>
                <a:ext uri="{FF2B5EF4-FFF2-40B4-BE49-F238E27FC236}">
                  <a16:creationId xmlns:a16="http://schemas.microsoft.com/office/drawing/2014/main" id="{525B10E3-B369-DE98-E575-DB3260A6DEC9}"/>
                </a:ext>
              </a:extLst>
            </p:cNvPr>
            <p:cNvPicPr>
              <a:picLocks noChangeAspect="1"/>
            </p:cNvPicPr>
            <p:nvPr/>
          </p:nvPicPr>
          <p:blipFill>
            <a:blip r:embed="rId8"/>
            <a:stretch>
              <a:fillRect/>
            </a:stretch>
          </p:blipFill>
          <p:spPr>
            <a:xfrm>
              <a:off x="1868752" y="2062694"/>
              <a:ext cx="1755188" cy="1028904"/>
            </a:xfrm>
            <a:prstGeom prst="rect">
              <a:avLst/>
            </a:prstGeom>
          </p:spPr>
        </p:pic>
        <p:sp>
          <p:nvSpPr>
            <p:cNvPr id="30" name="テキスト ボックス 29">
              <a:extLst>
                <a:ext uri="{FF2B5EF4-FFF2-40B4-BE49-F238E27FC236}">
                  <a16:creationId xmlns:a16="http://schemas.microsoft.com/office/drawing/2014/main" id="{0CE00BBF-52C7-4FB8-59E3-79CECD37E7D5}"/>
                </a:ext>
              </a:extLst>
            </p:cNvPr>
            <p:cNvSpPr txBox="1"/>
            <p:nvPr/>
          </p:nvSpPr>
          <p:spPr>
            <a:xfrm>
              <a:off x="2148479" y="1727958"/>
              <a:ext cx="1226412" cy="3484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srgbClr val="0070C0"/>
                  </a:solidFill>
                  <a:effectLst/>
                  <a:uLnTx/>
                  <a:uFillTx/>
                  <a:latin typeface="+mn-ea"/>
                  <a:cs typeface="+mn-cs"/>
                </a:rPr>
                <a:t>医療機関</a:t>
              </a:r>
            </a:p>
          </p:txBody>
        </p:sp>
      </p:grpSp>
      <p:grpSp>
        <p:nvGrpSpPr>
          <p:cNvPr id="8" name="グループ化 7">
            <a:extLst>
              <a:ext uri="{FF2B5EF4-FFF2-40B4-BE49-F238E27FC236}">
                <a16:creationId xmlns:a16="http://schemas.microsoft.com/office/drawing/2014/main" id="{D694D869-0236-1727-B5E4-36375441C718}"/>
              </a:ext>
            </a:extLst>
          </p:cNvPr>
          <p:cNvGrpSpPr/>
          <p:nvPr/>
        </p:nvGrpSpPr>
        <p:grpSpPr>
          <a:xfrm>
            <a:off x="4902763" y="1836687"/>
            <a:ext cx="1813906" cy="2094712"/>
            <a:chOff x="-2244343" y="5163009"/>
            <a:chExt cx="1918236" cy="2215193"/>
          </a:xfrm>
        </p:grpSpPr>
        <p:pic>
          <p:nvPicPr>
            <p:cNvPr id="26" name="図 25">
              <a:extLst>
                <a:ext uri="{FF2B5EF4-FFF2-40B4-BE49-F238E27FC236}">
                  <a16:creationId xmlns:a16="http://schemas.microsoft.com/office/drawing/2014/main" id="{3929DC62-A244-19A9-75EA-9AAA83C4C5D5}"/>
                </a:ext>
              </a:extLst>
            </p:cNvPr>
            <p:cNvPicPr>
              <a:picLocks noChangeAspect="1"/>
            </p:cNvPicPr>
            <p:nvPr/>
          </p:nvPicPr>
          <p:blipFill>
            <a:blip r:embed="rId7"/>
            <a:stretch>
              <a:fillRect/>
            </a:stretch>
          </p:blipFill>
          <p:spPr>
            <a:xfrm>
              <a:off x="-2244343" y="5163009"/>
              <a:ext cx="1156236" cy="1453193"/>
            </a:xfrm>
            <a:prstGeom prst="rect">
              <a:avLst/>
            </a:prstGeom>
          </p:spPr>
        </p:pic>
        <p:pic>
          <p:nvPicPr>
            <p:cNvPr id="31" name="図 30">
              <a:extLst>
                <a:ext uri="{FF2B5EF4-FFF2-40B4-BE49-F238E27FC236}">
                  <a16:creationId xmlns:a16="http://schemas.microsoft.com/office/drawing/2014/main" id="{F036AB16-4779-C93E-4549-B9F881D4740E}"/>
                </a:ext>
              </a:extLst>
            </p:cNvPr>
            <p:cNvPicPr>
              <a:picLocks noChangeAspect="1"/>
            </p:cNvPicPr>
            <p:nvPr/>
          </p:nvPicPr>
          <p:blipFill>
            <a:blip r:embed="rId7"/>
            <a:stretch>
              <a:fillRect/>
            </a:stretch>
          </p:blipFill>
          <p:spPr>
            <a:xfrm>
              <a:off x="-2091943" y="5315409"/>
              <a:ext cx="1156236" cy="1453193"/>
            </a:xfrm>
            <a:prstGeom prst="rect">
              <a:avLst/>
            </a:prstGeom>
          </p:spPr>
        </p:pic>
        <p:pic>
          <p:nvPicPr>
            <p:cNvPr id="32" name="図 31">
              <a:extLst>
                <a:ext uri="{FF2B5EF4-FFF2-40B4-BE49-F238E27FC236}">
                  <a16:creationId xmlns:a16="http://schemas.microsoft.com/office/drawing/2014/main" id="{C9E48E13-0C2E-A6D0-33A4-62A786B2AE7E}"/>
                </a:ext>
              </a:extLst>
            </p:cNvPr>
            <p:cNvPicPr>
              <a:picLocks noChangeAspect="1"/>
            </p:cNvPicPr>
            <p:nvPr/>
          </p:nvPicPr>
          <p:blipFill>
            <a:blip r:embed="rId7"/>
            <a:stretch>
              <a:fillRect/>
            </a:stretch>
          </p:blipFill>
          <p:spPr>
            <a:xfrm>
              <a:off x="-1939543" y="5467809"/>
              <a:ext cx="1156236" cy="1453193"/>
            </a:xfrm>
            <a:prstGeom prst="rect">
              <a:avLst/>
            </a:prstGeom>
          </p:spPr>
        </p:pic>
        <p:pic>
          <p:nvPicPr>
            <p:cNvPr id="33" name="図 32">
              <a:extLst>
                <a:ext uri="{FF2B5EF4-FFF2-40B4-BE49-F238E27FC236}">
                  <a16:creationId xmlns:a16="http://schemas.microsoft.com/office/drawing/2014/main" id="{2483E92F-E079-B175-194D-739C18B2BF85}"/>
                </a:ext>
              </a:extLst>
            </p:cNvPr>
            <p:cNvPicPr>
              <a:picLocks noChangeAspect="1"/>
            </p:cNvPicPr>
            <p:nvPr/>
          </p:nvPicPr>
          <p:blipFill>
            <a:blip r:embed="rId7"/>
            <a:stretch>
              <a:fillRect/>
            </a:stretch>
          </p:blipFill>
          <p:spPr>
            <a:xfrm>
              <a:off x="-1787143" y="5620209"/>
              <a:ext cx="1156236" cy="1453193"/>
            </a:xfrm>
            <a:prstGeom prst="rect">
              <a:avLst/>
            </a:prstGeom>
          </p:spPr>
        </p:pic>
        <p:pic>
          <p:nvPicPr>
            <p:cNvPr id="34" name="図 33">
              <a:extLst>
                <a:ext uri="{FF2B5EF4-FFF2-40B4-BE49-F238E27FC236}">
                  <a16:creationId xmlns:a16="http://schemas.microsoft.com/office/drawing/2014/main" id="{1076A7A1-0AFC-73A9-BA14-8720B6DFAD72}"/>
                </a:ext>
              </a:extLst>
            </p:cNvPr>
            <p:cNvPicPr>
              <a:picLocks noChangeAspect="1"/>
            </p:cNvPicPr>
            <p:nvPr/>
          </p:nvPicPr>
          <p:blipFill>
            <a:blip r:embed="rId7"/>
            <a:stretch>
              <a:fillRect/>
            </a:stretch>
          </p:blipFill>
          <p:spPr>
            <a:xfrm>
              <a:off x="-1634743" y="5772609"/>
              <a:ext cx="1156236" cy="1453193"/>
            </a:xfrm>
            <a:prstGeom prst="rect">
              <a:avLst/>
            </a:prstGeom>
          </p:spPr>
        </p:pic>
        <p:pic>
          <p:nvPicPr>
            <p:cNvPr id="36" name="図 35">
              <a:extLst>
                <a:ext uri="{FF2B5EF4-FFF2-40B4-BE49-F238E27FC236}">
                  <a16:creationId xmlns:a16="http://schemas.microsoft.com/office/drawing/2014/main" id="{190EE9B1-E786-EAD3-A72F-769F9E01142D}"/>
                </a:ext>
              </a:extLst>
            </p:cNvPr>
            <p:cNvPicPr>
              <a:picLocks noChangeAspect="1"/>
            </p:cNvPicPr>
            <p:nvPr/>
          </p:nvPicPr>
          <p:blipFill>
            <a:blip r:embed="rId7"/>
            <a:stretch>
              <a:fillRect/>
            </a:stretch>
          </p:blipFill>
          <p:spPr>
            <a:xfrm>
              <a:off x="-1482343" y="5925009"/>
              <a:ext cx="1156236" cy="1453193"/>
            </a:xfrm>
            <a:prstGeom prst="rect">
              <a:avLst/>
            </a:prstGeom>
          </p:spPr>
        </p:pic>
      </p:grpSp>
      <p:sp>
        <p:nvSpPr>
          <p:cNvPr id="39" name="思考の吹き出し: 雲形 38">
            <a:extLst>
              <a:ext uri="{FF2B5EF4-FFF2-40B4-BE49-F238E27FC236}">
                <a16:creationId xmlns:a16="http://schemas.microsoft.com/office/drawing/2014/main" id="{F26FFFE7-1FDA-1041-16D6-F6CDA01CFCA5}"/>
              </a:ext>
            </a:extLst>
          </p:cNvPr>
          <p:cNvSpPr/>
          <p:nvPr/>
        </p:nvSpPr>
        <p:spPr>
          <a:xfrm>
            <a:off x="143842" y="3781347"/>
            <a:ext cx="2555841" cy="732738"/>
          </a:xfrm>
          <a:prstGeom prst="cloudCallout">
            <a:avLst>
              <a:gd name="adj1" fmla="val -7782"/>
              <a:gd name="adj2" fmla="val 6577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a:solidFill>
                <a:sysClr val="windowText" lastClr="000000"/>
              </a:solidFill>
              <a:latin typeface="+mn-ea"/>
            </a:endParaRPr>
          </a:p>
        </p:txBody>
      </p:sp>
      <p:grpSp>
        <p:nvGrpSpPr>
          <p:cNvPr id="13" name="グループ化 12">
            <a:extLst>
              <a:ext uri="{FF2B5EF4-FFF2-40B4-BE49-F238E27FC236}">
                <a16:creationId xmlns:a16="http://schemas.microsoft.com/office/drawing/2014/main" id="{F137B79E-AC0F-5672-34AE-6626EE1B6D54}"/>
              </a:ext>
            </a:extLst>
          </p:cNvPr>
          <p:cNvGrpSpPr/>
          <p:nvPr/>
        </p:nvGrpSpPr>
        <p:grpSpPr>
          <a:xfrm>
            <a:off x="7352340" y="2092115"/>
            <a:ext cx="2459402" cy="1587451"/>
            <a:chOff x="3997353" y="1691529"/>
            <a:chExt cx="2141654" cy="1382357"/>
          </a:xfrm>
        </p:grpSpPr>
        <p:sp>
          <p:nvSpPr>
            <p:cNvPr id="48" name="テキスト ボックス 47">
              <a:extLst>
                <a:ext uri="{FF2B5EF4-FFF2-40B4-BE49-F238E27FC236}">
                  <a16:creationId xmlns:a16="http://schemas.microsoft.com/office/drawing/2014/main" id="{D2D56739-DA8A-7ED1-09F7-145B7D8466E7}"/>
                </a:ext>
              </a:extLst>
            </p:cNvPr>
            <p:cNvSpPr txBox="1"/>
            <p:nvPr/>
          </p:nvSpPr>
          <p:spPr>
            <a:xfrm>
              <a:off x="3997353" y="1691529"/>
              <a:ext cx="2141654" cy="3484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srgbClr val="0070C0"/>
                  </a:solidFill>
                  <a:effectLst/>
                  <a:uLnTx/>
                  <a:uFillTx/>
                  <a:latin typeface="+mn-ea"/>
                  <a:cs typeface="+mn-cs"/>
                </a:rPr>
                <a:t>自治体・医師会等</a:t>
              </a:r>
            </a:p>
          </p:txBody>
        </p:sp>
        <p:pic>
          <p:nvPicPr>
            <p:cNvPr id="50" name="図 49">
              <a:extLst>
                <a:ext uri="{FF2B5EF4-FFF2-40B4-BE49-F238E27FC236}">
                  <a16:creationId xmlns:a16="http://schemas.microsoft.com/office/drawing/2014/main" id="{E5211EAE-F7D3-47F6-1C67-DCD28D966335}"/>
                </a:ext>
              </a:extLst>
            </p:cNvPr>
            <p:cNvPicPr>
              <a:picLocks noChangeAspect="1"/>
            </p:cNvPicPr>
            <p:nvPr/>
          </p:nvPicPr>
          <p:blipFill>
            <a:blip r:embed="rId9"/>
            <a:stretch>
              <a:fillRect/>
            </a:stretch>
          </p:blipFill>
          <p:spPr>
            <a:xfrm>
              <a:off x="4277492" y="2120197"/>
              <a:ext cx="1725378" cy="953689"/>
            </a:xfrm>
            <a:prstGeom prst="rect">
              <a:avLst/>
            </a:prstGeom>
          </p:spPr>
        </p:pic>
      </p:grpSp>
      <p:sp>
        <p:nvSpPr>
          <p:cNvPr id="22" name="フリーフォーム: 図形 21">
            <a:extLst>
              <a:ext uri="{FF2B5EF4-FFF2-40B4-BE49-F238E27FC236}">
                <a16:creationId xmlns:a16="http://schemas.microsoft.com/office/drawing/2014/main" id="{8871FAC6-D123-6D7E-07AE-C67C8DF74AA0}"/>
              </a:ext>
            </a:extLst>
          </p:cNvPr>
          <p:cNvSpPr/>
          <p:nvPr/>
        </p:nvSpPr>
        <p:spPr>
          <a:xfrm rot="1283783">
            <a:off x="2910738" y="2931804"/>
            <a:ext cx="6801290" cy="4170815"/>
          </a:xfrm>
          <a:custGeom>
            <a:avLst/>
            <a:gdLst>
              <a:gd name="connsiteX0" fmla="*/ 5516239 w 6801290"/>
              <a:gd name="connsiteY0" fmla="*/ 0 h 4170815"/>
              <a:gd name="connsiteX1" fmla="*/ 5649561 w 6801290"/>
              <a:gd name="connsiteY1" fmla="*/ 467023 h 4170815"/>
              <a:gd name="connsiteX2" fmla="*/ 6153959 w 6801290"/>
              <a:gd name="connsiteY2" fmla="*/ 269389 h 4170815"/>
              <a:gd name="connsiteX3" fmla="*/ 6270444 w 6801290"/>
              <a:gd name="connsiteY3" fmla="*/ 320288 h 4170815"/>
              <a:gd name="connsiteX4" fmla="*/ 6795072 w 6801290"/>
              <a:gd name="connsiteY4" fmla="*/ 1659230 h 4170815"/>
              <a:gd name="connsiteX5" fmla="*/ 6744172 w 6801290"/>
              <a:gd name="connsiteY5" fmla="*/ 1775714 h 4170815"/>
              <a:gd name="connsiteX6" fmla="*/ 647331 w 6801290"/>
              <a:gd name="connsiteY6" fmla="*/ 4164596 h 4170815"/>
              <a:gd name="connsiteX7" fmla="*/ 530847 w 6801290"/>
              <a:gd name="connsiteY7" fmla="*/ 4113697 h 4170815"/>
              <a:gd name="connsiteX8" fmla="*/ 6219 w 6801290"/>
              <a:gd name="connsiteY8" fmla="*/ 2774755 h 4170815"/>
              <a:gd name="connsiteX9" fmla="*/ 57118 w 6801290"/>
              <a:gd name="connsiteY9" fmla="*/ 2658271 h 4170815"/>
              <a:gd name="connsiteX10" fmla="*/ 5349335 w 6801290"/>
              <a:gd name="connsiteY10" fmla="*/ 584659 h 417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01290" h="4170815">
                <a:moveTo>
                  <a:pt x="5516239" y="0"/>
                </a:moveTo>
                <a:lnTo>
                  <a:pt x="5649561" y="467023"/>
                </a:lnTo>
                <a:lnTo>
                  <a:pt x="6153959" y="269389"/>
                </a:lnTo>
                <a:cubicBezTo>
                  <a:pt x="6200181" y="251278"/>
                  <a:pt x="6252333" y="274067"/>
                  <a:pt x="6270444" y="320288"/>
                </a:cubicBezTo>
                <a:lnTo>
                  <a:pt x="6795072" y="1659230"/>
                </a:lnTo>
                <a:cubicBezTo>
                  <a:pt x="6813182" y="1705451"/>
                  <a:pt x="6790394" y="1757603"/>
                  <a:pt x="6744172" y="1775714"/>
                </a:cubicBezTo>
                <a:lnTo>
                  <a:pt x="647331" y="4164596"/>
                </a:lnTo>
                <a:cubicBezTo>
                  <a:pt x="601110" y="4182707"/>
                  <a:pt x="548957" y="4159918"/>
                  <a:pt x="530847" y="4113697"/>
                </a:cubicBezTo>
                <a:lnTo>
                  <a:pt x="6219" y="2774755"/>
                </a:lnTo>
                <a:cubicBezTo>
                  <a:pt x="-11892" y="2728533"/>
                  <a:pt x="10897" y="2676381"/>
                  <a:pt x="57118" y="2658271"/>
                </a:cubicBezTo>
                <a:lnTo>
                  <a:pt x="5349335" y="584659"/>
                </a:lnTo>
                <a:close/>
              </a:path>
            </a:pathLst>
          </a:custGeom>
          <a:solidFill>
            <a:srgbClr val="FAE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kumimoji="1" lang="ja-JP" altLang="en-US" sz="1200">
              <a:solidFill>
                <a:sysClr val="windowText" lastClr="000000"/>
              </a:solidFill>
              <a:latin typeface="+mn-ea"/>
            </a:endParaRPr>
          </a:p>
        </p:txBody>
      </p:sp>
      <p:sp>
        <p:nvSpPr>
          <p:cNvPr id="57" name="テキスト ボックス 56">
            <a:extLst>
              <a:ext uri="{FF2B5EF4-FFF2-40B4-BE49-F238E27FC236}">
                <a16:creationId xmlns:a16="http://schemas.microsoft.com/office/drawing/2014/main" id="{C3E65717-2987-0728-3A05-23C74D1C9CD5}"/>
              </a:ext>
            </a:extLst>
          </p:cNvPr>
          <p:cNvSpPr txBox="1"/>
          <p:nvPr/>
        </p:nvSpPr>
        <p:spPr>
          <a:xfrm flipH="1">
            <a:off x="2934059" y="4478141"/>
            <a:ext cx="6940761" cy="1391150"/>
          </a:xfrm>
          <a:prstGeom prst="rect">
            <a:avLst/>
          </a:prstGeom>
          <a:noFill/>
        </p:spPr>
        <p:txBody>
          <a:bodyPr wrap="square" rtlCol="0">
            <a:spAutoFit/>
          </a:bodyPr>
          <a:lstStyle/>
          <a:p>
            <a:pPr>
              <a:lnSpc>
                <a:spcPct val="120000"/>
              </a:lnSpc>
              <a:spcAft>
                <a:spcPts val="600"/>
              </a:spcAft>
              <a:buClr>
                <a:schemeClr val="tx2"/>
              </a:buClr>
            </a:pPr>
            <a:r>
              <a:rPr lang="ja-JP" altLang="en-US" sz="1950" b="1">
                <a:solidFill>
                  <a:srgbClr val="0000FF"/>
                </a:solidFill>
                <a:latin typeface="+mn-ea"/>
              </a:rPr>
              <a:t>とりまとめた紙の予診票は、これまでどおり自治体または</a:t>
            </a:r>
            <a:br>
              <a:rPr lang="en-US" altLang="ja-JP" sz="1950" b="1">
                <a:solidFill>
                  <a:srgbClr val="0000FF"/>
                </a:solidFill>
                <a:latin typeface="+mn-ea"/>
              </a:rPr>
            </a:br>
            <a:r>
              <a:rPr lang="ja-JP" altLang="en-US" sz="1950" b="1">
                <a:solidFill>
                  <a:srgbClr val="0000FF"/>
                </a:solidFill>
                <a:latin typeface="+mn-ea"/>
              </a:rPr>
              <a:t>入力業務を請け負う医師会等に送付することができます</a:t>
            </a:r>
            <a:r>
              <a:rPr lang="ja-JP" altLang="en-US" sz="1000" b="1">
                <a:solidFill>
                  <a:srgbClr val="0000FF"/>
                </a:solidFill>
                <a:latin typeface="+mn-ea"/>
              </a:rPr>
              <a:t>（</a:t>
            </a:r>
            <a:r>
              <a:rPr lang="en-US" altLang="ja-JP" sz="1000" b="1">
                <a:solidFill>
                  <a:srgbClr val="0000FF"/>
                </a:solidFill>
                <a:latin typeface="+mn-ea"/>
              </a:rPr>
              <a:t>※</a:t>
            </a:r>
            <a:r>
              <a:rPr lang="ja-JP" altLang="en-US" sz="1000" b="1">
                <a:solidFill>
                  <a:srgbClr val="0000FF"/>
                </a:solidFill>
                <a:latin typeface="+mn-ea"/>
              </a:rPr>
              <a:t>）</a:t>
            </a:r>
            <a:endParaRPr lang="en-US" altLang="ja-JP" sz="1000" b="1">
              <a:solidFill>
                <a:srgbClr val="0000FF"/>
              </a:solidFill>
              <a:latin typeface="+mn-ea"/>
            </a:endParaRPr>
          </a:p>
          <a:p>
            <a:pPr>
              <a:lnSpc>
                <a:spcPct val="120000"/>
              </a:lnSpc>
              <a:spcAft>
                <a:spcPts val="600"/>
              </a:spcAft>
              <a:buClr>
                <a:schemeClr val="tx2"/>
              </a:buClr>
            </a:pPr>
            <a:r>
              <a:rPr kumimoji="1" lang="en-US" altLang="ja-JP" sz="1200">
                <a:solidFill>
                  <a:srgbClr val="0000FF"/>
                </a:solidFill>
                <a:latin typeface="+mn-ea"/>
              </a:rPr>
              <a:t>※</a:t>
            </a:r>
            <a:r>
              <a:rPr lang="ja-JP" altLang="en-US" sz="1200">
                <a:solidFill>
                  <a:srgbClr val="0000FF"/>
                </a:solidFill>
                <a:latin typeface="+mn-ea"/>
              </a:rPr>
              <a:t> </a:t>
            </a:r>
            <a:r>
              <a:rPr kumimoji="1" lang="ja-JP" altLang="en-US" sz="1200" u="sng">
                <a:solidFill>
                  <a:srgbClr val="0000FF"/>
                </a:solidFill>
                <a:latin typeface="+mn-ea"/>
              </a:rPr>
              <a:t>詳細の方法は、自治体と医師会等の団体並びに医療機関等との取り決めによりますので、</a:t>
            </a:r>
            <a:endParaRPr kumimoji="1" lang="en-US" altLang="ja-JP" sz="1200" u="sng">
              <a:solidFill>
                <a:srgbClr val="0000FF"/>
              </a:solidFill>
              <a:latin typeface="+mn-ea"/>
            </a:endParaRPr>
          </a:p>
          <a:p>
            <a:pPr>
              <a:spcAft>
                <a:spcPts val="600"/>
              </a:spcAft>
              <a:buClr>
                <a:schemeClr val="tx2"/>
              </a:buClr>
            </a:pPr>
            <a:r>
              <a:rPr lang="ja-JP" altLang="en-US" sz="1200">
                <a:solidFill>
                  <a:srgbClr val="0000FF"/>
                </a:solidFill>
                <a:latin typeface="+mn-ea"/>
              </a:rPr>
              <a:t>　 </a:t>
            </a:r>
            <a:r>
              <a:rPr kumimoji="1" lang="ja-JP" altLang="en-US" sz="1200" u="sng">
                <a:solidFill>
                  <a:srgbClr val="0000FF"/>
                </a:solidFill>
                <a:latin typeface="+mn-ea"/>
              </a:rPr>
              <a:t>自治体に</a:t>
            </a:r>
            <a:r>
              <a:rPr lang="ja-JP" altLang="en-US" sz="1200" u="sng">
                <a:solidFill>
                  <a:srgbClr val="0000FF"/>
                </a:solidFill>
                <a:latin typeface="+mn-ea"/>
              </a:rPr>
              <a:t>ご相談ください</a:t>
            </a:r>
            <a:endParaRPr kumimoji="1" lang="en-US" altLang="ja-JP" sz="1200" u="sng">
              <a:solidFill>
                <a:srgbClr val="0000FF"/>
              </a:solidFill>
              <a:latin typeface="+mn-ea"/>
            </a:endParaRPr>
          </a:p>
        </p:txBody>
      </p:sp>
      <p:pic>
        <p:nvPicPr>
          <p:cNvPr id="2" name="図 1" descr="ロゴ&#10;&#10;AI によって生成されたコンテンツは間違っている可能性があります。">
            <a:extLst>
              <a:ext uri="{FF2B5EF4-FFF2-40B4-BE49-F238E27FC236}">
                <a16:creationId xmlns:a16="http://schemas.microsoft.com/office/drawing/2014/main" id="{3DFB816D-8636-02EF-BDAD-5DCEAB611FC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sp>
        <p:nvSpPr>
          <p:cNvPr id="14" name="二等辺三角形 13">
            <a:extLst>
              <a:ext uri="{FF2B5EF4-FFF2-40B4-BE49-F238E27FC236}">
                <a16:creationId xmlns:a16="http://schemas.microsoft.com/office/drawing/2014/main" id="{A03A9516-0752-CA49-40DF-E7EF4304A9C8}"/>
              </a:ext>
            </a:extLst>
          </p:cNvPr>
          <p:cNvSpPr/>
          <p:nvPr/>
        </p:nvSpPr>
        <p:spPr>
          <a:xfrm rot="5400000">
            <a:off x="1773153" y="2834647"/>
            <a:ext cx="220284" cy="22126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solidFill>
                <a:sysClr val="windowText" lastClr="000000"/>
              </a:solidFill>
              <a:latin typeface="+mn-ea"/>
            </a:endParaRPr>
          </a:p>
        </p:txBody>
      </p:sp>
      <p:sp>
        <p:nvSpPr>
          <p:cNvPr id="15" name="二等辺三角形 14">
            <a:extLst>
              <a:ext uri="{FF2B5EF4-FFF2-40B4-BE49-F238E27FC236}">
                <a16:creationId xmlns:a16="http://schemas.microsoft.com/office/drawing/2014/main" id="{1F2073B1-D9CB-139A-C833-8BD6565A643E}"/>
              </a:ext>
            </a:extLst>
          </p:cNvPr>
          <p:cNvSpPr/>
          <p:nvPr/>
        </p:nvSpPr>
        <p:spPr>
          <a:xfrm rot="5400000">
            <a:off x="4406408" y="2797484"/>
            <a:ext cx="220284" cy="22126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solidFill>
                <a:sysClr val="windowText" lastClr="000000"/>
              </a:solidFill>
              <a:latin typeface="+mn-ea"/>
            </a:endParaRPr>
          </a:p>
        </p:txBody>
      </p:sp>
      <p:sp>
        <p:nvSpPr>
          <p:cNvPr id="16" name="二等辺三角形 15">
            <a:extLst>
              <a:ext uri="{FF2B5EF4-FFF2-40B4-BE49-F238E27FC236}">
                <a16:creationId xmlns:a16="http://schemas.microsoft.com/office/drawing/2014/main" id="{E5854443-4DC9-BF48-76C1-E24E8F964680}"/>
              </a:ext>
            </a:extLst>
          </p:cNvPr>
          <p:cNvSpPr/>
          <p:nvPr/>
        </p:nvSpPr>
        <p:spPr>
          <a:xfrm rot="5400000">
            <a:off x="7242198" y="2834647"/>
            <a:ext cx="220284" cy="22126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solidFill>
                <a:sysClr val="windowText" lastClr="000000"/>
              </a:solidFill>
              <a:latin typeface="+mn-ea"/>
            </a:endParaRPr>
          </a:p>
        </p:txBody>
      </p:sp>
      <p:sp>
        <p:nvSpPr>
          <p:cNvPr id="18" name="テキスト ボックス 17">
            <a:extLst>
              <a:ext uri="{FF2B5EF4-FFF2-40B4-BE49-F238E27FC236}">
                <a16:creationId xmlns:a16="http://schemas.microsoft.com/office/drawing/2014/main" id="{5BA79615-46AF-B3ED-5EB8-CC1C5B514796}"/>
              </a:ext>
            </a:extLst>
          </p:cNvPr>
          <p:cNvSpPr txBox="1"/>
          <p:nvPr/>
        </p:nvSpPr>
        <p:spPr>
          <a:xfrm>
            <a:off x="143842" y="3881351"/>
            <a:ext cx="2516867" cy="584775"/>
          </a:xfrm>
          <a:prstGeom prst="rect">
            <a:avLst/>
          </a:prstGeom>
          <a:noFill/>
        </p:spPr>
        <p:txBody>
          <a:bodyPr wrap="square">
            <a:spAutoFit/>
          </a:bodyPr>
          <a:lstStyle/>
          <a:p>
            <a:pPr algn="ctr"/>
            <a:r>
              <a:rPr kumimoji="1" lang="ja-JP" altLang="en-US" sz="1600" b="1">
                <a:solidFill>
                  <a:sysClr val="windowText" lastClr="000000"/>
                </a:solidFill>
                <a:latin typeface="+mn-ea"/>
              </a:rPr>
              <a:t>紙の予診票も変わらず</a:t>
            </a:r>
            <a:endParaRPr kumimoji="1" lang="en-US" altLang="ja-JP" sz="1600" b="1">
              <a:solidFill>
                <a:sysClr val="windowText" lastClr="000000"/>
              </a:solidFill>
              <a:latin typeface="+mn-ea"/>
            </a:endParaRPr>
          </a:p>
          <a:p>
            <a:pPr algn="ctr"/>
            <a:r>
              <a:rPr kumimoji="1" lang="ja-JP" altLang="en-US" sz="1600" b="1">
                <a:solidFill>
                  <a:sysClr val="windowText" lastClr="000000"/>
                </a:solidFill>
                <a:latin typeface="+mn-ea"/>
              </a:rPr>
              <a:t>使えて、安心ね</a:t>
            </a:r>
            <a:endParaRPr kumimoji="1" lang="en-US" altLang="ja-JP" sz="1600" b="1">
              <a:solidFill>
                <a:sysClr val="windowText" lastClr="000000"/>
              </a:solidFill>
              <a:latin typeface="+mn-ea"/>
            </a:endParaRPr>
          </a:p>
        </p:txBody>
      </p:sp>
    </p:spTree>
    <p:extLst>
      <p:ext uri="{BB962C8B-B14F-4D97-AF65-F5344CB8AC3E}">
        <p14:creationId xmlns:p14="http://schemas.microsoft.com/office/powerpoint/2010/main" val="953787658"/>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AFE90-E533-9CD5-56AC-3C325AF95925}"/>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048D6836-F6CE-E5E1-3121-4FCC2B2F2CF8}"/>
              </a:ext>
            </a:extLst>
          </p:cNvPr>
          <p:cNvPicPr>
            <a:picLocks noChangeAspect="1"/>
          </p:cNvPicPr>
          <p:nvPr/>
        </p:nvPicPr>
        <p:blipFill>
          <a:blip r:embed="rId4"/>
          <a:srcRect b="49133"/>
          <a:stretch>
            <a:fillRect/>
          </a:stretch>
        </p:blipFill>
        <p:spPr>
          <a:xfrm>
            <a:off x="3681468" y="2810677"/>
            <a:ext cx="2543064" cy="1328014"/>
          </a:xfrm>
          <a:prstGeom prst="rect">
            <a:avLst/>
          </a:prstGeom>
        </p:spPr>
      </p:pic>
      <p:graphicFrame>
        <p:nvGraphicFramePr>
          <p:cNvPr id="3" name="think-cell data - do not delete" hidden="1">
            <a:extLst>
              <a:ext uri="{FF2B5EF4-FFF2-40B4-BE49-F238E27FC236}">
                <a16:creationId xmlns:a16="http://schemas.microsoft.com/office/drawing/2014/main" id="{C8FFA4DB-0A8B-B6B6-791A-08A2EE7A4FE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5" imgW="360" imgH="360" progId="TCLayout.ActiveDocument.1">
                  <p:embed/>
                </p:oleObj>
              </mc:Choice>
              <mc:Fallback>
                <p:oleObj name="think-cellスライド" r:id="rId5" imgW="360" imgH="360" progId="TCLayout.ActiveDocument.1">
                  <p:embed/>
                  <p:pic>
                    <p:nvPicPr>
                      <p:cNvPr id="3" name="think-cell data - do not delete" hidden="1">
                        <a:extLst>
                          <a:ext uri="{FF2B5EF4-FFF2-40B4-BE49-F238E27FC236}">
                            <a16:creationId xmlns:a16="http://schemas.microsoft.com/office/drawing/2014/main" id="{C8FFA4DB-0A8B-B6B6-791A-08A2EE7A4FE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F33EC846-4BEC-59D4-4D26-F01B79861B3E}"/>
              </a:ext>
            </a:extLst>
          </p:cNvPr>
          <p:cNvSpPr>
            <a:spLocks noGrp="1"/>
          </p:cNvSpPr>
          <p:nvPr>
            <p:ph type="title"/>
          </p:nvPr>
        </p:nvSpPr>
        <p:spPr/>
        <p:txBody>
          <a:bodyPr vert="horz"/>
          <a:lstStyle/>
          <a:p>
            <a:pPr marL="0" indent="0">
              <a:lnSpc>
                <a:spcPct val="150000"/>
              </a:lnSpc>
              <a:spcBef>
                <a:spcPts val="0"/>
              </a:spcBef>
              <a:spcAft>
                <a:spcPts val="0"/>
              </a:spcAft>
            </a:pPr>
            <a:r>
              <a:rPr lang="ja-JP" altLang="en-US" sz="2000">
                <a:latin typeface="+mn-ea"/>
              </a:rPr>
              <a:t>５．医療機関からの声</a:t>
            </a:r>
            <a:endParaRPr lang="en-US" altLang="ja-JP" sz="2000">
              <a:latin typeface="+mn-ea"/>
            </a:endParaRPr>
          </a:p>
        </p:txBody>
      </p:sp>
      <p:sp>
        <p:nvSpPr>
          <p:cNvPr id="6" name="テキスト ボックス 8">
            <a:extLst>
              <a:ext uri="{FF2B5EF4-FFF2-40B4-BE49-F238E27FC236}">
                <a16:creationId xmlns:a16="http://schemas.microsoft.com/office/drawing/2014/main" id="{F3295DB4-4AF7-FE5D-C8DD-B33E804C51E1}"/>
              </a:ext>
            </a:extLst>
          </p:cNvPr>
          <p:cNvSpPr txBox="1"/>
          <p:nvPr/>
        </p:nvSpPr>
        <p:spPr>
          <a:xfrm>
            <a:off x="5727445" y="751798"/>
            <a:ext cx="4021672" cy="2506329"/>
          </a:xfrm>
          <a:prstGeom prst="cloudCallout">
            <a:avLst>
              <a:gd name="adj1" fmla="val -35896"/>
              <a:gd name="adj2" fmla="val 62317"/>
            </a:avLst>
          </a:prstGeom>
          <a:solidFill>
            <a:schemeClr val="accent6"/>
          </a:solidFill>
          <a:ln>
            <a:noFill/>
          </a:ln>
        </p:spPr>
        <p:txBody>
          <a:bodyPr wrap="none" lIns="0" tIns="0" rIns="0" bIns="0" rtlCol="0" anchor="ctr" anchorCtr="0">
            <a:noAutofit/>
          </a:bodyPr>
          <a:lstStyle>
            <a:defPPr>
              <a:defRPr lang="en-US"/>
            </a:defPPr>
            <a:lvl1pPr marL="265113" indent="-173038" algn="l" defTabSz="1007772" rtl="0" eaLnBrk="1" fontAlgn="ctr" latinLnBrk="0" hangingPunct="1">
              <a:lnSpc>
                <a:spcPct val="120000"/>
              </a:lnSpc>
              <a:spcAft>
                <a:spcPts val="400"/>
              </a:spcAft>
              <a:buClr>
                <a:srgbClr val="000000"/>
              </a:buClr>
              <a:buFont typeface="Wingdings" panose="05000000000000000000" pitchFamily="2" charset="2"/>
              <a:buChar char="l"/>
              <a:defRPr kumimoji="1" sz="1400" kern="1200">
                <a:solidFill>
                  <a:srgbClr val="000000"/>
                </a:solidFill>
                <a:latin typeface="BIZ UDPゴシック"/>
                <a:ea typeface="BIZ UDPゴシック"/>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kumimoji="1" sz="2000" kern="1200">
                <a:solidFill>
                  <a:schemeClr val="tx1">
                    <a:tint val="75000"/>
                  </a:schemeClr>
                </a:solidFill>
                <a:latin typeface="+mn-ea"/>
                <a:ea typeface="+mn-ea"/>
                <a:cs typeface="+mn-cs"/>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kumimoji="1" sz="1800" kern="1200">
                <a:solidFill>
                  <a:schemeClr val="tx1">
                    <a:tint val="75000"/>
                  </a:schemeClr>
                </a:solidFill>
                <a:latin typeface="+mn-ea"/>
                <a:ea typeface="+mn-ea"/>
                <a:cs typeface="+mn-cs"/>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kumimoji="1" sz="1600" kern="1200">
                <a:solidFill>
                  <a:schemeClr val="tx1">
                    <a:tint val="75000"/>
                  </a:schemeClr>
                </a:solidFill>
                <a:latin typeface="+mn-ea"/>
                <a:ea typeface="+mn-ea"/>
                <a:cs typeface="+mn-cs"/>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kumimoji="1" sz="1600" kern="1200">
                <a:solidFill>
                  <a:schemeClr val="tx1">
                    <a:tint val="75000"/>
                  </a:schemeClr>
                </a:solidFill>
                <a:latin typeface="+mn-ea"/>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marL="92075" indent="0" defTabSz="742829">
              <a:spcAft>
                <a:spcPts val="295"/>
              </a:spcAft>
              <a:buNone/>
            </a:pPr>
            <a:r>
              <a:rPr lang="ja-JP" altLang="en-US" sz="1600" b="1">
                <a:latin typeface="+mn-ea"/>
                <a:ea typeface="+mn-ea"/>
              </a:rPr>
              <a:t>接種実績の集計や報告のために、</a:t>
            </a:r>
            <a:br>
              <a:rPr lang="en-US" altLang="ja-JP" sz="1600" b="1">
                <a:latin typeface="+mn-ea"/>
                <a:ea typeface="+mn-ea"/>
              </a:rPr>
            </a:br>
            <a:r>
              <a:rPr lang="ja-JP" altLang="en-US" sz="1600" b="1">
                <a:solidFill>
                  <a:srgbClr val="FF0000"/>
                </a:solidFill>
                <a:latin typeface="+mn-ea"/>
                <a:ea typeface="+mn-ea"/>
              </a:rPr>
              <a:t>読み合わせなどで非常に労力が</a:t>
            </a:r>
            <a:br>
              <a:rPr lang="en-US" altLang="ja-JP" sz="1600" b="1">
                <a:solidFill>
                  <a:srgbClr val="FF0000"/>
                </a:solidFill>
                <a:latin typeface="+mn-ea"/>
                <a:ea typeface="+mn-ea"/>
              </a:rPr>
            </a:br>
            <a:r>
              <a:rPr lang="ja-JP" altLang="en-US" sz="1600" b="1">
                <a:solidFill>
                  <a:srgbClr val="FF0000"/>
                </a:solidFill>
                <a:latin typeface="+mn-ea"/>
                <a:ea typeface="+mn-ea"/>
              </a:rPr>
              <a:t>かかっており、</a:t>
            </a:r>
            <a:r>
              <a:rPr lang="ja-JP" altLang="en-US" sz="1600" b="1">
                <a:solidFill>
                  <a:schemeClr val="tx1"/>
                </a:solidFill>
                <a:latin typeface="+mn-ea"/>
                <a:ea typeface="+mn-ea"/>
              </a:rPr>
              <a:t>デジタル化の</a:t>
            </a:r>
            <a:br>
              <a:rPr lang="en-US" altLang="ja-JP" sz="1600" b="1">
                <a:solidFill>
                  <a:schemeClr val="tx1"/>
                </a:solidFill>
                <a:latin typeface="+mn-ea"/>
                <a:ea typeface="+mn-ea"/>
              </a:rPr>
            </a:br>
            <a:r>
              <a:rPr lang="ja-JP" altLang="en-US" sz="1600" b="1">
                <a:solidFill>
                  <a:schemeClr val="tx1"/>
                </a:solidFill>
                <a:latin typeface="+mn-ea"/>
                <a:ea typeface="+mn-ea"/>
              </a:rPr>
              <a:t>本格実施が始まれば、作業が</a:t>
            </a:r>
            <a:br>
              <a:rPr lang="en-US" altLang="ja-JP" sz="1600" b="1">
                <a:solidFill>
                  <a:schemeClr val="tx1"/>
                </a:solidFill>
                <a:latin typeface="+mn-ea"/>
                <a:ea typeface="+mn-ea"/>
              </a:rPr>
            </a:br>
            <a:r>
              <a:rPr lang="ja-JP" altLang="en-US" sz="1600" b="1">
                <a:solidFill>
                  <a:schemeClr val="tx1"/>
                </a:solidFill>
                <a:latin typeface="+mn-ea"/>
                <a:ea typeface="+mn-ea"/>
              </a:rPr>
              <a:t>効率化されると思います。</a:t>
            </a:r>
          </a:p>
        </p:txBody>
      </p:sp>
      <p:sp>
        <p:nvSpPr>
          <p:cNvPr id="16" name="テキスト ボックス 15">
            <a:extLst>
              <a:ext uri="{FF2B5EF4-FFF2-40B4-BE49-F238E27FC236}">
                <a16:creationId xmlns:a16="http://schemas.microsoft.com/office/drawing/2014/main" id="{80010A7C-9F95-D7EF-7509-01869A153517}"/>
              </a:ext>
            </a:extLst>
          </p:cNvPr>
          <p:cNvSpPr txBox="1"/>
          <p:nvPr/>
        </p:nvSpPr>
        <p:spPr>
          <a:xfrm>
            <a:off x="252133" y="827998"/>
            <a:ext cx="4311905" cy="2082531"/>
          </a:xfrm>
          <a:prstGeom prst="cloudCallout">
            <a:avLst>
              <a:gd name="adj1" fmla="val 29395"/>
              <a:gd name="adj2" fmla="val 69489"/>
            </a:avLst>
          </a:prstGeom>
          <a:solidFill>
            <a:srgbClr val="D9EDFF"/>
          </a:solidFill>
          <a:ln>
            <a:noFill/>
          </a:ln>
        </p:spPr>
        <p:txBody>
          <a:bodyPr wrap="none" anchor="ctr" anchorCtr="0">
            <a:noAutofit/>
          </a:bodyPr>
          <a:lstStyle/>
          <a:p>
            <a:pPr marR="0" lvl="0" algn="l" defTabSz="742829" rtl="0" eaLnBrk="1" fontAlgn="auto" latinLnBrk="0" hangingPunct="1">
              <a:lnSpc>
                <a:spcPct val="100000"/>
              </a:lnSpc>
              <a:spcBef>
                <a:spcPts val="0"/>
              </a:spcBef>
              <a:spcAft>
                <a:spcPts val="295"/>
              </a:spcAft>
              <a:buClrTx/>
              <a:buSzTx/>
              <a:tabLst/>
              <a:defRPr/>
            </a:pPr>
            <a:r>
              <a:rPr kumimoji="1" lang="ja-JP" altLang="en-US" sz="1600" b="1" i="0" u="none" strike="noStrike" kern="1200" cap="none" spc="0" normalizeH="0" baseline="0" noProof="0">
                <a:ln>
                  <a:noFill/>
                </a:ln>
                <a:solidFill>
                  <a:srgbClr val="FF0000"/>
                </a:solidFill>
                <a:effectLst/>
                <a:uLnTx/>
                <a:uFillTx/>
                <a:latin typeface="+mn-ea"/>
                <a:cs typeface="+mn-cs"/>
              </a:rPr>
              <a:t>小児科の対象者はスマホ世代</a:t>
            </a:r>
            <a:r>
              <a:rPr kumimoji="1" lang="ja-JP" altLang="en-US" sz="1600" b="1" i="0" u="none" strike="noStrike" kern="1200" cap="none" spc="0" normalizeH="0" baseline="0" noProof="0">
                <a:ln>
                  <a:noFill/>
                </a:ln>
                <a:effectLst/>
                <a:uLnTx/>
                <a:uFillTx/>
                <a:latin typeface="+mn-ea"/>
                <a:cs typeface="+mn-cs"/>
              </a:rPr>
              <a:t>で、</a:t>
            </a:r>
            <a:br>
              <a:rPr kumimoji="1" lang="en-US" altLang="ja-JP" sz="1600" b="1" i="0" u="none" strike="noStrike" kern="1200" cap="none" spc="0" normalizeH="0" baseline="0" noProof="0">
                <a:ln>
                  <a:noFill/>
                </a:ln>
                <a:effectLst/>
                <a:uLnTx/>
                <a:uFillTx/>
                <a:latin typeface="+mn-ea"/>
                <a:cs typeface="+mn-cs"/>
              </a:rPr>
            </a:br>
            <a:r>
              <a:rPr kumimoji="1" lang="ja-JP" altLang="en-US" sz="1600" b="1" i="0" u="none" strike="noStrike" kern="1200" cap="none" spc="0" normalizeH="0" baseline="0" noProof="0">
                <a:ln>
                  <a:noFill/>
                </a:ln>
                <a:effectLst/>
                <a:uLnTx/>
                <a:uFillTx/>
                <a:latin typeface="+mn-ea"/>
                <a:cs typeface="+mn-cs"/>
              </a:rPr>
              <a:t>デジタルに抵抗を感じる人は</a:t>
            </a:r>
            <a:br>
              <a:rPr kumimoji="1" lang="en-US" altLang="ja-JP" sz="1600" b="1" i="0" u="none" strike="noStrike" kern="1200" cap="none" spc="0" normalizeH="0" baseline="0" noProof="0">
                <a:ln>
                  <a:noFill/>
                </a:ln>
                <a:effectLst/>
                <a:uLnTx/>
                <a:uFillTx/>
                <a:latin typeface="+mn-ea"/>
                <a:cs typeface="+mn-cs"/>
              </a:rPr>
            </a:br>
            <a:r>
              <a:rPr kumimoji="1" lang="ja-JP" altLang="en-US" sz="1600" b="1" i="0" u="none" strike="noStrike" kern="1200" cap="none" spc="0" normalizeH="0" baseline="0" noProof="0">
                <a:ln>
                  <a:noFill/>
                </a:ln>
                <a:effectLst/>
                <a:uLnTx/>
                <a:uFillTx/>
                <a:latin typeface="+mn-ea"/>
                <a:cs typeface="+mn-cs"/>
              </a:rPr>
              <a:t>少ないと感じます。</a:t>
            </a:r>
          </a:p>
        </p:txBody>
      </p:sp>
      <p:sp>
        <p:nvSpPr>
          <p:cNvPr id="7" name="テキスト ボックス 11">
            <a:extLst>
              <a:ext uri="{FF2B5EF4-FFF2-40B4-BE49-F238E27FC236}">
                <a16:creationId xmlns:a16="http://schemas.microsoft.com/office/drawing/2014/main" id="{FD8370F9-EA1C-6100-6631-80032398E623}"/>
              </a:ext>
            </a:extLst>
          </p:cNvPr>
          <p:cNvSpPr txBox="1"/>
          <p:nvPr/>
        </p:nvSpPr>
        <p:spPr>
          <a:xfrm>
            <a:off x="76431" y="4251960"/>
            <a:ext cx="5377618" cy="2476500"/>
          </a:xfrm>
          <a:prstGeom prst="cloudCallout">
            <a:avLst>
              <a:gd name="adj1" fmla="val 15626"/>
              <a:gd name="adj2" fmla="val -64906"/>
            </a:avLst>
          </a:prstGeom>
          <a:solidFill>
            <a:schemeClr val="accent4"/>
          </a:solidFill>
          <a:ln>
            <a:noFill/>
          </a:ln>
        </p:spPr>
        <p:txBody>
          <a:bodyPr wrap="none" lIns="0" tIns="0" rIns="0" bIns="0" rtlCol="0">
            <a:noAutofit/>
          </a:bodyPr>
          <a:lstStyle>
            <a:defPPr>
              <a:defRPr lang="en-US"/>
            </a:defPPr>
            <a:lvl1pPr marL="265113" indent="-173038" algn="l" defTabSz="1007772" rtl="0" eaLnBrk="1" fontAlgn="ctr" latinLnBrk="0" hangingPunct="1">
              <a:lnSpc>
                <a:spcPct val="120000"/>
              </a:lnSpc>
              <a:spcAft>
                <a:spcPts val="400"/>
              </a:spcAft>
              <a:buClr>
                <a:srgbClr val="000000"/>
              </a:buClr>
              <a:buFont typeface="Wingdings" panose="05000000000000000000" pitchFamily="2" charset="2"/>
              <a:buChar char="l"/>
              <a:defRPr kumimoji="1" sz="1400" kern="1200">
                <a:solidFill>
                  <a:srgbClr val="000000"/>
                </a:solidFill>
                <a:latin typeface="BIZ UDPゴシック"/>
                <a:ea typeface="BIZ UDPゴシック"/>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kumimoji="1" sz="2000" kern="1200">
                <a:solidFill>
                  <a:schemeClr val="tx1">
                    <a:tint val="75000"/>
                  </a:schemeClr>
                </a:solidFill>
                <a:latin typeface="+mn-ea"/>
                <a:ea typeface="+mn-ea"/>
                <a:cs typeface="+mn-cs"/>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kumimoji="1" sz="1800" kern="1200">
                <a:solidFill>
                  <a:schemeClr val="tx1">
                    <a:tint val="75000"/>
                  </a:schemeClr>
                </a:solidFill>
                <a:latin typeface="+mn-ea"/>
                <a:ea typeface="+mn-ea"/>
                <a:cs typeface="+mn-cs"/>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kumimoji="1" sz="1600" kern="1200">
                <a:solidFill>
                  <a:schemeClr val="tx1">
                    <a:tint val="75000"/>
                  </a:schemeClr>
                </a:solidFill>
                <a:latin typeface="+mn-ea"/>
                <a:ea typeface="+mn-ea"/>
                <a:cs typeface="+mn-cs"/>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kumimoji="1" sz="1600" kern="1200">
                <a:solidFill>
                  <a:schemeClr val="tx1">
                    <a:tint val="75000"/>
                  </a:schemeClr>
                </a:solidFill>
                <a:latin typeface="+mn-ea"/>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marL="19050" indent="0" defTabSz="742829">
              <a:spcAft>
                <a:spcPts val="295"/>
              </a:spcAft>
              <a:buNone/>
            </a:pPr>
            <a:r>
              <a:rPr lang="ja-JP" altLang="en-US" b="1">
                <a:latin typeface="+mn-ea"/>
                <a:ea typeface="+mn-ea"/>
              </a:rPr>
              <a:t>独自に利用している予約システムにおいて、</a:t>
            </a:r>
            <a:endParaRPr lang="en-US" altLang="ja-JP" b="1">
              <a:latin typeface="+mn-ea"/>
              <a:ea typeface="+mn-ea"/>
            </a:endParaRPr>
          </a:p>
          <a:p>
            <a:pPr marL="19050" indent="0" defTabSz="742829">
              <a:spcAft>
                <a:spcPts val="295"/>
              </a:spcAft>
              <a:buNone/>
            </a:pPr>
            <a:r>
              <a:rPr lang="ja-JP" altLang="en-US" b="1">
                <a:latin typeface="+mn-ea"/>
                <a:ea typeface="+mn-ea"/>
              </a:rPr>
              <a:t>予約画面のトップに</a:t>
            </a:r>
            <a:r>
              <a:rPr lang="ja-JP" altLang="en-US" b="1">
                <a:solidFill>
                  <a:srgbClr val="FF0000"/>
                </a:solidFill>
                <a:latin typeface="+mn-ea"/>
                <a:ea typeface="+mn-ea"/>
              </a:rPr>
              <a:t>「デジタル希望」というボタン</a:t>
            </a:r>
            <a:endParaRPr lang="en-US" altLang="ja-JP" b="1">
              <a:solidFill>
                <a:srgbClr val="FF0000"/>
              </a:solidFill>
              <a:latin typeface="+mn-ea"/>
              <a:ea typeface="+mn-ea"/>
            </a:endParaRPr>
          </a:p>
          <a:p>
            <a:pPr marL="19050" indent="0" defTabSz="742829">
              <a:spcAft>
                <a:spcPts val="295"/>
              </a:spcAft>
              <a:buNone/>
            </a:pPr>
            <a:r>
              <a:rPr lang="ja-JP" altLang="en-US" b="1">
                <a:solidFill>
                  <a:srgbClr val="FF0000"/>
                </a:solidFill>
                <a:latin typeface="+mn-ea"/>
                <a:ea typeface="+mn-ea"/>
              </a:rPr>
              <a:t>を追加</a:t>
            </a:r>
            <a:r>
              <a:rPr lang="ja-JP" altLang="en-US" b="1">
                <a:latin typeface="+mn-ea"/>
                <a:ea typeface="+mn-ea"/>
              </a:rPr>
              <a:t>し、デジタルの方が来院することを事前に確認</a:t>
            </a:r>
            <a:endParaRPr lang="en-US" altLang="ja-JP" b="1">
              <a:latin typeface="+mn-ea"/>
              <a:ea typeface="+mn-ea"/>
            </a:endParaRPr>
          </a:p>
          <a:p>
            <a:pPr marL="19050" indent="0" defTabSz="742829">
              <a:spcAft>
                <a:spcPts val="295"/>
              </a:spcAft>
              <a:buNone/>
            </a:pPr>
            <a:r>
              <a:rPr lang="ja-JP" altLang="en-US" b="1">
                <a:latin typeface="+mn-ea"/>
                <a:ea typeface="+mn-ea"/>
              </a:rPr>
              <a:t>できるようにしました。</a:t>
            </a:r>
            <a:endParaRPr lang="en-US" altLang="ja-JP" b="1">
              <a:latin typeface="+mn-ea"/>
              <a:ea typeface="+mn-ea"/>
            </a:endParaRPr>
          </a:p>
          <a:p>
            <a:pPr marL="19050" indent="0" defTabSz="742829">
              <a:spcAft>
                <a:spcPts val="295"/>
              </a:spcAft>
              <a:buNone/>
            </a:pPr>
            <a:r>
              <a:rPr lang="ja-JP" altLang="en-US" b="1">
                <a:latin typeface="+mn-ea"/>
                <a:ea typeface="+mn-ea"/>
              </a:rPr>
              <a:t>また、予約画面に、持ち物やマイナポータル上で</a:t>
            </a:r>
            <a:br>
              <a:rPr lang="en-US" altLang="ja-JP" b="1">
                <a:latin typeface="+mn-ea"/>
                <a:ea typeface="+mn-ea"/>
              </a:rPr>
            </a:br>
            <a:r>
              <a:rPr lang="ja-JP" altLang="en-US" b="1">
                <a:latin typeface="+mn-ea"/>
                <a:ea typeface="+mn-ea"/>
              </a:rPr>
              <a:t>予診票入力が必要であることも追記するなど</a:t>
            </a:r>
            <a:br>
              <a:rPr lang="en-US" altLang="ja-JP" b="1">
                <a:latin typeface="+mn-ea"/>
                <a:ea typeface="+mn-ea"/>
              </a:rPr>
            </a:br>
            <a:r>
              <a:rPr lang="ja-JP" altLang="en-US" b="1">
                <a:latin typeface="+mn-ea"/>
                <a:ea typeface="+mn-ea"/>
              </a:rPr>
              <a:t>順次工夫しています。</a:t>
            </a:r>
          </a:p>
        </p:txBody>
      </p:sp>
      <p:sp>
        <p:nvSpPr>
          <p:cNvPr id="8" name="テキスト ボックス 8">
            <a:extLst>
              <a:ext uri="{FF2B5EF4-FFF2-40B4-BE49-F238E27FC236}">
                <a16:creationId xmlns:a16="http://schemas.microsoft.com/office/drawing/2014/main" id="{ADD1BDBF-08C3-54D5-1F3D-7DD2E9D64DBD}"/>
              </a:ext>
            </a:extLst>
          </p:cNvPr>
          <p:cNvSpPr txBox="1"/>
          <p:nvPr/>
        </p:nvSpPr>
        <p:spPr>
          <a:xfrm>
            <a:off x="5576460" y="4343400"/>
            <a:ext cx="4137429" cy="2385060"/>
          </a:xfrm>
          <a:prstGeom prst="cloudCallout">
            <a:avLst>
              <a:gd name="adj1" fmla="val -49675"/>
              <a:gd name="adj2" fmla="val -53693"/>
            </a:avLst>
          </a:prstGeom>
          <a:solidFill>
            <a:schemeClr val="accent3">
              <a:lumMod val="20000"/>
              <a:lumOff val="80000"/>
            </a:schemeClr>
          </a:solidFill>
          <a:ln>
            <a:noFill/>
          </a:ln>
        </p:spPr>
        <p:txBody>
          <a:bodyPr wrap="none" lIns="0" tIns="0" rIns="0" bIns="0" rtlCol="0" anchor="ctr" anchorCtr="0">
            <a:noAutofit/>
          </a:bodyPr>
          <a:lstStyle>
            <a:defPPr>
              <a:defRPr lang="en-US"/>
            </a:defPPr>
            <a:lvl1pPr marL="265113" indent="-173038" algn="l" defTabSz="1007772" rtl="0" eaLnBrk="1" fontAlgn="ctr" latinLnBrk="0" hangingPunct="1">
              <a:lnSpc>
                <a:spcPct val="120000"/>
              </a:lnSpc>
              <a:spcAft>
                <a:spcPts val="400"/>
              </a:spcAft>
              <a:buClr>
                <a:srgbClr val="000000"/>
              </a:buClr>
              <a:buFont typeface="Wingdings" panose="05000000000000000000" pitchFamily="2" charset="2"/>
              <a:buChar char="l"/>
              <a:defRPr kumimoji="1" sz="1400" kern="1200">
                <a:solidFill>
                  <a:srgbClr val="000000"/>
                </a:solidFill>
                <a:latin typeface="BIZ UDPゴシック"/>
                <a:ea typeface="BIZ UDPゴシック"/>
                <a:cs typeface="+mn-cs"/>
              </a:defRPr>
            </a:lvl1pPr>
            <a:lvl2pPr marL="457200" indent="0" algn="l" defTabSz="914400" rtl="0" eaLnBrk="1" latinLnBrk="0" hangingPunct="1">
              <a:lnSpc>
                <a:spcPct val="90000"/>
              </a:lnSpc>
              <a:spcBef>
                <a:spcPts val="500"/>
              </a:spcBef>
              <a:buClr>
                <a:schemeClr val="tx2"/>
              </a:buClr>
              <a:buFont typeface="Arial" panose="020B0604020202020204" pitchFamily="34" charset="0"/>
              <a:buNone/>
              <a:defRPr kumimoji="1" sz="2000" kern="1200">
                <a:solidFill>
                  <a:schemeClr val="tx1">
                    <a:tint val="75000"/>
                  </a:schemeClr>
                </a:solidFill>
                <a:latin typeface="+mn-ea"/>
                <a:ea typeface="+mn-ea"/>
                <a:cs typeface="+mn-cs"/>
              </a:defRPr>
            </a:lvl2pPr>
            <a:lvl3pPr marL="914400" indent="0" algn="l" defTabSz="914400" rtl="0" eaLnBrk="1" latinLnBrk="0" hangingPunct="1">
              <a:lnSpc>
                <a:spcPct val="90000"/>
              </a:lnSpc>
              <a:spcBef>
                <a:spcPts val="500"/>
              </a:spcBef>
              <a:buClr>
                <a:schemeClr val="tx2"/>
              </a:buClr>
              <a:buFont typeface="Arial" panose="020B0604020202020204" pitchFamily="34" charset="0"/>
              <a:buNone/>
              <a:defRPr kumimoji="1" sz="1800" kern="1200">
                <a:solidFill>
                  <a:schemeClr val="tx1">
                    <a:tint val="75000"/>
                  </a:schemeClr>
                </a:solidFill>
                <a:latin typeface="+mn-ea"/>
                <a:ea typeface="+mn-ea"/>
                <a:cs typeface="+mn-cs"/>
              </a:defRPr>
            </a:lvl3pPr>
            <a:lvl4pPr marL="1371600" indent="0" algn="l" defTabSz="914400" rtl="0" eaLnBrk="1" latinLnBrk="0" hangingPunct="1">
              <a:lnSpc>
                <a:spcPct val="90000"/>
              </a:lnSpc>
              <a:spcBef>
                <a:spcPts val="500"/>
              </a:spcBef>
              <a:buClr>
                <a:schemeClr val="tx2"/>
              </a:buClr>
              <a:buFont typeface="Arial" panose="020B0604020202020204" pitchFamily="34" charset="0"/>
              <a:buNone/>
              <a:defRPr kumimoji="1" sz="1600" kern="1200">
                <a:solidFill>
                  <a:schemeClr val="tx1">
                    <a:tint val="75000"/>
                  </a:schemeClr>
                </a:solidFill>
                <a:latin typeface="+mn-ea"/>
                <a:ea typeface="+mn-ea"/>
                <a:cs typeface="+mn-cs"/>
              </a:defRPr>
            </a:lvl4pPr>
            <a:lvl5pPr marL="1828800" indent="0" algn="l" defTabSz="914400" rtl="0" eaLnBrk="1" latinLnBrk="0" hangingPunct="1">
              <a:lnSpc>
                <a:spcPct val="90000"/>
              </a:lnSpc>
              <a:spcBef>
                <a:spcPts val="500"/>
              </a:spcBef>
              <a:buClr>
                <a:schemeClr val="tx2"/>
              </a:buClr>
              <a:buFont typeface="Arial" panose="020B0604020202020204" pitchFamily="34" charset="0"/>
              <a:buNone/>
              <a:defRPr kumimoji="1" sz="1600" kern="1200">
                <a:solidFill>
                  <a:schemeClr val="tx1">
                    <a:tint val="75000"/>
                  </a:schemeClr>
                </a:solidFill>
                <a:latin typeface="+mn-ea"/>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marL="0" indent="0" defTabSz="742829">
              <a:spcAft>
                <a:spcPts val="295"/>
              </a:spcAft>
              <a:buNone/>
            </a:pPr>
            <a:r>
              <a:rPr lang="ja-JP" altLang="en-US" sz="1600" b="1">
                <a:latin typeface="+mn-ea"/>
                <a:ea typeface="+mn-ea"/>
              </a:rPr>
              <a:t>次の接種までに接種期間が空く場合</a:t>
            </a:r>
            <a:br>
              <a:rPr lang="en-US" altLang="ja-JP" sz="1600" b="1">
                <a:latin typeface="+mn-ea"/>
                <a:ea typeface="+mn-ea"/>
              </a:rPr>
            </a:br>
            <a:r>
              <a:rPr lang="ja-JP" altLang="en-US" sz="1600" b="1">
                <a:latin typeface="+mn-ea"/>
                <a:ea typeface="+mn-ea"/>
              </a:rPr>
              <a:t>でも、</a:t>
            </a:r>
            <a:r>
              <a:rPr lang="ja-JP" altLang="en-US" sz="1600" b="1">
                <a:solidFill>
                  <a:srgbClr val="FF0000"/>
                </a:solidFill>
                <a:latin typeface="+mn-ea"/>
                <a:ea typeface="+mn-ea"/>
              </a:rPr>
              <a:t>適切な時期に自治体から予防</a:t>
            </a:r>
            <a:br>
              <a:rPr lang="en-US" altLang="ja-JP" sz="1600" b="1">
                <a:solidFill>
                  <a:srgbClr val="FF0000"/>
                </a:solidFill>
                <a:latin typeface="+mn-ea"/>
                <a:ea typeface="+mn-ea"/>
              </a:rPr>
            </a:br>
            <a:r>
              <a:rPr lang="ja-JP" altLang="en-US" sz="1600" b="1">
                <a:solidFill>
                  <a:srgbClr val="FF0000"/>
                </a:solidFill>
                <a:latin typeface="+mn-ea"/>
                <a:ea typeface="+mn-ea"/>
              </a:rPr>
              <a:t>接種のお知らせが届けられる</a:t>
            </a:r>
            <a:r>
              <a:rPr lang="ja-JP" altLang="en-US" sz="1600" b="1">
                <a:latin typeface="+mn-ea"/>
                <a:ea typeface="+mn-ea"/>
              </a:rPr>
              <a:t>ので、</a:t>
            </a:r>
            <a:br>
              <a:rPr lang="en-US" altLang="ja-JP" sz="1600" b="1">
                <a:latin typeface="+mn-ea"/>
                <a:ea typeface="+mn-ea"/>
              </a:rPr>
            </a:br>
            <a:r>
              <a:rPr lang="ja-JP" altLang="en-US" sz="1600" b="1">
                <a:latin typeface="+mn-ea"/>
                <a:ea typeface="+mn-ea"/>
              </a:rPr>
              <a:t>接種忘れはほとんど発生していません。</a:t>
            </a:r>
            <a:endParaRPr lang="ja-JP" altLang="en-US" sz="1600" b="1">
              <a:solidFill>
                <a:schemeClr val="tx1"/>
              </a:solidFill>
              <a:latin typeface="+mn-ea"/>
              <a:ea typeface="+mn-ea"/>
            </a:endParaRPr>
          </a:p>
        </p:txBody>
      </p:sp>
      <p:sp>
        <p:nvSpPr>
          <p:cNvPr id="5" name="テキスト プレースホルダー 4">
            <a:extLst>
              <a:ext uri="{FF2B5EF4-FFF2-40B4-BE49-F238E27FC236}">
                <a16:creationId xmlns:a16="http://schemas.microsoft.com/office/drawing/2014/main" id="{E76CAB6C-6247-0174-5685-87C8A39A911C}"/>
              </a:ext>
            </a:extLst>
          </p:cNvPr>
          <p:cNvSpPr txBox="1">
            <a:spLocks/>
          </p:cNvSpPr>
          <p:nvPr/>
        </p:nvSpPr>
        <p:spPr>
          <a:xfrm>
            <a:off x="0" y="302693"/>
            <a:ext cx="9907200" cy="554731"/>
          </a:xfrm>
          <a:prstGeom prst="rect">
            <a:avLst/>
          </a:prstGeom>
        </p:spPr>
        <p:txBody>
          <a:bodyPr vert="horz" lIns="91440" tIns="45720" rIns="91440" bIns="45720" rtlCol="0" anchor="ctr">
            <a:normAutofit fontScale="92500"/>
          </a:bodyPr>
          <a:lstStyle>
            <a:lvl1pPr marL="147036" indent="-147036" algn="l" defTabSz="742923" rtl="0" eaLnBrk="1" latinLnBrk="0" hangingPunct="1">
              <a:lnSpc>
                <a:spcPct val="130000"/>
              </a:lnSpc>
              <a:spcBef>
                <a:spcPts val="812"/>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1pPr>
            <a:lvl2pPr marL="290204"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2pPr>
            <a:lvl3pPr marL="509471"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3pPr>
            <a:lvl4pPr marL="656507"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4pPr>
            <a:lvl5pPr marL="799675"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5pPr>
            <a:lvl6pPr marL="2043038"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4499"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961"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7422"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a:lstStyle>
          <a:p>
            <a:pPr marL="0" lvl="0" indent="0" algn="ctr" defTabSz="914400">
              <a:lnSpc>
                <a:spcPct val="120000"/>
              </a:lnSpc>
              <a:spcBef>
                <a:spcPts val="0"/>
              </a:spcBef>
              <a:spcAft>
                <a:spcPts val="600"/>
              </a:spcAft>
              <a:buClr>
                <a:srgbClr val="103185"/>
              </a:buClr>
              <a:buNone/>
              <a:defRPr/>
            </a:pPr>
            <a:r>
              <a:rPr lang="ja-JP" altLang="en-US" sz="2800" b="1">
                <a:solidFill>
                  <a:srgbClr val="103185"/>
                </a:solidFill>
                <a:latin typeface="+mn-ea"/>
                <a:ea typeface="+mn-ea"/>
              </a:rPr>
              <a:t>実際に医療機関アプリを利用した医療機関からの声</a:t>
            </a:r>
          </a:p>
        </p:txBody>
      </p:sp>
      <p:pic>
        <p:nvPicPr>
          <p:cNvPr id="9" name="図 8" descr="ロゴ&#10;&#10;AI によって生成されたコンテンツは間違っている可能性があります。">
            <a:extLst>
              <a:ext uri="{FF2B5EF4-FFF2-40B4-BE49-F238E27FC236}">
                <a16:creationId xmlns:a16="http://schemas.microsoft.com/office/drawing/2014/main" id="{698AE134-91E0-4635-CD39-25A272C8264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spTree>
    <p:extLst>
      <p:ext uri="{BB962C8B-B14F-4D97-AF65-F5344CB8AC3E}">
        <p14:creationId xmlns:p14="http://schemas.microsoft.com/office/powerpoint/2010/main" val="283757060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7CB07-B255-9FFB-87DE-C1D694B8DEF7}"/>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3DF6282-454E-C6AC-B769-0C6E6F5C4C8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3" name="think-cell data - do not delete" hidden="1">
                        <a:extLst>
                          <a:ext uri="{FF2B5EF4-FFF2-40B4-BE49-F238E27FC236}">
                            <a16:creationId xmlns:a16="http://schemas.microsoft.com/office/drawing/2014/main" id="{53DF6282-454E-C6AC-B769-0C6E6F5C4C8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角丸四角形 5">
            <a:extLst>
              <a:ext uri="{FF2B5EF4-FFF2-40B4-BE49-F238E27FC236}">
                <a16:creationId xmlns:a16="http://schemas.microsoft.com/office/drawing/2014/main" id="{0DB32BFF-EC30-DDAE-E8D7-E49509CB4A38}"/>
              </a:ext>
            </a:extLst>
          </p:cNvPr>
          <p:cNvSpPr/>
          <p:nvPr/>
        </p:nvSpPr>
        <p:spPr>
          <a:xfrm>
            <a:off x="4953000" y="1551943"/>
            <a:ext cx="4476749" cy="619487"/>
          </a:xfrm>
          <a:prstGeom prst="roundRect">
            <a:avLst>
              <a:gd name="adj" fmla="val 0"/>
            </a:avLst>
          </a:prstGeom>
          <a:gradFill>
            <a:gsLst>
              <a:gs pos="0">
                <a:schemeClr val="accent3">
                  <a:lumMod val="50000"/>
                </a:schemeClr>
              </a:gs>
              <a:gs pos="56000">
                <a:schemeClr val="accent3">
                  <a:lumMod val="75000"/>
                </a:schemeClr>
              </a:gs>
              <a:gs pos="83000">
                <a:schemeClr val="accent3"/>
              </a:gs>
              <a:gs pos="100000">
                <a:schemeClr val="accent3">
                  <a:lumMod val="60000"/>
                  <a:lumOff val="40000"/>
                </a:schemeClr>
              </a:gs>
            </a:gsLst>
            <a:lin ang="0" scaled="0"/>
          </a:gradFill>
          <a:ln w="76200">
            <a:solidFill>
              <a:schemeClr val="bg1"/>
            </a:solidFill>
          </a:ln>
        </p:spPr>
        <p:txBody>
          <a:bodyPr anchor="ctr"/>
          <a:lstStyle/>
          <a:p>
            <a:pPr marL="0" marR="0" lvl="0" indent="0" algn="l" defTabSz="640290" rtl="0" eaLnBrk="1" fontAlgn="auto" latinLnBrk="0" hangingPunct="1">
              <a:lnSpc>
                <a:spcPct val="130000"/>
              </a:lnSpc>
              <a:spcBef>
                <a:spcPts val="0"/>
              </a:spcBef>
              <a:spcAft>
                <a:spcPts val="862"/>
              </a:spcAft>
              <a:buClrTx/>
              <a:buSzTx/>
              <a:buFontTx/>
              <a:buNone/>
              <a:tabLst/>
              <a:defRPr/>
            </a:pPr>
            <a:r>
              <a:rPr kumimoji="0" lang="ja-JP" altLang="en-US" b="1" i="0" u="none" strike="noStrike" kern="1200" cap="none" spc="259"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Noto Sans CJK JP DemiLight" charset="-128"/>
              </a:rPr>
              <a:t>　</a:t>
            </a:r>
            <a:r>
              <a:rPr kumimoji="0" lang="en-US" altLang="ja-JP" b="1" i="0" u="none" strike="noStrike" kern="1200" cap="none" spc="259"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Noto Sans CJK JP DemiLight" charset="-128"/>
              </a:rPr>
              <a:t>Fast</a:t>
            </a:r>
            <a:r>
              <a:rPr kumimoji="0" lang="ja-JP" altLang="en-US" b="1" i="0" u="none" strike="noStrike" kern="1200" cap="none" spc="259"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Noto Sans CJK JP DemiLight" charset="-128"/>
              </a:rPr>
              <a:t> </a:t>
            </a:r>
            <a:r>
              <a:rPr kumimoji="0" lang="en-US" altLang="ja-JP" b="1" i="0" u="none" strike="noStrike" kern="1200" cap="none" spc="259"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Noto Sans CJK JP DemiLight" charset="-128"/>
              </a:rPr>
              <a:t>Help</a:t>
            </a:r>
            <a:r>
              <a:rPr kumimoji="0" lang="ja-JP" altLang="en-US" b="1" i="0" u="none" strike="noStrike" kern="1200" cap="none" spc="259"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Noto Sans CJK JP DemiLight" charset="-128"/>
              </a:rPr>
              <a:t>（ヘルプデスク）</a:t>
            </a:r>
          </a:p>
        </p:txBody>
      </p:sp>
      <p:sp>
        <p:nvSpPr>
          <p:cNvPr id="10" name="正方形/長方形 9">
            <a:extLst>
              <a:ext uri="{FF2B5EF4-FFF2-40B4-BE49-F238E27FC236}">
                <a16:creationId xmlns:a16="http://schemas.microsoft.com/office/drawing/2014/main" id="{FFC5AD9E-B9C9-403C-6667-3A9DE3E7BFA4}"/>
              </a:ext>
            </a:extLst>
          </p:cNvPr>
          <p:cNvSpPr/>
          <p:nvPr/>
        </p:nvSpPr>
        <p:spPr>
          <a:xfrm>
            <a:off x="247649" y="509348"/>
            <a:ext cx="9182100" cy="587853"/>
          </a:xfrm>
          <a:prstGeom prst="rect">
            <a:avLst/>
          </a:prstGeom>
          <a:noFill/>
        </p:spPr>
        <p:txBody>
          <a:bodyPr wrap="square" rtlCol="0">
            <a:spAutoFit/>
          </a:bodyPr>
          <a:lstStyle/>
          <a:p>
            <a:pPr algn="ctr" defTabSz="414772">
              <a:lnSpc>
                <a:spcPct val="120000"/>
              </a:lnSpc>
              <a:spcAft>
                <a:spcPts val="544"/>
              </a:spcAft>
              <a:buClr>
                <a:srgbClr val="103185"/>
              </a:buClr>
            </a:pPr>
            <a:r>
              <a:rPr lang="ja-JP" altLang="en-US" sz="2800" b="1">
                <a:solidFill>
                  <a:schemeClr val="tx2"/>
                </a:solidFill>
                <a:latin typeface="+mn-ea"/>
              </a:rPr>
              <a:t>予防接種事務デジタル化に関する詳細はこちら</a:t>
            </a:r>
          </a:p>
        </p:txBody>
      </p:sp>
      <p:sp>
        <p:nvSpPr>
          <p:cNvPr id="8" name="角丸四角形 5">
            <a:extLst>
              <a:ext uri="{FF2B5EF4-FFF2-40B4-BE49-F238E27FC236}">
                <a16:creationId xmlns:a16="http://schemas.microsoft.com/office/drawing/2014/main" id="{063AD4C6-554E-F48B-24CD-4E5E11237C99}"/>
              </a:ext>
            </a:extLst>
          </p:cNvPr>
          <p:cNvSpPr/>
          <p:nvPr/>
        </p:nvSpPr>
        <p:spPr>
          <a:xfrm>
            <a:off x="247650" y="1551942"/>
            <a:ext cx="4476749" cy="619487"/>
          </a:xfrm>
          <a:prstGeom prst="roundRect">
            <a:avLst>
              <a:gd name="adj" fmla="val 0"/>
            </a:avLst>
          </a:prstGeom>
          <a:gradFill>
            <a:gsLst>
              <a:gs pos="0">
                <a:schemeClr val="tx2"/>
              </a:gs>
              <a:gs pos="56000">
                <a:schemeClr val="tx2"/>
              </a:gs>
              <a:gs pos="83000">
                <a:schemeClr val="tx2">
                  <a:lumMod val="60000"/>
                  <a:lumOff val="40000"/>
                </a:schemeClr>
              </a:gs>
              <a:gs pos="100000">
                <a:schemeClr val="tx2">
                  <a:lumMod val="40000"/>
                  <a:lumOff val="60000"/>
                </a:schemeClr>
              </a:gs>
            </a:gsLst>
            <a:lin ang="0" scaled="0"/>
          </a:gradFill>
          <a:ln w="76200">
            <a:solidFill>
              <a:schemeClr val="bg1"/>
            </a:solidFill>
          </a:ln>
        </p:spPr>
        <p:txBody>
          <a:bodyPr anchor="ctr"/>
          <a:lstStyle/>
          <a:p>
            <a:pPr marL="0" marR="0" lvl="0" indent="0" algn="l" defTabSz="640290" rtl="0" eaLnBrk="1" fontAlgn="auto" latinLnBrk="0" hangingPunct="1">
              <a:lnSpc>
                <a:spcPct val="130000"/>
              </a:lnSpc>
              <a:spcBef>
                <a:spcPts val="0"/>
              </a:spcBef>
              <a:spcAft>
                <a:spcPts val="862"/>
              </a:spcAft>
              <a:buClrTx/>
              <a:buSzTx/>
              <a:buFontTx/>
              <a:buNone/>
              <a:tabLst/>
              <a:defRPr/>
            </a:pPr>
            <a:r>
              <a:rPr kumimoji="0" lang="ja-JP" altLang="en-US" b="1" i="0" u="none" strike="noStrike" kern="1200" cap="none" spc="259"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Noto Sans CJK JP DemiLight" charset="-128"/>
              </a:rPr>
              <a:t>　</a:t>
            </a:r>
            <a:r>
              <a:rPr kumimoji="0" lang="ja-JP" altLang="en-US" b="1" spc="259">
                <a:solidFill>
                  <a:srgbClr val="FFFFFF"/>
                </a:solidFill>
                <a:latin typeface="メイリオ" panose="020B0604030504040204" pitchFamily="50" charset="-128"/>
                <a:ea typeface="メイリオ" panose="020B0604030504040204" pitchFamily="50" charset="-128"/>
                <a:cs typeface="Noto Sans CJK JP DemiLight" charset="-128"/>
              </a:rPr>
              <a:t>厚生労働省 ホームページ</a:t>
            </a:r>
            <a:endParaRPr kumimoji="0" lang="ja-JP" altLang="en-US" b="1" i="0" u="none" strike="noStrike" kern="1200" cap="none" spc="259"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Noto Sans CJK JP DemiLight" charset="-128"/>
            </a:endParaRPr>
          </a:p>
        </p:txBody>
      </p:sp>
      <p:sp>
        <p:nvSpPr>
          <p:cNvPr id="14" name="テキスト ボックス 13">
            <a:extLst>
              <a:ext uri="{FF2B5EF4-FFF2-40B4-BE49-F238E27FC236}">
                <a16:creationId xmlns:a16="http://schemas.microsoft.com/office/drawing/2014/main" id="{B372D820-1942-DD0B-F7A5-B87677CEAC27}"/>
              </a:ext>
            </a:extLst>
          </p:cNvPr>
          <p:cNvSpPr txBox="1"/>
          <p:nvPr/>
        </p:nvSpPr>
        <p:spPr>
          <a:xfrm>
            <a:off x="421821" y="4642918"/>
            <a:ext cx="4302578" cy="415498"/>
          </a:xfrm>
          <a:prstGeom prst="rect">
            <a:avLst/>
          </a:prstGeom>
          <a:noFill/>
        </p:spPr>
        <p:txBody>
          <a:bodyPr wrap="square">
            <a:spAutoFit/>
          </a:bodyPr>
          <a:lstStyle/>
          <a:p>
            <a:r>
              <a:rPr lang="en-US" altLang="ja-JP" sz="1050"/>
              <a:t>https://www.mhlw.go.jp/stf/seisakunitsuite/bunya/kenkou_iryou/kenkou/kekkaku-kansenshou/yobou-sesshu/vaccine/digital.html</a:t>
            </a:r>
            <a:endParaRPr lang="ja-JP" altLang="en-US" sz="1050"/>
          </a:p>
        </p:txBody>
      </p:sp>
      <p:pic>
        <p:nvPicPr>
          <p:cNvPr id="16" name="図 15">
            <a:extLst>
              <a:ext uri="{FF2B5EF4-FFF2-40B4-BE49-F238E27FC236}">
                <a16:creationId xmlns:a16="http://schemas.microsoft.com/office/drawing/2014/main" id="{7B3EE204-CF1C-242B-CB16-84417C146FBB}"/>
              </a:ext>
            </a:extLst>
          </p:cNvPr>
          <p:cNvPicPr>
            <a:picLocks noChangeAspect="1"/>
          </p:cNvPicPr>
          <p:nvPr/>
        </p:nvPicPr>
        <p:blipFill>
          <a:blip r:embed="rId6"/>
          <a:stretch>
            <a:fillRect/>
          </a:stretch>
        </p:blipFill>
        <p:spPr>
          <a:xfrm>
            <a:off x="2842539" y="2621177"/>
            <a:ext cx="1893627" cy="1887006"/>
          </a:xfrm>
          <a:prstGeom prst="rect">
            <a:avLst/>
          </a:prstGeom>
        </p:spPr>
      </p:pic>
      <p:sp>
        <p:nvSpPr>
          <p:cNvPr id="17" name="テキスト ボックス 16">
            <a:extLst>
              <a:ext uri="{FF2B5EF4-FFF2-40B4-BE49-F238E27FC236}">
                <a16:creationId xmlns:a16="http://schemas.microsoft.com/office/drawing/2014/main" id="{7624773C-5415-D469-288E-022A71DB9947}"/>
              </a:ext>
            </a:extLst>
          </p:cNvPr>
          <p:cNvSpPr txBox="1"/>
          <p:nvPr/>
        </p:nvSpPr>
        <p:spPr>
          <a:xfrm>
            <a:off x="247649" y="2429153"/>
            <a:ext cx="2737757" cy="1451166"/>
          </a:xfrm>
          <a:prstGeom prst="rect">
            <a:avLst/>
          </a:prstGeom>
          <a:noFill/>
        </p:spPr>
        <p:txBody>
          <a:bodyPr wrap="square" rtlCol="0">
            <a:spAutoFit/>
          </a:bodyPr>
          <a:lstStyle/>
          <a:p>
            <a:pPr algn="l">
              <a:lnSpc>
                <a:spcPct val="120000"/>
              </a:lnSpc>
              <a:spcAft>
                <a:spcPts val="600"/>
              </a:spcAft>
              <a:buClr>
                <a:schemeClr val="tx2"/>
              </a:buClr>
            </a:pPr>
            <a:r>
              <a:rPr lang="en-US" altLang="ja-JP" sz="1400" b="1"/>
              <a:t>【</a:t>
            </a:r>
            <a:r>
              <a:rPr lang="ja-JP" altLang="en-US" sz="1400" b="1"/>
              <a:t>予防接種事務のデジタル化</a:t>
            </a:r>
            <a:r>
              <a:rPr lang="en-US" altLang="ja-JP" sz="1400" b="1"/>
              <a:t>】</a:t>
            </a:r>
          </a:p>
          <a:p>
            <a:pPr algn="l">
              <a:lnSpc>
                <a:spcPct val="120000"/>
              </a:lnSpc>
              <a:spcAft>
                <a:spcPts val="600"/>
              </a:spcAft>
              <a:buClr>
                <a:schemeClr val="tx2"/>
              </a:buClr>
            </a:pPr>
            <a:r>
              <a:rPr lang="ja-JP" altLang="en-US" sz="1400"/>
              <a:t>予防接種事務のデジタル化についての概要、自治体説明会資料、医療機関アプリの案内等を掲載しています。</a:t>
            </a:r>
            <a:endParaRPr kumimoji="1" lang="ja-JP" altLang="en-US" sz="1200"/>
          </a:p>
        </p:txBody>
      </p:sp>
      <p:sp>
        <p:nvSpPr>
          <p:cNvPr id="12" name="テキスト ボックス 11">
            <a:extLst>
              <a:ext uri="{FF2B5EF4-FFF2-40B4-BE49-F238E27FC236}">
                <a16:creationId xmlns:a16="http://schemas.microsoft.com/office/drawing/2014/main" id="{90069793-82C3-A5D1-B61E-D8334C855CC5}"/>
              </a:ext>
            </a:extLst>
          </p:cNvPr>
          <p:cNvSpPr txBox="1"/>
          <p:nvPr/>
        </p:nvSpPr>
        <p:spPr>
          <a:xfrm>
            <a:off x="4953000" y="2415711"/>
            <a:ext cx="4668594" cy="1451166"/>
          </a:xfrm>
          <a:prstGeom prst="rect">
            <a:avLst/>
          </a:prstGeom>
          <a:noFill/>
        </p:spPr>
        <p:txBody>
          <a:bodyPr wrap="square" rtlCol="0">
            <a:spAutoFit/>
          </a:bodyPr>
          <a:lstStyle/>
          <a:p>
            <a:pPr algn="l">
              <a:lnSpc>
                <a:spcPct val="120000"/>
              </a:lnSpc>
              <a:spcAft>
                <a:spcPts val="600"/>
              </a:spcAft>
              <a:buClr>
                <a:schemeClr val="tx2"/>
              </a:buClr>
            </a:pPr>
            <a:r>
              <a:rPr lang="en-US" altLang="ja-JP" sz="1400" b="1"/>
              <a:t>【</a:t>
            </a:r>
            <a:r>
              <a:rPr lang="ja-JP" altLang="en-US" sz="1400" b="1"/>
              <a:t>ヘルプデスク</a:t>
            </a:r>
            <a:r>
              <a:rPr lang="en-US" altLang="ja-JP" sz="1400" b="1"/>
              <a:t>】</a:t>
            </a:r>
          </a:p>
          <a:p>
            <a:pPr algn="l">
              <a:lnSpc>
                <a:spcPct val="120000"/>
              </a:lnSpc>
              <a:spcAft>
                <a:spcPts val="600"/>
              </a:spcAft>
              <a:buClr>
                <a:schemeClr val="tx2"/>
              </a:buClr>
            </a:pPr>
            <a:r>
              <a:rPr kumimoji="1" lang="en-US" altLang="ja-JP" sz="1400">
                <a:solidFill>
                  <a:schemeClr val="tx1">
                    <a:lumMod val="50000"/>
                    <a:lumOff val="50000"/>
                  </a:schemeClr>
                </a:solidFill>
              </a:rPr>
              <a:t>Fast</a:t>
            </a:r>
            <a:r>
              <a:rPr kumimoji="1" lang="ja-JP" altLang="en-US" sz="1400">
                <a:solidFill>
                  <a:schemeClr val="tx1">
                    <a:lumMod val="50000"/>
                    <a:lumOff val="50000"/>
                  </a:schemeClr>
                </a:solidFill>
              </a:rPr>
              <a:t> </a:t>
            </a:r>
            <a:r>
              <a:rPr kumimoji="1" lang="en-US" altLang="ja-JP" sz="1400">
                <a:solidFill>
                  <a:schemeClr val="tx1">
                    <a:lumMod val="50000"/>
                    <a:lumOff val="50000"/>
                  </a:schemeClr>
                </a:solidFill>
              </a:rPr>
              <a:t>Help</a:t>
            </a:r>
            <a:r>
              <a:rPr kumimoji="1" lang="ja-JP" altLang="en-US" sz="1400">
                <a:solidFill>
                  <a:schemeClr val="tx1">
                    <a:lumMod val="50000"/>
                    <a:lumOff val="50000"/>
                  </a:schemeClr>
                </a:solidFill>
              </a:rPr>
              <a:t>は予防接種事務デジタル化に関する自治体・医療機関・関係機関職員からのお問い合わせを受け付けるヘルプデスクです。集合契約システム、予予・請求システムに関するご質問はこちらからお願いします。</a:t>
            </a:r>
            <a:endParaRPr kumimoji="1" lang="en-US" altLang="ja-JP" sz="1400">
              <a:solidFill>
                <a:schemeClr val="tx1">
                  <a:lumMod val="50000"/>
                  <a:lumOff val="50000"/>
                </a:schemeClr>
              </a:solidFill>
            </a:endParaRPr>
          </a:p>
        </p:txBody>
      </p:sp>
      <p:pic>
        <p:nvPicPr>
          <p:cNvPr id="18" name="グラフィックス 17" descr="警告 単色塗りつぶし">
            <a:extLst>
              <a:ext uri="{FF2B5EF4-FFF2-40B4-BE49-F238E27FC236}">
                <a16:creationId xmlns:a16="http://schemas.microsoft.com/office/drawing/2014/main" id="{DB227C52-0A16-41EE-F87B-CB101AA93A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21447" y="4231801"/>
            <a:ext cx="803947" cy="803947"/>
          </a:xfrm>
          <a:prstGeom prst="rect">
            <a:avLst/>
          </a:prstGeom>
        </p:spPr>
      </p:pic>
      <p:sp>
        <p:nvSpPr>
          <p:cNvPr id="19" name="テキスト ボックス 18">
            <a:extLst>
              <a:ext uri="{FF2B5EF4-FFF2-40B4-BE49-F238E27FC236}">
                <a16:creationId xmlns:a16="http://schemas.microsoft.com/office/drawing/2014/main" id="{1DF2BD4B-F6BA-CB56-4AAF-3F2570B5F20E}"/>
              </a:ext>
            </a:extLst>
          </p:cNvPr>
          <p:cNvSpPr txBox="1"/>
          <p:nvPr/>
        </p:nvSpPr>
        <p:spPr>
          <a:xfrm>
            <a:off x="6025394" y="4215523"/>
            <a:ext cx="3767830" cy="820225"/>
          </a:xfrm>
          <a:prstGeom prst="rect">
            <a:avLst/>
          </a:prstGeom>
          <a:noFill/>
        </p:spPr>
        <p:txBody>
          <a:bodyPr wrap="square" rtlCol="0">
            <a:spAutoFit/>
          </a:bodyPr>
          <a:lstStyle/>
          <a:p>
            <a:pPr algn="l">
              <a:lnSpc>
                <a:spcPct val="120000"/>
              </a:lnSpc>
              <a:spcAft>
                <a:spcPts val="600"/>
              </a:spcAft>
              <a:buClr>
                <a:schemeClr val="tx2"/>
              </a:buClr>
            </a:pPr>
            <a:r>
              <a:rPr kumimoji="1" lang="ja-JP" altLang="en-US"/>
              <a:t>ただいま準備中です</a:t>
            </a:r>
            <a:endParaRPr kumimoji="1" lang="en-US" altLang="ja-JP"/>
          </a:p>
          <a:p>
            <a:pPr algn="l">
              <a:lnSpc>
                <a:spcPct val="120000"/>
              </a:lnSpc>
              <a:spcAft>
                <a:spcPts val="600"/>
              </a:spcAft>
              <a:buClr>
                <a:schemeClr val="tx2"/>
              </a:buClr>
            </a:pPr>
            <a:r>
              <a:rPr lang="ja-JP" altLang="en-US"/>
              <a:t>準備でき次第お知らせいたします</a:t>
            </a:r>
            <a:endParaRPr kumimoji="1" lang="ja-JP" altLang="en-US" sz="1600"/>
          </a:p>
        </p:txBody>
      </p:sp>
      <p:pic>
        <p:nvPicPr>
          <p:cNvPr id="2" name="図 1" descr="ロゴ&#10;&#10;AI によって生成されたコンテンツは間違っている可能性があります。">
            <a:extLst>
              <a:ext uri="{FF2B5EF4-FFF2-40B4-BE49-F238E27FC236}">
                <a16:creationId xmlns:a16="http://schemas.microsoft.com/office/drawing/2014/main" id="{72903B0E-2034-E054-4D0A-4CA105DC9CC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spTree>
    <p:extLst>
      <p:ext uri="{BB962C8B-B14F-4D97-AF65-F5344CB8AC3E}">
        <p14:creationId xmlns:p14="http://schemas.microsoft.com/office/powerpoint/2010/main" val="538760826"/>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F7B51-6EDB-AF38-8F83-E0B930EA9ED2}"/>
            </a:ext>
          </a:extLst>
        </p:cNvPr>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F1388BF0-90E7-5F12-75E7-DE213AE96880}"/>
              </a:ext>
            </a:extLst>
          </p:cNvPr>
          <p:cNvSpPr/>
          <p:nvPr/>
        </p:nvSpPr>
        <p:spPr>
          <a:xfrm>
            <a:off x="408213" y="3698788"/>
            <a:ext cx="9137613" cy="1544489"/>
          </a:xfrm>
          <a:prstGeom prst="roundRect">
            <a:avLst>
              <a:gd name="adj" fmla="val 1051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solidFill>
                <a:sysClr val="windowText" lastClr="000000"/>
              </a:solidFill>
              <a:latin typeface="+mn-ea"/>
            </a:endParaRPr>
          </a:p>
        </p:txBody>
      </p:sp>
      <p:sp>
        <p:nvSpPr>
          <p:cNvPr id="6" name="四角形: 角を丸くする 5">
            <a:extLst>
              <a:ext uri="{FF2B5EF4-FFF2-40B4-BE49-F238E27FC236}">
                <a16:creationId xmlns:a16="http://schemas.microsoft.com/office/drawing/2014/main" id="{810EB408-D1CB-4CAD-C36F-E76A597A2133}"/>
              </a:ext>
            </a:extLst>
          </p:cNvPr>
          <p:cNvSpPr/>
          <p:nvPr/>
        </p:nvSpPr>
        <p:spPr>
          <a:xfrm>
            <a:off x="408214" y="1883721"/>
            <a:ext cx="9137613" cy="1544489"/>
          </a:xfrm>
          <a:prstGeom prst="roundRect">
            <a:avLst>
              <a:gd name="adj" fmla="val 1051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solidFill>
                <a:sysClr val="windowText" lastClr="000000"/>
              </a:solidFill>
              <a:latin typeface="+mn-ea"/>
            </a:endParaRPr>
          </a:p>
        </p:txBody>
      </p:sp>
      <p:sp>
        <p:nvSpPr>
          <p:cNvPr id="4" name="テキスト ボックス 3">
            <a:extLst>
              <a:ext uri="{FF2B5EF4-FFF2-40B4-BE49-F238E27FC236}">
                <a16:creationId xmlns:a16="http://schemas.microsoft.com/office/drawing/2014/main" id="{44F42ECC-02A6-7F1D-71CC-AFCEB532D14F}"/>
              </a:ext>
            </a:extLst>
          </p:cNvPr>
          <p:cNvSpPr txBox="1"/>
          <p:nvPr/>
        </p:nvSpPr>
        <p:spPr>
          <a:xfrm>
            <a:off x="1929777" y="2021557"/>
            <a:ext cx="7418329" cy="1169551"/>
          </a:xfrm>
          <a:prstGeom prst="rect">
            <a:avLst/>
          </a:prstGeom>
          <a:noFill/>
        </p:spPr>
        <p:txBody>
          <a:bodyPr wrap="square" rtlCol="0">
            <a:spAutoFit/>
          </a:bodyPr>
          <a:lstStyle/>
          <a:p>
            <a:pPr algn="l">
              <a:lnSpc>
                <a:spcPct val="150000"/>
              </a:lnSpc>
              <a:spcAft>
                <a:spcPts val="1200"/>
              </a:spcAft>
              <a:buClr>
                <a:schemeClr val="tx2"/>
              </a:buClr>
            </a:pPr>
            <a:r>
              <a:rPr kumimoji="1" lang="ja-JP" altLang="en-US" sz="1600">
                <a:latin typeface="+mn-ea"/>
              </a:rPr>
              <a:t>医療機関では、</a:t>
            </a:r>
            <a:r>
              <a:rPr kumimoji="1" lang="ja-JP" altLang="en-US" sz="1600" b="1" u="sng">
                <a:solidFill>
                  <a:schemeClr val="accent2">
                    <a:lumMod val="75000"/>
                  </a:schemeClr>
                </a:solidFill>
                <a:latin typeface="+mn-ea"/>
              </a:rPr>
              <a:t>オンライン資格確認等システム</a:t>
            </a:r>
            <a:r>
              <a:rPr kumimoji="1" lang="ja-JP" altLang="en-US" sz="1600">
                <a:latin typeface="+mn-ea"/>
              </a:rPr>
              <a:t>により、</a:t>
            </a:r>
            <a:r>
              <a:rPr kumimoji="1" lang="ja-JP" altLang="en-US" sz="1600" b="1" u="sng">
                <a:solidFill>
                  <a:schemeClr val="accent2">
                    <a:lumMod val="75000"/>
                  </a:schemeClr>
                </a:solidFill>
                <a:latin typeface="+mn-ea"/>
              </a:rPr>
              <a:t>対象者確認を実施</a:t>
            </a:r>
            <a:r>
              <a:rPr kumimoji="1" lang="ja-JP" altLang="en-US" sz="1600">
                <a:latin typeface="+mn-ea"/>
              </a:rPr>
              <a:t>することができ、住民がマイナポータル上で入力した</a:t>
            </a:r>
            <a:r>
              <a:rPr kumimoji="1" lang="ja-JP" altLang="en-US" sz="1600" b="1" u="sng">
                <a:solidFill>
                  <a:schemeClr val="accent2">
                    <a:lumMod val="75000"/>
                  </a:schemeClr>
                </a:solidFill>
                <a:latin typeface="+mn-ea"/>
              </a:rPr>
              <a:t>予診票を医療機関内の端末（タブレットやパソコン）で確認</a:t>
            </a:r>
            <a:r>
              <a:rPr kumimoji="1" lang="ja-JP" altLang="en-US" sz="1600">
                <a:latin typeface="+mn-ea"/>
              </a:rPr>
              <a:t>し、予防接種を行います。</a:t>
            </a:r>
          </a:p>
        </p:txBody>
      </p:sp>
      <p:graphicFrame>
        <p:nvGraphicFramePr>
          <p:cNvPr id="5" name="think-cell data - do not delete" hidden="1">
            <a:extLst>
              <a:ext uri="{FF2B5EF4-FFF2-40B4-BE49-F238E27FC236}">
                <a16:creationId xmlns:a16="http://schemas.microsoft.com/office/drawing/2014/main" id="{936C3269-C88F-3BE6-8E08-B2EB6DE3167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554" imgH="551" progId="TCLayout.ActiveDocument.1">
                  <p:embed/>
                </p:oleObj>
              </mc:Choice>
              <mc:Fallback>
                <p:oleObj name="think-cellスライド" r:id="rId4" imgW="554" imgH="551" progId="TCLayout.ActiveDocument.1">
                  <p:embed/>
                  <p:pic>
                    <p:nvPicPr>
                      <p:cNvPr id="5" name="think-cell data - do not delete" hidden="1">
                        <a:extLst>
                          <a:ext uri="{FF2B5EF4-FFF2-40B4-BE49-F238E27FC236}">
                            <a16:creationId xmlns:a16="http://schemas.microsoft.com/office/drawing/2014/main" id="{936C3269-C88F-3BE6-8E08-B2EB6DE3167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3">
            <a:extLst>
              <a:ext uri="{FF2B5EF4-FFF2-40B4-BE49-F238E27FC236}">
                <a16:creationId xmlns:a16="http://schemas.microsoft.com/office/drawing/2014/main" id="{A1C27A15-D2F5-FF96-5FD9-DE193FA05DF2}"/>
              </a:ext>
            </a:extLst>
          </p:cNvPr>
          <p:cNvSpPr>
            <a:spLocks noGrp="1"/>
          </p:cNvSpPr>
          <p:nvPr>
            <p:ph type="title"/>
          </p:nvPr>
        </p:nvSpPr>
        <p:spPr>
          <a:xfrm>
            <a:off x="0" y="-1"/>
            <a:ext cx="9906000" cy="827999"/>
          </a:xfrm>
        </p:spPr>
        <p:txBody>
          <a:bodyPr/>
          <a:lstStyle/>
          <a:p>
            <a:pPr algn="ctr"/>
            <a:r>
              <a:rPr lang="ja-JP" altLang="en-US" sz="2800">
                <a:solidFill>
                  <a:srgbClr val="004292"/>
                </a:solidFill>
                <a:latin typeface="+mn-ea"/>
              </a:rPr>
              <a:t>予防接種事務デジタル化とは</a:t>
            </a:r>
          </a:p>
        </p:txBody>
      </p:sp>
      <p:sp>
        <p:nvSpPr>
          <p:cNvPr id="8" name="テキスト ボックス 7">
            <a:extLst>
              <a:ext uri="{FF2B5EF4-FFF2-40B4-BE49-F238E27FC236}">
                <a16:creationId xmlns:a16="http://schemas.microsoft.com/office/drawing/2014/main" id="{722A0CD2-7592-AFB3-2EE4-2F2262ADF130}"/>
              </a:ext>
            </a:extLst>
          </p:cNvPr>
          <p:cNvSpPr txBox="1"/>
          <p:nvPr/>
        </p:nvSpPr>
        <p:spPr>
          <a:xfrm>
            <a:off x="1942105" y="4069944"/>
            <a:ext cx="7418329" cy="800219"/>
          </a:xfrm>
          <a:prstGeom prst="rect">
            <a:avLst/>
          </a:prstGeom>
          <a:noFill/>
        </p:spPr>
        <p:txBody>
          <a:bodyPr wrap="square" rtlCol="0">
            <a:spAutoFit/>
          </a:bodyPr>
          <a:lstStyle/>
          <a:p>
            <a:pPr algn="l">
              <a:lnSpc>
                <a:spcPct val="150000"/>
              </a:lnSpc>
              <a:spcAft>
                <a:spcPts val="1200"/>
              </a:spcAft>
              <a:buClr>
                <a:schemeClr val="tx2"/>
              </a:buClr>
            </a:pPr>
            <a:r>
              <a:rPr kumimoji="1" lang="ja-JP" altLang="en-US" sz="1600" b="1" u="sng">
                <a:solidFill>
                  <a:schemeClr val="accent2">
                    <a:lumMod val="75000"/>
                  </a:schemeClr>
                </a:solidFill>
                <a:latin typeface="+mn-ea"/>
              </a:rPr>
              <a:t>接種記録の入力</a:t>
            </a:r>
            <a:r>
              <a:rPr kumimoji="1" lang="ja-JP" altLang="en-US" sz="1600">
                <a:latin typeface="+mn-ea"/>
              </a:rPr>
              <a:t>を行うことで、そのまま</a:t>
            </a:r>
            <a:r>
              <a:rPr kumimoji="1" lang="ja-JP" altLang="en-US" sz="1600" b="1" u="sng">
                <a:solidFill>
                  <a:schemeClr val="accent2">
                    <a:lumMod val="75000"/>
                  </a:schemeClr>
                </a:solidFill>
                <a:latin typeface="+mn-ea"/>
              </a:rPr>
              <a:t>オンラインで費用請求</a:t>
            </a:r>
            <a:r>
              <a:rPr kumimoji="1" lang="ja-JP" altLang="en-US" sz="1600">
                <a:latin typeface="+mn-ea"/>
              </a:rPr>
              <a:t>することができます。</a:t>
            </a:r>
          </a:p>
        </p:txBody>
      </p:sp>
      <p:sp>
        <p:nvSpPr>
          <p:cNvPr id="14" name="テキスト ボックス 13">
            <a:extLst>
              <a:ext uri="{FF2B5EF4-FFF2-40B4-BE49-F238E27FC236}">
                <a16:creationId xmlns:a16="http://schemas.microsoft.com/office/drawing/2014/main" id="{A6238046-A3F7-2CAF-B807-1DEDDB2B8CBD}"/>
              </a:ext>
            </a:extLst>
          </p:cNvPr>
          <p:cNvSpPr txBox="1"/>
          <p:nvPr/>
        </p:nvSpPr>
        <p:spPr>
          <a:xfrm>
            <a:off x="1422590" y="5551370"/>
            <a:ext cx="7239574" cy="670953"/>
          </a:xfrm>
          <a:prstGeom prst="rect">
            <a:avLst/>
          </a:prstGeom>
          <a:noFill/>
        </p:spPr>
        <p:txBody>
          <a:bodyPr wrap="square" rtlCol="0">
            <a:spAutoFit/>
          </a:bodyPr>
          <a:lstStyle/>
          <a:p>
            <a:pPr algn="l">
              <a:lnSpc>
                <a:spcPct val="120000"/>
              </a:lnSpc>
              <a:spcAft>
                <a:spcPts val="1200"/>
              </a:spcAft>
              <a:buClr>
                <a:schemeClr val="tx2"/>
              </a:buClr>
            </a:pPr>
            <a:r>
              <a:rPr kumimoji="1" lang="en-US" altLang="ja-JP" sz="1600">
                <a:latin typeface="+mn-ea"/>
              </a:rPr>
              <a:t>※</a:t>
            </a:r>
            <a:r>
              <a:rPr kumimoji="1" lang="ja-JP" altLang="en-US" sz="1600" b="1" u="sng">
                <a:solidFill>
                  <a:schemeClr val="accent2">
                    <a:lumMod val="75000"/>
                  </a:schemeClr>
                </a:solidFill>
                <a:latin typeface="+mn-ea"/>
              </a:rPr>
              <a:t>デジタル予診票を紙に打ち出すこと</a:t>
            </a:r>
            <a:r>
              <a:rPr kumimoji="1" lang="ja-JP" altLang="en-US" sz="1600">
                <a:latin typeface="+mn-ea"/>
              </a:rPr>
              <a:t>や、</a:t>
            </a:r>
            <a:r>
              <a:rPr kumimoji="1" lang="ja-JP" altLang="en-US" sz="1600" b="1" u="sng">
                <a:solidFill>
                  <a:schemeClr val="accent2">
                    <a:lumMod val="75000"/>
                  </a:schemeClr>
                </a:solidFill>
                <a:latin typeface="+mn-ea"/>
              </a:rPr>
              <a:t>従来どおり紙の予診票での接種</a:t>
            </a:r>
            <a:r>
              <a:rPr kumimoji="1" lang="ja-JP" altLang="en-US" sz="1600">
                <a:latin typeface="+mn-ea"/>
              </a:rPr>
              <a:t>、</a:t>
            </a:r>
            <a:br>
              <a:rPr kumimoji="1" lang="en-US" altLang="ja-JP" sz="1600">
                <a:latin typeface="+mn-ea"/>
              </a:rPr>
            </a:br>
            <a:r>
              <a:rPr kumimoji="1" lang="ja-JP" altLang="en-US" sz="1600">
                <a:latin typeface="+mn-ea"/>
              </a:rPr>
              <a:t>　</a:t>
            </a:r>
            <a:r>
              <a:rPr kumimoji="1" lang="ja-JP" altLang="en-US" sz="1600" b="1" u="sng">
                <a:solidFill>
                  <a:schemeClr val="accent2">
                    <a:lumMod val="75000"/>
                  </a:schemeClr>
                </a:solidFill>
                <a:latin typeface="+mn-ea"/>
              </a:rPr>
              <a:t>予診票による請求</a:t>
            </a:r>
            <a:r>
              <a:rPr kumimoji="1" lang="ja-JP" altLang="en-US" sz="1600">
                <a:latin typeface="+mn-ea"/>
              </a:rPr>
              <a:t>を続けていただくこともできます</a:t>
            </a:r>
          </a:p>
        </p:txBody>
      </p:sp>
      <p:sp>
        <p:nvSpPr>
          <p:cNvPr id="11" name="テキスト ボックス 10">
            <a:extLst>
              <a:ext uri="{FF2B5EF4-FFF2-40B4-BE49-F238E27FC236}">
                <a16:creationId xmlns:a16="http://schemas.microsoft.com/office/drawing/2014/main" id="{55C8331E-A1F8-6420-1E9F-328CC3C5598C}"/>
              </a:ext>
            </a:extLst>
          </p:cNvPr>
          <p:cNvSpPr txBox="1"/>
          <p:nvPr/>
        </p:nvSpPr>
        <p:spPr>
          <a:xfrm>
            <a:off x="483053" y="1097349"/>
            <a:ext cx="8939894" cy="515526"/>
          </a:xfrm>
          <a:prstGeom prst="rect">
            <a:avLst/>
          </a:prstGeom>
          <a:noFill/>
        </p:spPr>
        <p:txBody>
          <a:bodyPr wrap="square" rtlCol="0">
            <a:spAutoFit/>
          </a:bodyPr>
          <a:lstStyle/>
          <a:p>
            <a:pPr algn="l">
              <a:lnSpc>
                <a:spcPct val="150000"/>
              </a:lnSpc>
              <a:spcAft>
                <a:spcPts val="1200"/>
              </a:spcAft>
              <a:buClr>
                <a:schemeClr val="tx2"/>
              </a:buClr>
            </a:pPr>
            <a:r>
              <a:rPr kumimoji="1" lang="ja-JP" altLang="en-US" sz="2000" b="1" u="sng">
                <a:solidFill>
                  <a:schemeClr val="accent2">
                    <a:lumMod val="75000"/>
                  </a:schemeClr>
                </a:solidFill>
                <a:latin typeface="+mn-ea"/>
              </a:rPr>
              <a:t>紙の予診票と予診票への接種記録の記入、請求処理を電子で実施する仕組み</a:t>
            </a:r>
            <a:endParaRPr kumimoji="1" lang="ja-JP" altLang="en-US" sz="2000">
              <a:latin typeface="+mn-ea"/>
            </a:endParaRPr>
          </a:p>
        </p:txBody>
      </p:sp>
      <p:sp>
        <p:nvSpPr>
          <p:cNvPr id="9" name="楕円 8">
            <a:extLst>
              <a:ext uri="{FF2B5EF4-FFF2-40B4-BE49-F238E27FC236}">
                <a16:creationId xmlns:a16="http://schemas.microsoft.com/office/drawing/2014/main" id="{7CDC249F-4ACF-6F97-D4FE-FF0F16476DC7}"/>
              </a:ext>
            </a:extLst>
          </p:cNvPr>
          <p:cNvSpPr/>
          <p:nvPr/>
        </p:nvSpPr>
        <p:spPr>
          <a:xfrm>
            <a:off x="564691" y="2085444"/>
            <a:ext cx="1243934" cy="12188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solidFill>
                <a:sysClr val="windowText" lastClr="000000"/>
              </a:solidFill>
              <a:latin typeface="+mn-ea"/>
            </a:endParaRPr>
          </a:p>
        </p:txBody>
      </p:sp>
      <p:pic>
        <p:nvPicPr>
          <p:cNvPr id="7" name="図 6" descr="アイコン&#10;&#10;AI 生成コンテンツは誤りを含む可能性があります。">
            <a:extLst>
              <a:ext uri="{FF2B5EF4-FFF2-40B4-BE49-F238E27FC236}">
                <a16:creationId xmlns:a16="http://schemas.microsoft.com/office/drawing/2014/main" id="{DBF0EB04-4456-F83D-A69A-B4A10CD85B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9794" y="2228405"/>
            <a:ext cx="772085" cy="862919"/>
          </a:xfrm>
          <a:prstGeom prst="rect">
            <a:avLst/>
          </a:prstGeom>
        </p:spPr>
      </p:pic>
      <p:sp>
        <p:nvSpPr>
          <p:cNvPr id="13" name="楕円 12">
            <a:extLst>
              <a:ext uri="{FF2B5EF4-FFF2-40B4-BE49-F238E27FC236}">
                <a16:creationId xmlns:a16="http://schemas.microsoft.com/office/drawing/2014/main" id="{2CAB0C76-1058-D6F2-55D1-619FA84B9440}"/>
              </a:ext>
            </a:extLst>
          </p:cNvPr>
          <p:cNvSpPr/>
          <p:nvPr/>
        </p:nvSpPr>
        <p:spPr>
          <a:xfrm>
            <a:off x="564691" y="3904865"/>
            <a:ext cx="1243934" cy="12188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solidFill>
                <a:sysClr val="windowText" lastClr="000000"/>
              </a:solidFill>
              <a:latin typeface="+mn-ea"/>
            </a:endParaRPr>
          </a:p>
        </p:txBody>
      </p:sp>
      <p:pic>
        <p:nvPicPr>
          <p:cNvPr id="17" name="図 16" descr="黒い背景に白い文字がある&#10;&#10;AI 生成コンテンツは誤りを含む可能性があります。">
            <a:extLst>
              <a:ext uri="{FF2B5EF4-FFF2-40B4-BE49-F238E27FC236}">
                <a16:creationId xmlns:a16="http://schemas.microsoft.com/office/drawing/2014/main" id="{4EE40E08-8624-4C73-7C0F-2D544772B5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8631" y="4264644"/>
            <a:ext cx="869503" cy="649444"/>
          </a:xfrm>
          <a:prstGeom prst="rect">
            <a:avLst/>
          </a:prstGeom>
        </p:spPr>
      </p:pic>
      <p:pic>
        <p:nvPicPr>
          <p:cNvPr id="3" name="図 2" descr="ロゴ&#10;&#10;AI によって生成されたコンテンツは間違っている可能性があります。">
            <a:extLst>
              <a:ext uri="{FF2B5EF4-FFF2-40B4-BE49-F238E27FC236}">
                <a16:creationId xmlns:a16="http://schemas.microsoft.com/office/drawing/2014/main" id="{628BA1C5-90A1-39E6-766D-2A024CF4B9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spTree>
    <p:extLst>
      <p:ext uri="{BB962C8B-B14F-4D97-AF65-F5344CB8AC3E}">
        <p14:creationId xmlns:p14="http://schemas.microsoft.com/office/powerpoint/2010/main" val="200379195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6C94F-3041-54A9-EF0F-C33644813E5D}"/>
            </a:ext>
          </a:extLst>
        </p:cNvPr>
        <p:cNvGrpSpPr/>
        <p:nvPr/>
      </p:nvGrpSpPr>
      <p:grpSpPr>
        <a:xfrm>
          <a:off x="0" y="0"/>
          <a:ext cx="0" cy="0"/>
          <a:chOff x="0" y="0"/>
          <a:chExt cx="0" cy="0"/>
        </a:xfrm>
      </p:grpSpPr>
      <p:graphicFrame>
        <p:nvGraphicFramePr>
          <p:cNvPr id="21" name="think-cell data - do not delete" hidden="1">
            <a:extLst>
              <a:ext uri="{FF2B5EF4-FFF2-40B4-BE49-F238E27FC236}">
                <a16:creationId xmlns:a16="http://schemas.microsoft.com/office/drawing/2014/main" id="{69C9ACF9-109B-4083-94CB-0FA6312C3934}"/>
              </a:ext>
            </a:extLst>
          </p:cNvPr>
          <p:cNvGraphicFramePr>
            <a:graphicFrameLocks noChangeAspect="1"/>
          </p:cNvGraphicFramePr>
          <p:nvPr>
            <p:custDataLst>
              <p:tags r:id="rId1"/>
            </p:custDataLst>
          </p:nvPr>
        </p:nvGraphicFramePr>
        <p:xfrm>
          <a:off x="382466" y="265235"/>
          <a:ext cx="1466" cy="1466"/>
        </p:xfrm>
        <a:graphic>
          <a:graphicData uri="http://schemas.openxmlformats.org/presentationml/2006/ole">
            <mc:AlternateContent xmlns:mc="http://schemas.openxmlformats.org/markup-compatibility/2006">
              <mc:Choice xmlns:v="urn:schemas-microsoft-com:vml" Requires="v">
                <p:oleObj name="think-cellスライド" r:id="rId4" imgW="639" imgH="639" progId="TCLayout.ActiveDocument.1">
                  <p:embed/>
                </p:oleObj>
              </mc:Choice>
              <mc:Fallback>
                <p:oleObj name="think-cellスライド" r:id="rId4" imgW="639" imgH="639" progId="TCLayout.ActiveDocument.1">
                  <p:embed/>
                  <p:pic>
                    <p:nvPicPr>
                      <p:cNvPr id="21" name="think-cell data - do not delete" hidden="1">
                        <a:extLst>
                          <a:ext uri="{FF2B5EF4-FFF2-40B4-BE49-F238E27FC236}">
                            <a16:creationId xmlns:a16="http://schemas.microsoft.com/office/drawing/2014/main" id="{69C9ACF9-109B-4083-94CB-0FA6312C3934}"/>
                          </a:ext>
                        </a:extLst>
                      </p:cNvPr>
                      <p:cNvPicPr/>
                      <p:nvPr/>
                    </p:nvPicPr>
                    <p:blipFill>
                      <a:blip r:embed="rId5"/>
                      <a:stretch>
                        <a:fillRect/>
                      </a:stretch>
                    </p:blipFill>
                    <p:spPr>
                      <a:xfrm>
                        <a:off x="382466" y="265235"/>
                        <a:ext cx="1466" cy="1466"/>
                      </a:xfrm>
                      <a:prstGeom prst="rect">
                        <a:avLst/>
                      </a:prstGeom>
                    </p:spPr>
                  </p:pic>
                </p:oleObj>
              </mc:Fallback>
            </mc:AlternateContent>
          </a:graphicData>
        </a:graphic>
      </p:graphicFrame>
      <p:sp>
        <p:nvSpPr>
          <p:cNvPr id="4" name="タイトル 3">
            <a:extLst>
              <a:ext uri="{FF2B5EF4-FFF2-40B4-BE49-F238E27FC236}">
                <a16:creationId xmlns:a16="http://schemas.microsoft.com/office/drawing/2014/main" id="{1BA0189C-2DB0-4586-88BF-ABD0E65778FF}"/>
              </a:ext>
            </a:extLst>
          </p:cNvPr>
          <p:cNvSpPr>
            <a:spLocks noGrp="1"/>
          </p:cNvSpPr>
          <p:nvPr>
            <p:ph type="title"/>
          </p:nvPr>
        </p:nvSpPr>
        <p:spPr>
          <a:xfrm>
            <a:off x="-144379" y="-1"/>
            <a:ext cx="10209654" cy="827999"/>
          </a:xfrm>
        </p:spPr>
        <p:txBody>
          <a:bodyPr vert="horz"/>
          <a:lstStyle/>
          <a:p>
            <a:pPr algn="ctr"/>
            <a:r>
              <a:rPr lang="ja-JP" altLang="en-US" sz="2400">
                <a:solidFill>
                  <a:srgbClr val="004292"/>
                </a:solidFill>
              </a:rPr>
              <a:t>将来的に予防接種事務デジタル化に期待される効果・メリット</a:t>
            </a:r>
          </a:p>
        </p:txBody>
      </p:sp>
      <p:sp>
        <p:nvSpPr>
          <p:cNvPr id="13" name="テキスト プレースホルダー 3">
            <a:extLst>
              <a:ext uri="{FF2B5EF4-FFF2-40B4-BE49-F238E27FC236}">
                <a16:creationId xmlns:a16="http://schemas.microsoft.com/office/drawing/2014/main" id="{30FE2700-3B9B-8E35-B6DC-DD4DDB3EAE08}"/>
              </a:ext>
            </a:extLst>
          </p:cNvPr>
          <p:cNvSpPr>
            <a:spLocks noGrp="1"/>
          </p:cNvSpPr>
          <p:nvPr>
            <p:ph type="body" sz="quarter" idx="13"/>
          </p:nvPr>
        </p:nvSpPr>
        <p:spPr>
          <a:xfrm>
            <a:off x="0" y="828000"/>
            <a:ext cx="9907200" cy="554731"/>
          </a:xfrm>
          <a:solidFill>
            <a:schemeClr val="bg2"/>
          </a:solidFill>
          <a:ln>
            <a:noFill/>
          </a:ln>
        </p:spPr>
        <p:txBody>
          <a:bodyPr vert="horz" lIns="360000" tIns="144000" rIns="360000" bIns="144000" rtlCol="0" anchor="t">
            <a:spAutoFit/>
          </a:bodyPr>
          <a:lstStyle/>
          <a:p>
            <a:r>
              <a:rPr lang="ja-JP" altLang="en-US" sz="1400">
                <a:latin typeface="+mn-ea"/>
              </a:rPr>
              <a:t>予防接種事務デジタル化が進展することにより、利用者及び関係者にとって以下の効果が期待されます。</a:t>
            </a:r>
          </a:p>
        </p:txBody>
      </p:sp>
      <p:sp>
        <p:nvSpPr>
          <p:cNvPr id="14" name="正方形/長方形 13">
            <a:extLst>
              <a:ext uri="{FF2B5EF4-FFF2-40B4-BE49-F238E27FC236}">
                <a16:creationId xmlns:a16="http://schemas.microsoft.com/office/drawing/2014/main" id="{97C77F45-74F1-2C96-A8B0-2A47F4DBED34}"/>
              </a:ext>
            </a:extLst>
          </p:cNvPr>
          <p:cNvSpPr>
            <a:spLocks/>
          </p:cNvSpPr>
          <p:nvPr/>
        </p:nvSpPr>
        <p:spPr>
          <a:xfrm>
            <a:off x="2951620" y="1625174"/>
            <a:ext cx="3866853" cy="797538"/>
          </a:xfrm>
          <a:prstGeom prst="rect">
            <a:avLst/>
          </a:prstGeom>
          <a:solidFill>
            <a:srgbClr val="FFFFFF"/>
          </a:solidFill>
          <a:ln w="19050" cap="flat" cmpd="sng" algn="ctr">
            <a:solidFill>
              <a:schemeClr val="accent5"/>
            </a:solidFill>
            <a:prstDash val="solid"/>
            <a:miter lim="800000"/>
            <a:headEnd type="none" w="med" len="med"/>
            <a:tailEnd type="none" w="med" len="med"/>
          </a:ln>
          <a:effectLst/>
        </p:spPr>
        <p:txBody>
          <a:bodyPr spcFirstLastPara="0" vert="horz" wrap="square" lIns="166154" tIns="99692" rIns="166154" bIns="99692" numCol="1" spcCol="1270" anchor="ctr" anchorCtr="0">
            <a:noAutofit/>
          </a:bodyPr>
          <a:lstStyle/>
          <a:p>
            <a:pPr marL="282469" marR="0" lvl="0" indent="-282469" algn="ctr" defTabSz="1066827" rtl="0" eaLnBrk="1" fontAlgn="ctr" latinLnBrk="0" hangingPunct="1">
              <a:lnSpc>
                <a:spcPct val="100000"/>
              </a:lnSpc>
              <a:spcBef>
                <a:spcPts val="0"/>
              </a:spcBef>
              <a:spcAft>
                <a:spcPts val="0"/>
              </a:spcAft>
              <a:buClr>
                <a:srgbClr val="003B83"/>
              </a:buClr>
              <a:buSzTx/>
              <a:buFontTx/>
              <a:buNone/>
              <a:tabLst/>
              <a:defRPr/>
            </a:pPr>
            <a:r>
              <a:rPr kumimoji="1" lang="ja-JP" altLang="en-US" sz="1662" b="1" i="0" u="none" strike="noStrike" kern="0" cap="none" spc="0" normalizeH="0" baseline="0" noProof="0">
                <a:ln>
                  <a:noFill/>
                </a:ln>
                <a:solidFill>
                  <a:srgbClr val="0076A8"/>
                </a:solidFill>
                <a:effectLst/>
                <a:uLnTx/>
                <a:uFillTx/>
                <a:latin typeface="+mn-ea"/>
                <a:cs typeface="+mn-cs"/>
                <a:sym typeface="Yu Gothic UI" panose="020B0500000000000000" pitchFamily="50" charset="-128"/>
              </a:rPr>
              <a:t>❶ 自治体・</a:t>
            </a:r>
            <a:r>
              <a:rPr lang="ja-JP" altLang="en-US" sz="1662" b="1" kern="0">
                <a:solidFill>
                  <a:srgbClr val="0076A8"/>
                </a:solidFill>
                <a:latin typeface="+mn-ea"/>
                <a:sym typeface="Yu Gothic UI" panose="020B0500000000000000" pitchFamily="50" charset="-128"/>
              </a:rPr>
              <a:t>医師会等協力団体・</a:t>
            </a:r>
            <a:endParaRPr lang="en-US" altLang="ja-JP" sz="1662" b="1" kern="0">
              <a:solidFill>
                <a:srgbClr val="0076A8"/>
              </a:solidFill>
              <a:latin typeface="+mn-ea"/>
              <a:sym typeface="Yu Gothic UI" panose="020B0500000000000000" pitchFamily="50" charset="-128"/>
            </a:endParaRPr>
          </a:p>
          <a:p>
            <a:pPr marL="282469" marR="0" lvl="0" indent="-282469" algn="ctr" defTabSz="1066827" rtl="0" eaLnBrk="1" fontAlgn="ctr" latinLnBrk="0" hangingPunct="1">
              <a:lnSpc>
                <a:spcPct val="100000"/>
              </a:lnSpc>
              <a:spcBef>
                <a:spcPts val="0"/>
              </a:spcBef>
              <a:spcAft>
                <a:spcPts val="0"/>
              </a:spcAft>
              <a:buClr>
                <a:srgbClr val="003B83"/>
              </a:buClr>
              <a:buSzTx/>
              <a:buFontTx/>
              <a:buNone/>
              <a:tabLst/>
              <a:defRPr/>
            </a:pPr>
            <a:r>
              <a:rPr kumimoji="1" lang="ja-JP" altLang="en-US" sz="1662" b="1" i="0" u="none" strike="noStrike" kern="0" cap="none" spc="0" normalizeH="0" baseline="0" noProof="0">
                <a:ln>
                  <a:noFill/>
                </a:ln>
                <a:solidFill>
                  <a:srgbClr val="0076A8"/>
                </a:solidFill>
                <a:effectLst/>
                <a:uLnTx/>
                <a:uFillTx/>
                <a:latin typeface="+mn-ea"/>
                <a:cs typeface="+mn-cs"/>
                <a:sym typeface="Yu Gothic UI" panose="020B0500000000000000" pitchFamily="50" charset="-128"/>
              </a:rPr>
              <a:t>医療機関の業務効率化</a:t>
            </a:r>
          </a:p>
        </p:txBody>
      </p:sp>
      <p:cxnSp>
        <p:nvCxnSpPr>
          <p:cNvPr id="15" name="直線コネクタ 14">
            <a:extLst>
              <a:ext uri="{FF2B5EF4-FFF2-40B4-BE49-F238E27FC236}">
                <a16:creationId xmlns:a16="http://schemas.microsoft.com/office/drawing/2014/main" id="{EF0EF42A-FFEE-B9D4-0B22-2D49D43B78D0}"/>
              </a:ext>
            </a:extLst>
          </p:cNvPr>
          <p:cNvCxnSpPr>
            <a:stCxn id="14" idx="2"/>
            <a:endCxn id="19" idx="0"/>
          </p:cNvCxnSpPr>
          <p:nvPr/>
        </p:nvCxnSpPr>
        <p:spPr>
          <a:xfrm flipH="1">
            <a:off x="4885046" y="2422713"/>
            <a:ext cx="1" cy="276875"/>
          </a:xfrm>
          <a:prstGeom prst="line">
            <a:avLst/>
          </a:prstGeom>
          <a:noFill/>
          <a:ln w="19050" cap="sq" cmpd="sng" algn="ctr">
            <a:solidFill>
              <a:schemeClr val="accent5"/>
            </a:solidFill>
            <a:prstDash val="solid"/>
            <a:miter lim="800000"/>
          </a:ln>
          <a:effectLst/>
        </p:spPr>
      </p:cxnSp>
      <p:cxnSp>
        <p:nvCxnSpPr>
          <p:cNvPr id="16" name="直線コネクタ 15">
            <a:extLst>
              <a:ext uri="{FF2B5EF4-FFF2-40B4-BE49-F238E27FC236}">
                <a16:creationId xmlns:a16="http://schemas.microsoft.com/office/drawing/2014/main" id="{5E59DFA5-820C-45BB-8764-B874DF76C062}"/>
              </a:ext>
            </a:extLst>
          </p:cNvPr>
          <p:cNvCxnSpPr>
            <a:cxnSpLocks/>
            <a:endCxn id="18" idx="0"/>
          </p:cNvCxnSpPr>
          <p:nvPr/>
        </p:nvCxnSpPr>
        <p:spPr>
          <a:xfrm flipH="1">
            <a:off x="2664211" y="3711941"/>
            <a:ext cx="2377362" cy="1595536"/>
          </a:xfrm>
          <a:prstGeom prst="line">
            <a:avLst/>
          </a:prstGeom>
          <a:noFill/>
          <a:ln w="19050" cap="sq" cmpd="sng" algn="ctr">
            <a:solidFill>
              <a:schemeClr val="accent5"/>
            </a:solidFill>
            <a:prstDash val="solid"/>
            <a:miter lim="800000"/>
          </a:ln>
          <a:effectLst/>
        </p:spPr>
      </p:cxnSp>
      <p:cxnSp>
        <p:nvCxnSpPr>
          <p:cNvPr id="17" name="直線コネクタ 16">
            <a:extLst>
              <a:ext uri="{FF2B5EF4-FFF2-40B4-BE49-F238E27FC236}">
                <a16:creationId xmlns:a16="http://schemas.microsoft.com/office/drawing/2014/main" id="{46784CF6-6D7B-0C6F-60BD-A46D0AC1375E}"/>
              </a:ext>
            </a:extLst>
          </p:cNvPr>
          <p:cNvCxnSpPr>
            <a:cxnSpLocks/>
            <a:stCxn id="20" idx="0"/>
          </p:cNvCxnSpPr>
          <p:nvPr/>
        </p:nvCxnSpPr>
        <p:spPr>
          <a:xfrm flipH="1" flipV="1">
            <a:off x="4952870" y="3711941"/>
            <a:ext cx="2241803" cy="1595536"/>
          </a:xfrm>
          <a:prstGeom prst="line">
            <a:avLst/>
          </a:prstGeom>
          <a:noFill/>
          <a:ln w="19050" cap="sq" cmpd="sng" algn="ctr">
            <a:solidFill>
              <a:schemeClr val="accent5"/>
            </a:solidFill>
            <a:prstDash val="solid"/>
            <a:miter lim="800000"/>
          </a:ln>
          <a:effectLst/>
        </p:spPr>
      </p:cxnSp>
      <p:sp>
        <p:nvSpPr>
          <p:cNvPr id="18" name="正方形/長方形 17">
            <a:extLst>
              <a:ext uri="{FF2B5EF4-FFF2-40B4-BE49-F238E27FC236}">
                <a16:creationId xmlns:a16="http://schemas.microsoft.com/office/drawing/2014/main" id="{051C933C-999D-2E36-5B4D-173FEBB4851F}"/>
              </a:ext>
            </a:extLst>
          </p:cNvPr>
          <p:cNvSpPr>
            <a:spLocks/>
          </p:cNvSpPr>
          <p:nvPr/>
        </p:nvSpPr>
        <p:spPr>
          <a:xfrm>
            <a:off x="730785" y="5307477"/>
            <a:ext cx="3866853" cy="797538"/>
          </a:xfrm>
          <a:prstGeom prst="rect">
            <a:avLst/>
          </a:prstGeom>
          <a:solidFill>
            <a:srgbClr val="FFFFFF"/>
          </a:solidFill>
          <a:ln w="19050" cap="flat" cmpd="sng" algn="ctr">
            <a:solidFill>
              <a:schemeClr val="accent5"/>
            </a:solidFill>
            <a:prstDash val="solid"/>
            <a:miter lim="800000"/>
            <a:headEnd type="none" w="med" len="med"/>
            <a:tailEnd type="none" w="med" len="med"/>
          </a:ln>
          <a:effectLst/>
        </p:spPr>
        <p:txBody>
          <a:bodyPr spcFirstLastPara="0" vert="horz" wrap="square" lIns="166154" tIns="66462" rIns="166154" bIns="66462" numCol="1" spcCol="1270" anchor="ctr" anchorCtr="0">
            <a:noAutofit/>
          </a:bodyPr>
          <a:lstStyle/>
          <a:p>
            <a:pPr marL="282469" marR="0" lvl="0" indent="-282469" algn="ctr" defTabSz="1066827" rtl="0" eaLnBrk="1" fontAlgn="ctr" latinLnBrk="0" hangingPunct="1">
              <a:lnSpc>
                <a:spcPct val="100000"/>
              </a:lnSpc>
              <a:spcBef>
                <a:spcPts val="0"/>
              </a:spcBef>
              <a:spcAft>
                <a:spcPts val="0"/>
              </a:spcAft>
              <a:buClr>
                <a:srgbClr val="003B83"/>
              </a:buClr>
              <a:buSzTx/>
              <a:buFontTx/>
              <a:buNone/>
              <a:tabLst/>
              <a:defRPr/>
            </a:pPr>
            <a:r>
              <a:rPr kumimoji="1" lang="ja-JP" altLang="en-US" sz="1662" b="1" i="0" u="none" strike="noStrike" kern="0" cap="none" spc="0" normalizeH="0" baseline="0" noProof="0">
                <a:ln>
                  <a:noFill/>
                </a:ln>
                <a:solidFill>
                  <a:srgbClr val="0076A8"/>
                </a:solidFill>
                <a:effectLst/>
                <a:uLnTx/>
                <a:uFillTx/>
                <a:latin typeface="+mn-ea"/>
                <a:cs typeface="+mn-cs"/>
                <a:sym typeface="Yu Gothic UI" panose="020B0500000000000000" pitchFamily="50" charset="-128"/>
              </a:rPr>
              <a:t>❷ 住民の利便性向上</a:t>
            </a:r>
          </a:p>
        </p:txBody>
      </p:sp>
      <p:sp>
        <p:nvSpPr>
          <p:cNvPr id="19" name="楕円 18">
            <a:extLst>
              <a:ext uri="{FF2B5EF4-FFF2-40B4-BE49-F238E27FC236}">
                <a16:creationId xmlns:a16="http://schemas.microsoft.com/office/drawing/2014/main" id="{B497F79C-D8D7-075D-E59D-0EC1E373F628}"/>
              </a:ext>
            </a:extLst>
          </p:cNvPr>
          <p:cNvSpPr>
            <a:spLocks noChangeAspect="1"/>
          </p:cNvSpPr>
          <p:nvPr/>
        </p:nvSpPr>
        <p:spPr>
          <a:xfrm>
            <a:off x="3721968" y="2699587"/>
            <a:ext cx="2326154" cy="2326154"/>
          </a:xfrm>
          <a:prstGeom prst="ellipse">
            <a:avLst/>
          </a:prstGeom>
          <a:solidFill>
            <a:schemeClr val="accent1"/>
          </a:solidFill>
          <a:ln w="12700" cap="flat" cmpd="sng" algn="ctr">
            <a:solidFill>
              <a:srgbClr val="FFFFFF">
                <a:hueOff val="0"/>
                <a:satOff val="0"/>
                <a:lumOff val="0"/>
                <a:alphaOff val="0"/>
              </a:srgbClr>
            </a:solidFill>
            <a:prstDash val="solid"/>
            <a:miter lim="800000"/>
          </a:ln>
          <a:effectLst/>
        </p:spPr>
        <p:txBody>
          <a:bodyPr spcFirstLastPara="0" vert="horz" wrap="none" lIns="0" tIns="0" rIns="0" bIns="0" numCol="1" spcCol="1270" anchor="ctr" anchorCtr="0">
            <a:noAutofit/>
          </a:bodyPr>
          <a:lstStyle/>
          <a:p>
            <a:pPr marL="0" marR="0" lvl="0" indent="0" algn="ctr" defTabSz="1025795" rtl="0" eaLnBrk="1" fontAlgn="ctr" latinLnBrk="0" hangingPunct="1">
              <a:lnSpc>
                <a:spcPct val="100000"/>
              </a:lnSpc>
              <a:spcBef>
                <a:spcPts val="0"/>
              </a:spcBef>
              <a:spcAft>
                <a:spcPts val="0"/>
              </a:spcAft>
              <a:buClrTx/>
              <a:buSzTx/>
              <a:buFontTx/>
              <a:buNone/>
              <a:tabLst/>
              <a:defRPr/>
            </a:pPr>
            <a:r>
              <a:rPr kumimoji="1" lang="ja-JP" altLang="en-US" sz="1846" b="1" i="0" u="none" strike="noStrike" kern="0" cap="none" spc="0" normalizeH="0" baseline="0" noProof="0">
                <a:ln>
                  <a:noFill/>
                </a:ln>
                <a:solidFill>
                  <a:srgbClr val="FFFFFF"/>
                </a:solidFill>
                <a:effectLst/>
                <a:uLnTx/>
                <a:uFillTx/>
                <a:latin typeface="+mn-ea"/>
                <a:cs typeface="+mn-cs"/>
                <a:sym typeface="Yu Gothic UI" panose="020B0500000000000000" pitchFamily="50" charset="-128"/>
              </a:rPr>
              <a:t>予防接種事務</a:t>
            </a:r>
            <a:endParaRPr kumimoji="1" lang="en-US" altLang="ja-JP" sz="1846" b="1" i="0" u="none" strike="noStrike" kern="0" cap="none" spc="0" normalizeH="0" baseline="0" noProof="0">
              <a:ln>
                <a:noFill/>
              </a:ln>
              <a:solidFill>
                <a:srgbClr val="FFFFFF"/>
              </a:solidFill>
              <a:effectLst/>
              <a:uLnTx/>
              <a:uFillTx/>
              <a:latin typeface="+mn-ea"/>
              <a:cs typeface="+mn-cs"/>
              <a:sym typeface="Yu Gothic UI" panose="020B0500000000000000" pitchFamily="50" charset="-128"/>
            </a:endParaRPr>
          </a:p>
          <a:p>
            <a:pPr marL="0" marR="0" lvl="0" indent="0" algn="ctr" defTabSz="1025795" rtl="0" eaLnBrk="1" fontAlgn="ctr" latinLnBrk="0" hangingPunct="1">
              <a:lnSpc>
                <a:spcPct val="100000"/>
              </a:lnSpc>
              <a:spcBef>
                <a:spcPts val="0"/>
              </a:spcBef>
              <a:spcAft>
                <a:spcPts val="0"/>
              </a:spcAft>
              <a:buClrTx/>
              <a:buSzTx/>
              <a:buFontTx/>
              <a:buNone/>
              <a:tabLst/>
              <a:defRPr/>
            </a:pPr>
            <a:r>
              <a:rPr kumimoji="1" lang="ja-JP" altLang="en-US" sz="1846" b="1" i="0" u="none" strike="noStrike" kern="0" cap="none" spc="0" normalizeH="0" baseline="0" noProof="0">
                <a:ln>
                  <a:noFill/>
                </a:ln>
                <a:solidFill>
                  <a:srgbClr val="FFFFFF"/>
                </a:solidFill>
                <a:effectLst/>
                <a:uLnTx/>
                <a:uFillTx/>
                <a:latin typeface="+mn-ea"/>
                <a:cs typeface="+mn-cs"/>
                <a:sym typeface="Yu Gothic UI" panose="020B0500000000000000" pitchFamily="50" charset="-128"/>
              </a:rPr>
              <a:t>デジタル化に</a:t>
            </a:r>
            <a:endParaRPr kumimoji="1" lang="en-US" altLang="ja-JP" sz="1846" b="1" i="0" u="none" strike="noStrike" kern="0" cap="none" spc="0" normalizeH="0" baseline="0" noProof="0">
              <a:ln>
                <a:noFill/>
              </a:ln>
              <a:solidFill>
                <a:srgbClr val="FFFFFF"/>
              </a:solidFill>
              <a:effectLst/>
              <a:uLnTx/>
              <a:uFillTx/>
              <a:latin typeface="+mn-ea"/>
              <a:cs typeface="+mn-cs"/>
              <a:sym typeface="Yu Gothic UI" panose="020B0500000000000000" pitchFamily="50" charset="-128"/>
            </a:endParaRPr>
          </a:p>
          <a:p>
            <a:pPr marL="0" marR="0" lvl="0" indent="0" algn="ctr" defTabSz="1025795" rtl="0" eaLnBrk="1" fontAlgn="ctr" latinLnBrk="0" hangingPunct="1">
              <a:lnSpc>
                <a:spcPct val="100000"/>
              </a:lnSpc>
              <a:spcBef>
                <a:spcPts val="0"/>
              </a:spcBef>
              <a:spcAft>
                <a:spcPts val="0"/>
              </a:spcAft>
              <a:buClrTx/>
              <a:buSzTx/>
              <a:buFontTx/>
              <a:buNone/>
              <a:tabLst/>
              <a:defRPr/>
            </a:pPr>
            <a:r>
              <a:rPr kumimoji="1" lang="ja-JP" altLang="en-US" sz="1846" b="1" i="0" u="none" strike="noStrike" kern="0" cap="none" spc="0" normalizeH="0" baseline="0" noProof="0">
                <a:ln>
                  <a:noFill/>
                </a:ln>
                <a:solidFill>
                  <a:srgbClr val="FFFFFF"/>
                </a:solidFill>
                <a:effectLst/>
                <a:uLnTx/>
                <a:uFillTx/>
                <a:latin typeface="+mn-ea"/>
                <a:cs typeface="+mn-cs"/>
                <a:sym typeface="Yu Gothic UI" panose="020B0500000000000000" pitchFamily="50" charset="-128"/>
              </a:rPr>
              <a:t>期待される効果</a:t>
            </a:r>
          </a:p>
        </p:txBody>
      </p:sp>
      <p:sp>
        <p:nvSpPr>
          <p:cNvPr id="20" name="正方形/長方形 19">
            <a:extLst>
              <a:ext uri="{FF2B5EF4-FFF2-40B4-BE49-F238E27FC236}">
                <a16:creationId xmlns:a16="http://schemas.microsoft.com/office/drawing/2014/main" id="{7AF122A0-A8E8-51E0-1838-6B5A3C271A7A}"/>
              </a:ext>
            </a:extLst>
          </p:cNvPr>
          <p:cNvSpPr>
            <a:spLocks/>
          </p:cNvSpPr>
          <p:nvPr/>
        </p:nvSpPr>
        <p:spPr>
          <a:xfrm>
            <a:off x="5261246" y="5307477"/>
            <a:ext cx="3866853" cy="797538"/>
          </a:xfrm>
          <a:prstGeom prst="rect">
            <a:avLst/>
          </a:prstGeom>
          <a:solidFill>
            <a:srgbClr val="FFFFFF"/>
          </a:solidFill>
          <a:ln w="19050" cap="flat" cmpd="sng" algn="ctr">
            <a:solidFill>
              <a:schemeClr val="accent5"/>
            </a:solidFill>
            <a:prstDash val="solid"/>
            <a:miter lim="800000"/>
            <a:headEnd type="none" w="med" len="med"/>
            <a:tailEnd type="none" w="med" len="med"/>
          </a:ln>
          <a:effectLst/>
        </p:spPr>
        <p:txBody>
          <a:bodyPr spcFirstLastPara="0" vert="horz" wrap="square" lIns="166154" tIns="66462" rIns="166154" bIns="66462" numCol="1" spcCol="1270" anchor="ctr" anchorCtr="0">
            <a:noAutofit/>
          </a:bodyPr>
          <a:lstStyle/>
          <a:p>
            <a:pPr marL="282469" marR="0" lvl="0" indent="-282469" algn="ctr" defTabSz="1066827" rtl="0" eaLnBrk="1" fontAlgn="ctr" latinLnBrk="0" hangingPunct="1">
              <a:lnSpc>
                <a:spcPct val="100000"/>
              </a:lnSpc>
              <a:spcBef>
                <a:spcPts val="0"/>
              </a:spcBef>
              <a:spcAft>
                <a:spcPts val="277"/>
              </a:spcAft>
              <a:buClr>
                <a:srgbClr val="003B83"/>
              </a:buClr>
              <a:buSzTx/>
              <a:buFontTx/>
              <a:buNone/>
              <a:tabLst/>
              <a:defRPr/>
            </a:pPr>
            <a:r>
              <a:rPr kumimoji="1" lang="ja-JP" altLang="en-US" sz="1662" b="1" i="0" u="none" strike="noStrike" kern="0" cap="none" spc="0" normalizeH="0" baseline="0" noProof="0">
                <a:ln>
                  <a:noFill/>
                </a:ln>
                <a:solidFill>
                  <a:srgbClr val="0076A8"/>
                </a:solidFill>
                <a:effectLst/>
                <a:uLnTx/>
                <a:uFillTx/>
                <a:latin typeface="+mn-ea"/>
                <a:cs typeface="+mn-cs"/>
                <a:sym typeface="Yu Gothic UI" panose="020B0500000000000000" pitchFamily="50" charset="-128"/>
              </a:rPr>
              <a:t>❸ データ利活用による</a:t>
            </a:r>
            <a:endParaRPr kumimoji="1" lang="en-US" altLang="ja-JP" sz="1662" b="1" i="0" u="none" strike="noStrike" kern="0" cap="none" spc="0" normalizeH="0" baseline="0" noProof="0">
              <a:ln>
                <a:noFill/>
              </a:ln>
              <a:solidFill>
                <a:srgbClr val="0076A8"/>
              </a:solidFill>
              <a:effectLst/>
              <a:uLnTx/>
              <a:uFillTx/>
              <a:latin typeface="+mn-ea"/>
              <a:cs typeface="+mn-cs"/>
              <a:sym typeface="Yu Gothic UI" panose="020B0500000000000000" pitchFamily="50" charset="-128"/>
            </a:endParaRPr>
          </a:p>
          <a:p>
            <a:pPr marL="282469" marR="0" lvl="0" indent="-282469" algn="ctr" defTabSz="1066827" rtl="0" eaLnBrk="1" fontAlgn="ctr" latinLnBrk="0" hangingPunct="1">
              <a:lnSpc>
                <a:spcPct val="100000"/>
              </a:lnSpc>
              <a:spcBef>
                <a:spcPts val="0"/>
              </a:spcBef>
              <a:spcAft>
                <a:spcPts val="277"/>
              </a:spcAft>
              <a:buClr>
                <a:srgbClr val="003B83"/>
              </a:buClr>
              <a:buSzTx/>
              <a:buFontTx/>
              <a:buNone/>
              <a:tabLst/>
              <a:defRPr/>
            </a:pPr>
            <a:r>
              <a:rPr kumimoji="1" lang="ja-JP" altLang="en-US" sz="1662" b="1" i="0" u="none" strike="noStrike" kern="0" cap="none" spc="0" normalizeH="0" baseline="0" noProof="0">
                <a:ln>
                  <a:noFill/>
                </a:ln>
                <a:solidFill>
                  <a:srgbClr val="0076A8"/>
                </a:solidFill>
                <a:effectLst/>
                <a:uLnTx/>
                <a:uFillTx/>
                <a:latin typeface="+mn-ea"/>
                <a:cs typeface="+mn-cs"/>
                <a:sym typeface="Yu Gothic UI" panose="020B0500000000000000" pitchFamily="50" charset="-128"/>
              </a:rPr>
              <a:t>ワクチンの有効性・安全性の向上</a:t>
            </a:r>
          </a:p>
        </p:txBody>
      </p:sp>
      <p:pic>
        <p:nvPicPr>
          <p:cNvPr id="2" name="図 1" descr="ロゴ&#10;&#10;AI によって生成されたコンテンツは間違っている可能性があります。">
            <a:extLst>
              <a:ext uri="{FF2B5EF4-FFF2-40B4-BE49-F238E27FC236}">
                <a16:creationId xmlns:a16="http://schemas.microsoft.com/office/drawing/2014/main" id="{9E2838B8-51D4-15EA-384C-9AB93B18C3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spTree>
    <p:extLst>
      <p:ext uri="{BB962C8B-B14F-4D97-AF65-F5344CB8AC3E}">
        <p14:creationId xmlns:p14="http://schemas.microsoft.com/office/powerpoint/2010/main" val="2789459610"/>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E7081-105E-E91C-841F-D4A1882C873F}"/>
            </a:ext>
          </a:extLst>
        </p:cNvPr>
        <p:cNvGrpSpPr/>
        <p:nvPr/>
      </p:nvGrpSpPr>
      <p:grpSpPr>
        <a:xfrm>
          <a:off x="0" y="0"/>
          <a:ext cx="0" cy="0"/>
          <a:chOff x="0" y="0"/>
          <a:chExt cx="0" cy="0"/>
        </a:xfrm>
      </p:grpSpPr>
      <p:graphicFrame>
        <p:nvGraphicFramePr>
          <p:cNvPr id="53" name="think-cell data - do not delete" hidden="1">
            <a:extLst>
              <a:ext uri="{FF2B5EF4-FFF2-40B4-BE49-F238E27FC236}">
                <a16:creationId xmlns:a16="http://schemas.microsoft.com/office/drawing/2014/main" id="{E77BECC7-E714-43D0-BC30-487870DAF9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554" imgH="551" progId="TCLayout.ActiveDocument.1">
                  <p:embed/>
                </p:oleObj>
              </mc:Choice>
              <mc:Fallback>
                <p:oleObj name="think-cellスライド" r:id="rId4" imgW="554" imgH="551" progId="TCLayout.ActiveDocument.1">
                  <p:embed/>
                  <p:pic>
                    <p:nvPicPr>
                      <p:cNvPr id="53" name="think-cell data - do not delete" hidden="1">
                        <a:extLst>
                          <a:ext uri="{FF2B5EF4-FFF2-40B4-BE49-F238E27FC236}">
                            <a16:creationId xmlns:a16="http://schemas.microsoft.com/office/drawing/2014/main" id="{E77BECC7-E714-43D0-BC30-487870DAF9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5" name="グループ化 4">
            <a:extLst>
              <a:ext uri="{FF2B5EF4-FFF2-40B4-BE49-F238E27FC236}">
                <a16:creationId xmlns:a16="http://schemas.microsoft.com/office/drawing/2014/main" id="{0508C743-2633-A01D-44C2-B558E23A406D}"/>
              </a:ext>
            </a:extLst>
          </p:cNvPr>
          <p:cNvGrpSpPr/>
          <p:nvPr/>
        </p:nvGrpSpPr>
        <p:grpSpPr>
          <a:xfrm>
            <a:off x="3237792" y="2665211"/>
            <a:ext cx="3388899" cy="1449989"/>
            <a:chOff x="3698821" y="2763042"/>
            <a:chExt cx="3671307" cy="1570821"/>
          </a:xfrm>
        </p:grpSpPr>
        <p:sp>
          <p:nvSpPr>
            <p:cNvPr id="6" name="四角形: 角を丸くする 5">
              <a:extLst>
                <a:ext uri="{FF2B5EF4-FFF2-40B4-BE49-F238E27FC236}">
                  <a16:creationId xmlns:a16="http://schemas.microsoft.com/office/drawing/2014/main" id="{868A4277-62BB-3AE6-0717-AE2B6736D85A}"/>
                </a:ext>
              </a:extLst>
            </p:cNvPr>
            <p:cNvSpPr/>
            <p:nvPr/>
          </p:nvSpPr>
          <p:spPr>
            <a:xfrm>
              <a:off x="3698821" y="2763042"/>
              <a:ext cx="3671307" cy="1570821"/>
            </a:xfrm>
            <a:prstGeom prst="roundRect">
              <a:avLst/>
            </a:prstGeom>
            <a:noFill/>
            <a:ln w="57150" cap="flat" cmpd="sng" algn="ctr">
              <a:solidFill>
                <a:srgbClr val="329B73">
                  <a:lumMod val="20000"/>
                  <a:lumOff val="80000"/>
                </a:srgbClr>
              </a:solidFill>
              <a:prstDash val="solid"/>
              <a:miter lim="800000"/>
            </a:ln>
            <a:effectLst/>
          </p:spPr>
          <p:txBody>
            <a:bodyPr lIns="99692" tIns="0" rIns="99692" bIns="99692" rtlCol="0" anchor="t" anchorCtr="0">
              <a:noAutofit/>
            </a:bodyPr>
            <a:lstStyle/>
            <a:p>
              <a:pPr marL="0" marR="0" lvl="0" indent="0" algn="ctr" defTabSz="422041" rtl="0" eaLnBrk="1" fontAlgn="auto" latinLnBrk="0" hangingPunct="1">
                <a:lnSpc>
                  <a:spcPct val="130000"/>
                </a:lnSpc>
                <a:spcBef>
                  <a:spcPts val="0"/>
                </a:spcBef>
                <a:spcAft>
                  <a:spcPts val="831"/>
                </a:spcAft>
                <a:buClrTx/>
                <a:buSzTx/>
                <a:buFontTx/>
                <a:buNone/>
                <a:tabLst/>
                <a:defRPr/>
              </a:pPr>
              <a:r>
                <a:rPr kumimoji="1" lang="ja-JP" altLang="en-US" sz="1477" b="1" i="0" u="none" strike="noStrike" kern="0" cap="none" spc="0" normalizeH="0" baseline="0" noProof="0">
                  <a:ln>
                    <a:noFill/>
                  </a:ln>
                  <a:solidFill>
                    <a:srgbClr val="329B73"/>
                  </a:solidFill>
                  <a:effectLst/>
                  <a:uLnTx/>
                  <a:uFillTx/>
                  <a:latin typeface="+mn-ea"/>
                  <a:cs typeface="+mn-cs"/>
                  <a:sym typeface="Yu Gothic UI" panose="020B0500000000000000" pitchFamily="50" charset="-128"/>
                </a:rPr>
                <a:t>予防接種に関するデータ</a:t>
              </a:r>
            </a:p>
          </p:txBody>
        </p:sp>
        <p:sp>
          <p:nvSpPr>
            <p:cNvPr id="7" name="フローチャート: 磁気ディスク 6">
              <a:extLst>
                <a:ext uri="{FF2B5EF4-FFF2-40B4-BE49-F238E27FC236}">
                  <a16:creationId xmlns:a16="http://schemas.microsoft.com/office/drawing/2014/main" id="{F7FC57C2-949C-4F0B-1C03-032BA83E4140}"/>
                </a:ext>
              </a:extLst>
            </p:cNvPr>
            <p:cNvSpPr/>
            <p:nvPr/>
          </p:nvSpPr>
          <p:spPr>
            <a:xfrm>
              <a:off x="3828126" y="3183928"/>
              <a:ext cx="1673412" cy="502023"/>
            </a:xfrm>
            <a:prstGeom prst="flowChartMagneticDisk">
              <a:avLst/>
            </a:prstGeom>
            <a:solidFill>
              <a:srgbClr val="E0F0EA"/>
            </a:solidFill>
            <a:ln w="12700" cap="flat" cmpd="sng" algn="ctr">
              <a:solidFill>
                <a:srgbClr val="FFFFFF"/>
              </a:solidFill>
              <a:prstDash val="solid"/>
              <a:miter lim="800000"/>
              <a:headEnd type="none" w="med" len="med"/>
              <a:tailEnd type="none" w="med" len="med"/>
            </a:ln>
            <a:effectLst/>
          </p:spPr>
          <p:txBody>
            <a:bodyPr lIns="99692" tIns="99692" rIns="99692" bIns="99692" rtlCol="0" anchor="ctr" anchorCtr="0">
              <a:noAutofit/>
            </a:bodyPr>
            <a:lstStyle/>
            <a:p>
              <a:pPr marL="0" marR="0" lvl="0" indent="0" algn="ctr" defTabSz="422041" rtl="0" eaLnBrk="1" fontAlgn="auto" latinLnBrk="0" hangingPunct="1">
                <a:lnSpc>
                  <a:spcPct val="130000"/>
                </a:lnSpc>
                <a:spcBef>
                  <a:spcPts val="0"/>
                </a:spcBef>
                <a:spcAft>
                  <a:spcPts val="831"/>
                </a:spcAft>
                <a:buClrTx/>
                <a:buSzTx/>
                <a:buFontTx/>
                <a:buNone/>
                <a:tabLst/>
                <a:defRPr/>
              </a:pPr>
              <a:r>
                <a:rPr kumimoji="1" lang="ja-JP" altLang="en-US" sz="1200" b="1" i="0" u="none" strike="noStrike" kern="0" cap="none" spc="0" normalizeH="0" baseline="0" noProof="0">
                  <a:ln>
                    <a:noFill/>
                  </a:ln>
                  <a:solidFill>
                    <a:srgbClr val="329B73"/>
                  </a:solidFill>
                  <a:effectLst/>
                  <a:uLnTx/>
                  <a:uFillTx/>
                  <a:latin typeface="+mn-ea"/>
                  <a:cs typeface="+mn-cs"/>
                  <a:sym typeface="Yu Gothic UI" panose="020B0500000000000000" pitchFamily="50" charset="-128"/>
                </a:rPr>
                <a:t>予防接種記録</a:t>
              </a:r>
            </a:p>
          </p:txBody>
        </p:sp>
        <p:sp>
          <p:nvSpPr>
            <p:cNvPr id="8" name="フローチャート: 磁気ディスク 7">
              <a:extLst>
                <a:ext uri="{FF2B5EF4-FFF2-40B4-BE49-F238E27FC236}">
                  <a16:creationId xmlns:a16="http://schemas.microsoft.com/office/drawing/2014/main" id="{730A7940-FE09-2864-2345-C522B3DB0D1D}"/>
                </a:ext>
              </a:extLst>
            </p:cNvPr>
            <p:cNvSpPr/>
            <p:nvPr/>
          </p:nvSpPr>
          <p:spPr>
            <a:xfrm>
              <a:off x="4690115" y="3741259"/>
              <a:ext cx="1673412" cy="502023"/>
            </a:xfrm>
            <a:prstGeom prst="flowChartMagneticDisk">
              <a:avLst/>
            </a:prstGeom>
            <a:solidFill>
              <a:srgbClr val="E0F0EA"/>
            </a:solidFill>
            <a:ln w="12700" cap="flat" cmpd="sng" algn="ctr">
              <a:solidFill>
                <a:srgbClr val="FFFFFF"/>
              </a:solidFill>
              <a:prstDash val="solid"/>
              <a:miter lim="800000"/>
              <a:headEnd type="none" w="med" len="med"/>
              <a:tailEnd type="none" w="med" len="med"/>
            </a:ln>
            <a:effectLst/>
          </p:spPr>
          <p:txBody>
            <a:bodyPr lIns="99692" tIns="99692" rIns="99692" bIns="99692" rtlCol="0" anchor="ctr" anchorCtr="0">
              <a:noAutofit/>
            </a:bodyPr>
            <a:lstStyle/>
            <a:p>
              <a:pPr marL="0" marR="0" lvl="0" indent="0" algn="ctr" defTabSz="422041" rtl="0" eaLnBrk="1" fontAlgn="auto" latinLnBrk="0" hangingPunct="1">
                <a:lnSpc>
                  <a:spcPct val="130000"/>
                </a:lnSpc>
                <a:spcBef>
                  <a:spcPts val="0"/>
                </a:spcBef>
                <a:spcAft>
                  <a:spcPts val="831"/>
                </a:spcAft>
                <a:buClrTx/>
                <a:buSzTx/>
                <a:buFontTx/>
                <a:buNone/>
                <a:tabLst/>
                <a:defRPr/>
              </a:pPr>
              <a:r>
                <a:rPr kumimoji="1" lang="ja-JP" altLang="en-US" sz="1100" b="1" i="0" u="none" strike="noStrike" kern="0" cap="none" spc="0" normalizeH="0" baseline="0" noProof="0">
                  <a:ln>
                    <a:noFill/>
                  </a:ln>
                  <a:solidFill>
                    <a:srgbClr val="329B73"/>
                  </a:solidFill>
                  <a:effectLst/>
                  <a:uLnTx/>
                  <a:uFillTx/>
                  <a:latin typeface="+mn-ea"/>
                  <a:cs typeface="+mn-cs"/>
                  <a:sym typeface="Yu Gothic UI" panose="020B0500000000000000" pitchFamily="50" charset="-128"/>
                </a:rPr>
                <a:t>副反応疑い報告</a:t>
              </a:r>
            </a:p>
          </p:txBody>
        </p:sp>
        <p:sp>
          <p:nvSpPr>
            <p:cNvPr id="9" name="フローチャート: 磁気ディスク 8">
              <a:extLst>
                <a:ext uri="{FF2B5EF4-FFF2-40B4-BE49-F238E27FC236}">
                  <a16:creationId xmlns:a16="http://schemas.microsoft.com/office/drawing/2014/main" id="{6A7EC659-FFFE-BCEA-ACB4-E75AD2A1EBF5}"/>
                </a:ext>
              </a:extLst>
            </p:cNvPr>
            <p:cNvSpPr/>
            <p:nvPr/>
          </p:nvSpPr>
          <p:spPr>
            <a:xfrm>
              <a:off x="5552104" y="3183927"/>
              <a:ext cx="1673412" cy="502023"/>
            </a:xfrm>
            <a:prstGeom prst="flowChartMagneticDisk">
              <a:avLst/>
            </a:prstGeom>
            <a:solidFill>
              <a:srgbClr val="E0F0EA"/>
            </a:solidFill>
            <a:ln w="12700" cap="flat" cmpd="sng" algn="ctr">
              <a:solidFill>
                <a:srgbClr val="FFFFFF"/>
              </a:solidFill>
              <a:prstDash val="solid"/>
              <a:miter lim="800000"/>
              <a:headEnd type="none" w="med" len="med"/>
              <a:tailEnd type="none" w="med" len="med"/>
            </a:ln>
            <a:effectLst/>
          </p:spPr>
          <p:txBody>
            <a:bodyPr lIns="99692" tIns="99692" rIns="99692" bIns="99692" rtlCol="0" anchor="ctr" anchorCtr="0">
              <a:noAutofit/>
            </a:bodyPr>
            <a:lstStyle/>
            <a:p>
              <a:pPr marL="0" marR="0" lvl="0" indent="0" algn="ctr" defTabSz="422041" rtl="0" eaLnBrk="1" fontAlgn="auto" latinLnBrk="0" hangingPunct="1">
                <a:lnSpc>
                  <a:spcPct val="130000"/>
                </a:lnSpc>
                <a:spcBef>
                  <a:spcPts val="0"/>
                </a:spcBef>
                <a:spcAft>
                  <a:spcPts val="831"/>
                </a:spcAft>
                <a:buClrTx/>
                <a:buSzTx/>
                <a:buFontTx/>
                <a:buNone/>
                <a:tabLst/>
                <a:defRPr/>
              </a:pPr>
              <a:r>
                <a:rPr kumimoji="1" lang="ja-JP" altLang="en-US" sz="1100" b="1" i="0" u="none" strike="noStrike" kern="0" cap="none" spc="0" normalizeH="0" baseline="0" noProof="0" dirty="0">
                  <a:ln>
                    <a:noFill/>
                  </a:ln>
                  <a:solidFill>
                    <a:srgbClr val="329B73"/>
                  </a:solidFill>
                  <a:effectLst/>
                  <a:uLnTx/>
                  <a:uFillTx/>
                  <a:latin typeface="+mn-ea"/>
                  <a:cs typeface="+mn-cs"/>
                  <a:sym typeface="Yu Gothic UI" panose="020B0500000000000000" pitchFamily="50" charset="-128"/>
                </a:rPr>
                <a:t>接種対象者情報</a:t>
              </a:r>
            </a:p>
          </p:txBody>
        </p:sp>
      </p:grpSp>
      <p:sp>
        <p:nvSpPr>
          <p:cNvPr id="12" name="矢印: 上向き折線 11">
            <a:extLst>
              <a:ext uri="{FF2B5EF4-FFF2-40B4-BE49-F238E27FC236}">
                <a16:creationId xmlns:a16="http://schemas.microsoft.com/office/drawing/2014/main" id="{488EFD52-9F51-AE36-3192-8CD282A3D3BF}"/>
              </a:ext>
            </a:extLst>
          </p:cNvPr>
          <p:cNvSpPr/>
          <p:nvPr/>
        </p:nvSpPr>
        <p:spPr>
          <a:xfrm rot="16200000">
            <a:off x="7432400" y="944492"/>
            <a:ext cx="707552" cy="1871586"/>
          </a:xfrm>
          <a:prstGeom prst="bentUpArrow">
            <a:avLst>
              <a:gd name="adj1" fmla="val 13816"/>
              <a:gd name="adj2" fmla="val 16923"/>
              <a:gd name="adj3" fmla="val 20030"/>
            </a:avLst>
          </a:prstGeom>
          <a:solidFill>
            <a:srgbClr val="595757">
              <a:lumMod val="20000"/>
              <a:lumOff val="80000"/>
            </a:srgbClr>
          </a:solidFill>
          <a:ln w="12700" cap="flat" cmpd="sng" algn="ctr">
            <a:noFill/>
            <a:prstDash val="solid"/>
            <a:miter lim="800000"/>
          </a:ln>
          <a:effectLst/>
        </p:spPr>
        <p:txBody>
          <a:bodyPr lIns="99692" tIns="99692" rIns="99692" bIns="99692" rtlCol="0" anchor="t" anchorCtr="0">
            <a:noAutofit/>
          </a:bodyPr>
          <a:lstStyle/>
          <a:p>
            <a:pPr marL="0" marR="0" lvl="0" indent="0" algn="l" defTabSz="422041" rtl="0" eaLnBrk="1" fontAlgn="auto" latinLnBrk="0" hangingPunct="1">
              <a:lnSpc>
                <a:spcPct val="130000"/>
              </a:lnSpc>
              <a:spcBef>
                <a:spcPts val="0"/>
              </a:spcBef>
              <a:spcAft>
                <a:spcPts val="831"/>
              </a:spcAft>
              <a:buClrTx/>
              <a:buSzTx/>
              <a:buFontTx/>
              <a:buNone/>
              <a:tabLst/>
              <a:defRPr/>
            </a:pPr>
            <a:endParaRPr kumimoji="1" lang="ja-JP" altLang="en-US" sz="1108" b="0" i="0" u="none" strike="noStrike" kern="0" cap="none" spc="0" normalizeH="0" baseline="0" noProof="0">
              <a:ln>
                <a:noFill/>
              </a:ln>
              <a:solidFill>
                <a:srgbClr val="000000"/>
              </a:solidFill>
              <a:effectLst/>
              <a:uLnTx/>
              <a:uFillTx/>
              <a:latin typeface="+mn-ea"/>
              <a:cs typeface="+mn-cs"/>
              <a:sym typeface="Yu Gothic UI" panose="020B0500000000000000" pitchFamily="50" charset="-128"/>
            </a:endParaRPr>
          </a:p>
        </p:txBody>
      </p:sp>
      <p:sp>
        <p:nvSpPr>
          <p:cNvPr id="13" name="矢印: 右 12">
            <a:extLst>
              <a:ext uri="{FF2B5EF4-FFF2-40B4-BE49-F238E27FC236}">
                <a16:creationId xmlns:a16="http://schemas.microsoft.com/office/drawing/2014/main" id="{66E47BE8-5939-485D-AF02-8F9B33AE291D}"/>
              </a:ext>
            </a:extLst>
          </p:cNvPr>
          <p:cNvSpPr/>
          <p:nvPr/>
        </p:nvSpPr>
        <p:spPr>
          <a:xfrm>
            <a:off x="2503292" y="3655812"/>
            <a:ext cx="705892" cy="192074"/>
          </a:xfrm>
          <a:prstGeom prst="rightArrow">
            <a:avLst/>
          </a:prstGeom>
          <a:solidFill>
            <a:srgbClr val="003B83"/>
          </a:solidFill>
          <a:ln w="12700" cap="flat" cmpd="sng" algn="ctr">
            <a:noFill/>
            <a:prstDash val="solid"/>
            <a:miter lim="800000"/>
          </a:ln>
          <a:effectLst/>
        </p:spPr>
        <p:txBody>
          <a:bodyPr lIns="99692" tIns="99692" rIns="99692" bIns="99692" rtlCol="0" anchor="t" anchorCtr="0">
            <a:noAutofit/>
          </a:bodyPr>
          <a:lstStyle/>
          <a:p>
            <a:pPr marL="0" marR="0" lvl="0" indent="0" algn="l" defTabSz="422041" rtl="0" eaLnBrk="1" fontAlgn="auto" latinLnBrk="0" hangingPunct="1">
              <a:lnSpc>
                <a:spcPct val="130000"/>
              </a:lnSpc>
              <a:spcBef>
                <a:spcPts val="0"/>
              </a:spcBef>
              <a:spcAft>
                <a:spcPts val="831"/>
              </a:spcAft>
              <a:buClrTx/>
              <a:buSzTx/>
              <a:buFontTx/>
              <a:buNone/>
              <a:tabLst/>
              <a:defRPr/>
            </a:pPr>
            <a:endParaRPr kumimoji="1" lang="ja-JP" altLang="en-US" sz="1108" b="0" i="0" u="none" strike="noStrike" kern="0" cap="none" spc="0" normalizeH="0" baseline="0" noProof="0">
              <a:ln>
                <a:noFill/>
              </a:ln>
              <a:solidFill>
                <a:srgbClr val="000000"/>
              </a:solidFill>
              <a:effectLst/>
              <a:uLnTx/>
              <a:uFillTx/>
              <a:latin typeface="+mn-ea"/>
              <a:cs typeface="+mn-cs"/>
              <a:sym typeface="Yu Gothic UI" panose="020B0500000000000000" pitchFamily="50" charset="-128"/>
            </a:endParaRPr>
          </a:p>
        </p:txBody>
      </p:sp>
      <p:sp>
        <p:nvSpPr>
          <p:cNvPr id="14" name="矢印: 右 13">
            <a:extLst>
              <a:ext uri="{FF2B5EF4-FFF2-40B4-BE49-F238E27FC236}">
                <a16:creationId xmlns:a16="http://schemas.microsoft.com/office/drawing/2014/main" id="{C6D0B074-668D-B916-EE02-4333DEDEF866}"/>
              </a:ext>
            </a:extLst>
          </p:cNvPr>
          <p:cNvSpPr/>
          <p:nvPr/>
        </p:nvSpPr>
        <p:spPr>
          <a:xfrm rot="10800000">
            <a:off x="6655299" y="3669072"/>
            <a:ext cx="915543" cy="192074"/>
          </a:xfrm>
          <a:prstGeom prst="rightArrow">
            <a:avLst>
              <a:gd name="adj1" fmla="val 68310"/>
              <a:gd name="adj2" fmla="val 50000"/>
            </a:avLst>
          </a:prstGeom>
          <a:solidFill>
            <a:srgbClr val="003B83"/>
          </a:solidFill>
          <a:ln w="12700" cap="flat" cmpd="sng" algn="ctr">
            <a:noFill/>
            <a:prstDash val="solid"/>
            <a:miter lim="800000"/>
          </a:ln>
          <a:effectLst/>
        </p:spPr>
        <p:txBody>
          <a:bodyPr lIns="99692" tIns="99692" rIns="99692" bIns="99692" rtlCol="0" anchor="t" anchorCtr="0">
            <a:noAutofit/>
          </a:bodyPr>
          <a:lstStyle/>
          <a:p>
            <a:pPr marL="0" marR="0" lvl="0" indent="0" algn="l" defTabSz="422041" rtl="0" eaLnBrk="1" fontAlgn="auto" latinLnBrk="0" hangingPunct="1">
              <a:lnSpc>
                <a:spcPct val="130000"/>
              </a:lnSpc>
              <a:spcBef>
                <a:spcPts val="0"/>
              </a:spcBef>
              <a:spcAft>
                <a:spcPts val="831"/>
              </a:spcAft>
              <a:buClrTx/>
              <a:buSzTx/>
              <a:buFontTx/>
              <a:buNone/>
              <a:tabLst/>
              <a:defRPr/>
            </a:pPr>
            <a:endParaRPr kumimoji="1" lang="ja-JP" altLang="en-US" sz="1108" b="0" i="0" u="none" strike="noStrike" kern="0" cap="none" spc="0" normalizeH="0" baseline="0" noProof="0">
              <a:ln>
                <a:noFill/>
              </a:ln>
              <a:solidFill>
                <a:srgbClr val="000000"/>
              </a:solidFill>
              <a:effectLst/>
              <a:uLnTx/>
              <a:uFillTx/>
              <a:latin typeface="+mn-ea"/>
              <a:cs typeface="+mn-cs"/>
              <a:sym typeface="Yu Gothic UI" panose="020B0500000000000000" pitchFamily="50" charset="-128"/>
            </a:endParaRPr>
          </a:p>
        </p:txBody>
      </p:sp>
      <p:sp>
        <p:nvSpPr>
          <p:cNvPr id="15" name="矢印: 右 14">
            <a:extLst>
              <a:ext uri="{FF2B5EF4-FFF2-40B4-BE49-F238E27FC236}">
                <a16:creationId xmlns:a16="http://schemas.microsoft.com/office/drawing/2014/main" id="{77CA356E-2EBC-A725-2238-01AB9D617883}"/>
              </a:ext>
            </a:extLst>
          </p:cNvPr>
          <p:cNvSpPr/>
          <p:nvPr/>
        </p:nvSpPr>
        <p:spPr>
          <a:xfrm rot="5400000">
            <a:off x="4845773" y="2473691"/>
            <a:ext cx="212620" cy="166154"/>
          </a:xfrm>
          <a:prstGeom prst="rightArrow">
            <a:avLst/>
          </a:prstGeom>
          <a:solidFill>
            <a:srgbClr val="003B83"/>
          </a:solidFill>
          <a:ln w="12700" cap="flat" cmpd="sng" algn="ctr">
            <a:noFill/>
            <a:prstDash val="solid"/>
            <a:miter lim="800000"/>
          </a:ln>
          <a:effectLst/>
        </p:spPr>
        <p:txBody>
          <a:bodyPr lIns="99692" tIns="99692" rIns="99692" bIns="99692" rtlCol="0" anchor="t" anchorCtr="0">
            <a:noAutofit/>
          </a:bodyPr>
          <a:lstStyle/>
          <a:p>
            <a:pPr marL="0" marR="0" lvl="0" indent="0" algn="l" defTabSz="422041" rtl="0" eaLnBrk="1" fontAlgn="auto" latinLnBrk="0" hangingPunct="1">
              <a:lnSpc>
                <a:spcPct val="130000"/>
              </a:lnSpc>
              <a:spcBef>
                <a:spcPts val="0"/>
              </a:spcBef>
              <a:spcAft>
                <a:spcPts val="831"/>
              </a:spcAft>
              <a:buClrTx/>
              <a:buSzTx/>
              <a:buFontTx/>
              <a:buNone/>
              <a:tabLst/>
              <a:defRPr/>
            </a:pPr>
            <a:endParaRPr kumimoji="1" lang="ja-JP" altLang="en-US" sz="1108" b="0" i="0" u="none" strike="noStrike" kern="0" cap="none" spc="0" normalizeH="0" baseline="0" noProof="0">
              <a:ln>
                <a:noFill/>
              </a:ln>
              <a:solidFill>
                <a:srgbClr val="000000"/>
              </a:solidFill>
              <a:effectLst/>
              <a:uLnTx/>
              <a:uFillTx/>
              <a:latin typeface="+mn-ea"/>
              <a:cs typeface="+mn-cs"/>
              <a:sym typeface="Yu Gothic UI" panose="020B0500000000000000" pitchFamily="50" charset="-128"/>
            </a:endParaRPr>
          </a:p>
        </p:txBody>
      </p:sp>
      <p:sp>
        <p:nvSpPr>
          <p:cNvPr id="16" name="テキスト ボックス 15">
            <a:extLst>
              <a:ext uri="{FF2B5EF4-FFF2-40B4-BE49-F238E27FC236}">
                <a16:creationId xmlns:a16="http://schemas.microsoft.com/office/drawing/2014/main" id="{CCE70F89-695A-E008-62C1-55633544949F}"/>
              </a:ext>
            </a:extLst>
          </p:cNvPr>
          <p:cNvSpPr txBox="1"/>
          <p:nvPr/>
        </p:nvSpPr>
        <p:spPr>
          <a:xfrm>
            <a:off x="5083481" y="2470783"/>
            <a:ext cx="974679" cy="184666"/>
          </a:xfrm>
          <a:prstGeom prst="rect">
            <a:avLst/>
          </a:prstGeom>
          <a:noFill/>
        </p:spPr>
        <p:txBody>
          <a:bodyPr wrap="square" lIns="0" tIns="0" rIns="0" bIns="0" rtlCol="0">
            <a:spAutoFit/>
          </a:bodyPr>
          <a:lstStyle/>
          <a:p>
            <a:pPr marL="0" marR="0" lvl="0" indent="0" algn="l" defTabSz="930274" rtl="0" eaLnBrk="1" fontAlgn="ctr" latinLnBrk="0" hangingPunct="1">
              <a:lnSpc>
                <a:spcPct val="100000"/>
              </a:lnSpc>
              <a:spcBef>
                <a:spcPts val="0"/>
              </a:spcBef>
              <a:spcAft>
                <a:spcPts val="0"/>
              </a:spcAft>
              <a:buClr>
                <a:srgbClr val="000000"/>
              </a:buClr>
              <a:buSzTx/>
              <a:buFontTx/>
              <a:buNone/>
              <a:tabLst/>
              <a:defRPr/>
            </a:pPr>
            <a:r>
              <a:rPr kumimoji="1" lang="ja-JP" altLang="en-US" sz="1200" b="1" i="0" u="none" strike="noStrike" kern="1200" cap="none" spc="0" normalizeH="0" baseline="0" noProof="0">
                <a:ln>
                  <a:noFill/>
                </a:ln>
                <a:solidFill>
                  <a:srgbClr val="003B83"/>
                </a:solidFill>
                <a:effectLst/>
                <a:uLnTx/>
                <a:uFillTx/>
                <a:latin typeface="+mn-ea"/>
                <a:cs typeface="+mn-cs"/>
                <a:sym typeface="Yu Gothic UI" panose="020B0500000000000000" pitchFamily="50" charset="-128"/>
              </a:rPr>
              <a:t>予診情報等</a:t>
            </a:r>
          </a:p>
        </p:txBody>
      </p:sp>
      <p:sp>
        <p:nvSpPr>
          <p:cNvPr id="17" name="矢印: 右 16">
            <a:extLst>
              <a:ext uri="{FF2B5EF4-FFF2-40B4-BE49-F238E27FC236}">
                <a16:creationId xmlns:a16="http://schemas.microsoft.com/office/drawing/2014/main" id="{1DF16A30-9083-2749-CC26-B188DA37BAFB}"/>
              </a:ext>
            </a:extLst>
          </p:cNvPr>
          <p:cNvSpPr/>
          <p:nvPr/>
        </p:nvSpPr>
        <p:spPr>
          <a:xfrm>
            <a:off x="2525620" y="4111642"/>
            <a:ext cx="4936691" cy="270872"/>
          </a:xfrm>
          <a:prstGeom prst="rightArrow">
            <a:avLst/>
          </a:prstGeom>
          <a:solidFill>
            <a:srgbClr val="595757">
              <a:lumMod val="20000"/>
              <a:lumOff val="80000"/>
            </a:srgbClr>
          </a:solidFill>
          <a:ln w="12700" cap="flat" cmpd="sng" algn="ctr">
            <a:noFill/>
            <a:prstDash val="solid"/>
            <a:miter lim="800000"/>
          </a:ln>
          <a:effectLst/>
        </p:spPr>
        <p:txBody>
          <a:bodyPr lIns="99692" tIns="99692" rIns="99692" bIns="99692" rtlCol="0" anchor="t" anchorCtr="0">
            <a:noAutofit/>
          </a:bodyPr>
          <a:lstStyle/>
          <a:p>
            <a:pPr marL="0" marR="0" lvl="0" indent="0" algn="l" defTabSz="422041" rtl="0" eaLnBrk="1" fontAlgn="auto" latinLnBrk="0" hangingPunct="1">
              <a:lnSpc>
                <a:spcPct val="130000"/>
              </a:lnSpc>
              <a:spcBef>
                <a:spcPts val="0"/>
              </a:spcBef>
              <a:spcAft>
                <a:spcPts val="831"/>
              </a:spcAft>
              <a:buClrTx/>
              <a:buSzTx/>
              <a:buFontTx/>
              <a:buNone/>
              <a:tabLst/>
              <a:defRPr/>
            </a:pPr>
            <a:endParaRPr kumimoji="1" lang="ja-JP" altLang="en-US" sz="1108" b="0" i="0" u="none" strike="noStrike" kern="0" cap="none" spc="0" normalizeH="0" baseline="0" noProof="0">
              <a:ln>
                <a:noFill/>
              </a:ln>
              <a:solidFill>
                <a:srgbClr val="000000"/>
              </a:solidFill>
              <a:effectLst/>
              <a:uLnTx/>
              <a:uFillTx/>
              <a:latin typeface="+mn-ea"/>
              <a:cs typeface="+mn-cs"/>
              <a:sym typeface="Yu Gothic UI" panose="020B0500000000000000" pitchFamily="50" charset="-128"/>
            </a:endParaRPr>
          </a:p>
        </p:txBody>
      </p:sp>
      <p:sp>
        <p:nvSpPr>
          <p:cNvPr id="18" name="四角形: 角を丸くする 17">
            <a:extLst>
              <a:ext uri="{FF2B5EF4-FFF2-40B4-BE49-F238E27FC236}">
                <a16:creationId xmlns:a16="http://schemas.microsoft.com/office/drawing/2014/main" id="{0E683989-448A-A12F-61FD-F3531618B625}"/>
              </a:ext>
            </a:extLst>
          </p:cNvPr>
          <p:cNvSpPr/>
          <p:nvPr/>
        </p:nvSpPr>
        <p:spPr>
          <a:xfrm>
            <a:off x="7599452" y="2262925"/>
            <a:ext cx="2065929" cy="2361012"/>
          </a:xfrm>
          <a:prstGeom prst="roundRect">
            <a:avLst>
              <a:gd name="adj" fmla="val 13901"/>
            </a:avLst>
          </a:prstGeom>
          <a:noFill/>
          <a:ln w="57150" cap="flat" cmpd="sng" algn="ctr">
            <a:solidFill>
              <a:srgbClr val="3C82F5">
                <a:lumMod val="40000"/>
                <a:lumOff val="60000"/>
              </a:srgbClr>
            </a:solidFill>
            <a:prstDash val="solid"/>
            <a:miter lim="800000"/>
          </a:ln>
          <a:effectLst/>
        </p:spPr>
        <p:txBody>
          <a:bodyPr lIns="99692" tIns="0" rIns="99692" bIns="99692" rtlCol="0" anchor="t" anchorCtr="0">
            <a:noAutofit/>
          </a:bodyPr>
          <a:lstStyle/>
          <a:p>
            <a:pPr marL="0" marR="0" lvl="0" indent="0" algn="ctr" defTabSz="422041" rtl="0" eaLnBrk="1" fontAlgn="auto" latinLnBrk="0" hangingPunct="1">
              <a:lnSpc>
                <a:spcPct val="130000"/>
              </a:lnSpc>
              <a:spcBef>
                <a:spcPts val="0"/>
              </a:spcBef>
              <a:spcAft>
                <a:spcPts val="0"/>
              </a:spcAft>
              <a:buClrTx/>
              <a:buSzTx/>
              <a:buFontTx/>
              <a:buNone/>
              <a:tabLst/>
              <a:defRPr/>
            </a:pPr>
            <a:r>
              <a:rPr kumimoji="1" lang="ja-JP" altLang="en-US" sz="1400" b="1" i="0" u="none" strike="noStrike" kern="0" cap="none" spc="0" normalizeH="0" baseline="0" noProof="0">
                <a:ln>
                  <a:noFill/>
                </a:ln>
                <a:solidFill>
                  <a:srgbClr val="3C82F5">
                    <a:lumMod val="75000"/>
                  </a:srgbClr>
                </a:solidFill>
                <a:effectLst/>
                <a:uLnTx/>
                <a:uFillTx/>
                <a:latin typeface="+mn-ea"/>
                <a:cs typeface="+mn-cs"/>
                <a:sym typeface="Yu Gothic UI" panose="020B0500000000000000" pitchFamily="50" charset="-128"/>
              </a:rPr>
              <a:t>自治体</a:t>
            </a:r>
            <a:r>
              <a:rPr lang="ja-JP" altLang="en-US" sz="1400" b="1" kern="0">
                <a:solidFill>
                  <a:srgbClr val="3C82F5">
                    <a:lumMod val="75000"/>
                  </a:srgbClr>
                </a:solidFill>
                <a:latin typeface="+mn-ea"/>
                <a:sym typeface="Yu Gothic UI" panose="020B0500000000000000" pitchFamily="50" charset="-128"/>
              </a:rPr>
              <a:t>・国保連合会</a:t>
            </a:r>
            <a:endParaRPr kumimoji="1" lang="en-US" altLang="ja-JP" sz="1400" b="1" i="0" u="none" strike="noStrike" kern="0" cap="none" spc="0" normalizeH="0" baseline="0" noProof="0">
              <a:ln>
                <a:noFill/>
              </a:ln>
              <a:solidFill>
                <a:srgbClr val="3C82F5">
                  <a:lumMod val="75000"/>
                </a:srgbClr>
              </a:solidFill>
              <a:effectLst/>
              <a:uLnTx/>
              <a:uFillTx/>
              <a:latin typeface="+mn-ea"/>
              <a:cs typeface="+mn-cs"/>
              <a:sym typeface="Yu Gothic UI" panose="020B0500000000000000" pitchFamily="50" charset="-128"/>
            </a:endParaRPr>
          </a:p>
          <a:p>
            <a:pPr marL="0" marR="0" lvl="0" indent="0" algn="ctr" defTabSz="422041" rtl="0" eaLnBrk="1" fontAlgn="auto" latinLnBrk="0" hangingPunct="1">
              <a:lnSpc>
                <a:spcPct val="130000"/>
              </a:lnSpc>
              <a:spcBef>
                <a:spcPts val="0"/>
              </a:spcBef>
              <a:spcAft>
                <a:spcPts val="554"/>
              </a:spcAft>
              <a:buClrTx/>
              <a:buSzTx/>
              <a:buFontTx/>
              <a:buNone/>
              <a:tabLst/>
              <a:defRPr/>
            </a:pPr>
            <a:r>
              <a:rPr kumimoji="1" lang="ja-JP" altLang="en-US" sz="1200" b="1" i="0" u="none" strike="noStrike" kern="0" cap="none" spc="0" normalizeH="0" baseline="0" noProof="0">
                <a:ln>
                  <a:noFill/>
                </a:ln>
                <a:solidFill>
                  <a:srgbClr val="3C82F5">
                    <a:lumMod val="75000"/>
                  </a:srgbClr>
                </a:solidFill>
                <a:effectLst/>
                <a:uLnTx/>
                <a:uFillTx/>
                <a:latin typeface="+mn-ea"/>
                <a:cs typeface="+mn-cs"/>
                <a:sym typeface="Yu Gothic UI" panose="020B0500000000000000" pitchFamily="50" charset="-128"/>
              </a:rPr>
              <a:t>効率的な予防接種</a:t>
            </a:r>
            <a:br>
              <a:rPr kumimoji="1" lang="en-US" altLang="ja-JP" sz="1200" b="1" i="0" u="none" strike="noStrike" kern="0" cap="none" spc="0" normalizeH="0" baseline="0" noProof="0">
                <a:ln>
                  <a:noFill/>
                </a:ln>
                <a:solidFill>
                  <a:srgbClr val="3C82F5">
                    <a:lumMod val="75000"/>
                  </a:srgbClr>
                </a:solidFill>
                <a:effectLst/>
                <a:uLnTx/>
                <a:uFillTx/>
                <a:latin typeface="+mn-ea"/>
                <a:cs typeface="+mn-cs"/>
                <a:sym typeface="Yu Gothic UI" panose="020B0500000000000000" pitchFamily="50" charset="-128"/>
              </a:rPr>
            </a:br>
            <a:r>
              <a:rPr kumimoji="1" lang="ja-JP" altLang="en-US" sz="1200" b="1" i="0" u="none" strike="noStrike" kern="0" cap="none" spc="0" normalizeH="0" baseline="0" noProof="0">
                <a:ln>
                  <a:noFill/>
                </a:ln>
                <a:solidFill>
                  <a:srgbClr val="3C82F5">
                    <a:lumMod val="75000"/>
                  </a:srgbClr>
                </a:solidFill>
                <a:effectLst/>
                <a:uLnTx/>
                <a:uFillTx/>
                <a:latin typeface="+mn-ea"/>
                <a:cs typeface="+mn-cs"/>
                <a:sym typeface="Yu Gothic UI" panose="020B0500000000000000" pitchFamily="50" charset="-128"/>
              </a:rPr>
              <a:t>事務の実施</a:t>
            </a:r>
            <a:endParaRPr kumimoji="1" lang="en-US" altLang="ja-JP" sz="1200" b="1" i="0" u="none" strike="noStrike" kern="0" cap="none" spc="0" normalizeH="0" baseline="0" noProof="0">
              <a:ln>
                <a:noFill/>
              </a:ln>
              <a:solidFill>
                <a:srgbClr val="3C82F5">
                  <a:lumMod val="75000"/>
                </a:srgbClr>
              </a:solidFill>
              <a:effectLst/>
              <a:uLnTx/>
              <a:uFillTx/>
              <a:latin typeface="+mn-ea"/>
              <a:cs typeface="+mn-cs"/>
              <a:sym typeface="Yu Gothic UI" panose="020B0500000000000000" pitchFamily="50" charset="-128"/>
            </a:endParaRPr>
          </a:p>
          <a:p>
            <a:pPr marL="171450" marR="0" lvl="0" indent="-171450" algn="just" defTabSz="422041" rtl="0" eaLnBrk="1" fontAlgn="auto" latinLnBrk="0" hangingPunct="1">
              <a:lnSpc>
                <a:spcPct val="130000"/>
              </a:lnSpc>
              <a:spcBef>
                <a:spcPts val="0"/>
              </a:spcBef>
              <a:spcAft>
                <a:spcPts val="0"/>
              </a:spcAft>
              <a:buClrTx/>
              <a:buSzTx/>
              <a:buFont typeface="メイリオ" panose="020B0604030504040204" pitchFamily="50" charset="-128"/>
              <a:buChar char="▶"/>
              <a:tabLst/>
              <a:defRPr/>
            </a:pPr>
            <a:r>
              <a:rPr kumimoji="1" lang="ja-JP" altLang="en-US" sz="1100" b="0" i="0" u="none" strike="noStrike" kern="0" cap="none" spc="0" normalizeH="0" baseline="0" noProof="0">
                <a:ln>
                  <a:noFill/>
                </a:ln>
                <a:solidFill>
                  <a:srgbClr val="3C82F5">
                    <a:lumMod val="75000"/>
                  </a:srgbClr>
                </a:solidFill>
                <a:effectLst/>
                <a:uLnTx/>
                <a:uFillTx/>
                <a:latin typeface="+mn-ea"/>
                <a:cs typeface="+mn-cs"/>
                <a:sym typeface="Yu Gothic UI" panose="020B0500000000000000" pitchFamily="50" charset="-128"/>
              </a:rPr>
              <a:t>住民への効率的な勧奨</a:t>
            </a:r>
            <a:endParaRPr kumimoji="1" lang="en-US" altLang="ja-JP" sz="1100" b="0" i="0" u="none" strike="noStrike" kern="0" cap="none" spc="0" normalizeH="0" baseline="0" noProof="0">
              <a:ln>
                <a:noFill/>
              </a:ln>
              <a:solidFill>
                <a:srgbClr val="3C82F5">
                  <a:lumMod val="75000"/>
                </a:srgbClr>
              </a:solidFill>
              <a:effectLst/>
              <a:uLnTx/>
              <a:uFillTx/>
              <a:latin typeface="+mn-ea"/>
              <a:cs typeface="+mn-cs"/>
              <a:sym typeface="Yu Gothic UI" panose="020B0500000000000000" pitchFamily="50" charset="-128"/>
            </a:endParaRPr>
          </a:p>
          <a:p>
            <a:pPr marL="171450" marR="0" lvl="0" indent="-171450" algn="just" defTabSz="422041" rtl="0" eaLnBrk="1" fontAlgn="auto" latinLnBrk="0" hangingPunct="1">
              <a:lnSpc>
                <a:spcPct val="130000"/>
              </a:lnSpc>
              <a:spcBef>
                <a:spcPts val="0"/>
              </a:spcBef>
              <a:spcAft>
                <a:spcPts val="0"/>
              </a:spcAft>
              <a:buClrTx/>
              <a:buSzTx/>
              <a:buFont typeface="メイリオ" panose="020B0604030504040204" pitchFamily="50" charset="-128"/>
              <a:buChar char="▶"/>
              <a:tabLst/>
              <a:defRPr/>
            </a:pPr>
            <a:r>
              <a:rPr kumimoji="1" lang="ja-JP" altLang="en-US" sz="1100" b="0" i="0" u="none" strike="noStrike" kern="0" cap="none" spc="0" normalizeH="0" baseline="0" noProof="0">
                <a:ln>
                  <a:noFill/>
                </a:ln>
                <a:solidFill>
                  <a:srgbClr val="3C82F5">
                    <a:lumMod val="75000"/>
                  </a:srgbClr>
                </a:solidFill>
                <a:effectLst/>
                <a:uLnTx/>
                <a:uFillTx/>
                <a:latin typeface="+mn-ea"/>
                <a:cs typeface="+mn-cs"/>
                <a:sym typeface="Yu Gothic UI" panose="020B0500000000000000" pitchFamily="50" charset="-128"/>
              </a:rPr>
              <a:t>審査業務の手間削減</a:t>
            </a:r>
            <a:endParaRPr kumimoji="1" lang="en-US" altLang="ja-JP" sz="1100" b="0" i="0" u="none" strike="noStrike" kern="0" cap="none" spc="0" normalizeH="0" baseline="0" noProof="0">
              <a:ln>
                <a:noFill/>
              </a:ln>
              <a:solidFill>
                <a:srgbClr val="3C82F5">
                  <a:lumMod val="75000"/>
                </a:srgbClr>
              </a:solidFill>
              <a:effectLst/>
              <a:uLnTx/>
              <a:uFillTx/>
              <a:latin typeface="+mn-ea"/>
              <a:cs typeface="+mn-cs"/>
              <a:sym typeface="Yu Gothic UI" panose="020B0500000000000000" pitchFamily="50" charset="-128"/>
            </a:endParaRPr>
          </a:p>
          <a:p>
            <a:pPr marL="158265" marR="0" lvl="0" indent="-158265" algn="just" defTabSz="422041" rtl="0" eaLnBrk="1" fontAlgn="auto" latinLnBrk="0" hangingPunct="1">
              <a:lnSpc>
                <a:spcPct val="130000"/>
              </a:lnSpc>
              <a:spcBef>
                <a:spcPts val="0"/>
              </a:spcBef>
              <a:spcAft>
                <a:spcPts val="0"/>
              </a:spcAft>
              <a:buClrTx/>
              <a:buSzTx/>
              <a:buFont typeface="Wingdings" panose="05000000000000000000" pitchFamily="2" charset="2"/>
              <a:buChar char="ü"/>
              <a:tabLst/>
              <a:defRPr/>
            </a:pPr>
            <a:endParaRPr kumimoji="1" lang="ja-JP" altLang="en-US" sz="1108" b="0" i="0" u="none" strike="noStrike" kern="0" cap="none" spc="0" normalizeH="0" baseline="0" noProof="0">
              <a:ln>
                <a:noFill/>
              </a:ln>
              <a:solidFill>
                <a:srgbClr val="3C82F5">
                  <a:lumMod val="75000"/>
                </a:srgbClr>
              </a:solidFill>
              <a:effectLst/>
              <a:uLnTx/>
              <a:uFillTx/>
              <a:latin typeface="+mn-ea"/>
              <a:cs typeface="+mn-cs"/>
              <a:sym typeface="Yu Gothic UI" panose="020B0500000000000000" pitchFamily="50" charset="-128"/>
            </a:endParaRPr>
          </a:p>
        </p:txBody>
      </p:sp>
      <p:grpSp>
        <p:nvGrpSpPr>
          <p:cNvPr id="19" name="グループ化 18">
            <a:extLst>
              <a:ext uri="{FF2B5EF4-FFF2-40B4-BE49-F238E27FC236}">
                <a16:creationId xmlns:a16="http://schemas.microsoft.com/office/drawing/2014/main" id="{3309221B-2B19-BD2C-CDAF-506A11DE1F3C}"/>
              </a:ext>
            </a:extLst>
          </p:cNvPr>
          <p:cNvGrpSpPr/>
          <p:nvPr/>
        </p:nvGrpSpPr>
        <p:grpSpPr>
          <a:xfrm>
            <a:off x="2457674" y="4382514"/>
            <a:ext cx="5113169" cy="272257"/>
            <a:chOff x="2457674" y="4287700"/>
            <a:chExt cx="5113169" cy="272257"/>
          </a:xfrm>
        </p:grpSpPr>
        <p:sp>
          <p:nvSpPr>
            <p:cNvPr id="20" name="矢印: 右 19">
              <a:extLst>
                <a:ext uri="{FF2B5EF4-FFF2-40B4-BE49-F238E27FC236}">
                  <a16:creationId xmlns:a16="http://schemas.microsoft.com/office/drawing/2014/main" id="{591708F8-A923-1322-5FF3-EA92777F17F5}"/>
                </a:ext>
              </a:extLst>
            </p:cNvPr>
            <p:cNvSpPr/>
            <p:nvPr/>
          </p:nvSpPr>
          <p:spPr>
            <a:xfrm rot="10800000">
              <a:off x="2457674" y="4287700"/>
              <a:ext cx="5113169" cy="272257"/>
            </a:xfrm>
            <a:prstGeom prst="rightArrow">
              <a:avLst/>
            </a:prstGeom>
            <a:solidFill>
              <a:srgbClr val="595757">
                <a:lumMod val="20000"/>
                <a:lumOff val="80000"/>
              </a:srgbClr>
            </a:solidFill>
            <a:ln w="12700" cap="flat" cmpd="sng" algn="ctr">
              <a:noFill/>
              <a:prstDash val="solid"/>
              <a:miter lim="800000"/>
            </a:ln>
            <a:effectLst/>
          </p:spPr>
          <p:txBody>
            <a:bodyPr lIns="99692" tIns="99692" rIns="99692" bIns="99692" rtlCol="0" anchor="t" anchorCtr="0">
              <a:noAutofit/>
            </a:bodyPr>
            <a:lstStyle/>
            <a:p>
              <a:pPr marL="0" marR="0" lvl="0" indent="0" algn="l" defTabSz="422041" rtl="0" eaLnBrk="1" fontAlgn="auto" latinLnBrk="0" hangingPunct="1">
                <a:lnSpc>
                  <a:spcPct val="130000"/>
                </a:lnSpc>
                <a:spcBef>
                  <a:spcPts val="0"/>
                </a:spcBef>
                <a:spcAft>
                  <a:spcPts val="831"/>
                </a:spcAft>
                <a:buClrTx/>
                <a:buSzTx/>
                <a:buFontTx/>
                <a:buNone/>
                <a:tabLst/>
                <a:defRPr/>
              </a:pPr>
              <a:endParaRPr kumimoji="1" lang="ja-JP" altLang="en-US" sz="1108" b="0" i="0" u="none" strike="noStrike" kern="0" cap="none" spc="0" normalizeH="0" baseline="0" noProof="0">
                <a:ln>
                  <a:noFill/>
                </a:ln>
                <a:solidFill>
                  <a:srgbClr val="000000"/>
                </a:solidFill>
                <a:effectLst/>
                <a:uLnTx/>
                <a:uFillTx/>
                <a:latin typeface="+mn-ea"/>
                <a:cs typeface="+mn-cs"/>
                <a:sym typeface="Yu Gothic UI" panose="020B0500000000000000" pitchFamily="50" charset="-128"/>
              </a:endParaRPr>
            </a:p>
          </p:txBody>
        </p:sp>
        <p:sp>
          <p:nvSpPr>
            <p:cNvPr id="21" name="テキスト ボックス 20">
              <a:extLst>
                <a:ext uri="{FF2B5EF4-FFF2-40B4-BE49-F238E27FC236}">
                  <a16:creationId xmlns:a16="http://schemas.microsoft.com/office/drawing/2014/main" id="{8E1304DE-505C-F1DB-F074-2E3E42B4D830}"/>
                </a:ext>
              </a:extLst>
            </p:cNvPr>
            <p:cNvSpPr txBox="1"/>
            <p:nvPr/>
          </p:nvSpPr>
          <p:spPr>
            <a:xfrm>
              <a:off x="4237096" y="4348526"/>
              <a:ext cx="1692771" cy="184666"/>
            </a:xfrm>
            <a:prstGeom prst="rect">
              <a:avLst/>
            </a:prstGeom>
            <a:noFill/>
          </p:spPr>
          <p:txBody>
            <a:bodyPr wrap="none" lIns="0" tIns="0" rIns="0" bIns="0" rtlCol="0">
              <a:spAutoFit/>
            </a:bodyPr>
            <a:lstStyle/>
            <a:p>
              <a:pPr marL="0" marR="0" lvl="0" indent="0" algn="ctr" defTabSz="930274" rtl="0" eaLnBrk="1" fontAlgn="ctr" latinLnBrk="0" hangingPunct="1">
                <a:lnSpc>
                  <a:spcPct val="100000"/>
                </a:lnSpc>
                <a:spcBef>
                  <a:spcPts val="0"/>
                </a:spcBef>
                <a:spcAft>
                  <a:spcPts val="0"/>
                </a:spcAft>
                <a:buClr>
                  <a:srgbClr val="000000"/>
                </a:buClr>
                <a:buSzTx/>
                <a:buFontTx/>
                <a:buNone/>
                <a:tabLst/>
                <a:defRPr/>
              </a:pPr>
              <a:r>
                <a:rPr kumimoji="1" lang="ja-JP" altLang="en-US" sz="1200" b="0" i="0" u="none" strike="noStrike" kern="1200" cap="none" spc="0" normalizeH="0" baseline="0" noProof="0">
                  <a:ln>
                    <a:noFill/>
                  </a:ln>
                  <a:solidFill>
                    <a:srgbClr val="595757"/>
                  </a:solidFill>
                  <a:effectLst/>
                  <a:uLnTx/>
                  <a:uFillTx/>
                  <a:latin typeface="+mn-ea"/>
                  <a:cs typeface="+mn-cs"/>
                  <a:sym typeface="Yu Gothic UI" panose="020B0500000000000000" pitchFamily="50" charset="-128"/>
                </a:rPr>
                <a:t>予防接種の委託・支払等</a:t>
              </a:r>
            </a:p>
          </p:txBody>
        </p:sp>
      </p:grpSp>
      <p:sp>
        <p:nvSpPr>
          <p:cNvPr id="22" name="テキスト ボックス 21">
            <a:extLst>
              <a:ext uri="{FF2B5EF4-FFF2-40B4-BE49-F238E27FC236}">
                <a16:creationId xmlns:a16="http://schemas.microsoft.com/office/drawing/2014/main" id="{157EEC15-06E0-6405-AA01-C80994081029}"/>
              </a:ext>
            </a:extLst>
          </p:cNvPr>
          <p:cNvSpPr txBox="1"/>
          <p:nvPr/>
        </p:nvSpPr>
        <p:spPr>
          <a:xfrm>
            <a:off x="3945813" y="4162338"/>
            <a:ext cx="2308324" cy="184666"/>
          </a:xfrm>
          <a:prstGeom prst="rect">
            <a:avLst/>
          </a:prstGeom>
          <a:noFill/>
        </p:spPr>
        <p:txBody>
          <a:bodyPr wrap="none" lIns="0" tIns="0" rIns="0" bIns="0" rtlCol="0">
            <a:spAutoFit/>
          </a:bodyPr>
          <a:lstStyle/>
          <a:p>
            <a:pPr marL="0" marR="0" lvl="0" indent="0" algn="ctr" defTabSz="930274" rtl="0" eaLnBrk="1" fontAlgn="ctr" latinLnBrk="0" hangingPunct="1">
              <a:lnSpc>
                <a:spcPct val="100000"/>
              </a:lnSpc>
              <a:spcBef>
                <a:spcPts val="0"/>
              </a:spcBef>
              <a:spcAft>
                <a:spcPts val="0"/>
              </a:spcAft>
              <a:buClr>
                <a:srgbClr val="000000"/>
              </a:buClr>
              <a:buSzTx/>
              <a:buFontTx/>
              <a:buNone/>
              <a:tabLst/>
              <a:defRPr/>
            </a:pPr>
            <a:r>
              <a:rPr kumimoji="1" lang="ja-JP" altLang="en-US" sz="1200" b="0" i="0" u="none" strike="noStrike" kern="1200" cap="none" spc="0" normalizeH="0" baseline="0" noProof="0">
                <a:ln>
                  <a:noFill/>
                </a:ln>
                <a:solidFill>
                  <a:srgbClr val="595757"/>
                </a:solidFill>
                <a:effectLst/>
                <a:uLnTx/>
                <a:uFillTx/>
                <a:latin typeface="+mn-ea"/>
                <a:cs typeface="+mn-cs"/>
                <a:sym typeface="Yu Gothic UI" panose="020B0500000000000000" pitchFamily="50" charset="-128"/>
              </a:rPr>
              <a:t>予防接種実施の報告・費用請求等</a:t>
            </a:r>
          </a:p>
        </p:txBody>
      </p:sp>
      <p:grpSp>
        <p:nvGrpSpPr>
          <p:cNvPr id="23" name="グループ化 22">
            <a:extLst>
              <a:ext uri="{FF2B5EF4-FFF2-40B4-BE49-F238E27FC236}">
                <a16:creationId xmlns:a16="http://schemas.microsoft.com/office/drawing/2014/main" id="{879052D3-0A1A-0B8C-9BD0-84464E210EBD}"/>
              </a:ext>
            </a:extLst>
          </p:cNvPr>
          <p:cNvGrpSpPr/>
          <p:nvPr/>
        </p:nvGrpSpPr>
        <p:grpSpPr>
          <a:xfrm>
            <a:off x="7481358" y="5451184"/>
            <a:ext cx="2143593" cy="807854"/>
            <a:chOff x="7277725" y="5383869"/>
            <a:chExt cx="2143593" cy="807854"/>
          </a:xfrm>
        </p:grpSpPr>
        <p:sp>
          <p:nvSpPr>
            <p:cNvPr id="24" name="正方形/長方形 23">
              <a:extLst>
                <a:ext uri="{FF2B5EF4-FFF2-40B4-BE49-F238E27FC236}">
                  <a16:creationId xmlns:a16="http://schemas.microsoft.com/office/drawing/2014/main" id="{C1F461E5-992C-55FB-59F3-CA388F933DDE}"/>
                </a:ext>
              </a:extLst>
            </p:cNvPr>
            <p:cNvSpPr/>
            <p:nvPr/>
          </p:nvSpPr>
          <p:spPr>
            <a:xfrm>
              <a:off x="7277725" y="5383869"/>
              <a:ext cx="2143593" cy="807854"/>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solidFill>
                  <a:sysClr val="windowText" lastClr="000000"/>
                </a:solidFill>
              </a:endParaRPr>
            </a:p>
          </p:txBody>
        </p:sp>
        <p:grpSp>
          <p:nvGrpSpPr>
            <p:cNvPr id="25" name="グループ化 24">
              <a:extLst>
                <a:ext uri="{FF2B5EF4-FFF2-40B4-BE49-F238E27FC236}">
                  <a16:creationId xmlns:a16="http://schemas.microsoft.com/office/drawing/2014/main" id="{AF7B0813-1DC0-F231-96B4-BFBBC50DBDB6}"/>
                </a:ext>
              </a:extLst>
            </p:cNvPr>
            <p:cNvGrpSpPr/>
            <p:nvPr/>
          </p:nvGrpSpPr>
          <p:grpSpPr>
            <a:xfrm>
              <a:off x="7403837" y="5498413"/>
              <a:ext cx="1857372" cy="566571"/>
              <a:chOff x="7403837" y="5498413"/>
              <a:chExt cx="1857372" cy="566571"/>
            </a:xfrm>
          </p:grpSpPr>
          <p:sp>
            <p:nvSpPr>
              <p:cNvPr id="26" name="矢印: 右 25">
                <a:extLst>
                  <a:ext uri="{FF2B5EF4-FFF2-40B4-BE49-F238E27FC236}">
                    <a16:creationId xmlns:a16="http://schemas.microsoft.com/office/drawing/2014/main" id="{F21750BA-B563-529B-EF4C-69385CC8A573}"/>
                  </a:ext>
                </a:extLst>
              </p:cNvPr>
              <p:cNvSpPr/>
              <p:nvPr/>
            </p:nvSpPr>
            <p:spPr>
              <a:xfrm rot="10800000">
                <a:off x="7403837" y="5498413"/>
                <a:ext cx="320675" cy="268288"/>
              </a:xfrm>
              <a:prstGeom prst="rightArrow">
                <a:avLst>
                  <a:gd name="adj1" fmla="val 50000"/>
                  <a:gd name="adj2" fmla="val 50000"/>
                </a:avLst>
              </a:prstGeom>
              <a:solidFill>
                <a:srgbClr val="595757">
                  <a:lumMod val="40000"/>
                  <a:lumOff val="60000"/>
                </a:srgbClr>
              </a:solidFill>
              <a:ln w="12700" cap="flat" cmpd="sng" algn="ctr">
                <a:noFill/>
                <a:prstDash val="solid"/>
                <a:miter lim="800000"/>
              </a:ln>
              <a:effectLst/>
            </p:spPr>
            <p:txBody>
              <a:bodyPr lIns="99692" tIns="99692" rIns="99692" bIns="99692" rtlCol="0" anchor="t" anchorCtr="0">
                <a:noAutofit/>
              </a:bodyPr>
              <a:lstStyle/>
              <a:p>
                <a:pPr marL="0" marR="0" lvl="0" indent="0" algn="l" defTabSz="422041" rtl="0" eaLnBrk="1" fontAlgn="auto" latinLnBrk="0" hangingPunct="1">
                  <a:lnSpc>
                    <a:spcPct val="130000"/>
                  </a:lnSpc>
                  <a:spcBef>
                    <a:spcPts val="0"/>
                  </a:spcBef>
                  <a:spcAft>
                    <a:spcPts val="831"/>
                  </a:spcAft>
                  <a:buClrTx/>
                  <a:buSzTx/>
                  <a:buFontTx/>
                  <a:buNone/>
                  <a:tabLst/>
                  <a:defRPr/>
                </a:pPr>
                <a:endParaRPr kumimoji="1" lang="ja-JP" altLang="en-US" sz="1108" b="0" i="0" u="none" strike="noStrike" kern="0" cap="none" spc="0" normalizeH="0" baseline="0" noProof="0">
                  <a:ln>
                    <a:noFill/>
                  </a:ln>
                  <a:solidFill>
                    <a:srgbClr val="000000"/>
                  </a:solidFill>
                  <a:effectLst/>
                  <a:uLnTx/>
                  <a:uFillTx/>
                  <a:latin typeface="+mn-ea"/>
                  <a:cs typeface="+mn-cs"/>
                  <a:sym typeface="Yu Gothic UI" panose="020B0500000000000000" pitchFamily="50" charset="-128"/>
                </a:endParaRPr>
              </a:p>
            </p:txBody>
          </p:sp>
          <p:sp>
            <p:nvSpPr>
              <p:cNvPr id="27" name="テキスト ボックス 26">
                <a:extLst>
                  <a:ext uri="{FF2B5EF4-FFF2-40B4-BE49-F238E27FC236}">
                    <a16:creationId xmlns:a16="http://schemas.microsoft.com/office/drawing/2014/main" id="{B23CB976-A027-63F7-6ECC-B4F92A8CFB45}"/>
                  </a:ext>
                </a:extLst>
              </p:cNvPr>
              <p:cNvSpPr txBox="1"/>
              <p:nvPr/>
            </p:nvSpPr>
            <p:spPr>
              <a:xfrm>
                <a:off x="7835010" y="5524835"/>
                <a:ext cx="718145" cy="215444"/>
              </a:xfrm>
              <a:prstGeom prst="rect">
                <a:avLst/>
              </a:prstGeom>
              <a:noFill/>
            </p:spPr>
            <p:txBody>
              <a:bodyPr wrap="none" lIns="0" tIns="0" rIns="0" bIns="0" rtlCol="0">
                <a:spAutoFit/>
              </a:bodyPr>
              <a:lstStyle/>
              <a:p>
                <a:pPr marL="0" marR="0" lvl="0" indent="0" algn="ctr" defTabSz="930274" rtl="0" eaLnBrk="1" fontAlgn="ctr" latinLnBrk="0" hangingPunct="1">
                  <a:lnSpc>
                    <a:spcPct val="100000"/>
                  </a:lnSpc>
                  <a:spcBef>
                    <a:spcPts val="0"/>
                  </a:spcBef>
                  <a:spcAft>
                    <a:spcPts val="0"/>
                  </a:spcAft>
                  <a:buClr>
                    <a:srgbClr val="000000"/>
                  </a:buClr>
                  <a:buSzTx/>
                  <a:buFontTx/>
                  <a:buNone/>
                  <a:tabLst/>
                  <a:defRPr/>
                </a:pPr>
                <a:r>
                  <a:rPr kumimoji="1" lang="ja-JP" altLang="en-US" sz="1400" b="0" i="0" u="none" strike="noStrike" kern="1200" cap="none" spc="0" normalizeH="0" baseline="0" noProof="0">
                    <a:ln>
                      <a:noFill/>
                    </a:ln>
                    <a:solidFill>
                      <a:srgbClr val="595757"/>
                    </a:solidFill>
                    <a:effectLst/>
                    <a:uLnTx/>
                    <a:uFillTx/>
                    <a:latin typeface="+mn-ea"/>
                    <a:cs typeface="+mn-cs"/>
                    <a:sym typeface="Yu Gothic UI" panose="020B0500000000000000" pitchFamily="50" charset="-128"/>
                  </a:rPr>
                  <a:t>サービス</a:t>
                </a:r>
              </a:p>
            </p:txBody>
          </p:sp>
          <p:sp>
            <p:nvSpPr>
              <p:cNvPr id="28" name="テキスト ボックス 27">
                <a:extLst>
                  <a:ext uri="{FF2B5EF4-FFF2-40B4-BE49-F238E27FC236}">
                    <a16:creationId xmlns:a16="http://schemas.microsoft.com/office/drawing/2014/main" id="{E30C9A61-31DE-9C69-DDA1-A4F4E9DA6DD4}"/>
                  </a:ext>
                </a:extLst>
              </p:cNvPr>
              <p:cNvSpPr txBox="1"/>
              <p:nvPr/>
            </p:nvSpPr>
            <p:spPr>
              <a:xfrm>
                <a:off x="7824918" y="5823538"/>
                <a:ext cx="1436291" cy="215444"/>
              </a:xfrm>
              <a:prstGeom prst="rect">
                <a:avLst/>
              </a:prstGeom>
              <a:noFill/>
            </p:spPr>
            <p:txBody>
              <a:bodyPr wrap="none" lIns="0" tIns="0" rIns="0" bIns="0" rtlCol="0">
                <a:spAutoFit/>
              </a:bodyPr>
              <a:lstStyle/>
              <a:p>
                <a:pPr marL="0" marR="0" lvl="0" indent="0" algn="ctr" defTabSz="930274" rtl="0" eaLnBrk="1" fontAlgn="ctr" latinLnBrk="0" hangingPunct="1">
                  <a:lnSpc>
                    <a:spcPct val="100000"/>
                  </a:lnSpc>
                  <a:spcBef>
                    <a:spcPts val="0"/>
                  </a:spcBef>
                  <a:spcAft>
                    <a:spcPts val="0"/>
                  </a:spcAft>
                  <a:buClr>
                    <a:srgbClr val="000000"/>
                  </a:buClr>
                  <a:buSzTx/>
                  <a:buFontTx/>
                  <a:buNone/>
                  <a:tabLst/>
                  <a:defRPr/>
                </a:pPr>
                <a:r>
                  <a:rPr kumimoji="1" lang="ja-JP" altLang="en-US" sz="1400" b="0" i="0" u="none" strike="noStrike" kern="1200" cap="none" spc="0" normalizeH="0" baseline="0" noProof="0">
                    <a:ln>
                      <a:noFill/>
                    </a:ln>
                    <a:solidFill>
                      <a:srgbClr val="003B83"/>
                    </a:solidFill>
                    <a:effectLst/>
                    <a:uLnTx/>
                    <a:uFillTx/>
                    <a:latin typeface="+mn-ea"/>
                    <a:cs typeface="+mn-cs"/>
                    <a:sym typeface="Yu Gothic UI" panose="020B0500000000000000" pitchFamily="50" charset="-128"/>
                  </a:rPr>
                  <a:t>データ・情報提供</a:t>
                </a:r>
              </a:p>
            </p:txBody>
          </p:sp>
          <p:sp>
            <p:nvSpPr>
              <p:cNvPr id="29" name="矢印: 右 28">
                <a:extLst>
                  <a:ext uri="{FF2B5EF4-FFF2-40B4-BE49-F238E27FC236}">
                    <a16:creationId xmlns:a16="http://schemas.microsoft.com/office/drawing/2014/main" id="{5FEAAC82-0DE0-97B3-2A49-F357022DAEB5}"/>
                  </a:ext>
                </a:extLst>
              </p:cNvPr>
              <p:cNvSpPr/>
              <p:nvPr/>
            </p:nvSpPr>
            <p:spPr>
              <a:xfrm rot="10800000">
                <a:off x="7403837" y="5797536"/>
                <a:ext cx="320938" cy="267448"/>
              </a:xfrm>
              <a:prstGeom prst="rightArrow">
                <a:avLst>
                  <a:gd name="adj1" fmla="val 50000"/>
                  <a:gd name="adj2" fmla="val 50000"/>
                </a:avLst>
              </a:prstGeom>
              <a:solidFill>
                <a:srgbClr val="003B83"/>
              </a:solidFill>
              <a:ln w="12700" cap="flat" cmpd="sng" algn="ctr">
                <a:noFill/>
                <a:prstDash val="solid"/>
                <a:miter lim="800000"/>
              </a:ln>
              <a:effectLst/>
            </p:spPr>
            <p:txBody>
              <a:bodyPr lIns="99692" tIns="99692" rIns="99692" bIns="99692" rtlCol="0" anchor="t" anchorCtr="0">
                <a:noAutofit/>
              </a:bodyPr>
              <a:lstStyle/>
              <a:p>
                <a:pPr marL="0" marR="0" lvl="0" indent="0" algn="l" defTabSz="422041" rtl="0" eaLnBrk="1" fontAlgn="auto" latinLnBrk="0" hangingPunct="1">
                  <a:lnSpc>
                    <a:spcPct val="130000"/>
                  </a:lnSpc>
                  <a:spcBef>
                    <a:spcPts val="0"/>
                  </a:spcBef>
                  <a:spcAft>
                    <a:spcPts val="831"/>
                  </a:spcAft>
                  <a:buClrTx/>
                  <a:buSzTx/>
                  <a:buFontTx/>
                  <a:buNone/>
                  <a:tabLst/>
                  <a:defRPr/>
                </a:pPr>
                <a:endParaRPr kumimoji="1" lang="ja-JP" altLang="en-US" sz="1108" b="0" i="0" u="none" strike="noStrike" kern="0" cap="none" spc="0" normalizeH="0" baseline="0" noProof="0">
                  <a:ln>
                    <a:noFill/>
                  </a:ln>
                  <a:solidFill>
                    <a:srgbClr val="000000"/>
                  </a:solidFill>
                  <a:effectLst/>
                  <a:uLnTx/>
                  <a:uFillTx/>
                  <a:latin typeface="+mn-ea"/>
                  <a:cs typeface="+mn-cs"/>
                  <a:sym typeface="Yu Gothic UI" panose="020B0500000000000000" pitchFamily="50" charset="-128"/>
                </a:endParaRPr>
              </a:p>
            </p:txBody>
          </p:sp>
        </p:grpSp>
      </p:grpSp>
      <p:sp>
        <p:nvSpPr>
          <p:cNvPr id="32" name="四角形: 角を丸くする 31">
            <a:extLst>
              <a:ext uri="{FF2B5EF4-FFF2-40B4-BE49-F238E27FC236}">
                <a16:creationId xmlns:a16="http://schemas.microsoft.com/office/drawing/2014/main" id="{B7FB63AA-EA55-0A61-DF7F-35682D23F87E}"/>
              </a:ext>
            </a:extLst>
          </p:cNvPr>
          <p:cNvSpPr/>
          <p:nvPr/>
        </p:nvSpPr>
        <p:spPr>
          <a:xfrm>
            <a:off x="3347319" y="5027238"/>
            <a:ext cx="3169844" cy="1540597"/>
          </a:xfrm>
          <a:prstGeom prst="roundRect">
            <a:avLst/>
          </a:prstGeom>
          <a:noFill/>
          <a:ln w="57150" cap="flat" cmpd="sng" algn="ctr">
            <a:solidFill>
              <a:srgbClr val="3C82F5">
                <a:lumMod val="40000"/>
                <a:lumOff val="60000"/>
              </a:srgbClr>
            </a:solidFill>
            <a:prstDash val="solid"/>
            <a:miter lim="800000"/>
          </a:ln>
          <a:effectLst/>
        </p:spPr>
        <p:txBody>
          <a:bodyPr lIns="99692" tIns="0" rIns="99692" bIns="99692" rtlCol="0" anchor="t" anchorCtr="0">
            <a:noAutofit/>
          </a:bodyPr>
          <a:lstStyle/>
          <a:p>
            <a:pPr marL="0" marR="0" lvl="0" indent="0" algn="ctr" defTabSz="422041" rtl="0" eaLnBrk="1" fontAlgn="auto" latinLnBrk="0" hangingPunct="1">
              <a:lnSpc>
                <a:spcPct val="130000"/>
              </a:lnSpc>
              <a:spcBef>
                <a:spcPts val="0"/>
              </a:spcBef>
              <a:spcAft>
                <a:spcPts val="0"/>
              </a:spcAft>
              <a:buClrTx/>
              <a:buSzTx/>
              <a:buFontTx/>
              <a:buNone/>
              <a:tabLst/>
              <a:defRPr/>
            </a:pPr>
            <a:r>
              <a:rPr kumimoji="1" lang="ja-JP" altLang="en-US" sz="1600" b="1" i="0" u="none" strike="noStrike" kern="0" cap="none" spc="0" normalizeH="0" baseline="0" noProof="0">
                <a:ln>
                  <a:noFill/>
                </a:ln>
                <a:solidFill>
                  <a:srgbClr val="3C82F5">
                    <a:lumMod val="75000"/>
                  </a:srgbClr>
                </a:solidFill>
                <a:effectLst/>
                <a:uLnTx/>
                <a:uFillTx/>
                <a:latin typeface="+mn-ea"/>
                <a:cs typeface="+mn-cs"/>
                <a:sym typeface="Yu Gothic UI" panose="020B0500000000000000" pitchFamily="50" charset="-128"/>
              </a:rPr>
              <a:t>研究者</a:t>
            </a:r>
          </a:p>
          <a:p>
            <a:pPr marL="0" marR="0" lvl="0" indent="0" algn="ctr" defTabSz="422041" rtl="0" eaLnBrk="1" fontAlgn="auto" latinLnBrk="0" hangingPunct="1">
              <a:lnSpc>
                <a:spcPct val="130000"/>
              </a:lnSpc>
              <a:spcBef>
                <a:spcPts val="0"/>
              </a:spcBef>
              <a:spcAft>
                <a:spcPts val="0"/>
              </a:spcAft>
              <a:buClrTx/>
              <a:buSzTx/>
              <a:buFontTx/>
              <a:buNone/>
              <a:tabLst/>
              <a:defRPr/>
            </a:pPr>
            <a:r>
              <a:rPr kumimoji="1" lang="ja-JP" altLang="en-US" sz="1200" b="1" i="0" u="none" strike="noStrike" kern="0" cap="none" spc="0" normalizeH="0" baseline="0" noProof="0">
                <a:ln>
                  <a:noFill/>
                </a:ln>
                <a:solidFill>
                  <a:srgbClr val="3C82F5">
                    <a:lumMod val="75000"/>
                  </a:srgbClr>
                </a:solidFill>
                <a:effectLst/>
                <a:uLnTx/>
                <a:uFillTx/>
                <a:latin typeface="+mn-ea"/>
                <a:cs typeface="+mn-cs"/>
                <a:sym typeface="Yu Gothic UI" panose="020B0500000000000000" pitchFamily="50" charset="-128"/>
              </a:rPr>
              <a:t>蓄積される情報の分析等</a:t>
            </a:r>
            <a:endParaRPr kumimoji="1" lang="en-US" altLang="ja-JP" sz="1200" b="1" i="0" u="none" strike="noStrike" kern="0" cap="none" spc="0" normalizeH="0" baseline="0" noProof="0">
              <a:ln>
                <a:noFill/>
              </a:ln>
              <a:solidFill>
                <a:srgbClr val="3C82F5">
                  <a:lumMod val="75000"/>
                </a:srgbClr>
              </a:solidFill>
              <a:effectLst/>
              <a:uLnTx/>
              <a:uFillTx/>
              <a:latin typeface="+mn-ea"/>
              <a:cs typeface="+mn-cs"/>
              <a:sym typeface="Yu Gothic UI" panose="020B0500000000000000" pitchFamily="50" charset="-128"/>
            </a:endParaRPr>
          </a:p>
        </p:txBody>
      </p:sp>
      <p:sp>
        <p:nvSpPr>
          <p:cNvPr id="35" name="矢印: 右 34">
            <a:extLst>
              <a:ext uri="{FF2B5EF4-FFF2-40B4-BE49-F238E27FC236}">
                <a16:creationId xmlns:a16="http://schemas.microsoft.com/office/drawing/2014/main" id="{ECA1BE82-1555-1DEC-479F-251296887F6E}"/>
              </a:ext>
            </a:extLst>
          </p:cNvPr>
          <p:cNvSpPr/>
          <p:nvPr/>
        </p:nvSpPr>
        <p:spPr>
          <a:xfrm rot="5400000">
            <a:off x="4742788" y="4707195"/>
            <a:ext cx="369332" cy="202816"/>
          </a:xfrm>
          <a:prstGeom prst="rightArrow">
            <a:avLst/>
          </a:prstGeom>
          <a:solidFill>
            <a:srgbClr val="003B83"/>
          </a:solidFill>
          <a:ln w="12700" cap="flat" cmpd="sng" algn="ctr">
            <a:noFill/>
            <a:prstDash val="solid"/>
            <a:miter lim="800000"/>
          </a:ln>
          <a:effectLst/>
        </p:spPr>
        <p:txBody>
          <a:bodyPr lIns="99692" tIns="99692" rIns="99692" bIns="99692" rtlCol="0" anchor="t" anchorCtr="0">
            <a:noAutofit/>
          </a:bodyPr>
          <a:lstStyle/>
          <a:p>
            <a:pPr marL="0" marR="0" lvl="0" indent="0" algn="l" defTabSz="422041" rtl="0" eaLnBrk="1" fontAlgn="auto" latinLnBrk="0" hangingPunct="1">
              <a:lnSpc>
                <a:spcPct val="130000"/>
              </a:lnSpc>
              <a:spcBef>
                <a:spcPts val="0"/>
              </a:spcBef>
              <a:spcAft>
                <a:spcPts val="831"/>
              </a:spcAft>
              <a:buClrTx/>
              <a:buSzTx/>
              <a:buFontTx/>
              <a:buNone/>
              <a:tabLst/>
              <a:defRPr/>
            </a:pPr>
            <a:endParaRPr kumimoji="1" lang="ja-JP" altLang="en-US" sz="1108" b="0" i="0" u="none" strike="noStrike" kern="0" cap="none" spc="0" normalizeH="0" baseline="0" noProof="0">
              <a:ln>
                <a:noFill/>
              </a:ln>
              <a:solidFill>
                <a:srgbClr val="000000"/>
              </a:solidFill>
              <a:effectLst/>
              <a:uLnTx/>
              <a:uFillTx/>
              <a:latin typeface="+mn-ea"/>
              <a:cs typeface="+mn-cs"/>
              <a:sym typeface="Yu Gothic UI" panose="020B0500000000000000" pitchFamily="50" charset="-128"/>
            </a:endParaRPr>
          </a:p>
        </p:txBody>
      </p:sp>
      <p:sp>
        <p:nvSpPr>
          <p:cNvPr id="36" name="テキスト ボックス 35">
            <a:extLst>
              <a:ext uri="{FF2B5EF4-FFF2-40B4-BE49-F238E27FC236}">
                <a16:creationId xmlns:a16="http://schemas.microsoft.com/office/drawing/2014/main" id="{C310C310-FC5D-1BB2-F47A-3E037A38952D}"/>
              </a:ext>
            </a:extLst>
          </p:cNvPr>
          <p:cNvSpPr txBox="1"/>
          <p:nvPr/>
        </p:nvSpPr>
        <p:spPr>
          <a:xfrm>
            <a:off x="5028862" y="4719216"/>
            <a:ext cx="1725493" cy="184666"/>
          </a:xfrm>
          <a:prstGeom prst="rect">
            <a:avLst/>
          </a:prstGeom>
          <a:noFill/>
        </p:spPr>
        <p:txBody>
          <a:bodyPr wrap="square" lIns="0" tIns="0" rIns="0" bIns="0" rtlCol="0">
            <a:spAutoFit/>
          </a:bodyPr>
          <a:lstStyle/>
          <a:p>
            <a:pPr marL="0" marR="0" lvl="0" indent="0" algn="ctr" defTabSz="930274" rtl="0" eaLnBrk="1" fontAlgn="ctr" latinLnBrk="0" hangingPunct="1">
              <a:lnSpc>
                <a:spcPct val="100000"/>
              </a:lnSpc>
              <a:spcBef>
                <a:spcPts val="0"/>
              </a:spcBef>
              <a:spcAft>
                <a:spcPts val="0"/>
              </a:spcAft>
              <a:buClr>
                <a:srgbClr val="000000"/>
              </a:buClr>
              <a:buSzTx/>
              <a:buFontTx/>
              <a:buNone/>
              <a:tabLst/>
              <a:defRPr/>
            </a:pPr>
            <a:r>
              <a:rPr kumimoji="1" lang="ja-JP" altLang="en-US" sz="1200" b="1" i="0" u="none" strike="noStrike" kern="1200" cap="none" spc="0" normalizeH="0" baseline="0" noProof="0">
                <a:ln>
                  <a:noFill/>
                </a:ln>
                <a:solidFill>
                  <a:srgbClr val="003B83"/>
                </a:solidFill>
                <a:effectLst/>
                <a:uLnTx/>
                <a:uFillTx/>
                <a:latin typeface="+mn-ea"/>
                <a:cs typeface="+mn-cs"/>
                <a:sym typeface="Yu Gothic UI" panose="020B0500000000000000" pitchFamily="50" charset="-128"/>
              </a:rPr>
              <a:t>予防接種に関するデータ</a:t>
            </a:r>
          </a:p>
        </p:txBody>
      </p:sp>
      <p:sp>
        <p:nvSpPr>
          <p:cNvPr id="37" name="テキスト ボックス 36">
            <a:extLst>
              <a:ext uri="{FF2B5EF4-FFF2-40B4-BE49-F238E27FC236}">
                <a16:creationId xmlns:a16="http://schemas.microsoft.com/office/drawing/2014/main" id="{A2CA6BF4-D11E-1D59-B4BE-4C40B45D7431}"/>
              </a:ext>
            </a:extLst>
          </p:cNvPr>
          <p:cNvSpPr txBox="1"/>
          <p:nvPr/>
        </p:nvSpPr>
        <p:spPr>
          <a:xfrm>
            <a:off x="6596967" y="3311160"/>
            <a:ext cx="1072147" cy="369332"/>
          </a:xfrm>
          <a:prstGeom prst="rect">
            <a:avLst/>
          </a:prstGeom>
          <a:noFill/>
        </p:spPr>
        <p:txBody>
          <a:bodyPr wrap="square" lIns="0" tIns="0" rIns="0" bIns="0" rtlCol="0">
            <a:spAutoFit/>
          </a:bodyPr>
          <a:lstStyle/>
          <a:p>
            <a:pPr marL="0" marR="0" lvl="0" indent="0" algn="ctr" defTabSz="930274" rtl="0" eaLnBrk="1" fontAlgn="ctr" latinLnBrk="0" hangingPunct="1">
              <a:lnSpc>
                <a:spcPct val="100000"/>
              </a:lnSpc>
              <a:spcBef>
                <a:spcPts val="0"/>
              </a:spcBef>
              <a:spcAft>
                <a:spcPts val="0"/>
              </a:spcAft>
              <a:buClr>
                <a:srgbClr val="000000"/>
              </a:buClr>
              <a:buSzTx/>
              <a:buFontTx/>
              <a:buNone/>
              <a:tabLst/>
              <a:defRPr/>
            </a:pPr>
            <a:r>
              <a:rPr kumimoji="1" lang="ja-JP" altLang="en-US" sz="1200" b="1" i="0" u="none" strike="noStrike" kern="1200" cap="none" spc="0" normalizeH="0" baseline="0" noProof="0" dirty="0">
                <a:ln>
                  <a:noFill/>
                </a:ln>
                <a:solidFill>
                  <a:srgbClr val="003B83"/>
                </a:solidFill>
                <a:effectLst/>
                <a:uLnTx/>
                <a:uFillTx/>
                <a:latin typeface="+mn-ea"/>
                <a:cs typeface="+mn-cs"/>
                <a:sym typeface="Yu Gothic UI" panose="020B0500000000000000" pitchFamily="50" charset="-128"/>
              </a:rPr>
              <a:t>接種対象者</a:t>
            </a:r>
            <a:endParaRPr kumimoji="1" lang="en-US" altLang="ja-JP" sz="1200" b="1" i="0" u="none" strike="noStrike" kern="1200" cap="none" spc="0" normalizeH="0" baseline="0" noProof="0" dirty="0">
              <a:ln>
                <a:noFill/>
              </a:ln>
              <a:solidFill>
                <a:srgbClr val="003B83"/>
              </a:solidFill>
              <a:effectLst/>
              <a:uLnTx/>
              <a:uFillTx/>
              <a:latin typeface="+mn-ea"/>
              <a:cs typeface="+mn-cs"/>
              <a:sym typeface="Yu Gothic UI" panose="020B0500000000000000" pitchFamily="50" charset="-128"/>
            </a:endParaRPr>
          </a:p>
          <a:p>
            <a:pPr marL="0" marR="0" lvl="0" indent="0" algn="ctr" defTabSz="930274" rtl="0" eaLnBrk="1" fontAlgn="ctr" latinLnBrk="0" hangingPunct="1">
              <a:lnSpc>
                <a:spcPct val="100000"/>
              </a:lnSpc>
              <a:spcBef>
                <a:spcPts val="0"/>
              </a:spcBef>
              <a:spcAft>
                <a:spcPts val="0"/>
              </a:spcAft>
              <a:buClr>
                <a:srgbClr val="000000"/>
              </a:buClr>
              <a:buSzTx/>
              <a:buFontTx/>
              <a:buNone/>
              <a:tabLst/>
              <a:defRPr/>
            </a:pPr>
            <a:r>
              <a:rPr kumimoji="1" lang="ja-JP" altLang="en-US" sz="1200" b="1" i="0" u="none" strike="noStrike" kern="1200" cap="none" spc="0" normalizeH="0" baseline="0" noProof="0" dirty="0">
                <a:ln>
                  <a:noFill/>
                </a:ln>
                <a:solidFill>
                  <a:srgbClr val="003B83"/>
                </a:solidFill>
                <a:effectLst/>
                <a:uLnTx/>
                <a:uFillTx/>
                <a:latin typeface="+mn-ea"/>
                <a:cs typeface="+mn-cs"/>
                <a:sym typeface="Yu Gothic UI" panose="020B0500000000000000" pitchFamily="50" charset="-128"/>
              </a:rPr>
              <a:t>情報等</a:t>
            </a:r>
          </a:p>
        </p:txBody>
      </p:sp>
      <p:sp>
        <p:nvSpPr>
          <p:cNvPr id="38" name="テキスト ボックス 37">
            <a:extLst>
              <a:ext uri="{FF2B5EF4-FFF2-40B4-BE49-F238E27FC236}">
                <a16:creationId xmlns:a16="http://schemas.microsoft.com/office/drawing/2014/main" id="{686B82D8-577A-C0B2-52A2-5A50B0C44553}"/>
              </a:ext>
            </a:extLst>
          </p:cNvPr>
          <p:cNvSpPr txBox="1"/>
          <p:nvPr/>
        </p:nvSpPr>
        <p:spPr>
          <a:xfrm>
            <a:off x="1134957" y="1358790"/>
            <a:ext cx="1322716" cy="215444"/>
          </a:xfrm>
          <a:prstGeom prst="rect">
            <a:avLst/>
          </a:prstGeom>
          <a:noFill/>
        </p:spPr>
        <p:txBody>
          <a:bodyPr wrap="square" lIns="0" tIns="0" rIns="0" bIns="0" rtlCol="0">
            <a:spAutoFit/>
          </a:bodyPr>
          <a:lstStyle/>
          <a:p>
            <a:pPr marL="0" marR="0" lvl="0" indent="0" algn="ctr" defTabSz="930274" rtl="0" eaLnBrk="1" fontAlgn="ctr" latinLnBrk="0" hangingPunct="1">
              <a:lnSpc>
                <a:spcPct val="100000"/>
              </a:lnSpc>
              <a:spcBef>
                <a:spcPts val="0"/>
              </a:spcBef>
              <a:spcAft>
                <a:spcPts val="0"/>
              </a:spcAft>
              <a:buClr>
                <a:srgbClr val="000000"/>
              </a:buClr>
              <a:buSzTx/>
              <a:buFontTx/>
              <a:buNone/>
              <a:tabLst/>
              <a:defRPr/>
            </a:pPr>
            <a:r>
              <a:rPr kumimoji="1" lang="ja-JP" altLang="en-US" sz="1400" b="0" i="0" u="none" strike="noStrike" kern="1200" cap="none" spc="0" normalizeH="0" baseline="0" noProof="0">
                <a:ln>
                  <a:noFill/>
                </a:ln>
                <a:solidFill>
                  <a:srgbClr val="595757"/>
                </a:solidFill>
                <a:effectLst/>
                <a:uLnTx/>
                <a:uFillTx/>
                <a:latin typeface="+mn-ea"/>
                <a:cs typeface="+mn-cs"/>
                <a:sym typeface="Yu Gothic UI" panose="020B0500000000000000" pitchFamily="50" charset="-128"/>
              </a:rPr>
              <a:t>予防接種の実施</a:t>
            </a:r>
          </a:p>
        </p:txBody>
      </p:sp>
      <p:sp>
        <p:nvSpPr>
          <p:cNvPr id="39" name="テキスト ボックス 38">
            <a:extLst>
              <a:ext uri="{FF2B5EF4-FFF2-40B4-BE49-F238E27FC236}">
                <a16:creationId xmlns:a16="http://schemas.microsoft.com/office/drawing/2014/main" id="{E4F4FA7D-6732-F829-1F75-C8959721680A}"/>
              </a:ext>
            </a:extLst>
          </p:cNvPr>
          <p:cNvSpPr txBox="1"/>
          <p:nvPr/>
        </p:nvSpPr>
        <p:spPr>
          <a:xfrm>
            <a:off x="7186290" y="1162136"/>
            <a:ext cx="1366864" cy="430887"/>
          </a:xfrm>
          <a:prstGeom prst="rect">
            <a:avLst/>
          </a:prstGeom>
          <a:noFill/>
        </p:spPr>
        <p:txBody>
          <a:bodyPr wrap="square" lIns="0" tIns="0" rIns="0" bIns="0" rtlCol="0">
            <a:spAutoFit/>
          </a:bodyPr>
          <a:lstStyle/>
          <a:p>
            <a:pPr marL="0" marR="0" lvl="0" indent="0" algn="ctr" defTabSz="930274" rtl="0" eaLnBrk="1" fontAlgn="ctr" latinLnBrk="0" hangingPunct="1">
              <a:lnSpc>
                <a:spcPct val="100000"/>
              </a:lnSpc>
              <a:spcBef>
                <a:spcPts val="0"/>
              </a:spcBef>
              <a:spcAft>
                <a:spcPts val="0"/>
              </a:spcAft>
              <a:buClr>
                <a:srgbClr val="000000"/>
              </a:buClr>
              <a:buSzTx/>
              <a:buFontTx/>
              <a:buNone/>
              <a:tabLst/>
              <a:defRPr/>
            </a:pPr>
            <a:r>
              <a:rPr kumimoji="1" lang="ja-JP" altLang="en-US" sz="1400" b="0" i="0" u="none" strike="noStrike" kern="1200" cap="none" spc="0" normalizeH="0" baseline="0" noProof="0">
                <a:ln>
                  <a:noFill/>
                </a:ln>
                <a:solidFill>
                  <a:srgbClr val="595757"/>
                </a:solidFill>
                <a:effectLst/>
                <a:uLnTx/>
                <a:uFillTx/>
                <a:latin typeface="+mn-ea"/>
                <a:cs typeface="+mn-cs"/>
                <a:sym typeface="Yu Gothic UI" panose="020B0500000000000000" pitchFamily="50" charset="-128"/>
              </a:rPr>
              <a:t>予防接種の案内</a:t>
            </a:r>
            <a:endParaRPr kumimoji="1" lang="en-US" altLang="ja-JP" sz="1400" b="0" i="0" u="none" strike="noStrike" kern="1200" cap="none" spc="0" normalizeH="0" baseline="0" noProof="0">
              <a:ln>
                <a:noFill/>
              </a:ln>
              <a:solidFill>
                <a:srgbClr val="595757"/>
              </a:solidFill>
              <a:effectLst/>
              <a:uLnTx/>
              <a:uFillTx/>
              <a:latin typeface="+mn-ea"/>
              <a:cs typeface="+mn-cs"/>
              <a:sym typeface="Yu Gothic UI" panose="020B0500000000000000" pitchFamily="50" charset="-128"/>
            </a:endParaRPr>
          </a:p>
          <a:p>
            <a:pPr marL="0" marR="0" lvl="0" indent="0" algn="ctr" defTabSz="930274" rtl="0" eaLnBrk="1" fontAlgn="ctr" latinLnBrk="0" hangingPunct="1">
              <a:lnSpc>
                <a:spcPct val="100000"/>
              </a:lnSpc>
              <a:spcBef>
                <a:spcPts val="0"/>
              </a:spcBef>
              <a:spcAft>
                <a:spcPts val="0"/>
              </a:spcAft>
              <a:buClr>
                <a:srgbClr val="000000"/>
              </a:buClr>
              <a:buSzTx/>
              <a:buFontTx/>
              <a:buNone/>
              <a:tabLst/>
              <a:defRPr/>
            </a:pPr>
            <a:r>
              <a:rPr lang="ja-JP" altLang="en-US" sz="1400">
                <a:solidFill>
                  <a:srgbClr val="595757"/>
                </a:solidFill>
                <a:latin typeface="+mn-ea"/>
                <a:sym typeface="Yu Gothic UI" panose="020B0500000000000000" pitchFamily="50" charset="-128"/>
              </a:rPr>
              <a:t>（勧奨）</a:t>
            </a:r>
            <a:endParaRPr kumimoji="1" lang="ja-JP" altLang="en-US" sz="1400" b="0" i="0" u="none" strike="noStrike" kern="1200" cap="none" spc="0" normalizeH="0" baseline="0" noProof="0">
              <a:ln>
                <a:noFill/>
              </a:ln>
              <a:solidFill>
                <a:srgbClr val="595757"/>
              </a:solidFill>
              <a:effectLst/>
              <a:uLnTx/>
              <a:uFillTx/>
              <a:latin typeface="+mn-ea"/>
              <a:cs typeface="+mn-cs"/>
              <a:sym typeface="Yu Gothic UI" panose="020B0500000000000000" pitchFamily="50" charset="-128"/>
            </a:endParaRPr>
          </a:p>
        </p:txBody>
      </p:sp>
      <p:sp>
        <p:nvSpPr>
          <p:cNvPr id="40" name="テキスト ボックス 39">
            <a:extLst>
              <a:ext uri="{FF2B5EF4-FFF2-40B4-BE49-F238E27FC236}">
                <a16:creationId xmlns:a16="http://schemas.microsoft.com/office/drawing/2014/main" id="{79226DE6-C7CC-150D-0590-9E843DA79EF2}"/>
              </a:ext>
            </a:extLst>
          </p:cNvPr>
          <p:cNvSpPr txBox="1"/>
          <p:nvPr/>
        </p:nvSpPr>
        <p:spPr>
          <a:xfrm>
            <a:off x="639720" y="290165"/>
            <a:ext cx="8778283" cy="523220"/>
          </a:xfrm>
          <a:prstGeom prst="rect">
            <a:avLst/>
          </a:prstGeom>
          <a:noFill/>
        </p:spPr>
        <p:txBody>
          <a:bodyPr wrap="square">
            <a:spAutoFit/>
          </a:bodyPr>
          <a:lstStyle/>
          <a:p>
            <a:pPr algn="ctr"/>
            <a:r>
              <a:rPr lang="ja-JP" altLang="en-US" sz="2800" b="1">
                <a:solidFill>
                  <a:schemeClr val="tx2"/>
                </a:solidFill>
              </a:rPr>
              <a:t>予防接種事務デジタル化に期待される効果・メリット</a:t>
            </a:r>
          </a:p>
        </p:txBody>
      </p:sp>
      <p:grpSp>
        <p:nvGrpSpPr>
          <p:cNvPr id="41" name="グループ化 40">
            <a:extLst>
              <a:ext uri="{FF2B5EF4-FFF2-40B4-BE49-F238E27FC236}">
                <a16:creationId xmlns:a16="http://schemas.microsoft.com/office/drawing/2014/main" id="{C05BB7CB-B375-42BB-BF42-F1768CB76E47}"/>
              </a:ext>
            </a:extLst>
          </p:cNvPr>
          <p:cNvGrpSpPr/>
          <p:nvPr/>
        </p:nvGrpSpPr>
        <p:grpSpPr>
          <a:xfrm>
            <a:off x="3045440" y="1193548"/>
            <a:ext cx="3773602" cy="1231701"/>
            <a:chOff x="3045440" y="1193548"/>
            <a:chExt cx="3773602" cy="1231701"/>
          </a:xfrm>
        </p:grpSpPr>
        <p:sp>
          <p:nvSpPr>
            <p:cNvPr id="42" name="四角形: 角を丸くする 41">
              <a:extLst>
                <a:ext uri="{FF2B5EF4-FFF2-40B4-BE49-F238E27FC236}">
                  <a16:creationId xmlns:a16="http://schemas.microsoft.com/office/drawing/2014/main" id="{4165552A-4E4E-40DC-B236-14FD3A66577D}"/>
                </a:ext>
              </a:extLst>
            </p:cNvPr>
            <p:cNvSpPr/>
            <p:nvPr/>
          </p:nvSpPr>
          <p:spPr>
            <a:xfrm>
              <a:off x="3045440" y="1193548"/>
              <a:ext cx="3773602" cy="1231701"/>
            </a:xfrm>
            <a:prstGeom prst="roundRect">
              <a:avLst/>
            </a:prstGeom>
            <a:noFill/>
            <a:ln w="57150" cap="flat" cmpd="sng" algn="ctr">
              <a:solidFill>
                <a:srgbClr val="DC003C">
                  <a:lumMod val="20000"/>
                  <a:lumOff val="80000"/>
                </a:srgbClr>
              </a:solidFill>
              <a:prstDash val="solid"/>
              <a:miter lim="800000"/>
            </a:ln>
            <a:effectLst/>
          </p:spPr>
          <p:txBody>
            <a:bodyPr lIns="99692" tIns="0" rIns="99692" bIns="99692" rtlCol="0" anchor="t" anchorCtr="0">
              <a:noAutofit/>
            </a:bodyPr>
            <a:lstStyle/>
            <a:p>
              <a:pPr marL="0" marR="0" lvl="0" indent="0" algn="ctr" defTabSz="422041" rtl="0" eaLnBrk="1" fontAlgn="auto" latinLnBrk="0" hangingPunct="1">
                <a:lnSpc>
                  <a:spcPct val="130000"/>
                </a:lnSpc>
                <a:spcBef>
                  <a:spcPts val="0"/>
                </a:spcBef>
                <a:spcAft>
                  <a:spcPts val="0"/>
                </a:spcAft>
                <a:buClrTx/>
                <a:buSzTx/>
                <a:buFontTx/>
                <a:buNone/>
                <a:tabLst/>
                <a:defRPr/>
              </a:pPr>
              <a:r>
                <a:rPr lang="ja-JP" altLang="en-US" sz="1600" b="1" kern="0" dirty="0">
                  <a:solidFill>
                    <a:srgbClr val="DC003C"/>
                  </a:solidFill>
                  <a:latin typeface="+mn-ea"/>
                  <a:sym typeface="Yu Gothic UI" panose="020B0500000000000000" pitchFamily="50" charset="-128"/>
                </a:rPr>
                <a:t>接種対象者</a:t>
              </a:r>
              <a:endParaRPr kumimoji="1" lang="ja-JP" altLang="en-US" sz="1600" b="1" i="0" u="none" strike="noStrike" kern="0" cap="none" spc="0" normalizeH="0" baseline="0" noProof="0" dirty="0">
                <a:ln>
                  <a:noFill/>
                </a:ln>
                <a:solidFill>
                  <a:srgbClr val="DC003C"/>
                </a:solidFill>
                <a:effectLst/>
                <a:uLnTx/>
                <a:uFillTx/>
                <a:latin typeface="+mn-ea"/>
                <a:cs typeface="+mn-cs"/>
                <a:sym typeface="Yu Gothic UI" panose="020B0500000000000000" pitchFamily="50" charset="-128"/>
              </a:endParaRPr>
            </a:p>
            <a:p>
              <a:pPr marL="0" marR="0" lvl="0" indent="0" algn="ctr" defTabSz="422041" rtl="0" eaLnBrk="1" fontAlgn="auto" latinLnBrk="0" hangingPunct="1">
                <a:lnSpc>
                  <a:spcPct val="13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srgbClr val="DC003C"/>
                  </a:solidFill>
                  <a:effectLst/>
                  <a:uLnTx/>
                  <a:uFillTx/>
                  <a:latin typeface="+mn-ea"/>
                  <a:cs typeface="+mn-cs"/>
                  <a:sym typeface="Yu Gothic UI" panose="020B0500000000000000" pitchFamily="50" charset="-128"/>
                </a:rPr>
                <a:t>効果的かつ効率的な予防接種関連サービスの利用</a:t>
              </a:r>
              <a:endParaRPr kumimoji="1" lang="en-US" altLang="ja-JP" sz="1200" b="1" i="0" u="none" strike="noStrike" kern="0" cap="none" spc="0" normalizeH="0" baseline="0" noProof="0" dirty="0">
                <a:ln>
                  <a:noFill/>
                </a:ln>
                <a:solidFill>
                  <a:srgbClr val="DC003C"/>
                </a:solidFill>
                <a:effectLst/>
                <a:uLnTx/>
                <a:uFillTx/>
                <a:latin typeface="+mn-ea"/>
                <a:cs typeface="+mn-cs"/>
                <a:sym typeface="Yu Gothic UI" panose="020B0500000000000000" pitchFamily="50" charset="-128"/>
              </a:endParaRPr>
            </a:p>
          </p:txBody>
        </p:sp>
        <p:grpSp>
          <p:nvGrpSpPr>
            <p:cNvPr id="43" name="グループ化 42">
              <a:extLst>
                <a:ext uri="{FF2B5EF4-FFF2-40B4-BE49-F238E27FC236}">
                  <a16:creationId xmlns:a16="http://schemas.microsoft.com/office/drawing/2014/main" id="{EF699611-480E-E7BF-EDD1-51D4E555E251}"/>
                </a:ext>
              </a:extLst>
            </p:cNvPr>
            <p:cNvGrpSpPr/>
            <p:nvPr/>
          </p:nvGrpSpPr>
          <p:grpSpPr>
            <a:xfrm>
              <a:off x="4320567" y="1832607"/>
              <a:ext cx="1271720" cy="509463"/>
              <a:chOff x="2078609" y="3080194"/>
              <a:chExt cx="1271720" cy="509463"/>
            </a:xfrm>
          </p:grpSpPr>
          <p:pic>
            <p:nvPicPr>
              <p:cNvPr id="44" name="図 43">
                <a:extLst>
                  <a:ext uri="{FF2B5EF4-FFF2-40B4-BE49-F238E27FC236}">
                    <a16:creationId xmlns:a16="http://schemas.microsoft.com/office/drawing/2014/main" id="{0B9BF849-DD51-1E53-C752-E558FD4B25D9}"/>
                  </a:ext>
                </a:extLst>
              </p:cNvPr>
              <p:cNvPicPr>
                <a:picLocks noChangeAspect="1"/>
              </p:cNvPicPr>
              <p:nvPr/>
            </p:nvPicPr>
            <p:blipFill>
              <a:blip r:embed="rId6"/>
              <a:stretch>
                <a:fillRect/>
              </a:stretch>
            </p:blipFill>
            <p:spPr>
              <a:xfrm>
                <a:off x="2786904" y="3080194"/>
                <a:ext cx="563425" cy="509463"/>
              </a:xfrm>
              <a:prstGeom prst="rect">
                <a:avLst/>
              </a:prstGeom>
            </p:spPr>
          </p:pic>
          <p:pic>
            <p:nvPicPr>
              <p:cNvPr id="45" name="図 44" descr="光 が含まれている画像&#10;&#10;AI 生成コンテンツは誤りを含む可能性があります。">
                <a:extLst>
                  <a:ext uri="{FF2B5EF4-FFF2-40B4-BE49-F238E27FC236}">
                    <a16:creationId xmlns:a16="http://schemas.microsoft.com/office/drawing/2014/main" id="{8FEA1B97-E1CF-49BF-9D77-C3A7DCE53D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23427" y="3094970"/>
                <a:ext cx="314918" cy="479911"/>
              </a:xfrm>
              <a:prstGeom prst="rect">
                <a:avLst/>
              </a:prstGeom>
            </p:spPr>
          </p:pic>
          <p:pic>
            <p:nvPicPr>
              <p:cNvPr id="46" name="図 45" descr="アイコン&#10;&#10;AI 生成コンテンツは誤りを含む可能性があります。">
                <a:extLst>
                  <a:ext uri="{FF2B5EF4-FFF2-40B4-BE49-F238E27FC236}">
                    <a16:creationId xmlns:a16="http://schemas.microsoft.com/office/drawing/2014/main" id="{10D99417-9D8F-7DCB-B197-BF0682FC300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8609" y="3091312"/>
                <a:ext cx="327618" cy="487227"/>
              </a:xfrm>
              <a:prstGeom prst="rect">
                <a:avLst/>
              </a:prstGeom>
            </p:spPr>
          </p:pic>
        </p:grpSp>
      </p:grpSp>
      <p:grpSp>
        <p:nvGrpSpPr>
          <p:cNvPr id="47" name="グループ化 46">
            <a:extLst>
              <a:ext uri="{FF2B5EF4-FFF2-40B4-BE49-F238E27FC236}">
                <a16:creationId xmlns:a16="http://schemas.microsoft.com/office/drawing/2014/main" id="{4A635B06-0585-38F5-BC99-6539B3A260DD}"/>
              </a:ext>
            </a:extLst>
          </p:cNvPr>
          <p:cNvGrpSpPr/>
          <p:nvPr/>
        </p:nvGrpSpPr>
        <p:grpSpPr>
          <a:xfrm>
            <a:off x="209995" y="2262924"/>
            <a:ext cx="2259692" cy="2361013"/>
            <a:chOff x="461453" y="2262924"/>
            <a:chExt cx="2259692" cy="2361013"/>
          </a:xfrm>
        </p:grpSpPr>
        <p:grpSp>
          <p:nvGrpSpPr>
            <p:cNvPr id="48" name="グループ化 47">
              <a:extLst>
                <a:ext uri="{FF2B5EF4-FFF2-40B4-BE49-F238E27FC236}">
                  <a16:creationId xmlns:a16="http://schemas.microsoft.com/office/drawing/2014/main" id="{E442396C-6355-8BA8-D925-2DA695DD5B82}"/>
                </a:ext>
              </a:extLst>
            </p:cNvPr>
            <p:cNvGrpSpPr/>
            <p:nvPr/>
          </p:nvGrpSpPr>
          <p:grpSpPr>
            <a:xfrm>
              <a:off x="461453" y="2262924"/>
              <a:ext cx="2259692" cy="2361013"/>
              <a:chOff x="259295" y="2810804"/>
              <a:chExt cx="2592000" cy="2915853"/>
            </a:xfrm>
          </p:grpSpPr>
          <p:sp>
            <p:nvSpPr>
              <p:cNvPr id="50" name="四角形: 角を丸くする 49">
                <a:extLst>
                  <a:ext uri="{FF2B5EF4-FFF2-40B4-BE49-F238E27FC236}">
                    <a16:creationId xmlns:a16="http://schemas.microsoft.com/office/drawing/2014/main" id="{5E1C405C-EED0-E593-0C05-E1BA61A24BAA}"/>
                  </a:ext>
                </a:extLst>
              </p:cNvPr>
              <p:cNvSpPr/>
              <p:nvPr/>
            </p:nvSpPr>
            <p:spPr>
              <a:xfrm>
                <a:off x="259295" y="2810804"/>
                <a:ext cx="2592000" cy="2915853"/>
              </a:xfrm>
              <a:prstGeom prst="roundRect">
                <a:avLst>
                  <a:gd name="adj" fmla="val 13295"/>
                </a:avLst>
              </a:prstGeom>
              <a:noFill/>
              <a:ln w="57150" cap="flat" cmpd="sng" algn="ctr">
                <a:solidFill>
                  <a:srgbClr val="3C82F5">
                    <a:lumMod val="40000"/>
                    <a:lumOff val="60000"/>
                  </a:srgbClr>
                </a:solidFill>
                <a:prstDash val="solid"/>
                <a:miter lim="800000"/>
              </a:ln>
              <a:effectLst/>
            </p:spPr>
            <p:txBody>
              <a:bodyPr lIns="99692" tIns="0" rIns="99692" bIns="99692" rtlCol="0" anchor="t" anchorCtr="0">
                <a:noAutofit/>
              </a:bodyPr>
              <a:lstStyle/>
              <a:p>
                <a:pPr marL="0" marR="0" lvl="0" indent="0" algn="ctr" defTabSz="422041" rtl="0" eaLnBrk="1" fontAlgn="auto" latinLnBrk="0" hangingPunct="1">
                  <a:lnSpc>
                    <a:spcPct val="130000"/>
                  </a:lnSpc>
                  <a:spcBef>
                    <a:spcPts val="0"/>
                  </a:spcBef>
                  <a:spcAft>
                    <a:spcPts val="0"/>
                  </a:spcAft>
                  <a:buClrTx/>
                  <a:buSzTx/>
                  <a:buFontTx/>
                  <a:buNone/>
                  <a:tabLst/>
                  <a:defRPr/>
                </a:pPr>
                <a:r>
                  <a:rPr kumimoji="1" lang="ja-JP" altLang="en-US" sz="1600" b="1" i="0" u="none" strike="noStrike" kern="0" cap="none" spc="0" normalizeH="0" baseline="0" noProof="0">
                    <a:ln>
                      <a:noFill/>
                    </a:ln>
                    <a:solidFill>
                      <a:srgbClr val="3C82F5">
                        <a:lumMod val="75000"/>
                      </a:srgbClr>
                    </a:solidFill>
                    <a:effectLst/>
                    <a:uLnTx/>
                    <a:uFillTx/>
                    <a:latin typeface="+mn-ea"/>
                    <a:cs typeface="+mn-cs"/>
                    <a:sym typeface="Yu Gothic UI" panose="020B0500000000000000" pitchFamily="50" charset="-128"/>
                  </a:rPr>
                  <a:t>医師会等・医療機関</a:t>
                </a:r>
                <a:endParaRPr kumimoji="1" lang="en-US" altLang="ja-JP" sz="1600" b="1" i="0" u="none" strike="noStrike" kern="0" cap="none" spc="0" normalizeH="0" baseline="0" noProof="0">
                  <a:ln>
                    <a:noFill/>
                  </a:ln>
                  <a:solidFill>
                    <a:srgbClr val="3C82F5">
                      <a:lumMod val="75000"/>
                    </a:srgbClr>
                  </a:solidFill>
                  <a:effectLst/>
                  <a:uLnTx/>
                  <a:uFillTx/>
                  <a:latin typeface="+mn-ea"/>
                  <a:cs typeface="+mn-cs"/>
                  <a:sym typeface="Yu Gothic UI" panose="020B0500000000000000" pitchFamily="50" charset="-128"/>
                </a:endParaRPr>
              </a:p>
              <a:p>
                <a:pPr marL="0" marR="0" lvl="0" indent="0" algn="ctr" defTabSz="422041" rtl="0" eaLnBrk="1" fontAlgn="auto" latinLnBrk="0" hangingPunct="1">
                  <a:lnSpc>
                    <a:spcPct val="130000"/>
                  </a:lnSpc>
                  <a:spcBef>
                    <a:spcPts val="0"/>
                  </a:spcBef>
                  <a:spcAft>
                    <a:spcPts val="0"/>
                  </a:spcAft>
                  <a:buClrTx/>
                  <a:buSzTx/>
                  <a:buFontTx/>
                  <a:buNone/>
                  <a:tabLst/>
                  <a:defRPr/>
                </a:pPr>
                <a:r>
                  <a:rPr kumimoji="1" lang="ja-JP" altLang="en-US" sz="1200" b="1" i="0" u="none" strike="noStrike" kern="0" cap="none" spc="0" normalizeH="0" baseline="0" noProof="0">
                    <a:ln>
                      <a:noFill/>
                    </a:ln>
                    <a:solidFill>
                      <a:srgbClr val="3C82F5">
                        <a:lumMod val="75000"/>
                      </a:srgbClr>
                    </a:solidFill>
                    <a:effectLst/>
                    <a:uLnTx/>
                    <a:uFillTx/>
                    <a:latin typeface="+mn-ea"/>
                    <a:cs typeface="+mn-cs"/>
                    <a:sym typeface="Yu Gothic UI" panose="020B0500000000000000" pitchFamily="50" charset="-128"/>
                  </a:rPr>
                  <a:t>効果的かつ効率的な</a:t>
                </a:r>
                <a:endParaRPr kumimoji="1" lang="en-US" altLang="ja-JP" sz="1200" b="1" i="0" u="none" strike="noStrike" kern="0" cap="none" spc="0" normalizeH="0" baseline="0" noProof="0">
                  <a:ln>
                    <a:noFill/>
                  </a:ln>
                  <a:solidFill>
                    <a:srgbClr val="3C82F5">
                      <a:lumMod val="75000"/>
                    </a:srgbClr>
                  </a:solidFill>
                  <a:effectLst/>
                  <a:uLnTx/>
                  <a:uFillTx/>
                  <a:latin typeface="+mn-ea"/>
                  <a:cs typeface="+mn-cs"/>
                  <a:sym typeface="Yu Gothic UI" panose="020B0500000000000000" pitchFamily="50" charset="-128"/>
                </a:endParaRPr>
              </a:p>
              <a:p>
                <a:pPr marL="0" marR="0" lvl="0" indent="0" algn="ctr" defTabSz="422041" rtl="0" eaLnBrk="1" fontAlgn="auto" latinLnBrk="0" hangingPunct="1">
                  <a:lnSpc>
                    <a:spcPct val="130000"/>
                  </a:lnSpc>
                  <a:spcBef>
                    <a:spcPts val="0"/>
                  </a:spcBef>
                  <a:spcAft>
                    <a:spcPts val="300"/>
                  </a:spcAft>
                  <a:buClrTx/>
                  <a:buSzTx/>
                  <a:buFontTx/>
                  <a:buNone/>
                  <a:tabLst/>
                  <a:defRPr/>
                </a:pPr>
                <a:r>
                  <a:rPr kumimoji="1" lang="ja-JP" altLang="en-US" sz="1200" b="1" i="0" u="none" strike="noStrike" kern="0" cap="none" spc="0" normalizeH="0" baseline="0" noProof="0">
                    <a:ln>
                      <a:noFill/>
                    </a:ln>
                    <a:solidFill>
                      <a:srgbClr val="3C82F5">
                        <a:lumMod val="75000"/>
                      </a:srgbClr>
                    </a:solidFill>
                    <a:effectLst/>
                    <a:uLnTx/>
                    <a:uFillTx/>
                    <a:latin typeface="+mn-ea"/>
                    <a:cs typeface="+mn-cs"/>
                    <a:sym typeface="Yu Gothic UI" panose="020B0500000000000000" pitchFamily="50" charset="-128"/>
                  </a:rPr>
                  <a:t>予防接種の実施</a:t>
                </a:r>
                <a:endParaRPr kumimoji="1" lang="en-US" altLang="ja-JP" sz="1200" b="1" i="0" u="none" strike="noStrike" kern="0" cap="none" spc="0" normalizeH="0" baseline="0" noProof="0">
                  <a:ln>
                    <a:noFill/>
                  </a:ln>
                  <a:solidFill>
                    <a:srgbClr val="3C82F5">
                      <a:lumMod val="75000"/>
                    </a:srgbClr>
                  </a:solidFill>
                  <a:effectLst/>
                  <a:uLnTx/>
                  <a:uFillTx/>
                  <a:latin typeface="+mn-ea"/>
                  <a:cs typeface="+mn-cs"/>
                  <a:sym typeface="Yu Gothic UI" panose="020B0500000000000000" pitchFamily="50" charset="-128"/>
                </a:endParaRPr>
              </a:p>
              <a:p>
                <a:pPr marL="171450" marR="0" lvl="0" indent="-171450" algn="just" defTabSz="422041" rtl="0" eaLnBrk="1" fontAlgn="auto" latinLnBrk="0" hangingPunct="1">
                  <a:lnSpc>
                    <a:spcPct val="130000"/>
                  </a:lnSpc>
                  <a:spcBef>
                    <a:spcPts val="0"/>
                  </a:spcBef>
                  <a:spcAft>
                    <a:spcPts val="0"/>
                  </a:spcAft>
                  <a:buClrTx/>
                  <a:buSzTx/>
                  <a:buFont typeface="メイリオ" panose="020B0604030504040204" pitchFamily="50" charset="-128"/>
                  <a:buChar char="▶"/>
                  <a:tabLst/>
                  <a:defRPr/>
                </a:pPr>
                <a:r>
                  <a:rPr kumimoji="1" lang="ja-JP" altLang="en-US" sz="1100" b="0" i="0" u="none" strike="noStrike" kern="0" cap="none" spc="0" normalizeH="0" baseline="0" noProof="0">
                    <a:ln>
                      <a:noFill/>
                    </a:ln>
                    <a:solidFill>
                      <a:srgbClr val="3C82F5">
                        <a:lumMod val="75000"/>
                      </a:srgbClr>
                    </a:solidFill>
                    <a:effectLst/>
                    <a:uLnTx/>
                    <a:uFillTx/>
                    <a:latin typeface="+mn-ea"/>
                    <a:cs typeface="+mn-cs"/>
                    <a:sym typeface="Yu Gothic UI" panose="020B0500000000000000" pitchFamily="50" charset="-128"/>
                  </a:rPr>
                  <a:t>接種間隔チェックの効率化</a:t>
                </a:r>
                <a:endParaRPr kumimoji="1" lang="en-US" altLang="ja-JP" sz="1100" b="0" i="0" u="none" strike="noStrike" kern="0" cap="none" spc="0" normalizeH="0" baseline="0" noProof="0">
                  <a:ln>
                    <a:noFill/>
                  </a:ln>
                  <a:solidFill>
                    <a:srgbClr val="3C82F5">
                      <a:lumMod val="75000"/>
                    </a:srgbClr>
                  </a:solidFill>
                  <a:effectLst/>
                  <a:uLnTx/>
                  <a:uFillTx/>
                  <a:latin typeface="+mn-ea"/>
                  <a:cs typeface="+mn-cs"/>
                  <a:sym typeface="Yu Gothic UI" panose="020B0500000000000000" pitchFamily="50" charset="-128"/>
                </a:endParaRPr>
              </a:p>
              <a:p>
                <a:pPr marL="171450" marR="0" lvl="0" indent="-171450" algn="just" defTabSz="422041" rtl="0" eaLnBrk="1" fontAlgn="auto" latinLnBrk="0" hangingPunct="1">
                  <a:lnSpc>
                    <a:spcPct val="130000"/>
                  </a:lnSpc>
                  <a:spcBef>
                    <a:spcPts val="0"/>
                  </a:spcBef>
                  <a:spcAft>
                    <a:spcPts val="0"/>
                  </a:spcAft>
                  <a:buClrTx/>
                  <a:buSzTx/>
                  <a:buFont typeface="メイリオ" panose="020B0604030504040204" pitchFamily="50" charset="-128"/>
                  <a:buChar char="▶"/>
                  <a:tabLst/>
                  <a:defRPr/>
                </a:pPr>
                <a:r>
                  <a:rPr lang="ja-JP" altLang="en-US" sz="1100" kern="0">
                    <a:solidFill>
                      <a:srgbClr val="3C82F5">
                        <a:lumMod val="75000"/>
                      </a:srgbClr>
                    </a:solidFill>
                    <a:latin typeface="+mn-ea"/>
                    <a:sym typeface="Yu Gothic UI" panose="020B0500000000000000" pitchFamily="50" charset="-128"/>
                  </a:rPr>
                  <a:t>予診票の記載漏れ防止</a:t>
                </a:r>
                <a:endParaRPr kumimoji="1" lang="en-US" altLang="ja-JP" sz="1100" b="0" i="0" u="none" strike="noStrike" kern="0" cap="none" spc="0" normalizeH="0" baseline="0" noProof="0">
                  <a:ln>
                    <a:noFill/>
                  </a:ln>
                  <a:solidFill>
                    <a:srgbClr val="3C82F5">
                      <a:lumMod val="75000"/>
                    </a:srgbClr>
                  </a:solidFill>
                  <a:effectLst/>
                  <a:uLnTx/>
                  <a:uFillTx/>
                  <a:latin typeface="+mn-ea"/>
                  <a:cs typeface="+mn-cs"/>
                  <a:sym typeface="Yu Gothic UI" panose="020B0500000000000000" pitchFamily="50" charset="-128"/>
                </a:endParaRPr>
              </a:p>
              <a:p>
                <a:pPr marL="171450" marR="0" lvl="0" indent="-171450" algn="just" defTabSz="422041"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100" b="0" i="0" u="none" strike="noStrike" kern="0" cap="none" spc="0" normalizeH="0" baseline="0" noProof="0">
                    <a:ln>
                      <a:noFill/>
                    </a:ln>
                    <a:solidFill>
                      <a:srgbClr val="3C82F5">
                        <a:lumMod val="75000"/>
                      </a:srgbClr>
                    </a:solidFill>
                    <a:effectLst/>
                    <a:uLnTx/>
                    <a:uFillTx/>
                    <a:latin typeface="+mn-ea"/>
                    <a:cs typeface="+mn-cs"/>
                    <a:sym typeface="Yu Gothic UI" panose="020B0500000000000000" pitchFamily="50" charset="-128"/>
                  </a:rPr>
                  <a:t>費用請求業務の効率化</a:t>
                </a:r>
                <a:endParaRPr kumimoji="1" lang="en-US" altLang="ja-JP" sz="1100" b="0" i="0" u="none" strike="noStrike" kern="0" cap="none" spc="0" normalizeH="0" baseline="0" noProof="0">
                  <a:ln>
                    <a:noFill/>
                  </a:ln>
                  <a:solidFill>
                    <a:srgbClr val="3C82F5">
                      <a:lumMod val="75000"/>
                    </a:srgbClr>
                  </a:solidFill>
                  <a:effectLst/>
                  <a:uLnTx/>
                  <a:uFillTx/>
                  <a:latin typeface="+mn-ea"/>
                  <a:cs typeface="+mn-cs"/>
                  <a:sym typeface="Yu Gothic UI" panose="020B0500000000000000" pitchFamily="50" charset="-128"/>
                </a:endParaRPr>
              </a:p>
            </p:txBody>
          </p:sp>
          <p:sp>
            <p:nvSpPr>
              <p:cNvPr id="51" name="Freeform 35">
                <a:extLst>
                  <a:ext uri="{FF2B5EF4-FFF2-40B4-BE49-F238E27FC236}">
                    <a16:creationId xmlns:a16="http://schemas.microsoft.com/office/drawing/2014/main" id="{3EF2087F-8046-1CEF-DAE5-66DB03199539}"/>
                  </a:ext>
                </a:extLst>
              </p:cNvPr>
              <p:cNvSpPr>
                <a:spLocks noEditPoints="1"/>
              </p:cNvSpPr>
              <p:nvPr/>
            </p:nvSpPr>
            <p:spPr bwMode="auto">
              <a:xfrm>
                <a:off x="1605750" y="4666004"/>
                <a:ext cx="594233" cy="592259"/>
              </a:xfrm>
              <a:custGeom>
                <a:avLst/>
                <a:gdLst>
                  <a:gd name="T0" fmla="*/ 148 w 396"/>
                  <a:gd name="T1" fmla="*/ 73 h 395"/>
                  <a:gd name="T2" fmla="*/ 167 w 396"/>
                  <a:gd name="T3" fmla="*/ 123 h 395"/>
                  <a:gd name="T4" fmla="*/ 198 w 396"/>
                  <a:gd name="T5" fmla="*/ 167 h 395"/>
                  <a:gd name="T6" fmla="*/ 229 w 396"/>
                  <a:gd name="T7" fmla="*/ 123 h 395"/>
                  <a:gd name="T8" fmla="*/ 248 w 396"/>
                  <a:gd name="T9" fmla="*/ 73 h 395"/>
                  <a:gd name="T10" fmla="*/ 148 w 396"/>
                  <a:gd name="T11" fmla="*/ 32 h 395"/>
                  <a:gd name="T12" fmla="*/ 0 w 396"/>
                  <a:gd name="T13" fmla="*/ 395 h 395"/>
                  <a:gd name="T14" fmla="*/ 46 w 396"/>
                  <a:gd name="T15" fmla="*/ 191 h 395"/>
                  <a:gd name="T16" fmla="*/ 79 w 396"/>
                  <a:gd name="T17" fmla="*/ 238 h 395"/>
                  <a:gd name="T18" fmla="*/ 49 w 396"/>
                  <a:gd name="T19" fmla="*/ 344 h 395"/>
                  <a:gd name="T20" fmla="*/ 71 w 396"/>
                  <a:gd name="T21" fmla="*/ 360 h 395"/>
                  <a:gd name="T22" fmla="*/ 71 w 396"/>
                  <a:gd name="T23" fmla="*/ 344 h 395"/>
                  <a:gd name="T24" fmla="*/ 64 w 396"/>
                  <a:gd name="T25" fmla="*/ 276 h 395"/>
                  <a:gd name="T26" fmla="*/ 110 w 396"/>
                  <a:gd name="T27" fmla="*/ 276 h 395"/>
                  <a:gd name="T28" fmla="*/ 103 w 396"/>
                  <a:gd name="T29" fmla="*/ 344 h 395"/>
                  <a:gd name="T30" fmla="*/ 103 w 396"/>
                  <a:gd name="T31" fmla="*/ 360 h 395"/>
                  <a:gd name="T32" fmla="*/ 126 w 396"/>
                  <a:gd name="T33" fmla="*/ 344 h 395"/>
                  <a:gd name="T34" fmla="*/ 95 w 396"/>
                  <a:gd name="T35" fmla="*/ 238 h 395"/>
                  <a:gd name="T36" fmla="*/ 110 w 396"/>
                  <a:gd name="T37" fmla="*/ 181 h 395"/>
                  <a:gd name="T38" fmla="*/ 200 w 396"/>
                  <a:gd name="T39" fmla="*/ 374 h 395"/>
                  <a:gd name="T40" fmla="*/ 301 w 396"/>
                  <a:gd name="T41" fmla="*/ 184 h 395"/>
                  <a:gd name="T42" fmla="*/ 266 w 396"/>
                  <a:gd name="T43" fmla="*/ 309 h 395"/>
                  <a:gd name="T44" fmla="*/ 352 w 396"/>
                  <a:gd name="T45" fmla="*/ 309 h 395"/>
                  <a:gd name="T46" fmla="*/ 317 w 396"/>
                  <a:gd name="T47" fmla="*/ 186 h 395"/>
                  <a:gd name="T48" fmla="*/ 396 w 396"/>
                  <a:gd name="T49" fmla="*/ 244 h 395"/>
                  <a:gd name="T50" fmla="*/ 274 w 396"/>
                  <a:gd name="T51" fmla="*/ 159 h 395"/>
                  <a:gd name="T52" fmla="*/ 221 w 396"/>
                  <a:gd name="T53" fmla="*/ 274 h 395"/>
                  <a:gd name="T54" fmla="*/ 198 w 396"/>
                  <a:gd name="T55" fmla="*/ 191 h 395"/>
                  <a:gd name="T56" fmla="*/ 175 w 396"/>
                  <a:gd name="T57" fmla="*/ 274 h 395"/>
                  <a:gd name="T58" fmla="*/ 122 w 396"/>
                  <a:gd name="T59" fmla="*/ 159 h 395"/>
                  <a:gd name="T60" fmla="*/ 198 w 396"/>
                  <a:gd name="T61" fmla="*/ 187 h 395"/>
                  <a:gd name="T62" fmla="*/ 274 w 396"/>
                  <a:gd name="T63" fmla="*/ 159 h 395"/>
                  <a:gd name="T64" fmla="*/ 331 w 396"/>
                  <a:gd name="T65" fmla="*/ 309 h 395"/>
                  <a:gd name="T66" fmla="*/ 286 w 396"/>
                  <a:gd name="T67" fmla="*/ 30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6" h="395">
                    <a:moveTo>
                      <a:pt x="148" y="32"/>
                    </a:moveTo>
                    <a:cubicBezTo>
                      <a:pt x="148" y="73"/>
                      <a:pt x="148" y="73"/>
                      <a:pt x="148" y="73"/>
                    </a:cubicBezTo>
                    <a:cubicBezTo>
                      <a:pt x="148" y="99"/>
                      <a:pt x="154" y="110"/>
                      <a:pt x="164" y="120"/>
                    </a:cubicBezTo>
                    <a:cubicBezTo>
                      <a:pt x="167" y="123"/>
                      <a:pt x="167" y="123"/>
                      <a:pt x="167" y="123"/>
                    </a:cubicBezTo>
                    <a:cubicBezTo>
                      <a:pt x="167" y="142"/>
                      <a:pt x="167" y="142"/>
                      <a:pt x="167" y="142"/>
                    </a:cubicBezTo>
                    <a:cubicBezTo>
                      <a:pt x="198" y="167"/>
                      <a:pt x="198" y="167"/>
                      <a:pt x="198" y="167"/>
                    </a:cubicBezTo>
                    <a:cubicBezTo>
                      <a:pt x="229" y="142"/>
                      <a:pt x="229" y="142"/>
                      <a:pt x="229" y="142"/>
                    </a:cubicBezTo>
                    <a:cubicBezTo>
                      <a:pt x="229" y="123"/>
                      <a:pt x="229" y="123"/>
                      <a:pt x="229" y="123"/>
                    </a:cubicBezTo>
                    <a:cubicBezTo>
                      <a:pt x="232" y="120"/>
                      <a:pt x="232" y="120"/>
                      <a:pt x="232" y="120"/>
                    </a:cubicBezTo>
                    <a:cubicBezTo>
                      <a:pt x="242" y="110"/>
                      <a:pt x="248" y="99"/>
                      <a:pt x="248" y="73"/>
                    </a:cubicBezTo>
                    <a:cubicBezTo>
                      <a:pt x="248" y="0"/>
                      <a:pt x="248" y="0"/>
                      <a:pt x="248" y="0"/>
                    </a:cubicBezTo>
                    <a:lnTo>
                      <a:pt x="148" y="32"/>
                    </a:lnTo>
                    <a:close/>
                    <a:moveTo>
                      <a:pt x="396" y="395"/>
                    </a:moveTo>
                    <a:cubicBezTo>
                      <a:pt x="0" y="395"/>
                      <a:pt x="0" y="395"/>
                      <a:pt x="0" y="395"/>
                    </a:cubicBezTo>
                    <a:cubicBezTo>
                      <a:pt x="0" y="244"/>
                      <a:pt x="0" y="244"/>
                      <a:pt x="0" y="244"/>
                    </a:cubicBezTo>
                    <a:cubicBezTo>
                      <a:pt x="0" y="212"/>
                      <a:pt x="14" y="196"/>
                      <a:pt x="46" y="191"/>
                    </a:cubicBezTo>
                    <a:cubicBezTo>
                      <a:pt x="79" y="186"/>
                      <a:pt x="79" y="186"/>
                      <a:pt x="79" y="186"/>
                    </a:cubicBezTo>
                    <a:cubicBezTo>
                      <a:pt x="79" y="238"/>
                      <a:pt x="79" y="238"/>
                      <a:pt x="79" y="238"/>
                    </a:cubicBezTo>
                    <a:cubicBezTo>
                      <a:pt x="62" y="242"/>
                      <a:pt x="49" y="257"/>
                      <a:pt x="49" y="276"/>
                    </a:cubicBezTo>
                    <a:cubicBezTo>
                      <a:pt x="49" y="344"/>
                      <a:pt x="49" y="344"/>
                      <a:pt x="49" y="344"/>
                    </a:cubicBezTo>
                    <a:cubicBezTo>
                      <a:pt x="49" y="353"/>
                      <a:pt x="56" y="360"/>
                      <a:pt x="64" y="360"/>
                    </a:cubicBezTo>
                    <a:cubicBezTo>
                      <a:pt x="71" y="360"/>
                      <a:pt x="71" y="360"/>
                      <a:pt x="71" y="360"/>
                    </a:cubicBezTo>
                    <a:cubicBezTo>
                      <a:pt x="76" y="360"/>
                      <a:pt x="79" y="356"/>
                      <a:pt x="79" y="352"/>
                    </a:cubicBezTo>
                    <a:cubicBezTo>
                      <a:pt x="79" y="347"/>
                      <a:pt x="76" y="344"/>
                      <a:pt x="71" y="344"/>
                    </a:cubicBezTo>
                    <a:cubicBezTo>
                      <a:pt x="64" y="344"/>
                      <a:pt x="64" y="344"/>
                      <a:pt x="64" y="344"/>
                    </a:cubicBezTo>
                    <a:cubicBezTo>
                      <a:pt x="64" y="276"/>
                      <a:pt x="64" y="276"/>
                      <a:pt x="64" y="276"/>
                    </a:cubicBezTo>
                    <a:cubicBezTo>
                      <a:pt x="64" y="263"/>
                      <a:pt x="75" y="253"/>
                      <a:pt x="87" y="253"/>
                    </a:cubicBezTo>
                    <a:cubicBezTo>
                      <a:pt x="100" y="253"/>
                      <a:pt x="110" y="263"/>
                      <a:pt x="110" y="276"/>
                    </a:cubicBezTo>
                    <a:cubicBezTo>
                      <a:pt x="110" y="344"/>
                      <a:pt x="110" y="344"/>
                      <a:pt x="110" y="344"/>
                    </a:cubicBezTo>
                    <a:cubicBezTo>
                      <a:pt x="103" y="344"/>
                      <a:pt x="103" y="344"/>
                      <a:pt x="103" y="344"/>
                    </a:cubicBezTo>
                    <a:cubicBezTo>
                      <a:pt x="99" y="344"/>
                      <a:pt x="95" y="347"/>
                      <a:pt x="95" y="352"/>
                    </a:cubicBezTo>
                    <a:cubicBezTo>
                      <a:pt x="95" y="356"/>
                      <a:pt x="99" y="360"/>
                      <a:pt x="103" y="360"/>
                    </a:cubicBezTo>
                    <a:cubicBezTo>
                      <a:pt x="110" y="360"/>
                      <a:pt x="110" y="360"/>
                      <a:pt x="110" y="360"/>
                    </a:cubicBezTo>
                    <a:cubicBezTo>
                      <a:pt x="119" y="360"/>
                      <a:pt x="126" y="353"/>
                      <a:pt x="126" y="344"/>
                    </a:cubicBezTo>
                    <a:cubicBezTo>
                      <a:pt x="126" y="276"/>
                      <a:pt x="126" y="276"/>
                      <a:pt x="126" y="276"/>
                    </a:cubicBezTo>
                    <a:cubicBezTo>
                      <a:pt x="126" y="257"/>
                      <a:pt x="112" y="242"/>
                      <a:pt x="95" y="238"/>
                    </a:cubicBezTo>
                    <a:cubicBezTo>
                      <a:pt x="95" y="184"/>
                      <a:pt x="95" y="184"/>
                      <a:pt x="95" y="184"/>
                    </a:cubicBezTo>
                    <a:cubicBezTo>
                      <a:pt x="110" y="181"/>
                      <a:pt x="110" y="181"/>
                      <a:pt x="110" y="181"/>
                    </a:cubicBezTo>
                    <a:cubicBezTo>
                      <a:pt x="196" y="374"/>
                      <a:pt x="196" y="374"/>
                      <a:pt x="196" y="374"/>
                    </a:cubicBezTo>
                    <a:cubicBezTo>
                      <a:pt x="200" y="374"/>
                      <a:pt x="200" y="374"/>
                      <a:pt x="200" y="374"/>
                    </a:cubicBezTo>
                    <a:cubicBezTo>
                      <a:pt x="286" y="181"/>
                      <a:pt x="286" y="181"/>
                      <a:pt x="286" y="181"/>
                    </a:cubicBezTo>
                    <a:cubicBezTo>
                      <a:pt x="301" y="184"/>
                      <a:pt x="301" y="184"/>
                      <a:pt x="301" y="184"/>
                    </a:cubicBezTo>
                    <a:cubicBezTo>
                      <a:pt x="301" y="267"/>
                      <a:pt x="301" y="267"/>
                      <a:pt x="301" y="267"/>
                    </a:cubicBezTo>
                    <a:cubicBezTo>
                      <a:pt x="281" y="271"/>
                      <a:pt x="266" y="288"/>
                      <a:pt x="266" y="309"/>
                    </a:cubicBezTo>
                    <a:cubicBezTo>
                      <a:pt x="266" y="333"/>
                      <a:pt x="285" y="352"/>
                      <a:pt x="309" y="352"/>
                    </a:cubicBezTo>
                    <a:cubicBezTo>
                      <a:pt x="333" y="352"/>
                      <a:pt x="352" y="333"/>
                      <a:pt x="352" y="309"/>
                    </a:cubicBezTo>
                    <a:cubicBezTo>
                      <a:pt x="352" y="288"/>
                      <a:pt x="337" y="271"/>
                      <a:pt x="317" y="267"/>
                    </a:cubicBezTo>
                    <a:cubicBezTo>
                      <a:pt x="317" y="186"/>
                      <a:pt x="317" y="186"/>
                      <a:pt x="317" y="186"/>
                    </a:cubicBezTo>
                    <a:cubicBezTo>
                      <a:pt x="350" y="191"/>
                      <a:pt x="350" y="191"/>
                      <a:pt x="350" y="191"/>
                    </a:cubicBezTo>
                    <a:cubicBezTo>
                      <a:pt x="382" y="196"/>
                      <a:pt x="396" y="212"/>
                      <a:pt x="396" y="244"/>
                    </a:cubicBezTo>
                    <a:lnTo>
                      <a:pt x="396" y="395"/>
                    </a:lnTo>
                    <a:close/>
                    <a:moveTo>
                      <a:pt x="274" y="159"/>
                    </a:moveTo>
                    <a:cubicBezTo>
                      <a:pt x="222" y="274"/>
                      <a:pt x="222" y="274"/>
                      <a:pt x="222" y="274"/>
                    </a:cubicBezTo>
                    <a:cubicBezTo>
                      <a:pt x="221" y="274"/>
                      <a:pt x="221" y="274"/>
                      <a:pt x="221" y="274"/>
                    </a:cubicBezTo>
                    <a:cubicBezTo>
                      <a:pt x="213" y="203"/>
                      <a:pt x="213" y="203"/>
                      <a:pt x="213" y="203"/>
                    </a:cubicBezTo>
                    <a:cubicBezTo>
                      <a:pt x="198" y="191"/>
                      <a:pt x="198" y="191"/>
                      <a:pt x="198" y="191"/>
                    </a:cubicBezTo>
                    <a:cubicBezTo>
                      <a:pt x="183" y="203"/>
                      <a:pt x="183" y="203"/>
                      <a:pt x="183" y="203"/>
                    </a:cubicBezTo>
                    <a:cubicBezTo>
                      <a:pt x="175" y="274"/>
                      <a:pt x="175" y="274"/>
                      <a:pt x="175" y="274"/>
                    </a:cubicBezTo>
                    <a:cubicBezTo>
                      <a:pt x="174" y="274"/>
                      <a:pt x="174" y="274"/>
                      <a:pt x="174" y="274"/>
                    </a:cubicBezTo>
                    <a:cubicBezTo>
                      <a:pt x="122" y="159"/>
                      <a:pt x="122" y="159"/>
                      <a:pt x="122" y="159"/>
                    </a:cubicBezTo>
                    <a:cubicBezTo>
                      <a:pt x="146" y="146"/>
                      <a:pt x="146" y="146"/>
                      <a:pt x="146" y="146"/>
                    </a:cubicBezTo>
                    <a:cubicBezTo>
                      <a:pt x="198" y="187"/>
                      <a:pt x="198" y="187"/>
                      <a:pt x="198" y="187"/>
                    </a:cubicBezTo>
                    <a:cubicBezTo>
                      <a:pt x="250" y="146"/>
                      <a:pt x="250" y="146"/>
                      <a:pt x="250" y="146"/>
                    </a:cubicBezTo>
                    <a:lnTo>
                      <a:pt x="274" y="159"/>
                    </a:lnTo>
                    <a:close/>
                    <a:moveTo>
                      <a:pt x="309" y="287"/>
                    </a:moveTo>
                    <a:cubicBezTo>
                      <a:pt x="321" y="287"/>
                      <a:pt x="331" y="297"/>
                      <a:pt x="331" y="309"/>
                    </a:cubicBezTo>
                    <a:cubicBezTo>
                      <a:pt x="331" y="322"/>
                      <a:pt x="321" y="332"/>
                      <a:pt x="309" y="332"/>
                    </a:cubicBezTo>
                    <a:cubicBezTo>
                      <a:pt x="296" y="332"/>
                      <a:pt x="286" y="322"/>
                      <a:pt x="286" y="309"/>
                    </a:cubicBezTo>
                    <a:cubicBezTo>
                      <a:pt x="286" y="297"/>
                      <a:pt x="296" y="287"/>
                      <a:pt x="309" y="2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422041"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srgbClr val="000000"/>
                  </a:solidFill>
                  <a:effectLst/>
                  <a:uLnTx/>
                  <a:uFillTx/>
                  <a:latin typeface="+mn-ea"/>
                  <a:cs typeface="+mn-cs"/>
                  <a:sym typeface="Yu Gothic UI" panose="020B0500000000000000" pitchFamily="50" charset="-128"/>
                </a:endParaRPr>
              </a:p>
            </p:txBody>
          </p:sp>
        </p:grpSp>
        <p:pic>
          <p:nvPicPr>
            <p:cNvPr id="49" name="図 48">
              <a:extLst>
                <a:ext uri="{FF2B5EF4-FFF2-40B4-BE49-F238E27FC236}">
                  <a16:creationId xmlns:a16="http://schemas.microsoft.com/office/drawing/2014/main" id="{01CBEE0A-DA21-4DAB-8336-49E5EE8F6B3D}"/>
                </a:ext>
              </a:extLst>
            </p:cNvPr>
            <p:cNvPicPr>
              <a:picLocks noChangeAspect="1"/>
            </p:cNvPicPr>
            <p:nvPr/>
          </p:nvPicPr>
          <p:blipFill>
            <a:blip r:embed="rId9"/>
            <a:srcRect b="49133"/>
            <a:stretch>
              <a:fillRect/>
            </a:stretch>
          </p:blipFill>
          <p:spPr>
            <a:xfrm>
              <a:off x="995901" y="3876822"/>
              <a:ext cx="1195876" cy="624499"/>
            </a:xfrm>
            <a:prstGeom prst="rect">
              <a:avLst/>
            </a:prstGeom>
          </p:spPr>
        </p:pic>
      </p:grpSp>
      <p:sp>
        <p:nvSpPr>
          <p:cNvPr id="52" name="テキスト ボックス 51">
            <a:extLst>
              <a:ext uri="{FF2B5EF4-FFF2-40B4-BE49-F238E27FC236}">
                <a16:creationId xmlns:a16="http://schemas.microsoft.com/office/drawing/2014/main" id="{AABFE7FD-2BAB-E268-D3BA-6D5AC1552043}"/>
              </a:ext>
            </a:extLst>
          </p:cNvPr>
          <p:cNvSpPr txBox="1"/>
          <p:nvPr/>
        </p:nvSpPr>
        <p:spPr>
          <a:xfrm>
            <a:off x="2320164" y="3495826"/>
            <a:ext cx="1072147" cy="184666"/>
          </a:xfrm>
          <a:prstGeom prst="rect">
            <a:avLst/>
          </a:prstGeom>
          <a:noFill/>
        </p:spPr>
        <p:txBody>
          <a:bodyPr wrap="square" lIns="0" tIns="0" rIns="0" bIns="0" rtlCol="0">
            <a:spAutoFit/>
          </a:bodyPr>
          <a:lstStyle/>
          <a:p>
            <a:pPr marL="0" marR="0" lvl="0" indent="0" algn="ctr" defTabSz="930274" rtl="0" eaLnBrk="1" fontAlgn="ctr" latinLnBrk="0" hangingPunct="1">
              <a:lnSpc>
                <a:spcPct val="100000"/>
              </a:lnSpc>
              <a:spcBef>
                <a:spcPts val="0"/>
              </a:spcBef>
              <a:spcAft>
                <a:spcPts val="0"/>
              </a:spcAft>
              <a:buClr>
                <a:srgbClr val="000000"/>
              </a:buClr>
              <a:buSzTx/>
              <a:buFontTx/>
              <a:buNone/>
              <a:tabLst/>
              <a:defRPr/>
            </a:pPr>
            <a:r>
              <a:rPr kumimoji="1" lang="ja-JP" altLang="en-US" sz="1200" b="1" i="0" u="none" strike="noStrike" kern="1200" cap="none" spc="0" normalizeH="0" baseline="0" noProof="0">
                <a:ln>
                  <a:noFill/>
                </a:ln>
                <a:solidFill>
                  <a:srgbClr val="003B83"/>
                </a:solidFill>
                <a:effectLst/>
                <a:uLnTx/>
                <a:uFillTx/>
                <a:latin typeface="+mn-ea"/>
                <a:cs typeface="+mn-cs"/>
                <a:sym typeface="Yu Gothic UI" panose="020B0500000000000000" pitchFamily="50" charset="-128"/>
              </a:rPr>
              <a:t>接種記録等</a:t>
            </a:r>
          </a:p>
        </p:txBody>
      </p:sp>
      <p:grpSp>
        <p:nvGrpSpPr>
          <p:cNvPr id="58" name="グループ化 57">
            <a:extLst>
              <a:ext uri="{FF2B5EF4-FFF2-40B4-BE49-F238E27FC236}">
                <a16:creationId xmlns:a16="http://schemas.microsoft.com/office/drawing/2014/main" id="{DADB6656-4F38-7F1F-CEF4-17A491F3B8B1}"/>
              </a:ext>
            </a:extLst>
          </p:cNvPr>
          <p:cNvGrpSpPr/>
          <p:nvPr/>
        </p:nvGrpSpPr>
        <p:grpSpPr>
          <a:xfrm>
            <a:off x="4658871" y="5681234"/>
            <a:ext cx="546739" cy="758782"/>
            <a:chOff x="5262461" y="4378956"/>
            <a:chExt cx="546739" cy="758782"/>
          </a:xfrm>
        </p:grpSpPr>
        <p:pic>
          <p:nvPicPr>
            <p:cNvPr id="55" name="図 54">
              <a:extLst>
                <a:ext uri="{FF2B5EF4-FFF2-40B4-BE49-F238E27FC236}">
                  <a16:creationId xmlns:a16="http://schemas.microsoft.com/office/drawing/2014/main" id="{814CE24D-AC4C-4660-3E19-ADB038CBEA62}"/>
                </a:ext>
              </a:extLst>
            </p:cNvPr>
            <p:cNvPicPr>
              <a:picLocks noChangeAspect="1"/>
            </p:cNvPicPr>
            <p:nvPr/>
          </p:nvPicPr>
          <p:blipFill>
            <a:blip r:embed="rId10"/>
            <a:stretch>
              <a:fillRect/>
            </a:stretch>
          </p:blipFill>
          <p:spPr>
            <a:xfrm>
              <a:off x="5262461" y="4378956"/>
              <a:ext cx="269905" cy="758782"/>
            </a:xfrm>
            <a:prstGeom prst="rect">
              <a:avLst/>
            </a:prstGeom>
          </p:spPr>
        </p:pic>
        <p:pic>
          <p:nvPicPr>
            <p:cNvPr id="57" name="図 56">
              <a:extLst>
                <a:ext uri="{FF2B5EF4-FFF2-40B4-BE49-F238E27FC236}">
                  <a16:creationId xmlns:a16="http://schemas.microsoft.com/office/drawing/2014/main" id="{F30E8CED-9129-F645-A692-C9D0D712E9C6}"/>
                </a:ext>
              </a:extLst>
            </p:cNvPr>
            <p:cNvPicPr>
              <a:picLocks noChangeAspect="1"/>
            </p:cNvPicPr>
            <p:nvPr/>
          </p:nvPicPr>
          <p:blipFill>
            <a:blip r:embed="rId11"/>
            <a:stretch>
              <a:fillRect/>
            </a:stretch>
          </p:blipFill>
          <p:spPr>
            <a:xfrm>
              <a:off x="5539257" y="4378956"/>
              <a:ext cx="269943" cy="758516"/>
            </a:xfrm>
            <a:prstGeom prst="rect">
              <a:avLst/>
            </a:prstGeom>
          </p:spPr>
        </p:pic>
      </p:grpSp>
      <p:grpSp>
        <p:nvGrpSpPr>
          <p:cNvPr id="63" name="グループ化 62">
            <a:extLst>
              <a:ext uri="{FF2B5EF4-FFF2-40B4-BE49-F238E27FC236}">
                <a16:creationId xmlns:a16="http://schemas.microsoft.com/office/drawing/2014/main" id="{65301494-F7D3-797D-1D61-9F2AA9029015}"/>
              </a:ext>
            </a:extLst>
          </p:cNvPr>
          <p:cNvGrpSpPr/>
          <p:nvPr/>
        </p:nvGrpSpPr>
        <p:grpSpPr>
          <a:xfrm>
            <a:off x="8122713" y="3744338"/>
            <a:ext cx="1025027" cy="748326"/>
            <a:chOff x="4052762" y="2104840"/>
            <a:chExt cx="3627563" cy="2648320"/>
          </a:xfrm>
        </p:grpSpPr>
        <p:pic>
          <p:nvPicPr>
            <p:cNvPr id="60" name="図 59">
              <a:extLst>
                <a:ext uri="{FF2B5EF4-FFF2-40B4-BE49-F238E27FC236}">
                  <a16:creationId xmlns:a16="http://schemas.microsoft.com/office/drawing/2014/main" id="{AD11F558-23DD-416F-0BDC-CA147A089617}"/>
                </a:ext>
              </a:extLst>
            </p:cNvPr>
            <p:cNvPicPr>
              <a:picLocks noChangeAspect="1"/>
            </p:cNvPicPr>
            <p:nvPr/>
          </p:nvPicPr>
          <p:blipFill>
            <a:blip r:embed="rId12"/>
            <a:stretch>
              <a:fillRect/>
            </a:stretch>
          </p:blipFill>
          <p:spPr>
            <a:xfrm>
              <a:off x="4052762" y="2104840"/>
              <a:ext cx="1800476" cy="2648320"/>
            </a:xfrm>
            <a:prstGeom prst="rect">
              <a:avLst/>
            </a:prstGeom>
          </p:spPr>
        </p:pic>
        <p:pic>
          <p:nvPicPr>
            <p:cNvPr id="62" name="図 61">
              <a:extLst>
                <a:ext uri="{FF2B5EF4-FFF2-40B4-BE49-F238E27FC236}">
                  <a16:creationId xmlns:a16="http://schemas.microsoft.com/office/drawing/2014/main" id="{DF0AEC07-1CF9-0D61-81ED-C9A0AA5F2991}"/>
                </a:ext>
              </a:extLst>
            </p:cNvPr>
            <p:cNvPicPr>
              <a:picLocks noChangeAspect="1"/>
            </p:cNvPicPr>
            <p:nvPr/>
          </p:nvPicPr>
          <p:blipFill>
            <a:blip r:embed="rId13"/>
            <a:stretch>
              <a:fillRect/>
            </a:stretch>
          </p:blipFill>
          <p:spPr>
            <a:xfrm>
              <a:off x="5880100" y="2105210"/>
              <a:ext cx="1800225" cy="2647950"/>
            </a:xfrm>
            <a:prstGeom prst="rect">
              <a:avLst/>
            </a:prstGeom>
          </p:spPr>
        </p:pic>
      </p:grpSp>
      <p:sp>
        <p:nvSpPr>
          <p:cNvPr id="10" name="矢印: 上向き折線 9">
            <a:extLst>
              <a:ext uri="{FF2B5EF4-FFF2-40B4-BE49-F238E27FC236}">
                <a16:creationId xmlns:a16="http://schemas.microsoft.com/office/drawing/2014/main" id="{50E08CEA-7CE9-5231-BF41-98BFEAD0E78A}"/>
              </a:ext>
            </a:extLst>
          </p:cNvPr>
          <p:cNvSpPr/>
          <p:nvPr/>
        </p:nvSpPr>
        <p:spPr>
          <a:xfrm rot="16200000" flipV="1">
            <a:off x="1667254" y="915279"/>
            <a:ext cx="707552" cy="1946559"/>
          </a:xfrm>
          <a:prstGeom prst="bentUpArrow">
            <a:avLst>
              <a:gd name="adj1" fmla="val 13816"/>
              <a:gd name="adj2" fmla="val 16923"/>
              <a:gd name="adj3" fmla="val 20030"/>
            </a:avLst>
          </a:prstGeom>
          <a:solidFill>
            <a:srgbClr val="595757">
              <a:lumMod val="20000"/>
              <a:lumOff val="80000"/>
            </a:srgbClr>
          </a:solidFill>
          <a:ln w="12700" cap="flat" cmpd="sng" algn="ctr">
            <a:noFill/>
            <a:prstDash val="solid"/>
            <a:miter lim="800000"/>
          </a:ln>
          <a:effectLst/>
        </p:spPr>
        <p:txBody>
          <a:bodyPr lIns="99692" tIns="99692" rIns="99692" bIns="99692" rtlCol="0" anchor="t" anchorCtr="0">
            <a:noAutofit/>
          </a:bodyPr>
          <a:lstStyle/>
          <a:p>
            <a:pPr marL="0" marR="0" lvl="0" indent="0" algn="l" defTabSz="422041" rtl="0" eaLnBrk="1" fontAlgn="auto" latinLnBrk="0" hangingPunct="1">
              <a:lnSpc>
                <a:spcPct val="130000"/>
              </a:lnSpc>
              <a:spcBef>
                <a:spcPts val="0"/>
              </a:spcBef>
              <a:spcAft>
                <a:spcPts val="831"/>
              </a:spcAft>
              <a:buClrTx/>
              <a:buSzTx/>
              <a:buFontTx/>
              <a:buNone/>
              <a:tabLst/>
              <a:defRPr/>
            </a:pPr>
            <a:endParaRPr kumimoji="1" lang="ja-JP" altLang="en-US" sz="1108" b="0" i="0" u="none" strike="noStrike" kern="0" cap="none" spc="0" normalizeH="0" baseline="0" noProof="0">
              <a:ln>
                <a:noFill/>
              </a:ln>
              <a:solidFill>
                <a:srgbClr val="000000"/>
              </a:solidFill>
              <a:effectLst/>
              <a:uLnTx/>
              <a:uFillTx/>
              <a:latin typeface="+mn-ea"/>
              <a:cs typeface="+mn-cs"/>
              <a:sym typeface="Yu Gothic UI" panose="020B0500000000000000" pitchFamily="50" charset="-128"/>
            </a:endParaRPr>
          </a:p>
        </p:txBody>
      </p:sp>
      <p:sp>
        <p:nvSpPr>
          <p:cNvPr id="31" name="矢印: 上向き折線 30">
            <a:extLst>
              <a:ext uri="{FF2B5EF4-FFF2-40B4-BE49-F238E27FC236}">
                <a16:creationId xmlns:a16="http://schemas.microsoft.com/office/drawing/2014/main" id="{A82230B8-6E08-06C9-4C56-5F6F154882D8}"/>
              </a:ext>
            </a:extLst>
          </p:cNvPr>
          <p:cNvSpPr/>
          <p:nvPr/>
        </p:nvSpPr>
        <p:spPr>
          <a:xfrm rot="10800000">
            <a:off x="1383826" y="1801113"/>
            <a:ext cx="1627682" cy="451515"/>
          </a:xfrm>
          <a:prstGeom prst="bentUpArrow">
            <a:avLst>
              <a:gd name="adj1" fmla="val 22255"/>
              <a:gd name="adj2" fmla="val 33800"/>
              <a:gd name="adj3" fmla="val 28468"/>
            </a:avLst>
          </a:prstGeom>
          <a:solidFill>
            <a:srgbClr val="595757">
              <a:lumMod val="20000"/>
              <a:lumOff val="80000"/>
            </a:srgbClr>
          </a:solidFill>
          <a:ln w="12700" cap="flat" cmpd="sng" algn="ctr">
            <a:noFill/>
            <a:prstDash val="solid"/>
            <a:miter lim="800000"/>
          </a:ln>
          <a:effectLst/>
        </p:spPr>
        <p:txBody>
          <a:bodyPr lIns="99692" tIns="99692" rIns="99692" bIns="99692" rtlCol="0" anchor="t" anchorCtr="0">
            <a:noAutofit/>
          </a:bodyPr>
          <a:lstStyle/>
          <a:p>
            <a:pPr marL="0" marR="0" lvl="0" indent="0" algn="l" defTabSz="422041" rtl="0" eaLnBrk="1" fontAlgn="auto" latinLnBrk="0" hangingPunct="1">
              <a:lnSpc>
                <a:spcPct val="130000"/>
              </a:lnSpc>
              <a:spcBef>
                <a:spcPts val="0"/>
              </a:spcBef>
              <a:spcAft>
                <a:spcPts val="831"/>
              </a:spcAft>
              <a:buClrTx/>
              <a:buSzTx/>
              <a:buFontTx/>
              <a:buNone/>
              <a:tabLst/>
              <a:defRPr/>
            </a:pPr>
            <a:endParaRPr kumimoji="1" lang="ja-JP" altLang="en-US" sz="1108" b="0" i="0" u="none" strike="noStrike" kern="0" cap="none" spc="0" normalizeH="0" baseline="0" noProof="0">
              <a:ln>
                <a:noFill/>
              </a:ln>
              <a:solidFill>
                <a:srgbClr val="000000"/>
              </a:solidFill>
              <a:effectLst/>
              <a:uLnTx/>
              <a:uFillTx/>
              <a:latin typeface="+mn-ea"/>
              <a:cs typeface="+mn-cs"/>
              <a:sym typeface="Yu Gothic UI" panose="020B0500000000000000" pitchFamily="50" charset="-128"/>
            </a:endParaRPr>
          </a:p>
        </p:txBody>
      </p:sp>
      <p:sp>
        <p:nvSpPr>
          <p:cNvPr id="33" name="テキスト ボックス 32">
            <a:extLst>
              <a:ext uri="{FF2B5EF4-FFF2-40B4-BE49-F238E27FC236}">
                <a16:creationId xmlns:a16="http://schemas.microsoft.com/office/drawing/2014/main" id="{2A9DAF7F-AAAE-71A2-7443-727E036861B6}"/>
              </a:ext>
            </a:extLst>
          </p:cNvPr>
          <p:cNvSpPr txBox="1"/>
          <p:nvPr/>
        </p:nvSpPr>
        <p:spPr>
          <a:xfrm>
            <a:off x="1650560" y="1949582"/>
            <a:ext cx="1322716" cy="215444"/>
          </a:xfrm>
          <a:prstGeom prst="rect">
            <a:avLst/>
          </a:prstGeom>
          <a:noFill/>
        </p:spPr>
        <p:txBody>
          <a:bodyPr wrap="square" lIns="0" tIns="0" rIns="0" bIns="0" rtlCol="0">
            <a:spAutoFit/>
          </a:bodyPr>
          <a:lstStyle/>
          <a:p>
            <a:pPr marL="0" marR="0" lvl="0" indent="0" algn="ctr" defTabSz="930274" rtl="0" eaLnBrk="1" fontAlgn="ctr" latinLnBrk="0" hangingPunct="1">
              <a:lnSpc>
                <a:spcPct val="100000"/>
              </a:lnSpc>
              <a:spcBef>
                <a:spcPts val="0"/>
              </a:spcBef>
              <a:spcAft>
                <a:spcPts val="0"/>
              </a:spcAft>
              <a:buClr>
                <a:srgbClr val="000000"/>
              </a:buClr>
              <a:buSzTx/>
              <a:buFontTx/>
              <a:buNone/>
              <a:tabLst/>
              <a:defRPr/>
            </a:pPr>
            <a:r>
              <a:rPr kumimoji="1" lang="ja-JP" altLang="en-US" sz="1400" b="0" i="0" u="none" strike="noStrike" kern="1200" cap="none" spc="0" normalizeH="0" baseline="0" noProof="0">
                <a:ln>
                  <a:noFill/>
                </a:ln>
                <a:solidFill>
                  <a:srgbClr val="595757"/>
                </a:solidFill>
                <a:effectLst/>
                <a:uLnTx/>
                <a:uFillTx/>
                <a:latin typeface="+mn-ea"/>
                <a:cs typeface="+mn-cs"/>
                <a:sym typeface="Yu Gothic UI" panose="020B0500000000000000" pitchFamily="50" charset="-128"/>
              </a:rPr>
              <a:t>予診票の提示</a:t>
            </a:r>
          </a:p>
        </p:txBody>
      </p:sp>
      <p:pic>
        <p:nvPicPr>
          <p:cNvPr id="2" name="図 1" descr="ロゴ&#10;&#10;AI によって生成されたコンテンツは間違っている可能性があります。">
            <a:extLst>
              <a:ext uri="{FF2B5EF4-FFF2-40B4-BE49-F238E27FC236}">
                <a16:creationId xmlns:a16="http://schemas.microsoft.com/office/drawing/2014/main" id="{9DCFC1BF-41E3-FCD8-AE4B-BB08F06B953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spTree>
    <p:extLst>
      <p:ext uri="{BB962C8B-B14F-4D97-AF65-F5344CB8AC3E}">
        <p14:creationId xmlns:p14="http://schemas.microsoft.com/office/powerpoint/2010/main" val="190928806"/>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7E6D8-9E2E-F44B-82B2-6CEAA65C0E11}"/>
            </a:ext>
          </a:extLst>
        </p:cNvPr>
        <p:cNvGrpSpPr/>
        <p:nvPr/>
      </p:nvGrpSpPr>
      <p:grpSpPr>
        <a:xfrm>
          <a:off x="0" y="0"/>
          <a:ext cx="0" cy="0"/>
          <a:chOff x="0" y="0"/>
          <a:chExt cx="0" cy="0"/>
        </a:xfrm>
      </p:grpSpPr>
      <p:sp>
        <p:nvSpPr>
          <p:cNvPr id="11" name="楕円 10">
            <a:extLst>
              <a:ext uri="{FF2B5EF4-FFF2-40B4-BE49-F238E27FC236}">
                <a16:creationId xmlns:a16="http://schemas.microsoft.com/office/drawing/2014/main" id="{9DD8F182-B560-4ED7-0DAE-6BAD925F90E7}"/>
              </a:ext>
            </a:extLst>
          </p:cNvPr>
          <p:cNvSpPr/>
          <p:nvPr/>
        </p:nvSpPr>
        <p:spPr>
          <a:xfrm>
            <a:off x="6154310" y="5629256"/>
            <a:ext cx="2299357" cy="84887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ysClr val="windowText" lastClr="000000"/>
              </a:solidFill>
              <a:effectLst/>
              <a:uLnTx/>
              <a:uFillTx/>
              <a:latin typeface="+mn-ea"/>
              <a:cs typeface="+mn-cs"/>
            </a:endParaRPr>
          </a:p>
        </p:txBody>
      </p:sp>
      <p:sp>
        <p:nvSpPr>
          <p:cNvPr id="69" name="正方形/長方形 68">
            <a:extLst>
              <a:ext uri="{FF2B5EF4-FFF2-40B4-BE49-F238E27FC236}">
                <a16:creationId xmlns:a16="http://schemas.microsoft.com/office/drawing/2014/main" id="{EFA8BE32-9B8D-B062-D1AF-9AA5580FEFBF}"/>
              </a:ext>
            </a:extLst>
          </p:cNvPr>
          <p:cNvSpPr/>
          <p:nvPr/>
        </p:nvSpPr>
        <p:spPr>
          <a:xfrm>
            <a:off x="4993757" y="2977662"/>
            <a:ext cx="2236510" cy="205952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ysClr val="windowText" lastClr="000000"/>
              </a:solidFill>
              <a:effectLst/>
              <a:uLnTx/>
              <a:uFillTx/>
              <a:latin typeface="+mn-ea"/>
              <a:cs typeface="+mn-cs"/>
            </a:endParaRPr>
          </a:p>
        </p:txBody>
      </p:sp>
      <p:sp>
        <p:nvSpPr>
          <p:cNvPr id="56" name="正方形/長方形 55">
            <a:extLst>
              <a:ext uri="{FF2B5EF4-FFF2-40B4-BE49-F238E27FC236}">
                <a16:creationId xmlns:a16="http://schemas.microsoft.com/office/drawing/2014/main" id="{A52E64B2-0F77-EFA7-0246-C66317897FAE}"/>
              </a:ext>
            </a:extLst>
          </p:cNvPr>
          <p:cNvSpPr/>
          <p:nvPr/>
        </p:nvSpPr>
        <p:spPr>
          <a:xfrm>
            <a:off x="2500322" y="2975809"/>
            <a:ext cx="2236510" cy="2081774"/>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ysClr val="windowText" lastClr="000000"/>
              </a:solidFill>
              <a:effectLst/>
              <a:uLnTx/>
              <a:uFillTx/>
              <a:latin typeface="+mn-ea"/>
              <a:cs typeface="+mn-cs"/>
            </a:endParaRPr>
          </a:p>
        </p:txBody>
      </p:sp>
      <p:sp>
        <p:nvSpPr>
          <p:cNvPr id="47" name="正方形/長方形 46">
            <a:extLst>
              <a:ext uri="{FF2B5EF4-FFF2-40B4-BE49-F238E27FC236}">
                <a16:creationId xmlns:a16="http://schemas.microsoft.com/office/drawing/2014/main" id="{688F496A-0354-039D-C3C8-7E054B45B16E}"/>
              </a:ext>
            </a:extLst>
          </p:cNvPr>
          <p:cNvSpPr/>
          <p:nvPr/>
        </p:nvSpPr>
        <p:spPr>
          <a:xfrm>
            <a:off x="158118" y="2955417"/>
            <a:ext cx="2236510" cy="2081774"/>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ysClr val="windowText" lastClr="000000"/>
              </a:solidFill>
              <a:effectLst/>
              <a:uLnTx/>
              <a:uFillTx/>
              <a:latin typeface="+mn-ea"/>
              <a:cs typeface="+mn-cs"/>
            </a:endParaRPr>
          </a:p>
        </p:txBody>
      </p:sp>
      <p:graphicFrame>
        <p:nvGraphicFramePr>
          <p:cNvPr id="6" name="think-cell data - do not delete" hidden="1">
            <a:extLst>
              <a:ext uri="{FF2B5EF4-FFF2-40B4-BE49-F238E27FC236}">
                <a16:creationId xmlns:a16="http://schemas.microsoft.com/office/drawing/2014/main" id="{B5A00527-3F38-C457-DC48-BDA4D351FE8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6" name="think-cell data - do not delete" hidden="1">
                        <a:extLst>
                          <a:ext uri="{FF2B5EF4-FFF2-40B4-BE49-F238E27FC236}">
                            <a16:creationId xmlns:a16="http://schemas.microsoft.com/office/drawing/2014/main" id="{B5A00527-3F38-C457-DC48-BDA4D351FE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タイトル 24">
            <a:extLst>
              <a:ext uri="{FF2B5EF4-FFF2-40B4-BE49-F238E27FC236}">
                <a16:creationId xmlns:a16="http://schemas.microsoft.com/office/drawing/2014/main" id="{48FDAB44-1989-F8A5-147B-44138FBCAA59}"/>
              </a:ext>
            </a:extLst>
          </p:cNvPr>
          <p:cNvSpPr>
            <a:spLocks noGrp="1"/>
          </p:cNvSpPr>
          <p:nvPr>
            <p:ph type="title"/>
          </p:nvPr>
        </p:nvSpPr>
        <p:spPr>
          <a:xfrm>
            <a:off x="0" y="0"/>
            <a:ext cx="9906000" cy="757082"/>
          </a:xfrm>
        </p:spPr>
        <p:txBody>
          <a:bodyPr vert="horz"/>
          <a:lstStyle/>
          <a:p>
            <a:r>
              <a:rPr lang="ja-JP" altLang="en-US" sz="2000">
                <a:latin typeface="+mn-ea"/>
              </a:rPr>
              <a:t>２．予防接種事務デジタル化</a:t>
            </a:r>
          </a:p>
        </p:txBody>
      </p:sp>
      <p:sp>
        <p:nvSpPr>
          <p:cNvPr id="3" name="テキスト ボックス 2">
            <a:extLst>
              <a:ext uri="{FF2B5EF4-FFF2-40B4-BE49-F238E27FC236}">
                <a16:creationId xmlns:a16="http://schemas.microsoft.com/office/drawing/2014/main" id="{84B661B2-47BE-99D7-1CE3-65140B43F09F}"/>
              </a:ext>
            </a:extLst>
          </p:cNvPr>
          <p:cNvSpPr txBox="1"/>
          <p:nvPr/>
        </p:nvSpPr>
        <p:spPr>
          <a:xfrm>
            <a:off x="1354079" y="347032"/>
            <a:ext cx="7201469" cy="587853"/>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600"/>
              </a:spcAft>
              <a:buClr>
                <a:srgbClr val="103185"/>
              </a:buClr>
              <a:buSzTx/>
              <a:buFontTx/>
              <a:buNone/>
              <a:tabLst/>
              <a:defRPr/>
            </a:pPr>
            <a:r>
              <a:rPr kumimoji="1" lang="ja-JP" altLang="en-US" sz="2800" b="1" i="0" u="none" strike="noStrike" kern="1200" cap="none" spc="0" normalizeH="0" baseline="0" noProof="0">
                <a:ln>
                  <a:noFill/>
                </a:ln>
                <a:solidFill>
                  <a:srgbClr val="103185"/>
                </a:solidFill>
                <a:effectLst/>
                <a:uLnTx/>
                <a:uFillTx/>
                <a:latin typeface="+mn-ea"/>
                <a:cs typeface="+mn-cs"/>
              </a:rPr>
              <a:t>デジタル化でここが変わります！</a:t>
            </a:r>
          </a:p>
        </p:txBody>
      </p:sp>
      <p:sp>
        <p:nvSpPr>
          <p:cNvPr id="4" name="正方形/長方形 3">
            <a:extLst>
              <a:ext uri="{FF2B5EF4-FFF2-40B4-BE49-F238E27FC236}">
                <a16:creationId xmlns:a16="http://schemas.microsoft.com/office/drawing/2014/main" id="{235ED3B3-65AE-6C5A-BB50-D45C74F8A051}"/>
              </a:ext>
            </a:extLst>
          </p:cNvPr>
          <p:cNvSpPr/>
          <p:nvPr/>
        </p:nvSpPr>
        <p:spPr>
          <a:xfrm>
            <a:off x="158120" y="3027922"/>
            <a:ext cx="223651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w="0"/>
                <a:solidFill>
                  <a:srgbClr val="000000"/>
                </a:solidFill>
                <a:uLnTx/>
                <a:uFillTx/>
                <a:latin typeface="+mn-ea"/>
                <a:cs typeface="+mn-cs"/>
              </a:rPr>
              <a:t>複数ワクチンの予診票へ</a:t>
            </a:r>
            <a:r>
              <a:rPr lang="ja-JP" altLang="en-US" sz="1000" b="1">
                <a:ln w="0"/>
                <a:solidFill>
                  <a:srgbClr val="000000"/>
                </a:solidFill>
                <a:latin typeface="+mn-ea"/>
              </a:rPr>
              <a:t>楽々</a:t>
            </a:r>
            <a:r>
              <a:rPr kumimoji="1" lang="ja-JP" altLang="en-US" sz="1000" b="1" i="0" u="none" strike="noStrike" kern="1200" cap="none" spc="0" normalizeH="0" baseline="0" noProof="0">
                <a:ln w="0"/>
                <a:solidFill>
                  <a:srgbClr val="000000"/>
                </a:solidFill>
                <a:uLnTx/>
                <a:uFillTx/>
                <a:latin typeface="+mn-ea"/>
                <a:cs typeface="+mn-cs"/>
              </a:rPr>
              <a:t>入力！</a:t>
            </a:r>
            <a:endParaRPr kumimoji="1" lang="en-US" altLang="ja-JP" sz="1000" b="1" i="0" u="none" strike="noStrike" kern="1200" cap="none" spc="0" normalizeH="0" baseline="0" noProof="0">
              <a:ln w="0"/>
              <a:solidFill>
                <a:srgbClr val="000000"/>
              </a:solidFill>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w="0"/>
                <a:solidFill>
                  <a:srgbClr val="000000"/>
                </a:solidFill>
                <a:uLnTx/>
                <a:uFillTx/>
                <a:latin typeface="+mn-ea"/>
                <a:cs typeface="+mn-cs"/>
              </a:rPr>
              <a:t>さらに住所などは自動入力</a:t>
            </a:r>
          </a:p>
        </p:txBody>
      </p:sp>
      <p:sp>
        <p:nvSpPr>
          <p:cNvPr id="7" name="テキスト ボックス 6">
            <a:extLst>
              <a:ext uri="{FF2B5EF4-FFF2-40B4-BE49-F238E27FC236}">
                <a16:creationId xmlns:a16="http://schemas.microsoft.com/office/drawing/2014/main" id="{3151C907-53DC-1FFC-7214-37148D40DFD8}"/>
              </a:ext>
            </a:extLst>
          </p:cNvPr>
          <p:cNvSpPr txBox="1"/>
          <p:nvPr/>
        </p:nvSpPr>
        <p:spPr>
          <a:xfrm>
            <a:off x="310915" y="5131522"/>
            <a:ext cx="185721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mn-ea"/>
                <a:cs typeface="+mn-cs"/>
              </a:rPr>
              <a:t>何枚もの予診票の記入は不要</a:t>
            </a:r>
            <a:endParaRPr kumimoji="1" lang="en-US" altLang="ja-JP" sz="1000" b="0" i="0" u="none" strike="noStrike" kern="1200" cap="none" spc="0" normalizeH="0" baseline="0" noProof="0">
              <a:ln>
                <a:noFill/>
              </a:ln>
              <a:solidFill>
                <a:srgbClr val="000000"/>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mn-ea"/>
                <a:cs typeface="+mn-cs"/>
              </a:rPr>
              <a:t>デジタル予診票なら</a:t>
            </a:r>
            <a:endParaRPr kumimoji="1" lang="en-US" altLang="ja-JP" sz="1000" b="0" i="0" u="none" strike="noStrike" kern="1200" cap="none" spc="0" normalizeH="0" baseline="0" noProof="0">
              <a:ln>
                <a:noFill/>
              </a:ln>
              <a:solidFill>
                <a:srgbClr val="000000"/>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a:solidFill>
                  <a:srgbClr val="000000"/>
                </a:solidFill>
                <a:latin typeface="+mn-ea"/>
              </a:rPr>
              <a:t>引継ぎ機能</a:t>
            </a:r>
            <a:r>
              <a:rPr kumimoji="1" lang="ja-JP" altLang="en-US" sz="1000" b="0" i="0" u="none" strike="noStrike" kern="1200" cap="none" spc="0" normalizeH="0" baseline="0" noProof="0">
                <a:ln>
                  <a:noFill/>
                </a:ln>
                <a:solidFill>
                  <a:srgbClr val="000000"/>
                </a:solidFill>
                <a:effectLst/>
                <a:uLnTx/>
                <a:uFillTx/>
                <a:latin typeface="+mn-ea"/>
                <a:cs typeface="+mn-cs"/>
              </a:rPr>
              <a:t>・自動入力で楽々入力！</a:t>
            </a:r>
          </a:p>
        </p:txBody>
      </p:sp>
      <p:sp>
        <p:nvSpPr>
          <p:cNvPr id="8" name="正方形/長方形 7">
            <a:extLst>
              <a:ext uri="{FF2B5EF4-FFF2-40B4-BE49-F238E27FC236}">
                <a16:creationId xmlns:a16="http://schemas.microsoft.com/office/drawing/2014/main" id="{73503C2E-21A1-396E-FCBB-7CBAE3E98D8B}"/>
              </a:ext>
            </a:extLst>
          </p:cNvPr>
          <p:cNvSpPr/>
          <p:nvPr/>
        </p:nvSpPr>
        <p:spPr>
          <a:xfrm>
            <a:off x="2549770" y="3047988"/>
            <a:ext cx="2108269"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w="0"/>
                <a:solidFill>
                  <a:srgbClr val="000000"/>
                </a:solidFill>
                <a:uLnTx/>
                <a:uFillTx/>
                <a:latin typeface="+mn-ea"/>
                <a:cs typeface="+mn-cs"/>
              </a:rPr>
              <a:t>子どもの接種歴が自動反映され</a:t>
            </a:r>
            <a:endParaRPr kumimoji="1" lang="en-US" altLang="ja-JP" sz="1000" b="1" i="0" u="none" strike="noStrike" kern="1200" cap="none" spc="0" normalizeH="0" baseline="0" noProof="0">
              <a:ln w="0"/>
              <a:solidFill>
                <a:srgbClr val="000000"/>
              </a:solidFill>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w="0"/>
                <a:solidFill>
                  <a:srgbClr val="000000"/>
                </a:solidFill>
                <a:uLnTx/>
                <a:uFillTx/>
                <a:latin typeface="+mn-ea"/>
                <a:cs typeface="+mn-cs"/>
              </a:rPr>
              <a:t>いつ何を打てばいいかを自動表示</a:t>
            </a:r>
          </a:p>
        </p:txBody>
      </p:sp>
      <p:sp>
        <p:nvSpPr>
          <p:cNvPr id="10" name="テキスト ボックス 9">
            <a:extLst>
              <a:ext uri="{FF2B5EF4-FFF2-40B4-BE49-F238E27FC236}">
                <a16:creationId xmlns:a16="http://schemas.microsoft.com/office/drawing/2014/main" id="{6195B08E-A060-30E6-0F50-9985FA1154C2}"/>
              </a:ext>
            </a:extLst>
          </p:cNvPr>
          <p:cNvSpPr txBox="1"/>
          <p:nvPr/>
        </p:nvSpPr>
        <p:spPr>
          <a:xfrm>
            <a:off x="2451101" y="5131522"/>
            <a:ext cx="2334952"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mn-ea"/>
                <a:cs typeface="+mn-cs"/>
              </a:rPr>
              <a:t>ワクチンごとに接種時期や間隔が</a:t>
            </a:r>
            <a:endParaRPr kumimoji="1" lang="en-US" altLang="ja-JP" sz="1000" b="0" i="0" u="none" strike="noStrike" kern="1200" cap="none" spc="0" normalizeH="0" baseline="0" noProof="0">
              <a:ln>
                <a:noFill/>
              </a:ln>
              <a:solidFill>
                <a:srgbClr val="000000"/>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mn-ea"/>
                <a:cs typeface="+mn-cs"/>
              </a:rPr>
              <a:t>異なるためスケジュール管理が大変</a:t>
            </a:r>
            <a:r>
              <a:rPr kumimoji="1" lang="en-US" altLang="ja-JP" sz="1000" b="0" i="0" u="none" strike="noStrike" kern="1200" cap="none" spc="0" normalizeH="0" baseline="0" noProof="0">
                <a:ln>
                  <a:noFill/>
                </a:ln>
                <a:solidFill>
                  <a:srgbClr val="000000"/>
                </a:solidFill>
                <a:effectLst/>
                <a:uLnTx/>
                <a:uFillTx/>
                <a:latin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mn-ea"/>
                <a:cs typeface="+mn-cs"/>
              </a:rPr>
              <a:t>マイナポータルを見れば簡単に！</a:t>
            </a:r>
            <a:endParaRPr kumimoji="1" lang="en-US" altLang="ja-JP" sz="1000" b="0" i="0" u="none" strike="noStrike" kern="1200" cap="none" spc="0" normalizeH="0" baseline="0" noProof="0">
              <a:ln>
                <a:noFill/>
              </a:ln>
              <a:solidFill>
                <a:srgbClr val="000000"/>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effectLst/>
                <a:uLnTx/>
                <a:uFillTx/>
                <a:latin typeface="+mn-ea"/>
                <a:cs typeface="+mn-cs"/>
              </a:rPr>
              <a:t>接種記録をいつでも確認できる！</a:t>
            </a:r>
          </a:p>
        </p:txBody>
      </p:sp>
      <p:pic>
        <p:nvPicPr>
          <p:cNvPr id="27" name="図 26">
            <a:extLst>
              <a:ext uri="{FF2B5EF4-FFF2-40B4-BE49-F238E27FC236}">
                <a16:creationId xmlns:a16="http://schemas.microsoft.com/office/drawing/2014/main" id="{DFAE5EE7-9C30-00FC-E6E5-8D7690007BB9}"/>
              </a:ext>
            </a:extLst>
          </p:cNvPr>
          <p:cNvPicPr>
            <a:picLocks noChangeAspect="1"/>
          </p:cNvPicPr>
          <p:nvPr/>
        </p:nvPicPr>
        <p:blipFill>
          <a:blip r:embed="rId6"/>
          <a:stretch>
            <a:fillRect/>
          </a:stretch>
        </p:blipFill>
        <p:spPr>
          <a:xfrm>
            <a:off x="2810245" y="1773209"/>
            <a:ext cx="1272243" cy="1150394"/>
          </a:xfrm>
          <a:prstGeom prst="rect">
            <a:avLst/>
          </a:prstGeom>
        </p:spPr>
      </p:pic>
      <p:sp>
        <p:nvSpPr>
          <p:cNvPr id="28" name="正方形/長方形 27">
            <a:extLst>
              <a:ext uri="{FF2B5EF4-FFF2-40B4-BE49-F238E27FC236}">
                <a16:creationId xmlns:a16="http://schemas.microsoft.com/office/drawing/2014/main" id="{29BB1E5E-DAC7-917F-4548-F6E967BBB4FB}"/>
              </a:ext>
            </a:extLst>
          </p:cNvPr>
          <p:cNvSpPr/>
          <p:nvPr/>
        </p:nvSpPr>
        <p:spPr>
          <a:xfrm>
            <a:off x="4658039" y="3015885"/>
            <a:ext cx="2959738" cy="24622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w="0"/>
                <a:solidFill>
                  <a:srgbClr val="000000"/>
                </a:solidFill>
                <a:uLnTx/>
                <a:uFillTx/>
                <a:latin typeface="+mn-ea"/>
                <a:cs typeface="+mn-cs"/>
              </a:rPr>
              <a:t>接種実績の集計や報告が自動化！</a:t>
            </a:r>
          </a:p>
        </p:txBody>
      </p:sp>
      <p:pic>
        <p:nvPicPr>
          <p:cNvPr id="35" name="図 34">
            <a:extLst>
              <a:ext uri="{FF2B5EF4-FFF2-40B4-BE49-F238E27FC236}">
                <a16:creationId xmlns:a16="http://schemas.microsoft.com/office/drawing/2014/main" id="{E133D641-5FC7-6010-990B-0688A6408A3E}"/>
              </a:ext>
            </a:extLst>
          </p:cNvPr>
          <p:cNvPicPr>
            <a:picLocks noChangeAspect="1"/>
          </p:cNvPicPr>
          <p:nvPr/>
        </p:nvPicPr>
        <p:blipFill>
          <a:blip r:embed="rId7"/>
          <a:srcRect b="49133"/>
          <a:stretch>
            <a:fillRect/>
          </a:stretch>
        </p:blipFill>
        <p:spPr>
          <a:xfrm>
            <a:off x="6300274" y="1847180"/>
            <a:ext cx="2106785" cy="1100185"/>
          </a:xfrm>
          <a:prstGeom prst="rect">
            <a:avLst/>
          </a:prstGeom>
        </p:spPr>
      </p:pic>
      <p:sp>
        <p:nvSpPr>
          <p:cNvPr id="45" name="テキスト ボックス 44">
            <a:extLst>
              <a:ext uri="{FF2B5EF4-FFF2-40B4-BE49-F238E27FC236}">
                <a16:creationId xmlns:a16="http://schemas.microsoft.com/office/drawing/2014/main" id="{4AD6A3A3-ABCB-0EF2-0196-B7FA61F18031}"/>
              </a:ext>
            </a:extLst>
          </p:cNvPr>
          <p:cNvSpPr txBox="1"/>
          <p:nvPr/>
        </p:nvSpPr>
        <p:spPr>
          <a:xfrm>
            <a:off x="5024307" y="5131522"/>
            <a:ext cx="222720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mn-ea"/>
                <a:cs typeface="+mn-cs"/>
              </a:rPr>
              <a:t>接種記録を取りまとめるのは手間</a:t>
            </a:r>
            <a:r>
              <a:rPr kumimoji="1" lang="en-US" altLang="ja-JP" sz="1000" b="0" i="0" u="none" strike="noStrike" kern="1200" cap="none" spc="0" normalizeH="0" baseline="0" noProof="0">
                <a:ln>
                  <a:noFill/>
                </a:ln>
                <a:solidFill>
                  <a:srgbClr val="000000"/>
                </a:solidFill>
                <a:effectLst/>
                <a:uLnTx/>
                <a:uFillTx/>
                <a:latin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mn-ea"/>
                <a:cs typeface="+mn-cs"/>
              </a:rPr>
              <a:t>接種記録を登録すれば自動で請求！</a:t>
            </a:r>
          </a:p>
        </p:txBody>
      </p:sp>
      <p:grpSp>
        <p:nvGrpSpPr>
          <p:cNvPr id="51" name="グループ化 50">
            <a:extLst>
              <a:ext uri="{FF2B5EF4-FFF2-40B4-BE49-F238E27FC236}">
                <a16:creationId xmlns:a16="http://schemas.microsoft.com/office/drawing/2014/main" id="{19B61660-3648-BFCE-E26F-BD0D49CB3FBA}"/>
              </a:ext>
            </a:extLst>
          </p:cNvPr>
          <p:cNvGrpSpPr/>
          <p:nvPr/>
        </p:nvGrpSpPr>
        <p:grpSpPr>
          <a:xfrm>
            <a:off x="-146180" y="3448424"/>
            <a:ext cx="2785528" cy="1599677"/>
            <a:chOff x="4380010" y="4418271"/>
            <a:chExt cx="2785528" cy="1599677"/>
          </a:xfrm>
        </p:grpSpPr>
        <p:pic>
          <p:nvPicPr>
            <p:cNvPr id="21" name="図 20">
              <a:extLst>
                <a:ext uri="{FF2B5EF4-FFF2-40B4-BE49-F238E27FC236}">
                  <a16:creationId xmlns:a16="http://schemas.microsoft.com/office/drawing/2014/main" id="{945DCBB9-61DC-81D4-B97E-4382E1822011}"/>
                </a:ext>
              </a:extLst>
            </p:cNvPr>
            <p:cNvPicPr>
              <a:picLocks noChangeAspect="1"/>
            </p:cNvPicPr>
            <p:nvPr/>
          </p:nvPicPr>
          <p:blipFill>
            <a:blip r:embed="rId8"/>
            <a:srcRect b="11239"/>
            <a:stretch>
              <a:fillRect/>
            </a:stretch>
          </p:blipFill>
          <p:spPr>
            <a:xfrm>
              <a:off x="5247927" y="4880986"/>
              <a:ext cx="1038573" cy="1136962"/>
            </a:xfrm>
            <a:prstGeom prst="rect">
              <a:avLst/>
            </a:prstGeom>
            <a:solidFill>
              <a:schemeClr val="bg1"/>
            </a:solidFill>
          </p:spPr>
        </p:pic>
        <p:pic>
          <p:nvPicPr>
            <p:cNvPr id="49" name="グラフィックス 48" descr="スマート フォン 単色塗りつぶし">
              <a:extLst>
                <a:ext uri="{FF2B5EF4-FFF2-40B4-BE49-F238E27FC236}">
                  <a16:creationId xmlns:a16="http://schemas.microsoft.com/office/drawing/2014/main" id="{E0683148-63FD-8FD9-135A-B05C3E86F0AC}"/>
                </a:ext>
              </a:extLst>
            </p:cNvPr>
            <p:cNvPicPr>
              <a:picLocks noChangeAspect="1"/>
            </p:cNvPicPr>
            <p:nvPr/>
          </p:nvPicPr>
          <p:blipFill>
            <a:blip r:embed="rId9">
              <a:extLst>
                <a:ext uri="{96DAC541-7B7A-43D3-8B79-37D633B846F1}">
                  <asvg:svgBlip xmlns:asvg="http://schemas.microsoft.com/office/drawing/2016/SVG/main" r:embed="rId10"/>
                </a:ext>
              </a:extLst>
            </a:blip>
            <a:srcRect b="42572"/>
            <a:stretch>
              <a:fillRect/>
            </a:stretch>
          </p:blipFill>
          <p:spPr>
            <a:xfrm>
              <a:off x="4380010" y="4418271"/>
              <a:ext cx="2785528" cy="1599677"/>
            </a:xfrm>
            <a:prstGeom prst="rect">
              <a:avLst/>
            </a:prstGeom>
          </p:spPr>
        </p:pic>
      </p:grpSp>
      <p:grpSp>
        <p:nvGrpSpPr>
          <p:cNvPr id="72" name="グループ化 71">
            <a:extLst>
              <a:ext uri="{FF2B5EF4-FFF2-40B4-BE49-F238E27FC236}">
                <a16:creationId xmlns:a16="http://schemas.microsoft.com/office/drawing/2014/main" id="{B6CEE208-608F-D7CC-2406-26463B852AD2}"/>
              </a:ext>
            </a:extLst>
          </p:cNvPr>
          <p:cNvGrpSpPr/>
          <p:nvPr/>
        </p:nvGrpSpPr>
        <p:grpSpPr>
          <a:xfrm>
            <a:off x="2211140" y="3460308"/>
            <a:ext cx="2785528" cy="1599677"/>
            <a:chOff x="4498285" y="4922057"/>
            <a:chExt cx="2785528" cy="1599677"/>
          </a:xfrm>
        </p:grpSpPr>
        <p:pic>
          <p:nvPicPr>
            <p:cNvPr id="15" name="図 14">
              <a:extLst>
                <a:ext uri="{FF2B5EF4-FFF2-40B4-BE49-F238E27FC236}">
                  <a16:creationId xmlns:a16="http://schemas.microsoft.com/office/drawing/2014/main" id="{B1F3A621-7F3D-F1C8-A19B-FCC628CE70F4}"/>
                </a:ext>
              </a:extLst>
            </p:cNvPr>
            <p:cNvPicPr>
              <a:picLocks noChangeAspect="1"/>
            </p:cNvPicPr>
            <p:nvPr/>
          </p:nvPicPr>
          <p:blipFill>
            <a:blip r:embed="rId11"/>
            <a:srcRect t="16456" b="28498"/>
            <a:stretch>
              <a:fillRect/>
            </a:stretch>
          </p:blipFill>
          <p:spPr>
            <a:xfrm>
              <a:off x="5383785" y="5373208"/>
              <a:ext cx="1023456" cy="1148526"/>
            </a:xfrm>
            <a:prstGeom prst="rect">
              <a:avLst/>
            </a:prstGeom>
            <a:solidFill>
              <a:schemeClr val="tx2"/>
            </a:solidFill>
          </p:spPr>
        </p:pic>
        <p:pic>
          <p:nvPicPr>
            <p:cNvPr id="54" name="グラフィックス 53" descr="スマート フォン 単色塗りつぶし">
              <a:extLst>
                <a:ext uri="{FF2B5EF4-FFF2-40B4-BE49-F238E27FC236}">
                  <a16:creationId xmlns:a16="http://schemas.microsoft.com/office/drawing/2014/main" id="{B820F1B7-9AD4-42BC-E37E-0F1281C6EC42}"/>
                </a:ext>
              </a:extLst>
            </p:cNvPr>
            <p:cNvPicPr>
              <a:picLocks noChangeAspect="1"/>
            </p:cNvPicPr>
            <p:nvPr/>
          </p:nvPicPr>
          <p:blipFill>
            <a:blip r:embed="rId9">
              <a:extLst>
                <a:ext uri="{96DAC541-7B7A-43D3-8B79-37D633B846F1}">
                  <asvg:svgBlip xmlns:asvg="http://schemas.microsoft.com/office/drawing/2016/SVG/main" r:embed="rId10"/>
                </a:ext>
              </a:extLst>
            </a:blip>
            <a:srcRect b="42572"/>
            <a:stretch>
              <a:fillRect/>
            </a:stretch>
          </p:blipFill>
          <p:spPr>
            <a:xfrm>
              <a:off x="4498285" y="4922057"/>
              <a:ext cx="2785528" cy="1599677"/>
            </a:xfrm>
            <a:prstGeom prst="rect">
              <a:avLst/>
            </a:prstGeom>
          </p:spPr>
        </p:pic>
      </p:grpSp>
      <p:grpSp>
        <p:nvGrpSpPr>
          <p:cNvPr id="66" name="グループ化 65">
            <a:extLst>
              <a:ext uri="{FF2B5EF4-FFF2-40B4-BE49-F238E27FC236}">
                <a16:creationId xmlns:a16="http://schemas.microsoft.com/office/drawing/2014/main" id="{A7E2C2F3-49B7-ACD8-0B1A-0A169C7CEA05}"/>
              </a:ext>
            </a:extLst>
          </p:cNvPr>
          <p:cNvGrpSpPr/>
          <p:nvPr/>
        </p:nvGrpSpPr>
        <p:grpSpPr>
          <a:xfrm>
            <a:off x="5287158" y="3452210"/>
            <a:ext cx="865407" cy="656403"/>
            <a:chOff x="5191220" y="5030110"/>
            <a:chExt cx="1211213" cy="832367"/>
          </a:xfrm>
        </p:grpSpPr>
        <p:grpSp>
          <p:nvGrpSpPr>
            <p:cNvPr id="41" name="グループ化 40">
              <a:extLst>
                <a:ext uri="{FF2B5EF4-FFF2-40B4-BE49-F238E27FC236}">
                  <a16:creationId xmlns:a16="http://schemas.microsoft.com/office/drawing/2014/main" id="{A2D68CB5-CDB3-3756-89C7-F4567F1B7DA8}"/>
                </a:ext>
              </a:extLst>
            </p:cNvPr>
            <p:cNvGrpSpPr/>
            <p:nvPr/>
          </p:nvGrpSpPr>
          <p:grpSpPr>
            <a:xfrm rot="21431735">
              <a:off x="5191220" y="5030110"/>
              <a:ext cx="1211213" cy="832367"/>
              <a:chOff x="6136481" y="3413125"/>
              <a:chExt cx="1188053" cy="728948"/>
            </a:xfrm>
          </p:grpSpPr>
          <p:sp>
            <p:nvSpPr>
              <p:cNvPr id="43" name="フリーフォーム: 図形 42">
                <a:extLst>
                  <a:ext uri="{FF2B5EF4-FFF2-40B4-BE49-F238E27FC236}">
                    <a16:creationId xmlns:a16="http://schemas.microsoft.com/office/drawing/2014/main" id="{5FF689B0-6EFD-0242-ADD6-38512B42153D}"/>
                  </a:ext>
                </a:extLst>
              </p:cNvPr>
              <p:cNvSpPr/>
              <p:nvPr/>
            </p:nvSpPr>
            <p:spPr>
              <a:xfrm>
                <a:off x="6195917" y="3472465"/>
                <a:ext cx="961167" cy="610171"/>
              </a:xfrm>
              <a:custGeom>
                <a:avLst/>
                <a:gdLst>
                  <a:gd name="connsiteX0" fmla="*/ 936879 w 961167"/>
                  <a:gd name="connsiteY0" fmla="*/ 0 h 610171"/>
                  <a:gd name="connsiteX1" fmla="*/ 961168 w 961167"/>
                  <a:gd name="connsiteY1" fmla="*/ 24289 h 610171"/>
                  <a:gd name="connsiteX2" fmla="*/ 961168 w 961167"/>
                  <a:gd name="connsiteY2" fmla="*/ 585883 h 610171"/>
                  <a:gd name="connsiteX3" fmla="*/ 936879 w 961167"/>
                  <a:gd name="connsiteY3" fmla="*/ 610172 h 610171"/>
                  <a:gd name="connsiteX4" fmla="*/ 24289 w 961167"/>
                  <a:gd name="connsiteY4" fmla="*/ 610172 h 610171"/>
                  <a:gd name="connsiteX5" fmla="*/ 0 w 961167"/>
                  <a:gd name="connsiteY5" fmla="*/ 585883 h 610171"/>
                  <a:gd name="connsiteX6" fmla="*/ 0 w 961167"/>
                  <a:gd name="connsiteY6" fmla="*/ 24289 h 610171"/>
                  <a:gd name="connsiteX7" fmla="*/ 24289 w 961167"/>
                  <a:gd name="connsiteY7" fmla="*/ 0 h 61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1167" h="610171">
                    <a:moveTo>
                      <a:pt x="936879" y="0"/>
                    </a:moveTo>
                    <a:cubicBezTo>
                      <a:pt x="950293" y="0"/>
                      <a:pt x="961168" y="10874"/>
                      <a:pt x="961168" y="24289"/>
                    </a:cubicBezTo>
                    <a:lnTo>
                      <a:pt x="961168" y="585883"/>
                    </a:lnTo>
                    <a:cubicBezTo>
                      <a:pt x="961168" y="599297"/>
                      <a:pt x="950293" y="610172"/>
                      <a:pt x="936879" y="610172"/>
                    </a:cubicBezTo>
                    <a:lnTo>
                      <a:pt x="24289" y="610172"/>
                    </a:lnTo>
                    <a:cubicBezTo>
                      <a:pt x="10874" y="610172"/>
                      <a:pt x="0" y="599297"/>
                      <a:pt x="0" y="585883"/>
                    </a:cubicBezTo>
                    <a:lnTo>
                      <a:pt x="0" y="24289"/>
                    </a:lnTo>
                    <a:cubicBezTo>
                      <a:pt x="0" y="10874"/>
                      <a:pt x="10874" y="0"/>
                      <a:pt x="24289" y="0"/>
                    </a:cubicBezTo>
                    <a:close/>
                  </a:path>
                </a:pathLst>
              </a:custGeom>
              <a:solidFill>
                <a:srgbClr val="FFFFFF"/>
              </a:solidFill>
              <a:ln w="9525" cap="flat">
                <a:noFill/>
                <a:prstDash val="solid"/>
                <a:miter/>
              </a:ln>
            </p:spPr>
            <p:txBody>
              <a:bodyPr rtlCol="0" anchor="ct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cs typeface="+mn-cs"/>
                </a:endParaRPr>
              </a:p>
            </p:txBody>
          </p:sp>
          <p:sp>
            <p:nvSpPr>
              <p:cNvPr id="44" name="フリーフォーム: 図形 43">
                <a:extLst>
                  <a:ext uri="{FF2B5EF4-FFF2-40B4-BE49-F238E27FC236}">
                    <a16:creationId xmlns:a16="http://schemas.microsoft.com/office/drawing/2014/main" id="{167EC8BC-ECFF-79D5-EF30-C7D2A4E0800B}"/>
                  </a:ext>
                </a:extLst>
              </p:cNvPr>
              <p:cNvSpPr/>
              <p:nvPr/>
            </p:nvSpPr>
            <p:spPr>
              <a:xfrm>
                <a:off x="6136481" y="3413125"/>
                <a:ext cx="1188053" cy="728948"/>
              </a:xfrm>
              <a:custGeom>
                <a:avLst/>
                <a:gdLst>
                  <a:gd name="connsiteX0" fmla="*/ 1160526 w 1188053"/>
                  <a:gd name="connsiteY0" fmla="*/ 98870 h 728948"/>
                  <a:gd name="connsiteX1" fmla="*/ 1156049 w 1188053"/>
                  <a:gd name="connsiteY1" fmla="*/ 98870 h 728948"/>
                  <a:gd name="connsiteX2" fmla="*/ 1128617 w 1188053"/>
                  <a:gd name="connsiteY2" fmla="*/ 152781 h 728948"/>
                  <a:gd name="connsiteX3" fmla="*/ 1128617 w 1188053"/>
                  <a:gd name="connsiteY3" fmla="*/ 634460 h 728948"/>
                  <a:gd name="connsiteX4" fmla="*/ 1188053 w 1188053"/>
                  <a:gd name="connsiteY4" fmla="*/ 634460 h 728948"/>
                  <a:gd name="connsiteX5" fmla="*/ 1188053 w 1188053"/>
                  <a:gd name="connsiteY5" fmla="*/ 152781 h 728948"/>
                  <a:gd name="connsiteX6" fmla="*/ 1160621 w 1188053"/>
                  <a:gd name="connsiteY6" fmla="*/ 98870 h 728948"/>
                  <a:gd name="connsiteX7" fmla="*/ 0 w 1188053"/>
                  <a:gd name="connsiteY7" fmla="*/ 680371 h 728948"/>
                  <a:gd name="connsiteX8" fmla="*/ 0 w 1188053"/>
                  <a:gd name="connsiteY8" fmla="*/ 48578 h 728948"/>
                  <a:gd name="connsiteX9" fmla="*/ 48578 w 1188053"/>
                  <a:gd name="connsiteY9" fmla="*/ 0 h 728948"/>
                  <a:gd name="connsiteX10" fmla="*/ 1031367 w 1188053"/>
                  <a:gd name="connsiteY10" fmla="*/ 0 h 728948"/>
                  <a:gd name="connsiteX11" fmla="*/ 1079945 w 1188053"/>
                  <a:gd name="connsiteY11" fmla="*/ 48387 h 728948"/>
                  <a:gd name="connsiteX12" fmla="*/ 1079945 w 1188053"/>
                  <a:gd name="connsiteY12" fmla="*/ 680561 h 728948"/>
                  <a:gd name="connsiteX13" fmla="*/ 1031367 w 1188053"/>
                  <a:gd name="connsiteY13" fmla="*/ 728948 h 728948"/>
                  <a:gd name="connsiteX14" fmla="*/ 48578 w 1188053"/>
                  <a:gd name="connsiteY14" fmla="*/ 728948 h 728948"/>
                  <a:gd name="connsiteX15" fmla="*/ 0 w 1188053"/>
                  <a:gd name="connsiteY15" fmla="*/ 680371 h 728948"/>
                  <a:gd name="connsiteX16" fmla="*/ 1020604 w 1188053"/>
                  <a:gd name="connsiteY16" fmla="*/ 83725 h 728948"/>
                  <a:gd name="connsiteX17" fmla="*/ 996315 w 1188053"/>
                  <a:gd name="connsiteY17" fmla="*/ 59436 h 728948"/>
                  <a:gd name="connsiteX18" fmla="*/ 83725 w 1188053"/>
                  <a:gd name="connsiteY18" fmla="*/ 59436 h 728948"/>
                  <a:gd name="connsiteX19" fmla="*/ 59436 w 1188053"/>
                  <a:gd name="connsiteY19" fmla="*/ 83725 h 728948"/>
                  <a:gd name="connsiteX20" fmla="*/ 59436 w 1188053"/>
                  <a:gd name="connsiteY20" fmla="*/ 645319 h 728948"/>
                  <a:gd name="connsiteX21" fmla="*/ 83725 w 1188053"/>
                  <a:gd name="connsiteY21" fmla="*/ 669608 h 728948"/>
                  <a:gd name="connsiteX22" fmla="*/ 996315 w 1188053"/>
                  <a:gd name="connsiteY22" fmla="*/ 669608 h 728948"/>
                  <a:gd name="connsiteX23" fmla="*/ 1020604 w 1188053"/>
                  <a:gd name="connsiteY23" fmla="*/ 645319 h 728948"/>
                  <a:gd name="connsiteX24" fmla="*/ 1020604 w 1188053"/>
                  <a:gd name="connsiteY24" fmla="*/ 83725 h 72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88053" h="728948">
                    <a:moveTo>
                      <a:pt x="1160526" y="98870"/>
                    </a:moveTo>
                    <a:lnTo>
                      <a:pt x="1156049" y="98870"/>
                    </a:lnTo>
                    <a:lnTo>
                      <a:pt x="1128617" y="152781"/>
                    </a:lnTo>
                    <a:lnTo>
                      <a:pt x="1128617" y="634460"/>
                    </a:lnTo>
                    <a:lnTo>
                      <a:pt x="1188053" y="634460"/>
                    </a:lnTo>
                    <a:lnTo>
                      <a:pt x="1188053" y="152781"/>
                    </a:lnTo>
                    <a:lnTo>
                      <a:pt x="1160621" y="98870"/>
                    </a:lnTo>
                    <a:close/>
                    <a:moveTo>
                      <a:pt x="0" y="680371"/>
                    </a:moveTo>
                    <a:lnTo>
                      <a:pt x="0" y="48578"/>
                    </a:lnTo>
                    <a:cubicBezTo>
                      <a:pt x="0" y="21812"/>
                      <a:pt x="21812" y="0"/>
                      <a:pt x="48578" y="0"/>
                    </a:cubicBezTo>
                    <a:lnTo>
                      <a:pt x="1031367" y="0"/>
                    </a:lnTo>
                    <a:cubicBezTo>
                      <a:pt x="1058132" y="0"/>
                      <a:pt x="1079849" y="21622"/>
                      <a:pt x="1079945" y="48387"/>
                    </a:cubicBezTo>
                    <a:lnTo>
                      <a:pt x="1079945" y="680561"/>
                    </a:lnTo>
                    <a:cubicBezTo>
                      <a:pt x="1079849" y="707327"/>
                      <a:pt x="1058132" y="728948"/>
                      <a:pt x="1031367" y="728948"/>
                    </a:cubicBezTo>
                    <a:lnTo>
                      <a:pt x="48578" y="728948"/>
                    </a:lnTo>
                    <a:cubicBezTo>
                      <a:pt x="21717" y="728948"/>
                      <a:pt x="0" y="707136"/>
                      <a:pt x="0" y="680371"/>
                    </a:cubicBezTo>
                    <a:close/>
                    <a:moveTo>
                      <a:pt x="1020604" y="83725"/>
                    </a:moveTo>
                    <a:cubicBezTo>
                      <a:pt x="1020604" y="70390"/>
                      <a:pt x="1009650" y="59436"/>
                      <a:pt x="996315" y="59436"/>
                    </a:cubicBezTo>
                    <a:lnTo>
                      <a:pt x="83725" y="59436"/>
                    </a:lnTo>
                    <a:cubicBezTo>
                      <a:pt x="70390" y="59436"/>
                      <a:pt x="59436" y="70390"/>
                      <a:pt x="59436" y="83725"/>
                    </a:cubicBezTo>
                    <a:lnTo>
                      <a:pt x="59436" y="645319"/>
                    </a:lnTo>
                    <a:cubicBezTo>
                      <a:pt x="59436" y="658654"/>
                      <a:pt x="70390" y="669608"/>
                      <a:pt x="83725" y="669608"/>
                    </a:cubicBezTo>
                    <a:lnTo>
                      <a:pt x="996315" y="669608"/>
                    </a:lnTo>
                    <a:cubicBezTo>
                      <a:pt x="1009650" y="669608"/>
                      <a:pt x="1020604" y="658654"/>
                      <a:pt x="1020604" y="645319"/>
                    </a:cubicBezTo>
                    <a:lnTo>
                      <a:pt x="1020604" y="83725"/>
                    </a:lnTo>
                    <a:close/>
                  </a:path>
                </a:pathLst>
              </a:custGeom>
              <a:solidFill>
                <a:srgbClr val="003B83"/>
              </a:solidFill>
              <a:ln w="9525" cap="flat">
                <a:noFill/>
                <a:prstDash val="solid"/>
                <a:miter/>
              </a:ln>
            </p:spPr>
            <p:txBody>
              <a:bodyPr rtlCol="0" anchor="ct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cs typeface="+mn-cs"/>
                </a:endParaRPr>
              </a:p>
            </p:txBody>
          </p:sp>
        </p:grpSp>
        <p:pic>
          <p:nvPicPr>
            <p:cNvPr id="62" name="グラフィックス 61" descr="ドキュメント 枠線">
              <a:extLst>
                <a:ext uri="{FF2B5EF4-FFF2-40B4-BE49-F238E27FC236}">
                  <a16:creationId xmlns:a16="http://schemas.microsoft.com/office/drawing/2014/main" id="{540E1595-3D73-5553-5CE0-FDF0BF5B034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21390084">
              <a:off x="5364200" y="5092939"/>
              <a:ext cx="672460" cy="672460"/>
            </a:xfrm>
            <a:prstGeom prst="rect">
              <a:avLst/>
            </a:prstGeom>
          </p:spPr>
        </p:pic>
      </p:grpSp>
      <p:grpSp>
        <p:nvGrpSpPr>
          <p:cNvPr id="71" name="グループ化 70">
            <a:extLst>
              <a:ext uri="{FF2B5EF4-FFF2-40B4-BE49-F238E27FC236}">
                <a16:creationId xmlns:a16="http://schemas.microsoft.com/office/drawing/2014/main" id="{409E674C-A990-56CD-CB50-CC7FEB34381F}"/>
              </a:ext>
            </a:extLst>
          </p:cNvPr>
          <p:cNvGrpSpPr/>
          <p:nvPr/>
        </p:nvGrpSpPr>
        <p:grpSpPr>
          <a:xfrm>
            <a:off x="5906969" y="4132220"/>
            <a:ext cx="1153996" cy="885797"/>
            <a:chOff x="8251400" y="3897401"/>
            <a:chExt cx="865409" cy="742001"/>
          </a:xfrm>
        </p:grpSpPr>
        <p:sp>
          <p:nvSpPr>
            <p:cNvPr id="70" name="正方形/長方形 69">
              <a:extLst>
                <a:ext uri="{FF2B5EF4-FFF2-40B4-BE49-F238E27FC236}">
                  <a16:creationId xmlns:a16="http://schemas.microsoft.com/office/drawing/2014/main" id="{49531921-0C0D-5984-A77B-19D0EE71E6B2}"/>
                </a:ext>
              </a:extLst>
            </p:cNvPr>
            <p:cNvSpPr/>
            <p:nvPr/>
          </p:nvSpPr>
          <p:spPr>
            <a:xfrm>
              <a:off x="8427720" y="3990633"/>
              <a:ext cx="510540" cy="380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ysClr val="windowText" lastClr="000000"/>
                </a:solidFill>
                <a:effectLst/>
                <a:uLnTx/>
                <a:uFillTx/>
                <a:latin typeface="+mn-ea"/>
                <a:cs typeface="+mn-cs"/>
              </a:endParaRPr>
            </a:p>
          </p:txBody>
        </p:sp>
        <p:pic>
          <p:nvPicPr>
            <p:cNvPr id="38" name="グラフィックス 37" descr="ノート PC 単色塗りつぶし">
              <a:extLst>
                <a:ext uri="{FF2B5EF4-FFF2-40B4-BE49-F238E27FC236}">
                  <a16:creationId xmlns:a16="http://schemas.microsoft.com/office/drawing/2014/main" id="{59D9D82A-91E6-7DCC-AD56-590D9E3ED8B4}"/>
                </a:ext>
              </a:extLst>
            </p:cNvPr>
            <p:cNvPicPr>
              <a:picLocks noChangeAspect="1"/>
            </p:cNvPicPr>
            <p:nvPr/>
          </p:nvPicPr>
          <p:blipFill>
            <a:blip r:embed="rId14">
              <a:extLst>
                <a:ext uri="{96DAC541-7B7A-43D3-8B79-37D633B846F1}">
                  <asvg:svgBlip xmlns:asvg="http://schemas.microsoft.com/office/drawing/2016/SVG/main" r:embed="rId15"/>
                </a:ext>
              </a:extLst>
            </a:blip>
            <a:srcRect t="17899" b="12322"/>
            <a:stretch/>
          </p:blipFill>
          <p:spPr>
            <a:xfrm>
              <a:off x="8251400" y="3897401"/>
              <a:ext cx="865409" cy="742001"/>
            </a:xfrm>
            <a:prstGeom prst="rect">
              <a:avLst/>
            </a:prstGeom>
          </p:spPr>
        </p:pic>
        <p:pic>
          <p:nvPicPr>
            <p:cNvPr id="58" name="グラフィックス 57" descr="契約 枠線">
              <a:extLst>
                <a:ext uri="{FF2B5EF4-FFF2-40B4-BE49-F238E27FC236}">
                  <a16:creationId xmlns:a16="http://schemas.microsoft.com/office/drawing/2014/main" id="{902954A4-E27F-C7AA-2699-A3E4EA1C3A5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522467" y="3990633"/>
              <a:ext cx="301684" cy="396697"/>
            </a:xfrm>
            <a:prstGeom prst="rect">
              <a:avLst/>
            </a:prstGeom>
          </p:spPr>
        </p:pic>
      </p:grpSp>
      <p:sp>
        <p:nvSpPr>
          <p:cNvPr id="73" name="正方形/長方形 72">
            <a:extLst>
              <a:ext uri="{FF2B5EF4-FFF2-40B4-BE49-F238E27FC236}">
                <a16:creationId xmlns:a16="http://schemas.microsoft.com/office/drawing/2014/main" id="{E00F80AA-5152-18C8-AA32-BEEAA839ED9D}"/>
              </a:ext>
            </a:extLst>
          </p:cNvPr>
          <p:cNvSpPr/>
          <p:nvPr/>
        </p:nvSpPr>
        <p:spPr>
          <a:xfrm>
            <a:off x="7353667" y="2966539"/>
            <a:ext cx="2236510" cy="205952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ysClr val="windowText" lastClr="000000"/>
              </a:solidFill>
              <a:effectLst/>
              <a:uLnTx/>
              <a:uFillTx/>
              <a:latin typeface="+mn-ea"/>
              <a:cs typeface="+mn-cs"/>
            </a:endParaRPr>
          </a:p>
        </p:txBody>
      </p:sp>
      <p:sp>
        <p:nvSpPr>
          <p:cNvPr id="77" name="正方形/長方形 76">
            <a:extLst>
              <a:ext uri="{FF2B5EF4-FFF2-40B4-BE49-F238E27FC236}">
                <a16:creationId xmlns:a16="http://schemas.microsoft.com/office/drawing/2014/main" id="{F03A7BFD-36D1-CE45-7DC4-ABEB64618F80}"/>
              </a:ext>
            </a:extLst>
          </p:cNvPr>
          <p:cNvSpPr/>
          <p:nvPr/>
        </p:nvSpPr>
        <p:spPr>
          <a:xfrm>
            <a:off x="7741177" y="3027537"/>
            <a:ext cx="1616088" cy="40011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w="0"/>
                <a:solidFill>
                  <a:srgbClr val="000000"/>
                </a:solidFill>
                <a:uLnTx/>
                <a:uFillTx/>
                <a:latin typeface="+mn-ea"/>
                <a:cs typeface="+mn-cs"/>
              </a:rPr>
              <a:t>間違い接種防止のための</a:t>
            </a:r>
            <a:br>
              <a:rPr kumimoji="1" lang="en-US" altLang="ja-JP" sz="1000" b="1" i="0" u="none" strike="noStrike" kern="1200" cap="none" spc="0" normalizeH="0" baseline="0" noProof="0">
                <a:ln w="0"/>
                <a:solidFill>
                  <a:srgbClr val="000000"/>
                </a:solidFill>
                <a:uLnTx/>
                <a:uFillTx/>
                <a:latin typeface="+mn-ea"/>
                <a:cs typeface="+mn-cs"/>
              </a:rPr>
            </a:br>
            <a:r>
              <a:rPr kumimoji="1" lang="ja-JP" altLang="en-US" sz="1000" b="1" i="0" u="none" strike="noStrike" kern="1200" cap="none" spc="0" normalizeH="0" baseline="0" noProof="0">
                <a:ln w="0"/>
                <a:solidFill>
                  <a:srgbClr val="000000"/>
                </a:solidFill>
                <a:uLnTx/>
                <a:uFillTx/>
                <a:latin typeface="+mn-ea"/>
                <a:cs typeface="+mn-cs"/>
              </a:rPr>
              <a:t>ワーニング機能あり</a:t>
            </a:r>
          </a:p>
        </p:txBody>
      </p:sp>
      <p:pic>
        <p:nvPicPr>
          <p:cNvPr id="79" name="グラフィックス 78" descr="注射針 単色塗りつぶし">
            <a:extLst>
              <a:ext uri="{FF2B5EF4-FFF2-40B4-BE49-F238E27FC236}">
                <a16:creationId xmlns:a16="http://schemas.microsoft.com/office/drawing/2014/main" id="{5BA270B9-B750-961F-2EB1-8547DE5B02B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990508" y="3911139"/>
            <a:ext cx="914400" cy="914400"/>
          </a:xfrm>
          <a:prstGeom prst="rect">
            <a:avLst/>
          </a:prstGeom>
        </p:spPr>
      </p:pic>
      <p:cxnSp>
        <p:nvCxnSpPr>
          <p:cNvPr id="82" name="直線矢印コネクタ 81">
            <a:extLst>
              <a:ext uri="{FF2B5EF4-FFF2-40B4-BE49-F238E27FC236}">
                <a16:creationId xmlns:a16="http://schemas.microsoft.com/office/drawing/2014/main" id="{88E3B13C-25D1-6E0E-78E0-6C33AF3FE013}"/>
              </a:ext>
            </a:extLst>
          </p:cNvPr>
          <p:cNvCxnSpPr>
            <a:cxnSpLocks/>
          </p:cNvCxnSpPr>
          <p:nvPr/>
        </p:nvCxnSpPr>
        <p:spPr>
          <a:xfrm>
            <a:off x="7586579" y="3621476"/>
            <a:ext cx="1770686"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3" name="楕円 82">
            <a:extLst>
              <a:ext uri="{FF2B5EF4-FFF2-40B4-BE49-F238E27FC236}">
                <a16:creationId xmlns:a16="http://schemas.microsoft.com/office/drawing/2014/main" id="{F925333E-021C-8D90-4A5C-1DA1A1F831FA}"/>
              </a:ext>
            </a:extLst>
          </p:cNvPr>
          <p:cNvSpPr/>
          <p:nvPr/>
        </p:nvSpPr>
        <p:spPr>
          <a:xfrm>
            <a:off x="7825633" y="3479294"/>
            <a:ext cx="460060" cy="2971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1" i="0" u="none" strike="noStrike" kern="1200" cap="none" spc="0" normalizeH="0" baseline="0" noProof="0">
                <a:ln>
                  <a:noFill/>
                </a:ln>
                <a:solidFill>
                  <a:srgbClr val="FFFFFF"/>
                </a:solidFill>
                <a:effectLst/>
                <a:uLnTx/>
                <a:uFillTx/>
                <a:latin typeface="+mn-ea"/>
                <a:cs typeface="+mn-cs"/>
              </a:rPr>
              <a:t>1</a:t>
            </a:r>
            <a:r>
              <a:rPr kumimoji="1" lang="ja-JP" altLang="en-US" sz="600" b="1" i="0" u="none" strike="noStrike" kern="1200" cap="none" spc="0" normalizeH="0" baseline="0" noProof="0">
                <a:ln>
                  <a:noFill/>
                </a:ln>
                <a:solidFill>
                  <a:srgbClr val="FFFFFF"/>
                </a:solidFill>
                <a:effectLst/>
                <a:uLnTx/>
                <a:uFillTx/>
                <a:latin typeface="+mn-ea"/>
                <a:cs typeface="+mn-cs"/>
              </a:rPr>
              <a:t>ヵ月</a:t>
            </a:r>
          </a:p>
        </p:txBody>
      </p:sp>
      <p:sp>
        <p:nvSpPr>
          <p:cNvPr id="84" name="楕円 83">
            <a:extLst>
              <a:ext uri="{FF2B5EF4-FFF2-40B4-BE49-F238E27FC236}">
                <a16:creationId xmlns:a16="http://schemas.microsoft.com/office/drawing/2014/main" id="{BB04283E-C28E-9DF0-F020-5FE5E3470D05}"/>
              </a:ext>
            </a:extLst>
          </p:cNvPr>
          <p:cNvSpPr/>
          <p:nvPr/>
        </p:nvSpPr>
        <p:spPr>
          <a:xfrm>
            <a:off x="8660499" y="3468580"/>
            <a:ext cx="460060" cy="2971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1" i="0" u="none" strike="noStrike" kern="1200" cap="none" spc="0" normalizeH="0" baseline="0" noProof="0">
                <a:ln>
                  <a:noFill/>
                </a:ln>
                <a:solidFill>
                  <a:srgbClr val="FFFFFF"/>
                </a:solidFill>
                <a:effectLst/>
                <a:uLnTx/>
                <a:uFillTx/>
                <a:latin typeface="+mn-ea"/>
                <a:cs typeface="+mn-cs"/>
              </a:rPr>
              <a:t>2</a:t>
            </a:r>
            <a:r>
              <a:rPr kumimoji="1" lang="ja-JP" altLang="en-US" sz="600" b="1" i="0" u="none" strike="noStrike" kern="1200" cap="none" spc="0" normalizeH="0" baseline="0" noProof="0">
                <a:ln>
                  <a:noFill/>
                </a:ln>
                <a:solidFill>
                  <a:srgbClr val="FFFFFF"/>
                </a:solidFill>
                <a:effectLst/>
                <a:uLnTx/>
                <a:uFillTx/>
                <a:latin typeface="+mn-ea"/>
                <a:cs typeface="+mn-cs"/>
              </a:rPr>
              <a:t>ヵ月</a:t>
            </a:r>
          </a:p>
        </p:txBody>
      </p:sp>
      <p:sp>
        <p:nvSpPr>
          <p:cNvPr id="87" name="テキスト ボックス 86">
            <a:extLst>
              <a:ext uri="{FF2B5EF4-FFF2-40B4-BE49-F238E27FC236}">
                <a16:creationId xmlns:a16="http://schemas.microsoft.com/office/drawing/2014/main" id="{E6CA804B-3C3A-CF38-2823-14165351AFED}"/>
              </a:ext>
            </a:extLst>
          </p:cNvPr>
          <p:cNvSpPr txBox="1"/>
          <p:nvPr/>
        </p:nvSpPr>
        <p:spPr>
          <a:xfrm>
            <a:off x="7399949" y="5131522"/>
            <a:ext cx="201422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mn-ea"/>
                <a:cs typeface="+mn-cs"/>
              </a:rPr>
              <a:t>過去の接種実績から接種間隔を自動でチェック！</a:t>
            </a:r>
            <a:endParaRPr kumimoji="1" lang="en-US" altLang="ja-JP" sz="1000" b="0" i="0" u="none" strike="noStrike" kern="1200" cap="none" spc="0" normalizeH="0" baseline="0" noProof="0">
              <a:ln>
                <a:noFill/>
              </a:ln>
              <a:solidFill>
                <a:srgbClr val="000000"/>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srgbClr val="000000"/>
              </a:solidFill>
              <a:effectLst/>
              <a:uLnTx/>
              <a:uFillTx/>
              <a:latin typeface="+mn-ea"/>
              <a:cs typeface="+mn-cs"/>
            </a:endParaRPr>
          </a:p>
        </p:txBody>
      </p:sp>
      <p:sp>
        <p:nvSpPr>
          <p:cNvPr id="9" name="テキスト ボックス 8">
            <a:extLst>
              <a:ext uri="{FF2B5EF4-FFF2-40B4-BE49-F238E27FC236}">
                <a16:creationId xmlns:a16="http://schemas.microsoft.com/office/drawing/2014/main" id="{B66B2002-2567-556A-17B5-C22E988F59EF}"/>
              </a:ext>
            </a:extLst>
          </p:cNvPr>
          <p:cNvSpPr txBox="1"/>
          <p:nvPr/>
        </p:nvSpPr>
        <p:spPr>
          <a:xfrm>
            <a:off x="6464830" y="5772034"/>
            <a:ext cx="18702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n-ea"/>
                <a:cs typeface="+mn-cs"/>
              </a:rPr>
              <a:t>マイナンバーカードによる</a:t>
            </a:r>
            <a:br>
              <a:rPr kumimoji="1" lang="en-US" altLang="ja-JP" sz="900" b="0" i="0" u="none" strike="noStrike" kern="1200" cap="none" spc="0" normalizeH="0" baseline="0" noProof="0">
                <a:ln>
                  <a:noFill/>
                </a:ln>
                <a:solidFill>
                  <a:srgbClr val="000000"/>
                </a:solidFill>
                <a:effectLst/>
                <a:uLnTx/>
                <a:uFillTx/>
                <a:latin typeface="+mn-ea"/>
                <a:cs typeface="+mn-cs"/>
              </a:rPr>
            </a:br>
            <a:r>
              <a:rPr kumimoji="1" lang="ja-JP" altLang="en-US" sz="900" b="0" i="0" u="none" strike="noStrike" kern="1200" cap="none" spc="0" normalizeH="0" baseline="0" noProof="0">
                <a:ln>
                  <a:noFill/>
                </a:ln>
                <a:solidFill>
                  <a:srgbClr val="000000"/>
                </a:solidFill>
                <a:effectLst/>
                <a:uLnTx/>
                <a:uFillTx/>
                <a:latin typeface="+mn-ea"/>
                <a:cs typeface="+mn-cs"/>
              </a:rPr>
              <a:t>オンライン資格確認により、</a:t>
            </a:r>
            <a:endParaRPr kumimoji="1" lang="en-US" altLang="ja-JP" sz="900" b="0" i="0" u="none" strike="noStrike" kern="1200" cap="none" spc="0" normalizeH="0" baseline="0" noProof="0">
              <a:ln>
                <a:noFill/>
              </a:ln>
              <a:solidFill>
                <a:srgbClr val="000000"/>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n-ea"/>
                <a:cs typeface="+mn-cs"/>
              </a:rPr>
              <a:t>紙の予診票でも接種情報の取得が可能です。</a:t>
            </a:r>
          </a:p>
        </p:txBody>
      </p:sp>
      <p:pic>
        <p:nvPicPr>
          <p:cNvPr id="16" name="図 15" descr="光 が含まれている画像&#10;&#10;AI 生成コンテンツは誤りを含む可能性があります。">
            <a:extLst>
              <a:ext uri="{FF2B5EF4-FFF2-40B4-BE49-F238E27FC236}">
                <a16:creationId xmlns:a16="http://schemas.microsoft.com/office/drawing/2014/main" id="{9799F645-3F8D-AC03-65A9-7B512F46876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49538" y="1834108"/>
            <a:ext cx="711101" cy="1083663"/>
          </a:xfrm>
          <a:prstGeom prst="rect">
            <a:avLst/>
          </a:prstGeom>
        </p:spPr>
      </p:pic>
      <p:pic>
        <p:nvPicPr>
          <p:cNvPr id="18" name="図 17" descr="アイコン&#10;&#10;AI 生成コンテンツは誤りを含む可能性があります。">
            <a:extLst>
              <a:ext uri="{FF2B5EF4-FFF2-40B4-BE49-F238E27FC236}">
                <a16:creationId xmlns:a16="http://schemas.microsoft.com/office/drawing/2014/main" id="{BF9DE40E-4E48-CCC2-74DB-0F7275D905AA}"/>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24101" y="1826823"/>
            <a:ext cx="739779" cy="1100184"/>
          </a:xfrm>
          <a:prstGeom prst="rect">
            <a:avLst/>
          </a:prstGeom>
        </p:spPr>
      </p:pic>
      <p:pic>
        <p:nvPicPr>
          <p:cNvPr id="2" name="図 1" descr="ロゴ&#10;&#10;AI によって生成されたコンテンツは間違っている可能性があります。">
            <a:extLst>
              <a:ext uri="{FF2B5EF4-FFF2-40B4-BE49-F238E27FC236}">
                <a16:creationId xmlns:a16="http://schemas.microsoft.com/office/drawing/2014/main" id="{F2B933A4-938C-AB18-2B7C-D7171B83643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spTree>
    <p:extLst>
      <p:ext uri="{BB962C8B-B14F-4D97-AF65-F5344CB8AC3E}">
        <p14:creationId xmlns:p14="http://schemas.microsoft.com/office/powerpoint/2010/main" val="1694651939"/>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4FD70-07A3-19A7-36AD-93DE886C9D43}"/>
            </a:ext>
          </a:extLst>
        </p:cNvPr>
        <p:cNvGrpSpPr/>
        <p:nvPr/>
      </p:nvGrpSpPr>
      <p:grpSpPr>
        <a:xfrm>
          <a:off x="0" y="0"/>
          <a:ext cx="0" cy="0"/>
          <a:chOff x="0" y="0"/>
          <a:chExt cx="0" cy="0"/>
        </a:xfrm>
      </p:grpSpPr>
      <p:pic>
        <p:nvPicPr>
          <p:cNvPr id="22" name="図 21">
            <a:extLst>
              <a:ext uri="{FF2B5EF4-FFF2-40B4-BE49-F238E27FC236}">
                <a16:creationId xmlns:a16="http://schemas.microsoft.com/office/drawing/2014/main" id="{DA2A5181-1C08-374E-5008-9E6FCD494427}"/>
              </a:ext>
            </a:extLst>
          </p:cNvPr>
          <p:cNvPicPr>
            <a:picLocks noChangeAspect="1"/>
          </p:cNvPicPr>
          <p:nvPr/>
        </p:nvPicPr>
        <p:blipFill>
          <a:blip r:embed="rId3"/>
          <a:srcRect l="36802" t="33577" b="-1"/>
          <a:stretch/>
        </p:blipFill>
        <p:spPr>
          <a:xfrm>
            <a:off x="1" y="1253474"/>
            <a:ext cx="3669216" cy="2975626"/>
          </a:xfrm>
          <a:prstGeom prst="rect">
            <a:avLst/>
          </a:prstGeom>
        </p:spPr>
      </p:pic>
      <p:sp>
        <p:nvSpPr>
          <p:cNvPr id="7" name="タイトル 24">
            <a:extLst>
              <a:ext uri="{FF2B5EF4-FFF2-40B4-BE49-F238E27FC236}">
                <a16:creationId xmlns:a16="http://schemas.microsoft.com/office/drawing/2014/main" id="{2F49D219-DDE5-F9D8-A4E7-939619BA2D9C}"/>
              </a:ext>
            </a:extLst>
          </p:cNvPr>
          <p:cNvSpPr>
            <a:spLocks noGrp="1"/>
          </p:cNvSpPr>
          <p:nvPr>
            <p:ph type="title"/>
          </p:nvPr>
        </p:nvSpPr>
        <p:spPr>
          <a:xfrm>
            <a:off x="0" y="0"/>
            <a:ext cx="9906000" cy="828675"/>
          </a:xfrm>
        </p:spPr>
        <p:txBody>
          <a:bodyPr vert="horz"/>
          <a:lstStyle/>
          <a:p>
            <a:r>
              <a:rPr lang="en-US" altLang="ja-JP" sz="2000">
                <a:latin typeface="+mn-ea"/>
              </a:rPr>
              <a:t>3</a:t>
            </a:r>
            <a:r>
              <a:rPr lang="ja-JP" altLang="en-US" sz="2000">
                <a:latin typeface="+mn-ea"/>
              </a:rPr>
              <a:t>．予防接種事務デジタル化後の接種の流れ</a:t>
            </a:r>
          </a:p>
        </p:txBody>
      </p:sp>
      <p:sp>
        <p:nvSpPr>
          <p:cNvPr id="5" name="テキスト プレースホルダー 4">
            <a:extLst>
              <a:ext uri="{FF2B5EF4-FFF2-40B4-BE49-F238E27FC236}">
                <a16:creationId xmlns:a16="http://schemas.microsoft.com/office/drawing/2014/main" id="{4E5D5764-0847-D41F-4FC3-19F05DF2A443}"/>
              </a:ext>
            </a:extLst>
          </p:cNvPr>
          <p:cNvSpPr>
            <a:spLocks noGrp="1"/>
          </p:cNvSpPr>
          <p:nvPr>
            <p:ph type="body" sz="quarter" idx="4294967295"/>
          </p:nvPr>
        </p:nvSpPr>
        <p:spPr>
          <a:xfrm>
            <a:off x="0" y="131347"/>
            <a:ext cx="9907200" cy="741318"/>
          </a:xfrm>
        </p:spPr>
        <p:txBody>
          <a:bodyPr anchor="ctr">
            <a:normAutofit/>
          </a:bodyPr>
          <a:lstStyle/>
          <a:p>
            <a:pPr marL="0" indent="0" algn="ctr">
              <a:buNone/>
            </a:pPr>
            <a:r>
              <a:rPr lang="ja-JP" altLang="en-US" sz="2800" b="1">
                <a:solidFill>
                  <a:schemeClr val="tx2"/>
                </a:solidFill>
                <a:latin typeface="+mn-ea"/>
                <a:ea typeface="+mn-ea"/>
              </a:rPr>
              <a:t>～接種勧奨からデジタル予診票の入力～</a:t>
            </a:r>
          </a:p>
        </p:txBody>
      </p:sp>
      <p:grpSp>
        <p:nvGrpSpPr>
          <p:cNvPr id="15" name="グループ化 14">
            <a:extLst>
              <a:ext uri="{FF2B5EF4-FFF2-40B4-BE49-F238E27FC236}">
                <a16:creationId xmlns:a16="http://schemas.microsoft.com/office/drawing/2014/main" id="{FAA35357-CB3F-DC90-A8DB-825401F1F5E3}"/>
              </a:ext>
            </a:extLst>
          </p:cNvPr>
          <p:cNvGrpSpPr/>
          <p:nvPr/>
        </p:nvGrpSpPr>
        <p:grpSpPr>
          <a:xfrm>
            <a:off x="38100" y="952489"/>
            <a:ext cx="732828" cy="885826"/>
            <a:chOff x="5334000" y="1764577"/>
            <a:chExt cx="732828" cy="885826"/>
          </a:xfrm>
        </p:grpSpPr>
        <p:sp>
          <p:nvSpPr>
            <p:cNvPr id="11" name="フローチャート: 結合子 10">
              <a:extLst>
                <a:ext uri="{FF2B5EF4-FFF2-40B4-BE49-F238E27FC236}">
                  <a16:creationId xmlns:a16="http://schemas.microsoft.com/office/drawing/2014/main" id="{3AADA81B-90CB-1679-3AC5-B1C27AC6AC94}"/>
                </a:ext>
              </a:extLst>
            </p:cNvPr>
            <p:cNvSpPr/>
            <p:nvPr/>
          </p:nvSpPr>
          <p:spPr>
            <a:xfrm>
              <a:off x="5334000" y="1816100"/>
              <a:ext cx="732828" cy="732828"/>
            </a:xfrm>
            <a:prstGeom prst="flowChartConnector">
              <a:avLst/>
            </a:prstGeom>
            <a:solidFill>
              <a:schemeClr val="tx2">
                <a:lumMod val="50000"/>
              </a:schemeClr>
            </a:solidFill>
            <a:ln>
              <a:solidFill>
                <a:srgbClr val="004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solidFill>
                  <a:sysClr val="windowText" lastClr="000000"/>
                </a:solidFill>
                <a:latin typeface="+mn-ea"/>
              </a:endParaRPr>
            </a:p>
          </p:txBody>
        </p:sp>
        <p:sp>
          <p:nvSpPr>
            <p:cNvPr id="6" name="テキスト ボックス 5">
              <a:extLst>
                <a:ext uri="{FF2B5EF4-FFF2-40B4-BE49-F238E27FC236}">
                  <a16:creationId xmlns:a16="http://schemas.microsoft.com/office/drawing/2014/main" id="{933D7948-9ACD-D509-F2DC-424702459C74}"/>
                </a:ext>
              </a:extLst>
            </p:cNvPr>
            <p:cNvSpPr txBox="1"/>
            <p:nvPr/>
          </p:nvSpPr>
          <p:spPr>
            <a:xfrm>
              <a:off x="5376353" y="1764577"/>
              <a:ext cx="672749" cy="375487"/>
            </a:xfrm>
            <a:prstGeom prst="rect">
              <a:avLst/>
            </a:prstGeom>
            <a:noFill/>
          </p:spPr>
          <p:txBody>
            <a:bodyPr wrap="none" rtlCol="0" anchor="ctr">
              <a:spAutoFit/>
            </a:bodyPr>
            <a:lstStyle/>
            <a:p>
              <a:pPr algn="ctr">
                <a:lnSpc>
                  <a:spcPct val="120000"/>
                </a:lnSpc>
                <a:spcAft>
                  <a:spcPts val="600"/>
                </a:spcAft>
                <a:buClr>
                  <a:schemeClr val="tx2"/>
                </a:buClr>
              </a:pPr>
              <a:r>
                <a:rPr kumimoji="1" lang="en-US" altLang="ja-JP" sz="1600" b="1">
                  <a:solidFill>
                    <a:srgbClr val="FFC000"/>
                  </a:solidFill>
                  <a:latin typeface="+mn-ea"/>
                </a:rPr>
                <a:t>Step</a:t>
              </a:r>
            </a:p>
          </p:txBody>
        </p:sp>
        <p:sp>
          <p:nvSpPr>
            <p:cNvPr id="13" name="テキスト ボックス 12">
              <a:extLst>
                <a:ext uri="{FF2B5EF4-FFF2-40B4-BE49-F238E27FC236}">
                  <a16:creationId xmlns:a16="http://schemas.microsoft.com/office/drawing/2014/main" id="{FD624C82-188F-D1CA-DD59-7D28459CC430}"/>
                </a:ext>
              </a:extLst>
            </p:cNvPr>
            <p:cNvSpPr txBox="1"/>
            <p:nvPr/>
          </p:nvSpPr>
          <p:spPr>
            <a:xfrm>
              <a:off x="5440959" y="1850184"/>
              <a:ext cx="532518" cy="800219"/>
            </a:xfrm>
            <a:prstGeom prst="rect">
              <a:avLst/>
            </a:prstGeom>
            <a:noFill/>
          </p:spPr>
          <p:txBody>
            <a:bodyPr wrap="none" rtlCol="0" anchor="ctr">
              <a:spAutoFit/>
            </a:bodyPr>
            <a:lstStyle/>
            <a:p>
              <a:pPr algn="ctr">
                <a:lnSpc>
                  <a:spcPct val="120000"/>
                </a:lnSpc>
                <a:spcAft>
                  <a:spcPts val="600"/>
                </a:spcAft>
                <a:buClr>
                  <a:schemeClr val="tx2"/>
                </a:buClr>
              </a:pPr>
              <a:r>
                <a:rPr kumimoji="1" lang="en-US" altLang="ja-JP" sz="4000" b="1">
                  <a:solidFill>
                    <a:srgbClr val="FFC000"/>
                  </a:solidFill>
                  <a:latin typeface="+mn-ea"/>
                </a:rPr>
                <a:t>1</a:t>
              </a:r>
              <a:endParaRPr kumimoji="1" lang="ja-JP" altLang="en-US" sz="4000" b="1">
                <a:solidFill>
                  <a:srgbClr val="FFC000"/>
                </a:solidFill>
                <a:latin typeface="+mn-ea"/>
              </a:endParaRPr>
            </a:p>
          </p:txBody>
        </p:sp>
      </p:grpSp>
      <p:sp>
        <p:nvSpPr>
          <p:cNvPr id="20" name="テキスト ボックス 19">
            <a:extLst>
              <a:ext uri="{FF2B5EF4-FFF2-40B4-BE49-F238E27FC236}">
                <a16:creationId xmlns:a16="http://schemas.microsoft.com/office/drawing/2014/main" id="{59DCA102-6761-3C26-1988-BB1A13B29A0A}"/>
              </a:ext>
            </a:extLst>
          </p:cNvPr>
          <p:cNvSpPr txBox="1"/>
          <p:nvPr/>
        </p:nvSpPr>
        <p:spPr>
          <a:xfrm>
            <a:off x="38100" y="1819463"/>
            <a:ext cx="3669215" cy="630942"/>
          </a:xfrm>
          <a:prstGeom prst="rect">
            <a:avLst/>
          </a:prstGeom>
          <a:noFill/>
        </p:spPr>
        <p:txBody>
          <a:bodyPr wrap="square">
            <a:spAutoFit/>
          </a:bodyPr>
          <a:lstStyle/>
          <a:p>
            <a:r>
              <a:rPr lang="ja-JP" altLang="en-US" sz="1750" b="1" cap="none" spc="0" dirty="0">
                <a:ln w="0"/>
                <a:solidFill>
                  <a:schemeClr val="tx1"/>
                </a:solidFill>
                <a:latin typeface="+mn-ea"/>
              </a:rPr>
              <a:t>接種対象者のスマートフォンの</a:t>
            </a:r>
            <a:endParaRPr lang="en-US" altLang="ja-JP" sz="1750" b="1" cap="none" spc="0" dirty="0">
              <a:ln w="0"/>
              <a:solidFill>
                <a:schemeClr val="tx1"/>
              </a:solidFill>
              <a:latin typeface="+mn-ea"/>
            </a:endParaRPr>
          </a:p>
          <a:p>
            <a:r>
              <a:rPr lang="ja-JP" altLang="en-US" sz="1750" b="1" cap="none" spc="0" dirty="0">
                <a:ln w="0"/>
                <a:solidFill>
                  <a:schemeClr val="tx1"/>
                </a:solidFill>
                <a:latin typeface="+mn-ea"/>
              </a:rPr>
              <a:t>マイナポータルに勧奨通知が届く</a:t>
            </a:r>
          </a:p>
        </p:txBody>
      </p:sp>
      <p:pic>
        <p:nvPicPr>
          <p:cNvPr id="21" name="グラフィックス 20" descr="電話のバイブレーション 単色塗りつぶし">
            <a:extLst>
              <a:ext uri="{FF2B5EF4-FFF2-40B4-BE49-F238E27FC236}">
                <a16:creationId xmlns:a16="http://schemas.microsoft.com/office/drawing/2014/main" id="{458AC12B-19E5-FC28-BCC1-6A8D650A82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1691" y="2583542"/>
            <a:ext cx="1101016" cy="1101016"/>
          </a:xfrm>
          <a:prstGeom prst="rect">
            <a:avLst/>
          </a:prstGeom>
        </p:spPr>
      </p:pic>
      <p:pic>
        <p:nvPicPr>
          <p:cNvPr id="24" name="図 23">
            <a:extLst>
              <a:ext uri="{FF2B5EF4-FFF2-40B4-BE49-F238E27FC236}">
                <a16:creationId xmlns:a16="http://schemas.microsoft.com/office/drawing/2014/main" id="{E6C19445-0AB3-06FB-0646-F5588577B76C}"/>
              </a:ext>
            </a:extLst>
          </p:cNvPr>
          <p:cNvPicPr>
            <a:picLocks noChangeAspect="1"/>
          </p:cNvPicPr>
          <p:nvPr/>
        </p:nvPicPr>
        <p:blipFill>
          <a:blip r:embed="rId6"/>
          <a:srcRect l="1" r="692" b="43005"/>
          <a:stretch/>
        </p:blipFill>
        <p:spPr>
          <a:xfrm>
            <a:off x="1398461" y="2057400"/>
            <a:ext cx="8507539" cy="4800600"/>
          </a:xfrm>
          <a:prstGeom prst="rect">
            <a:avLst/>
          </a:prstGeom>
        </p:spPr>
      </p:pic>
      <p:grpSp>
        <p:nvGrpSpPr>
          <p:cNvPr id="25" name="グループ化 24">
            <a:extLst>
              <a:ext uri="{FF2B5EF4-FFF2-40B4-BE49-F238E27FC236}">
                <a16:creationId xmlns:a16="http://schemas.microsoft.com/office/drawing/2014/main" id="{DC764A07-9C22-3392-644D-C4B716D4E352}"/>
              </a:ext>
            </a:extLst>
          </p:cNvPr>
          <p:cNvGrpSpPr/>
          <p:nvPr/>
        </p:nvGrpSpPr>
        <p:grpSpPr>
          <a:xfrm>
            <a:off x="3375485" y="2562026"/>
            <a:ext cx="732828" cy="885826"/>
            <a:chOff x="5334000" y="1764577"/>
            <a:chExt cx="732828" cy="885826"/>
          </a:xfrm>
        </p:grpSpPr>
        <p:sp>
          <p:nvSpPr>
            <p:cNvPr id="26" name="フローチャート: 結合子 25">
              <a:extLst>
                <a:ext uri="{FF2B5EF4-FFF2-40B4-BE49-F238E27FC236}">
                  <a16:creationId xmlns:a16="http://schemas.microsoft.com/office/drawing/2014/main" id="{B9F5F7B2-FE2B-CBA9-07EC-52F9D2C618AE}"/>
                </a:ext>
              </a:extLst>
            </p:cNvPr>
            <p:cNvSpPr/>
            <p:nvPr/>
          </p:nvSpPr>
          <p:spPr>
            <a:xfrm>
              <a:off x="5334000" y="1816100"/>
              <a:ext cx="732828" cy="732828"/>
            </a:xfrm>
            <a:prstGeom prst="flowChartConnector">
              <a:avLst/>
            </a:prstGeom>
            <a:solidFill>
              <a:schemeClr val="tx2">
                <a:lumMod val="50000"/>
              </a:schemeClr>
            </a:solidFill>
            <a:ln>
              <a:solidFill>
                <a:srgbClr val="004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solidFill>
                  <a:sysClr val="windowText" lastClr="000000"/>
                </a:solidFill>
                <a:latin typeface="+mn-ea"/>
              </a:endParaRPr>
            </a:p>
          </p:txBody>
        </p:sp>
        <p:sp>
          <p:nvSpPr>
            <p:cNvPr id="27" name="テキスト ボックス 26">
              <a:extLst>
                <a:ext uri="{FF2B5EF4-FFF2-40B4-BE49-F238E27FC236}">
                  <a16:creationId xmlns:a16="http://schemas.microsoft.com/office/drawing/2014/main" id="{681F003D-CB66-AFEB-FC2C-6FC0BD905152}"/>
                </a:ext>
              </a:extLst>
            </p:cNvPr>
            <p:cNvSpPr txBox="1"/>
            <p:nvPr/>
          </p:nvSpPr>
          <p:spPr>
            <a:xfrm>
              <a:off x="5376353" y="1764577"/>
              <a:ext cx="672749" cy="375487"/>
            </a:xfrm>
            <a:prstGeom prst="rect">
              <a:avLst/>
            </a:prstGeom>
            <a:noFill/>
          </p:spPr>
          <p:txBody>
            <a:bodyPr wrap="none" rtlCol="0" anchor="ctr">
              <a:spAutoFit/>
            </a:bodyPr>
            <a:lstStyle/>
            <a:p>
              <a:pPr algn="ctr">
                <a:lnSpc>
                  <a:spcPct val="120000"/>
                </a:lnSpc>
                <a:spcAft>
                  <a:spcPts val="600"/>
                </a:spcAft>
                <a:buClr>
                  <a:schemeClr val="tx2"/>
                </a:buClr>
              </a:pPr>
              <a:r>
                <a:rPr kumimoji="1" lang="en-US" altLang="ja-JP" sz="1600" b="1">
                  <a:solidFill>
                    <a:srgbClr val="FFC000"/>
                  </a:solidFill>
                  <a:latin typeface="+mn-ea"/>
                </a:rPr>
                <a:t>Step</a:t>
              </a:r>
            </a:p>
          </p:txBody>
        </p:sp>
        <p:sp>
          <p:nvSpPr>
            <p:cNvPr id="28" name="テキスト ボックス 27">
              <a:extLst>
                <a:ext uri="{FF2B5EF4-FFF2-40B4-BE49-F238E27FC236}">
                  <a16:creationId xmlns:a16="http://schemas.microsoft.com/office/drawing/2014/main" id="{AA515B8F-AE2D-B437-D72B-3595AF084D7A}"/>
                </a:ext>
              </a:extLst>
            </p:cNvPr>
            <p:cNvSpPr txBox="1"/>
            <p:nvPr/>
          </p:nvSpPr>
          <p:spPr>
            <a:xfrm>
              <a:off x="5440959" y="1850184"/>
              <a:ext cx="532518" cy="800219"/>
            </a:xfrm>
            <a:prstGeom prst="rect">
              <a:avLst/>
            </a:prstGeom>
            <a:noFill/>
          </p:spPr>
          <p:txBody>
            <a:bodyPr wrap="none" rtlCol="0" anchor="ctr">
              <a:spAutoFit/>
            </a:bodyPr>
            <a:lstStyle/>
            <a:p>
              <a:pPr algn="ctr">
                <a:lnSpc>
                  <a:spcPct val="120000"/>
                </a:lnSpc>
                <a:spcAft>
                  <a:spcPts val="600"/>
                </a:spcAft>
                <a:buClr>
                  <a:schemeClr val="tx2"/>
                </a:buClr>
              </a:pPr>
              <a:r>
                <a:rPr kumimoji="1" lang="en-US" altLang="ja-JP" sz="4000" b="1">
                  <a:solidFill>
                    <a:srgbClr val="FFC000"/>
                  </a:solidFill>
                  <a:latin typeface="+mn-ea"/>
                </a:rPr>
                <a:t>2</a:t>
              </a:r>
              <a:endParaRPr kumimoji="1" lang="ja-JP" altLang="en-US" sz="4000" b="1">
                <a:solidFill>
                  <a:srgbClr val="FFC000"/>
                </a:solidFill>
                <a:latin typeface="+mn-ea"/>
              </a:endParaRPr>
            </a:p>
          </p:txBody>
        </p:sp>
      </p:grpSp>
      <p:pic>
        <p:nvPicPr>
          <p:cNvPr id="29" name="図 28" descr="ロゴ&#10;&#10;AI によって生成されたコンテンツは間違っている可能性があります。">
            <a:extLst>
              <a:ext uri="{FF2B5EF4-FFF2-40B4-BE49-F238E27FC236}">
                <a16:creationId xmlns:a16="http://schemas.microsoft.com/office/drawing/2014/main" id="{73C68F1D-17CF-ABA6-5689-414FBF68C3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sp>
        <p:nvSpPr>
          <p:cNvPr id="31" name="正方形/長方形 30">
            <a:extLst>
              <a:ext uri="{FF2B5EF4-FFF2-40B4-BE49-F238E27FC236}">
                <a16:creationId xmlns:a16="http://schemas.microsoft.com/office/drawing/2014/main" id="{51AD311F-43FB-5554-1AD1-7DC636A7EA22}"/>
              </a:ext>
            </a:extLst>
          </p:cNvPr>
          <p:cNvSpPr/>
          <p:nvPr/>
        </p:nvSpPr>
        <p:spPr>
          <a:xfrm>
            <a:off x="4169994" y="2830295"/>
            <a:ext cx="4108817" cy="646331"/>
          </a:xfrm>
          <a:prstGeom prst="rect">
            <a:avLst/>
          </a:prstGeom>
          <a:noFill/>
        </p:spPr>
        <p:txBody>
          <a:bodyPr wrap="none" lIns="91440" tIns="45720" rIns="91440" bIns="45720">
            <a:spAutoFit/>
          </a:bodyPr>
          <a:lstStyle/>
          <a:p>
            <a:r>
              <a:rPr lang="ja-JP" altLang="en-US" sz="1750" b="1" cap="none" spc="0" dirty="0">
                <a:ln w="0"/>
                <a:solidFill>
                  <a:schemeClr val="tx1"/>
                </a:solidFill>
                <a:latin typeface="+mn-ea"/>
              </a:rPr>
              <a:t>接種対象者はマイナポータルに</a:t>
            </a:r>
            <a:endParaRPr lang="en-US" altLang="ja-JP" sz="1750" b="1" cap="none" spc="0" dirty="0">
              <a:ln w="0"/>
              <a:solidFill>
                <a:schemeClr val="tx1"/>
              </a:solidFill>
              <a:latin typeface="+mn-ea"/>
            </a:endParaRPr>
          </a:p>
          <a:p>
            <a:r>
              <a:rPr lang="ja-JP" altLang="en-US" sz="1750" b="1" cap="none" spc="0" dirty="0">
                <a:ln w="0"/>
                <a:solidFill>
                  <a:schemeClr val="tx1"/>
                </a:solidFill>
                <a:latin typeface="+mn-ea"/>
              </a:rPr>
              <a:t>ログインし</a:t>
            </a:r>
            <a:r>
              <a:rPr lang="ja-JP" altLang="en-US" sz="1750" b="1" dirty="0">
                <a:ln w="0"/>
                <a:latin typeface="+mn-ea"/>
              </a:rPr>
              <a:t>デジタル予診票を入力する</a:t>
            </a:r>
            <a:endParaRPr lang="ja-JP" altLang="en-US" sz="1750" b="1" cap="none" spc="0" dirty="0">
              <a:ln w="0"/>
              <a:solidFill>
                <a:schemeClr val="tx1"/>
              </a:solidFill>
              <a:latin typeface="+mn-ea"/>
            </a:endParaRPr>
          </a:p>
        </p:txBody>
      </p:sp>
      <p:pic>
        <p:nvPicPr>
          <p:cNvPr id="32" name="図 31">
            <a:extLst>
              <a:ext uri="{FF2B5EF4-FFF2-40B4-BE49-F238E27FC236}">
                <a16:creationId xmlns:a16="http://schemas.microsoft.com/office/drawing/2014/main" id="{73299328-7CEA-183E-DC00-65336CC75226}"/>
              </a:ext>
            </a:extLst>
          </p:cNvPr>
          <p:cNvPicPr>
            <a:picLocks noChangeAspect="1"/>
          </p:cNvPicPr>
          <p:nvPr/>
        </p:nvPicPr>
        <p:blipFill>
          <a:blip r:embed="rId8"/>
          <a:srcRect b="10716"/>
          <a:stretch/>
        </p:blipFill>
        <p:spPr>
          <a:xfrm>
            <a:off x="2576285" y="3878680"/>
            <a:ext cx="1433192" cy="2758528"/>
          </a:xfrm>
          <a:prstGeom prst="rect">
            <a:avLst/>
          </a:prstGeom>
          <a:effectLst>
            <a:outerShdw blurRad="25400" sx="104000" sy="104000" algn="ctr" rotWithShape="0">
              <a:prstClr val="black">
                <a:alpha val="40000"/>
              </a:prstClr>
            </a:outerShdw>
          </a:effectLst>
        </p:spPr>
      </p:pic>
      <p:pic>
        <p:nvPicPr>
          <p:cNvPr id="33" name="図 32">
            <a:extLst>
              <a:ext uri="{FF2B5EF4-FFF2-40B4-BE49-F238E27FC236}">
                <a16:creationId xmlns:a16="http://schemas.microsoft.com/office/drawing/2014/main" id="{D54E4AD2-5CBA-4A9D-B535-E32973812714}"/>
              </a:ext>
            </a:extLst>
          </p:cNvPr>
          <p:cNvPicPr>
            <a:picLocks noChangeAspect="1"/>
          </p:cNvPicPr>
          <p:nvPr/>
        </p:nvPicPr>
        <p:blipFill>
          <a:blip r:embed="rId9"/>
          <a:srcRect b="15724"/>
          <a:stretch/>
        </p:blipFill>
        <p:spPr>
          <a:xfrm>
            <a:off x="5008782" y="3878679"/>
            <a:ext cx="1452575" cy="2758530"/>
          </a:xfrm>
          <a:prstGeom prst="rect">
            <a:avLst/>
          </a:prstGeom>
          <a:effectLst>
            <a:outerShdw blurRad="25400" sx="103000" sy="103000" algn="ctr" rotWithShape="0">
              <a:prstClr val="black">
                <a:alpha val="40000"/>
              </a:prstClr>
            </a:outerShdw>
          </a:effectLst>
        </p:spPr>
      </p:pic>
      <p:pic>
        <p:nvPicPr>
          <p:cNvPr id="34" name="図 33">
            <a:extLst>
              <a:ext uri="{FF2B5EF4-FFF2-40B4-BE49-F238E27FC236}">
                <a16:creationId xmlns:a16="http://schemas.microsoft.com/office/drawing/2014/main" id="{4E287180-5321-4300-F3DD-3CF0BD39DE9F}"/>
              </a:ext>
            </a:extLst>
          </p:cNvPr>
          <p:cNvPicPr>
            <a:picLocks noChangeAspect="1"/>
          </p:cNvPicPr>
          <p:nvPr/>
        </p:nvPicPr>
        <p:blipFill>
          <a:blip r:embed="rId10"/>
          <a:srcRect b="9081"/>
          <a:stretch/>
        </p:blipFill>
        <p:spPr>
          <a:xfrm>
            <a:off x="7460662" y="3878680"/>
            <a:ext cx="1467683" cy="2758529"/>
          </a:xfrm>
          <a:prstGeom prst="rect">
            <a:avLst/>
          </a:prstGeom>
          <a:effectLst>
            <a:outerShdw blurRad="25400" sx="103000" sy="103000" algn="ctr" rotWithShape="0">
              <a:prstClr val="black">
                <a:alpha val="40000"/>
              </a:prstClr>
            </a:outerShdw>
          </a:effectLst>
        </p:spPr>
      </p:pic>
      <p:grpSp>
        <p:nvGrpSpPr>
          <p:cNvPr id="2" name="グループ化 1">
            <a:extLst>
              <a:ext uri="{FF2B5EF4-FFF2-40B4-BE49-F238E27FC236}">
                <a16:creationId xmlns:a16="http://schemas.microsoft.com/office/drawing/2014/main" id="{F0C09187-747F-1151-F34F-C79EB8A1019E}"/>
              </a:ext>
            </a:extLst>
          </p:cNvPr>
          <p:cNvGrpSpPr/>
          <p:nvPr/>
        </p:nvGrpSpPr>
        <p:grpSpPr>
          <a:xfrm>
            <a:off x="914260" y="1172686"/>
            <a:ext cx="806267" cy="531037"/>
            <a:chOff x="1587572" y="2771555"/>
            <a:chExt cx="888760" cy="585372"/>
          </a:xfrm>
        </p:grpSpPr>
        <p:grpSp>
          <p:nvGrpSpPr>
            <p:cNvPr id="3" name="男性">
              <a:extLst>
                <a:ext uri="{FF2B5EF4-FFF2-40B4-BE49-F238E27FC236}">
                  <a16:creationId xmlns:a16="http://schemas.microsoft.com/office/drawing/2014/main" id="{37E9FD0D-98EC-6071-42E3-F9786F709BB1}"/>
                </a:ext>
              </a:extLst>
            </p:cNvPr>
            <p:cNvGrpSpPr>
              <a:grpSpLocks noChangeAspect="1"/>
            </p:cNvGrpSpPr>
            <p:nvPr/>
          </p:nvGrpSpPr>
          <p:grpSpPr bwMode="auto">
            <a:xfrm>
              <a:off x="1587572" y="2773289"/>
              <a:ext cx="475686" cy="499986"/>
              <a:chOff x="907" y="979"/>
              <a:chExt cx="646" cy="679"/>
            </a:xfrm>
          </p:grpSpPr>
          <p:sp>
            <p:nvSpPr>
              <p:cNvPr id="16" name="Freeform 7">
                <a:extLst>
                  <a:ext uri="{FF2B5EF4-FFF2-40B4-BE49-F238E27FC236}">
                    <a16:creationId xmlns:a16="http://schemas.microsoft.com/office/drawing/2014/main" id="{6C1A3AA5-A9DB-81D5-79D7-D76ACFF8A5B1}"/>
                  </a:ext>
                </a:extLst>
              </p:cNvPr>
              <p:cNvSpPr>
                <a:spLocks noEditPoints="1"/>
              </p:cNvSpPr>
              <p:nvPr/>
            </p:nvSpPr>
            <p:spPr bwMode="auto">
              <a:xfrm>
                <a:off x="1135" y="1039"/>
                <a:ext cx="191" cy="486"/>
              </a:xfrm>
              <a:custGeom>
                <a:avLst/>
                <a:gdLst>
                  <a:gd name="T0" fmla="*/ 28 w 125"/>
                  <a:gd name="T1" fmla="*/ 118 h 319"/>
                  <a:gd name="T2" fmla="*/ 12 w 125"/>
                  <a:gd name="T3" fmla="*/ 71 h 319"/>
                  <a:gd name="T4" fmla="*/ 12 w 125"/>
                  <a:gd name="T5" fmla="*/ 33 h 319"/>
                  <a:gd name="T6" fmla="*/ 113 w 125"/>
                  <a:gd name="T7" fmla="*/ 0 h 319"/>
                  <a:gd name="T8" fmla="*/ 113 w 125"/>
                  <a:gd name="T9" fmla="*/ 71 h 319"/>
                  <a:gd name="T10" fmla="*/ 96 w 125"/>
                  <a:gd name="T11" fmla="*/ 118 h 319"/>
                  <a:gd name="T12" fmla="*/ 94 w 125"/>
                  <a:gd name="T13" fmla="*/ 120 h 319"/>
                  <a:gd name="T14" fmla="*/ 94 w 125"/>
                  <a:gd name="T15" fmla="*/ 136 h 319"/>
                  <a:gd name="T16" fmla="*/ 94 w 125"/>
                  <a:gd name="T17" fmla="*/ 136 h 319"/>
                  <a:gd name="T18" fmla="*/ 62 w 125"/>
                  <a:gd name="T19" fmla="*/ 169 h 319"/>
                  <a:gd name="T20" fmla="*/ 30 w 125"/>
                  <a:gd name="T21" fmla="*/ 136 h 319"/>
                  <a:gd name="T22" fmla="*/ 30 w 125"/>
                  <a:gd name="T23" fmla="*/ 136 h 319"/>
                  <a:gd name="T24" fmla="*/ 30 w 125"/>
                  <a:gd name="T25" fmla="*/ 120 h 319"/>
                  <a:gd name="T26" fmla="*/ 28 w 125"/>
                  <a:gd name="T27" fmla="*/ 118 h 319"/>
                  <a:gd name="T28" fmla="*/ 62 w 125"/>
                  <a:gd name="T29" fmla="*/ 185 h 319"/>
                  <a:gd name="T30" fmla="*/ 18 w 125"/>
                  <a:gd name="T31" fmla="*/ 156 h 319"/>
                  <a:gd name="T32" fmla="*/ 0 w 125"/>
                  <a:gd name="T33" fmla="*/ 159 h 319"/>
                  <a:gd name="T34" fmla="*/ 61 w 125"/>
                  <a:gd name="T35" fmla="*/ 319 h 319"/>
                  <a:gd name="T36" fmla="*/ 64 w 125"/>
                  <a:gd name="T37" fmla="*/ 319 h 319"/>
                  <a:gd name="T38" fmla="*/ 125 w 125"/>
                  <a:gd name="T39" fmla="*/ 159 h 319"/>
                  <a:gd name="T40" fmla="*/ 107 w 125"/>
                  <a:gd name="T41" fmla="*/ 156 h 319"/>
                  <a:gd name="T42" fmla="*/ 62 w 125"/>
                  <a:gd name="T43" fmla="*/ 185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319">
                    <a:moveTo>
                      <a:pt x="28" y="118"/>
                    </a:moveTo>
                    <a:cubicBezTo>
                      <a:pt x="18" y="108"/>
                      <a:pt x="12" y="97"/>
                      <a:pt x="12" y="71"/>
                    </a:cubicBezTo>
                    <a:cubicBezTo>
                      <a:pt x="12" y="33"/>
                      <a:pt x="12" y="33"/>
                      <a:pt x="12" y="33"/>
                    </a:cubicBezTo>
                    <a:cubicBezTo>
                      <a:pt x="113" y="0"/>
                      <a:pt x="113" y="0"/>
                      <a:pt x="113" y="0"/>
                    </a:cubicBezTo>
                    <a:cubicBezTo>
                      <a:pt x="113" y="71"/>
                      <a:pt x="113" y="71"/>
                      <a:pt x="113" y="71"/>
                    </a:cubicBezTo>
                    <a:cubicBezTo>
                      <a:pt x="113" y="97"/>
                      <a:pt x="106" y="108"/>
                      <a:pt x="96" y="118"/>
                    </a:cubicBezTo>
                    <a:cubicBezTo>
                      <a:pt x="94" y="120"/>
                      <a:pt x="94" y="120"/>
                      <a:pt x="94" y="120"/>
                    </a:cubicBezTo>
                    <a:cubicBezTo>
                      <a:pt x="94" y="136"/>
                      <a:pt x="94" y="136"/>
                      <a:pt x="94" y="136"/>
                    </a:cubicBezTo>
                    <a:cubicBezTo>
                      <a:pt x="94" y="136"/>
                      <a:pt x="94" y="136"/>
                      <a:pt x="94" y="136"/>
                    </a:cubicBezTo>
                    <a:cubicBezTo>
                      <a:pt x="94" y="156"/>
                      <a:pt x="82" y="169"/>
                      <a:pt x="62" y="169"/>
                    </a:cubicBezTo>
                    <a:cubicBezTo>
                      <a:pt x="43" y="169"/>
                      <a:pt x="30" y="156"/>
                      <a:pt x="30" y="136"/>
                    </a:cubicBezTo>
                    <a:cubicBezTo>
                      <a:pt x="30" y="136"/>
                      <a:pt x="30" y="136"/>
                      <a:pt x="30" y="136"/>
                    </a:cubicBezTo>
                    <a:cubicBezTo>
                      <a:pt x="30" y="120"/>
                      <a:pt x="30" y="120"/>
                      <a:pt x="30" y="120"/>
                    </a:cubicBezTo>
                    <a:lnTo>
                      <a:pt x="28" y="118"/>
                    </a:lnTo>
                    <a:close/>
                    <a:moveTo>
                      <a:pt x="62" y="185"/>
                    </a:moveTo>
                    <a:cubicBezTo>
                      <a:pt x="41" y="185"/>
                      <a:pt x="25" y="174"/>
                      <a:pt x="18" y="156"/>
                    </a:cubicBezTo>
                    <a:cubicBezTo>
                      <a:pt x="14" y="157"/>
                      <a:pt x="8" y="158"/>
                      <a:pt x="0" y="159"/>
                    </a:cubicBezTo>
                    <a:cubicBezTo>
                      <a:pt x="61" y="319"/>
                      <a:pt x="61" y="319"/>
                      <a:pt x="61" y="319"/>
                    </a:cubicBezTo>
                    <a:cubicBezTo>
                      <a:pt x="64" y="319"/>
                      <a:pt x="64" y="319"/>
                      <a:pt x="64" y="319"/>
                    </a:cubicBezTo>
                    <a:cubicBezTo>
                      <a:pt x="125" y="159"/>
                      <a:pt x="125" y="159"/>
                      <a:pt x="125" y="159"/>
                    </a:cubicBezTo>
                    <a:cubicBezTo>
                      <a:pt x="117" y="158"/>
                      <a:pt x="111" y="157"/>
                      <a:pt x="107" y="156"/>
                    </a:cubicBezTo>
                    <a:cubicBezTo>
                      <a:pt x="100" y="174"/>
                      <a:pt x="83" y="185"/>
                      <a:pt x="62" y="1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000000"/>
                  </a:solidFill>
                  <a:latin typeface="+mn-ea"/>
                </a:endParaRPr>
              </a:p>
            </p:txBody>
          </p:sp>
          <p:sp>
            <p:nvSpPr>
              <p:cNvPr id="17" name="Freeform 8">
                <a:extLst>
                  <a:ext uri="{FF2B5EF4-FFF2-40B4-BE49-F238E27FC236}">
                    <a16:creationId xmlns:a16="http://schemas.microsoft.com/office/drawing/2014/main" id="{AF4A756E-374B-A0F2-B4F8-97D844BDED5C}"/>
                  </a:ext>
                </a:extLst>
              </p:cNvPr>
              <p:cNvSpPr>
                <a:spLocks noEditPoints="1"/>
              </p:cNvSpPr>
              <p:nvPr/>
            </p:nvSpPr>
            <p:spPr bwMode="auto">
              <a:xfrm>
                <a:off x="907" y="979"/>
                <a:ext cx="646" cy="679"/>
              </a:xfrm>
              <a:custGeom>
                <a:avLst/>
                <a:gdLst>
                  <a:gd name="T0" fmla="*/ 16 w 424"/>
                  <a:gd name="T1" fmla="*/ 446 h 446"/>
                  <a:gd name="T2" fmla="*/ 0 w 424"/>
                  <a:gd name="T3" fmla="*/ 430 h 446"/>
                  <a:gd name="T4" fmla="*/ 0 w 424"/>
                  <a:gd name="T5" fmla="*/ 270 h 446"/>
                  <a:gd name="T6" fmla="*/ 64 w 424"/>
                  <a:gd name="T7" fmla="*/ 197 h 446"/>
                  <a:gd name="T8" fmla="*/ 161 w 424"/>
                  <a:gd name="T9" fmla="*/ 181 h 446"/>
                  <a:gd name="T10" fmla="*/ 161 w 424"/>
                  <a:gd name="T11" fmla="*/ 169 h 446"/>
                  <a:gd name="T12" fmla="*/ 142 w 424"/>
                  <a:gd name="T13" fmla="*/ 111 h 446"/>
                  <a:gd name="T14" fmla="*/ 142 w 424"/>
                  <a:gd name="T15" fmla="*/ 58 h 446"/>
                  <a:gd name="T16" fmla="*/ 200 w 424"/>
                  <a:gd name="T17" fmla="*/ 0 h 446"/>
                  <a:gd name="T18" fmla="*/ 225 w 424"/>
                  <a:gd name="T19" fmla="*/ 0 h 446"/>
                  <a:gd name="T20" fmla="*/ 283 w 424"/>
                  <a:gd name="T21" fmla="*/ 58 h 446"/>
                  <a:gd name="T22" fmla="*/ 283 w 424"/>
                  <a:gd name="T23" fmla="*/ 111 h 446"/>
                  <a:gd name="T24" fmla="*/ 264 w 424"/>
                  <a:gd name="T25" fmla="*/ 169 h 446"/>
                  <a:gd name="T26" fmla="*/ 264 w 424"/>
                  <a:gd name="T27" fmla="*/ 181 h 446"/>
                  <a:gd name="T28" fmla="*/ 361 w 424"/>
                  <a:gd name="T29" fmla="*/ 197 h 446"/>
                  <a:gd name="T30" fmla="*/ 424 w 424"/>
                  <a:gd name="T31" fmla="*/ 270 h 446"/>
                  <a:gd name="T32" fmla="*/ 424 w 424"/>
                  <a:gd name="T33" fmla="*/ 430 h 446"/>
                  <a:gd name="T34" fmla="*/ 408 w 424"/>
                  <a:gd name="T35" fmla="*/ 446 h 446"/>
                  <a:gd name="T36" fmla="*/ 16 w 424"/>
                  <a:gd name="T37" fmla="*/ 446 h 446"/>
                  <a:gd name="T38" fmla="*/ 180 w 424"/>
                  <a:gd name="T39" fmla="*/ 160 h 446"/>
                  <a:gd name="T40" fmla="*/ 180 w 424"/>
                  <a:gd name="T41" fmla="*/ 176 h 446"/>
                  <a:gd name="T42" fmla="*/ 180 w 424"/>
                  <a:gd name="T43" fmla="*/ 176 h 446"/>
                  <a:gd name="T44" fmla="*/ 212 w 424"/>
                  <a:gd name="T45" fmla="*/ 209 h 446"/>
                  <a:gd name="T46" fmla="*/ 244 w 424"/>
                  <a:gd name="T47" fmla="*/ 176 h 446"/>
                  <a:gd name="T48" fmla="*/ 244 w 424"/>
                  <a:gd name="T49" fmla="*/ 176 h 446"/>
                  <a:gd name="T50" fmla="*/ 244 w 424"/>
                  <a:gd name="T51" fmla="*/ 160 h 446"/>
                  <a:gd name="T52" fmla="*/ 246 w 424"/>
                  <a:gd name="T53" fmla="*/ 158 h 446"/>
                  <a:gd name="T54" fmla="*/ 263 w 424"/>
                  <a:gd name="T55" fmla="*/ 111 h 446"/>
                  <a:gd name="T56" fmla="*/ 263 w 424"/>
                  <a:gd name="T57" fmla="*/ 40 h 446"/>
                  <a:gd name="T58" fmla="*/ 162 w 424"/>
                  <a:gd name="T59" fmla="*/ 73 h 446"/>
                  <a:gd name="T60" fmla="*/ 162 w 424"/>
                  <a:gd name="T61" fmla="*/ 111 h 446"/>
                  <a:gd name="T62" fmla="*/ 178 w 424"/>
                  <a:gd name="T63" fmla="*/ 158 h 446"/>
                  <a:gd name="T64" fmla="*/ 180 w 424"/>
                  <a:gd name="T65" fmla="*/ 160 h 446"/>
                  <a:gd name="T66" fmla="*/ 212 w 424"/>
                  <a:gd name="T67" fmla="*/ 225 h 446"/>
                  <a:gd name="T68" fmla="*/ 168 w 424"/>
                  <a:gd name="T69" fmla="*/ 196 h 446"/>
                  <a:gd name="T70" fmla="*/ 150 w 424"/>
                  <a:gd name="T71" fmla="*/ 199 h 446"/>
                  <a:gd name="T72" fmla="*/ 211 w 424"/>
                  <a:gd name="T73" fmla="*/ 359 h 446"/>
                  <a:gd name="T74" fmla="*/ 214 w 424"/>
                  <a:gd name="T75" fmla="*/ 359 h 446"/>
                  <a:gd name="T76" fmla="*/ 275 w 424"/>
                  <a:gd name="T77" fmla="*/ 199 h 446"/>
                  <a:gd name="T78" fmla="*/ 257 w 424"/>
                  <a:gd name="T79" fmla="*/ 196 h 446"/>
                  <a:gd name="T80" fmla="*/ 212 w 424"/>
                  <a:gd name="T81" fmla="*/ 22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4" h="446">
                    <a:moveTo>
                      <a:pt x="16" y="446"/>
                    </a:moveTo>
                    <a:cubicBezTo>
                      <a:pt x="6" y="446"/>
                      <a:pt x="0" y="440"/>
                      <a:pt x="0" y="430"/>
                    </a:cubicBezTo>
                    <a:cubicBezTo>
                      <a:pt x="0" y="270"/>
                      <a:pt x="0" y="270"/>
                      <a:pt x="0" y="270"/>
                    </a:cubicBezTo>
                    <a:cubicBezTo>
                      <a:pt x="0" y="227"/>
                      <a:pt x="22" y="203"/>
                      <a:pt x="64" y="197"/>
                    </a:cubicBezTo>
                    <a:cubicBezTo>
                      <a:pt x="95" y="192"/>
                      <a:pt x="139" y="185"/>
                      <a:pt x="161" y="181"/>
                    </a:cubicBezTo>
                    <a:cubicBezTo>
                      <a:pt x="161" y="169"/>
                      <a:pt x="161" y="169"/>
                      <a:pt x="161" y="169"/>
                    </a:cubicBezTo>
                    <a:cubicBezTo>
                      <a:pt x="147" y="154"/>
                      <a:pt x="142" y="137"/>
                      <a:pt x="142" y="111"/>
                    </a:cubicBezTo>
                    <a:cubicBezTo>
                      <a:pt x="142" y="58"/>
                      <a:pt x="142" y="58"/>
                      <a:pt x="142" y="58"/>
                    </a:cubicBezTo>
                    <a:cubicBezTo>
                      <a:pt x="142" y="19"/>
                      <a:pt x="161" y="0"/>
                      <a:pt x="200" y="0"/>
                    </a:cubicBezTo>
                    <a:cubicBezTo>
                      <a:pt x="225" y="0"/>
                      <a:pt x="225" y="0"/>
                      <a:pt x="225" y="0"/>
                    </a:cubicBezTo>
                    <a:cubicBezTo>
                      <a:pt x="263" y="0"/>
                      <a:pt x="283" y="19"/>
                      <a:pt x="283" y="58"/>
                    </a:cubicBezTo>
                    <a:cubicBezTo>
                      <a:pt x="283" y="111"/>
                      <a:pt x="283" y="111"/>
                      <a:pt x="283" y="111"/>
                    </a:cubicBezTo>
                    <a:cubicBezTo>
                      <a:pt x="283" y="137"/>
                      <a:pt x="277" y="154"/>
                      <a:pt x="264" y="169"/>
                    </a:cubicBezTo>
                    <a:cubicBezTo>
                      <a:pt x="264" y="181"/>
                      <a:pt x="264" y="181"/>
                      <a:pt x="264" y="181"/>
                    </a:cubicBezTo>
                    <a:cubicBezTo>
                      <a:pt x="286" y="185"/>
                      <a:pt x="330" y="192"/>
                      <a:pt x="361" y="197"/>
                    </a:cubicBezTo>
                    <a:cubicBezTo>
                      <a:pt x="403" y="203"/>
                      <a:pt x="424" y="227"/>
                      <a:pt x="424" y="270"/>
                    </a:cubicBezTo>
                    <a:cubicBezTo>
                      <a:pt x="424" y="430"/>
                      <a:pt x="424" y="430"/>
                      <a:pt x="424" y="430"/>
                    </a:cubicBezTo>
                    <a:cubicBezTo>
                      <a:pt x="424" y="440"/>
                      <a:pt x="419" y="446"/>
                      <a:pt x="408" y="446"/>
                    </a:cubicBezTo>
                    <a:lnTo>
                      <a:pt x="16" y="446"/>
                    </a:lnTo>
                    <a:close/>
                    <a:moveTo>
                      <a:pt x="180" y="160"/>
                    </a:moveTo>
                    <a:cubicBezTo>
                      <a:pt x="180" y="176"/>
                      <a:pt x="180" y="176"/>
                      <a:pt x="180" y="176"/>
                    </a:cubicBezTo>
                    <a:cubicBezTo>
                      <a:pt x="180" y="176"/>
                      <a:pt x="180" y="176"/>
                      <a:pt x="180" y="176"/>
                    </a:cubicBezTo>
                    <a:cubicBezTo>
                      <a:pt x="180" y="196"/>
                      <a:pt x="193" y="209"/>
                      <a:pt x="212" y="209"/>
                    </a:cubicBezTo>
                    <a:cubicBezTo>
                      <a:pt x="232" y="209"/>
                      <a:pt x="244" y="196"/>
                      <a:pt x="244" y="176"/>
                    </a:cubicBezTo>
                    <a:cubicBezTo>
                      <a:pt x="244" y="176"/>
                      <a:pt x="244" y="176"/>
                      <a:pt x="244" y="176"/>
                    </a:cubicBezTo>
                    <a:cubicBezTo>
                      <a:pt x="244" y="160"/>
                      <a:pt x="244" y="160"/>
                      <a:pt x="244" y="160"/>
                    </a:cubicBezTo>
                    <a:cubicBezTo>
                      <a:pt x="246" y="158"/>
                      <a:pt x="246" y="158"/>
                      <a:pt x="246" y="158"/>
                    </a:cubicBezTo>
                    <a:cubicBezTo>
                      <a:pt x="256" y="148"/>
                      <a:pt x="263" y="137"/>
                      <a:pt x="263" y="111"/>
                    </a:cubicBezTo>
                    <a:cubicBezTo>
                      <a:pt x="263" y="40"/>
                      <a:pt x="263" y="40"/>
                      <a:pt x="263" y="40"/>
                    </a:cubicBezTo>
                    <a:cubicBezTo>
                      <a:pt x="162" y="73"/>
                      <a:pt x="162" y="73"/>
                      <a:pt x="162" y="73"/>
                    </a:cubicBezTo>
                    <a:cubicBezTo>
                      <a:pt x="162" y="111"/>
                      <a:pt x="162" y="111"/>
                      <a:pt x="162" y="111"/>
                    </a:cubicBezTo>
                    <a:cubicBezTo>
                      <a:pt x="162" y="137"/>
                      <a:pt x="168" y="148"/>
                      <a:pt x="178" y="158"/>
                    </a:cubicBezTo>
                    <a:lnTo>
                      <a:pt x="180" y="160"/>
                    </a:lnTo>
                    <a:close/>
                    <a:moveTo>
                      <a:pt x="212" y="225"/>
                    </a:moveTo>
                    <a:cubicBezTo>
                      <a:pt x="191" y="225"/>
                      <a:pt x="175" y="214"/>
                      <a:pt x="168" y="196"/>
                    </a:cubicBezTo>
                    <a:cubicBezTo>
                      <a:pt x="164" y="197"/>
                      <a:pt x="158" y="198"/>
                      <a:pt x="150" y="199"/>
                    </a:cubicBezTo>
                    <a:cubicBezTo>
                      <a:pt x="211" y="359"/>
                      <a:pt x="211" y="359"/>
                      <a:pt x="211" y="359"/>
                    </a:cubicBezTo>
                    <a:cubicBezTo>
                      <a:pt x="214" y="359"/>
                      <a:pt x="214" y="359"/>
                      <a:pt x="214" y="359"/>
                    </a:cubicBezTo>
                    <a:cubicBezTo>
                      <a:pt x="275" y="199"/>
                      <a:pt x="275" y="199"/>
                      <a:pt x="275" y="199"/>
                    </a:cubicBezTo>
                    <a:cubicBezTo>
                      <a:pt x="267" y="198"/>
                      <a:pt x="261" y="197"/>
                      <a:pt x="257" y="196"/>
                    </a:cubicBezTo>
                    <a:cubicBezTo>
                      <a:pt x="250" y="214"/>
                      <a:pt x="233" y="225"/>
                      <a:pt x="212" y="225"/>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FFFFFF"/>
                  </a:solidFill>
                  <a:latin typeface="+mn-ea"/>
                </a:endParaRPr>
              </a:p>
            </p:txBody>
          </p:sp>
        </p:grpSp>
        <p:grpSp>
          <p:nvGrpSpPr>
            <p:cNvPr id="4" name="女性">
              <a:extLst>
                <a:ext uri="{FF2B5EF4-FFF2-40B4-BE49-F238E27FC236}">
                  <a16:creationId xmlns:a16="http://schemas.microsoft.com/office/drawing/2014/main" id="{5D045909-EC68-59A1-9AF7-DE2C8F8F0E14}"/>
                </a:ext>
              </a:extLst>
            </p:cNvPr>
            <p:cNvGrpSpPr>
              <a:grpSpLocks noChangeAspect="1"/>
            </p:cNvGrpSpPr>
            <p:nvPr/>
          </p:nvGrpSpPr>
          <p:grpSpPr bwMode="auto">
            <a:xfrm>
              <a:off x="2037512" y="2771555"/>
              <a:ext cx="438820" cy="501720"/>
              <a:chOff x="2034" y="979"/>
              <a:chExt cx="593" cy="678"/>
            </a:xfrm>
          </p:grpSpPr>
          <p:sp>
            <p:nvSpPr>
              <p:cNvPr id="12" name="Freeform 12">
                <a:extLst>
                  <a:ext uri="{FF2B5EF4-FFF2-40B4-BE49-F238E27FC236}">
                    <a16:creationId xmlns:a16="http://schemas.microsoft.com/office/drawing/2014/main" id="{33713496-56DB-C977-B243-90105F85655E}"/>
                  </a:ext>
                </a:extLst>
              </p:cNvPr>
              <p:cNvSpPr>
                <a:spLocks/>
              </p:cNvSpPr>
              <p:nvPr/>
            </p:nvSpPr>
            <p:spPr bwMode="auto">
              <a:xfrm>
                <a:off x="2212" y="1057"/>
                <a:ext cx="237" cy="332"/>
              </a:xfrm>
              <a:custGeom>
                <a:avLst/>
                <a:gdLst>
                  <a:gd name="T0" fmla="*/ 0 w 156"/>
                  <a:gd name="T1" fmla="*/ 160 h 218"/>
                  <a:gd name="T2" fmla="*/ 51 w 156"/>
                  <a:gd name="T3" fmla="*/ 149 h 218"/>
                  <a:gd name="T4" fmla="*/ 51 w 156"/>
                  <a:gd name="T5" fmla="*/ 118 h 218"/>
                  <a:gd name="T6" fmla="*/ 30 w 156"/>
                  <a:gd name="T7" fmla="*/ 76 h 218"/>
                  <a:gd name="T8" fmla="*/ 30 w 156"/>
                  <a:gd name="T9" fmla="*/ 37 h 218"/>
                  <a:gd name="T10" fmla="*/ 127 w 156"/>
                  <a:gd name="T11" fmla="*/ 0 h 218"/>
                  <a:gd name="T12" fmla="*/ 127 w 156"/>
                  <a:gd name="T13" fmla="*/ 76 h 218"/>
                  <a:gd name="T14" fmla="*/ 106 w 156"/>
                  <a:gd name="T15" fmla="*/ 118 h 218"/>
                  <a:gd name="T16" fmla="*/ 106 w 156"/>
                  <a:gd name="T17" fmla="*/ 149 h 218"/>
                  <a:gd name="T18" fmla="*/ 156 w 156"/>
                  <a:gd name="T19" fmla="*/ 160 h 218"/>
                  <a:gd name="T20" fmla="*/ 0 w 156"/>
                  <a:gd name="T21" fmla="*/ 16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218">
                    <a:moveTo>
                      <a:pt x="0" y="160"/>
                    </a:moveTo>
                    <a:cubicBezTo>
                      <a:pt x="51" y="149"/>
                      <a:pt x="51" y="149"/>
                      <a:pt x="51" y="149"/>
                    </a:cubicBezTo>
                    <a:cubicBezTo>
                      <a:pt x="51" y="118"/>
                      <a:pt x="51" y="118"/>
                      <a:pt x="51" y="118"/>
                    </a:cubicBezTo>
                    <a:cubicBezTo>
                      <a:pt x="38" y="109"/>
                      <a:pt x="30" y="95"/>
                      <a:pt x="30" y="76"/>
                    </a:cubicBezTo>
                    <a:cubicBezTo>
                      <a:pt x="30" y="37"/>
                      <a:pt x="30" y="37"/>
                      <a:pt x="30" y="37"/>
                    </a:cubicBezTo>
                    <a:cubicBezTo>
                      <a:pt x="127" y="0"/>
                      <a:pt x="127" y="0"/>
                      <a:pt x="127" y="0"/>
                    </a:cubicBezTo>
                    <a:cubicBezTo>
                      <a:pt x="127" y="76"/>
                      <a:pt x="127" y="76"/>
                      <a:pt x="127" y="76"/>
                    </a:cubicBezTo>
                    <a:cubicBezTo>
                      <a:pt x="127" y="95"/>
                      <a:pt x="119" y="109"/>
                      <a:pt x="106" y="118"/>
                    </a:cubicBezTo>
                    <a:cubicBezTo>
                      <a:pt x="106" y="149"/>
                      <a:pt x="106" y="149"/>
                      <a:pt x="106" y="149"/>
                    </a:cubicBezTo>
                    <a:cubicBezTo>
                      <a:pt x="156" y="160"/>
                      <a:pt x="156" y="160"/>
                      <a:pt x="156" y="160"/>
                    </a:cubicBezTo>
                    <a:cubicBezTo>
                      <a:pt x="113" y="218"/>
                      <a:pt x="44" y="218"/>
                      <a:pt x="0" y="1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000000"/>
                  </a:solidFill>
                  <a:latin typeface="+mn-ea"/>
                </a:endParaRPr>
              </a:p>
            </p:txBody>
          </p:sp>
          <p:sp>
            <p:nvSpPr>
              <p:cNvPr id="14" name="Freeform 13">
                <a:extLst>
                  <a:ext uri="{FF2B5EF4-FFF2-40B4-BE49-F238E27FC236}">
                    <a16:creationId xmlns:a16="http://schemas.microsoft.com/office/drawing/2014/main" id="{791BFEC3-B09F-1C85-9805-32B805A459CB}"/>
                  </a:ext>
                </a:extLst>
              </p:cNvPr>
              <p:cNvSpPr>
                <a:spLocks noEditPoints="1"/>
              </p:cNvSpPr>
              <p:nvPr/>
            </p:nvSpPr>
            <p:spPr bwMode="auto">
              <a:xfrm>
                <a:off x="2034" y="979"/>
                <a:ext cx="593" cy="678"/>
              </a:xfrm>
              <a:custGeom>
                <a:avLst/>
                <a:gdLst>
                  <a:gd name="T0" fmla="*/ 314 w 390"/>
                  <a:gd name="T1" fmla="*/ 203 h 445"/>
                  <a:gd name="T2" fmla="*/ 243 w 390"/>
                  <a:gd name="T3" fmla="*/ 188 h 445"/>
                  <a:gd name="T4" fmla="*/ 243 w 390"/>
                  <a:gd name="T5" fmla="*/ 176 h 445"/>
                  <a:gd name="T6" fmla="*/ 280 w 390"/>
                  <a:gd name="T7" fmla="*/ 168 h 445"/>
                  <a:gd name="T8" fmla="*/ 270 w 390"/>
                  <a:gd name="T9" fmla="*/ 73 h 445"/>
                  <a:gd name="T10" fmla="*/ 195 w 390"/>
                  <a:gd name="T11" fmla="*/ 0 h 445"/>
                  <a:gd name="T12" fmla="*/ 120 w 390"/>
                  <a:gd name="T13" fmla="*/ 73 h 445"/>
                  <a:gd name="T14" fmla="*/ 110 w 390"/>
                  <a:gd name="T15" fmla="*/ 168 h 445"/>
                  <a:gd name="T16" fmla="*/ 147 w 390"/>
                  <a:gd name="T17" fmla="*/ 176 h 445"/>
                  <a:gd name="T18" fmla="*/ 147 w 390"/>
                  <a:gd name="T19" fmla="*/ 188 h 445"/>
                  <a:gd name="T20" fmla="*/ 77 w 390"/>
                  <a:gd name="T21" fmla="*/ 203 h 445"/>
                  <a:gd name="T22" fmla="*/ 6 w 390"/>
                  <a:gd name="T23" fmla="*/ 304 h 445"/>
                  <a:gd name="T24" fmla="*/ 19 w 390"/>
                  <a:gd name="T25" fmla="*/ 429 h 445"/>
                  <a:gd name="T26" fmla="*/ 37 w 390"/>
                  <a:gd name="T27" fmla="*/ 445 h 445"/>
                  <a:gd name="T28" fmla="*/ 354 w 390"/>
                  <a:gd name="T29" fmla="*/ 445 h 445"/>
                  <a:gd name="T30" fmla="*/ 371 w 390"/>
                  <a:gd name="T31" fmla="*/ 429 h 445"/>
                  <a:gd name="T32" fmla="*/ 385 w 390"/>
                  <a:gd name="T33" fmla="*/ 304 h 445"/>
                  <a:gd name="T34" fmla="*/ 314 w 390"/>
                  <a:gd name="T35" fmla="*/ 203 h 445"/>
                  <a:gd name="T36" fmla="*/ 117 w 390"/>
                  <a:gd name="T37" fmla="*/ 211 h 445"/>
                  <a:gd name="T38" fmla="*/ 168 w 390"/>
                  <a:gd name="T39" fmla="*/ 200 h 445"/>
                  <a:gd name="T40" fmla="*/ 168 w 390"/>
                  <a:gd name="T41" fmla="*/ 169 h 445"/>
                  <a:gd name="T42" fmla="*/ 147 w 390"/>
                  <a:gd name="T43" fmla="*/ 127 h 445"/>
                  <a:gd name="T44" fmla="*/ 147 w 390"/>
                  <a:gd name="T45" fmla="*/ 88 h 445"/>
                  <a:gd name="T46" fmla="*/ 244 w 390"/>
                  <a:gd name="T47" fmla="*/ 51 h 445"/>
                  <a:gd name="T48" fmla="*/ 244 w 390"/>
                  <a:gd name="T49" fmla="*/ 127 h 445"/>
                  <a:gd name="T50" fmla="*/ 223 w 390"/>
                  <a:gd name="T51" fmla="*/ 169 h 445"/>
                  <a:gd name="T52" fmla="*/ 223 w 390"/>
                  <a:gd name="T53" fmla="*/ 200 h 445"/>
                  <a:gd name="T54" fmla="*/ 273 w 390"/>
                  <a:gd name="T55" fmla="*/ 211 h 445"/>
                  <a:gd name="T56" fmla="*/ 117 w 390"/>
                  <a:gd name="T57" fmla="*/ 21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0" h="445">
                    <a:moveTo>
                      <a:pt x="314" y="203"/>
                    </a:moveTo>
                    <a:cubicBezTo>
                      <a:pt x="297" y="199"/>
                      <a:pt x="270" y="194"/>
                      <a:pt x="243" y="188"/>
                    </a:cubicBezTo>
                    <a:cubicBezTo>
                      <a:pt x="243" y="176"/>
                      <a:pt x="243" y="176"/>
                      <a:pt x="243" y="176"/>
                    </a:cubicBezTo>
                    <a:cubicBezTo>
                      <a:pt x="280" y="168"/>
                      <a:pt x="280" y="168"/>
                      <a:pt x="280" y="168"/>
                    </a:cubicBezTo>
                    <a:cubicBezTo>
                      <a:pt x="280" y="168"/>
                      <a:pt x="272" y="86"/>
                      <a:pt x="270" y="73"/>
                    </a:cubicBezTo>
                    <a:cubicBezTo>
                      <a:pt x="265" y="23"/>
                      <a:pt x="231" y="0"/>
                      <a:pt x="195" y="0"/>
                    </a:cubicBezTo>
                    <a:cubicBezTo>
                      <a:pt x="160" y="0"/>
                      <a:pt x="126" y="23"/>
                      <a:pt x="120" y="73"/>
                    </a:cubicBezTo>
                    <a:cubicBezTo>
                      <a:pt x="119" y="86"/>
                      <a:pt x="110" y="168"/>
                      <a:pt x="110" y="168"/>
                    </a:cubicBezTo>
                    <a:cubicBezTo>
                      <a:pt x="147" y="176"/>
                      <a:pt x="147" y="176"/>
                      <a:pt x="147" y="176"/>
                    </a:cubicBezTo>
                    <a:cubicBezTo>
                      <a:pt x="147" y="188"/>
                      <a:pt x="147" y="188"/>
                      <a:pt x="147" y="188"/>
                    </a:cubicBezTo>
                    <a:cubicBezTo>
                      <a:pt x="120" y="194"/>
                      <a:pt x="94" y="199"/>
                      <a:pt x="77" y="203"/>
                    </a:cubicBezTo>
                    <a:cubicBezTo>
                      <a:pt x="20" y="215"/>
                      <a:pt x="0" y="247"/>
                      <a:pt x="6" y="304"/>
                    </a:cubicBezTo>
                    <a:cubicBezTo>
                      <a:pt x="8" y="323"/>
                      <a:pt x="14" y="376"/>
                      <a:pt x="19" y="429"/>
                    </a:cubicBezTo>
                    <a:cubicBezTo>
                      <a:pt x="20" y="438"/>
                      <a:pt x="27" y="445"/>
                      <a:pt x="37" y="445"/>
                    </a:cubicBezTo>
                    <a:cubicBezTo>
                      <a:pt x="354" y="445"/>
                      <a:pt x="354" y="445"/>
                      <a:pt x="354" y="445"/>
                    </a:cubicBezTo>
                    <a:cubicBezTo>
                      <a:pt x="364" y="445"/>
                      <a:pt x="370" y="438"/>
                      <a:pt x="371" y="429"/>
                    </a:cubicBezTo>
                    <a:cubicBezTo>
                      <a:pt x="377" y="376"/>
                      <a:pt x="383" y="323"/>
                      <a:pt x="385" y="304"/>
                    </a:cubicBezTo>
                    <a:cubicBezTo>
                      <a:pt x="390" y="247"/>
                      <a:pt x="370" y="215"/>
                      <a:pt x="314" y="203"/>
                    </a:cubicBezTo>
                    <a:close/>
                    <a:moveTo>
                      <a:pt x="117" y="211"/>
                    </a:moveTo>
                    <a:cubicBezTo>
                      <a:pt x="168" y="200"/>
                      <a:pt x="168" y="200"/>
                      <a:pt x="168" y="200"/>
                    </a:cubicBezTo>
                    <a:cubicBezTo>
                      <a:pt x="168" y="169"/>
                      <a:pt x="168" y="169"/>
                      <a:pt x="168" y="169"/>
                    </a:cubicBezTo>
                    <a:cubicBezTo>
                      <a:pt x="155" y="160"/>
                      <a:pt x="147" y="146"/>
                      <a:pt x="147" y="127"/>
                    </a:cubicBezTo>
                    <a:cubicBezTo>
                      <a:pt x="147" y="88"/>
                      <a:pt x="147" y="88"/>
                      <a:pt x="147" y="88"/>
                    </a:cubicBezTo>
                    <a:cubicBezTo>
                      <a:pt x="244" y="51"/>
                      <a:pt x="244" y="51"/>
                      <a:pt x="244" y="51"/>
                    </a:cubicBezTo>
                    <a:cubicBezTo>
                      <a:pt x="244" y="127"/>
                      <a:pt x="244" y="127"/>
                      <a:pt x="244" y="127"/>
                    </a:cubicBezTo>
                    <a:cubicBezTo>
                      <a:pt x="244" y="146"/>
                      <a:pt x="236" y="160"/>
                      <a:pt x="223" y="169"/>
                    </a:cubicBezTo>
                    <a:cubicBezTo>
                      <a:pt x="223" y="200"/>
                      <a:pt x="223" y="200"/>
                      <a:pt x="223" y="200"/>
                    </a:cubicBezTo>
                    <a:cubicBezTo>
                      <a:pt x="273" y="211"/>
                      <a:pt x="273" y="211"/>
                      <a:pt x="273" y="211"/>
                    </a:cubicBezTo>
                    <a:cubicBezTo>
                      <a:pt x="230" y="269"/>
                      <a:pt x="161" y="269"/>
                      <a:pt x="117" y="211"/>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FFFFFF"/>
                  </a:solidFill>
                  <a:latin typeface="+mn-ea"/>
                </a:endParaRPr>
              </a:p>
            </p:txBody>
          </p:sp>
        </p:grpSp>
        <p:grpSp>
          <p:nvGrpSpPr>
            <p:cNvPr id="8" name="乳児">
              <a:extLst>
                <a:ext uri="{FF2B5EF4-FFF2-40B4-BE49-F238E27FC236}">
                  <a16:creationId xmlns:a16="http://schemas.microsoft.com/office/drawing/2014/main" id="{219EF7FA-DFDE-C067-4E0F-3E7FEF60B80F}"/>
                </a:ext>
              </a:extLst>
            </p:cNvPr>
            <p:cNvGrpSpPr>
              <a:grpSpLocks noChangeAspect="1"/>
            </p:cNvGrpSpPr>
            <p:nvPr/>
          </p:nvGrpSpPr>
          <p:grpSpPr bwMode="auto">
            <a:xfrm>
              <a:off x="1885774" y="2898961"/>
              <a:ext cx="324559" cy="457966"/>
              <a:chOff x="5445" y="2108"/>
              <a:chExt cx="489" cy="690"/>
            </a:xfrm>
          </p:grpSpPr>
          <p:sp>
            <p:nvSpPr>
              <p:cNvPr id="9" name="Freeform 54">
                <a:extLst>
                  <a:ext uri="{FF2B5EF4-FFF2-40B4-BE49-F238E27FC236}">
                    <a16:creationId xmlns:a16="http://schemas.microsoft.com/office/drawing/2014/main" id="{9A3A4B11-E282-38C3-3A49-09C7E1669483}"/>
                  </a:ext>
                </a:extLst>
              </p:cNvPr>
              <p:cNvSpPr>
                <a:spLocks noEditPoints="1"/>
              </p:cNvSpPr>
              <p:nvPr/>
            </p:nvSpPr>
            <p:spPr bwMode="auto">
              <a:xfrm>
                <a:off x="5477" y="2144"/>
                <a:ext cx="425" cy="624"/>
              </a:xfrm>
              <a:custGeom>
                <a:avLst/>
                <a:gdLst>
                  <a:gd name="T0" fmla="*/ 140 w 279"/>
                  <a:gd name="T1" fmla="*/ 99 h 410"/>
                  <a:gd name="T2" fmla="*/ 124 w 279"/>
                  <a:gd name="T3" fmla="*/ 83 h 410"/>
                  <a:gd name="T4" fmla="*/ 140 w 279"/>
                  <a:gd name="T5" fmla="*/ 68 h 410"/>
                  <a:gd name="T6" fmla="*/ 155 w 279"/>
                  <a:gd name="T7" fmla="*/ 83 h 410"/>
                  <a:gd name="T8" fmla="*/ 140 w 279"/>
                  <a:gd name="T9" fmla="*/ 99 h 410"/>
                  <a:gd name="T10" fmla="*/ 91 w 279"/>
                  <a:gd name="T11" fmla="*/ 46 h 410"/>
                  <a:gd name="T12" fmla="*/ 105 w 279"/>
                  <a:gd name="T13" fmla="*/ 12 h 410"/>
                  <a:gd name="T14" fmla="*/ 136 w 279"/>
                  <a:gd name="T15" fmla="*/ 6 h 410"/>
                  <a:gd name="T16" fmla="*/ 152 w 279"/>
                  <a:gd name="T17" fmla="*/ 12 h 410"/>
                  <a:gd name="T18" fmla="*/ 179 w 279"/>
                  <a:gd name="T19" fmla="*/ 17 h 410"/>
                  <a:gd name="T20" fmla="*/ 188 w 279"/>
                  <a:gd name="T21" fmla="*/ 46 h 410"/>
                  <a:gd name="T22" fmla="*/ 188 w 279"/>
                  <a:gd name="T23" fmla="*/ 60 h 410"/>
                  <a:gd name="T24" fmla="*/ 170 w 279"/>
                  <a:gd name="T25" fmla="*/ 98 h 410"/>
                  <a:gd name="T26" fmla="*/ 174 w 279"/>
                  <a:gd name="T27" fmla="*/ 83 h 410"/>
                  <a:gd name="T28" fmla="*/ 140 w 279"/>
                  <a:gd name="T29" fmla="*/ 49 h 410"/>
                  <a:gd name="T30" fmla="*/ 106 w 279"/>
                  <a:gd name="T31" fmla="*/ 83 h 410"/>
                  <a:gd name="T32" fmla="*/ 109 w 279"/>
                  <a:gd name="T33" fmla="*/ 98 h 410"/>
                  <a:gd name="T34" fmla="*/ 91 w 279"/>
                  <a:gd name="T35" fmla="*/ 60 h 410"/>
                  <a:gd name="T36" fmla="*/ 91 w 279"/>
                  <a:gd name="T37" fmla="*/ 46 h 410"/>
                  <a:gd name="T38" fmla="*/ 279 w 279"/>
                  <a:gd name="T39" fmla="*/ 196 h 410"/>
                  <a:gd name="T40" fmla="*/ 247 w 279"/>
                  <a:gd name="T41" fmla="*/ 196 h 410"/>
                  <a:gd name="T42" fmla="*/ 227 w 279"/>
                  <a:gd name="T43" fmla="*/ 217 h 410"/>
                  <a:gd name="T44" fmla="*/ 227 w 279"/>
                  <a:gd name="T45" fmla="*/ 380 h 410"/>
                  <a:gd name="T46" fmla="*/ 140 w 279"/>
                  <a:gd name="T47" fmla="*/ 410 h 410"/>
                  <a:gd name="T48" fmla="*/ 52 w 279"/>
                  <a:gd name="T49" fmla="*/ 380 h 410"/>
                  <a:gd name="T50" fmla="*/ 52 w 279"/>
                  <a:gd name="T51" fmla="*/ 217 h 410"/>
                  <a:gd name="T52" fmla="*/ 32 w 279"/>
                  <a:gd name="T53" fmla="*/ 196 h 410"/>
                  <a:gd name="T54" fmla="*/ 0 w 279"/>
                  <a:gd name="T55" fmla="*/ 196 h 410"/>
                  <a:gd name="T56" fmla="*/ 0 w 279"/>
                  <a:gd name="T57" fmla="*/ 123 h 410"/>
                  <a:gd name="T58" fmla="*/ 86 w 279"/>
                  <a:gd name="T59" fmla="*/ 104 h 410"/>
                  <a:gd name="T60" fmla="*/ 100 w 279"/>
                  <a:gd name="T61" fmla="*/ 116 h 410"/>
                  <a:gd name="T62" fmla="*/ 128 w 279"/>
                  <a:gd name="T63" fmla="*/ 164 h 410"/>
                  <a:gd name="T64" fmla="*/ 79 w 279"/>
                  <a:gd name="T65" fmla="*/ 247 h 410"/>
                  <a:gd name="T66" fmla="*/ 97 w 279"/>
                  <a:gd name="T67" fmla="*/ 257 h 410"/>
                  <a:gd name="T68" fmla="*/ 179 w 279"/>
                  <a:gd name="T69" fmla="*/ 116 h 410"/>
                  <a:gd name="T70" fmla="*/ 193 w 279"/>
                  <a:gd name="T71" fmla="*/ 104 h 410"/>
                  <a:gd name="T72" fmla="*/ 279 w 279"/>
                  <a:gd name="T73" fmla="*/ 123 h 410"/>
                  <a:gd name="T74" fmla="*/ 279 w 279"/>
                  <a:gd name="T75" fmla="*/ 19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9" h="410">
                    <a:moveTo>
                      <a:pt x="140" y="99"/>
                    </a:moveTo>
                    <a:cubicBezTo>
                      <a:pt x="131" y="99"/>
                      <a:pt x="124" y="92"/>
                      <a:pt x="124" y="83"/>
                    </a:cubicBezTo>
                    <a:cubicBezTo>
                      <a:pt x="124" y="75"/>
                      <a:pt x="131" y="68"/>
                      <a:pt x="140" y="68"/>
                    </a:cubicBezTo>
                    <a:cubicBezTo>
                      <a:pt x="148" y="68"/>
                      <a:pt x="155" y="75"/>
                      <a:pt x="155" y="83"/>
                    </a:cubicBezTo>
                    <a:cubicBezTo>
                      <a:pt x="155" y="92"/>
                      <a:pt x="148" y="99"/>
                      <a:pt x="140" y="99"/>
                    </a:cubicBezTo>
                    <a:close/>
                    <a:moveTo>
                      <a:pt x="91" y="46"/>
                    </a:moveTo>
                    <a:cubicBezTo>
                      <a:pt x="91" y="32"/>
                      <a:pt x="96" y="20"/>
                      <a:pt x="105" y="12"/>
                    </a:cubicBezTo>
                    <a:cubicBezTo>
                      <a:pt x="111" y="5"/>
                      <a:pt x="122" y="0"/>
                      <a:pt x="136" y="6"/>
                    </a:cubicBezTo>
                    <a:cubicBezTo>
                      <a:pt x="143" y="9"/>
                      <a:pt x="149" y="11"/>
                      <a:pt x="152" y="12"/>
                    </a:cubicBezTo>
                    <a:cubicBezTo>
                      <a:pt x="161" y="17"/>
                      <a:pt x="171" y="18"/>
                      <a:pt x="179" y="17"/>
                    </a:cubicBezTo>
                    <a:cubicBezTo>
                      <a:pt x="185" y="25"/>
                      <a:pt x="188" y="35"/>
                      <a:pt x="188" y="46"/>
                    </a:cubicBezTo>
                    <a:cubicBezTo>
                      <a:pt x="188" y="60"/>
                      <a:pt x="188" y="60"/>
                      <a:pt x="188" y="60"/>
                    </a:cubicBezTo>
                    <a:cubicBezTo>
                      <a:pt x="188" y="75"/>
                      <a:pt x="181" y="89"/>
                      <a:pt x="170" y="98"/>
                    </a:cubicBezTo>
                    <a:cubicBezTo>
                      <a:pt x="172" y="93"/>
                      <a:pt x="174" y="89"/>
                      <a:pt x="174" y="83"/>
                    </a:cubicBezTo>
                    <a:cubicBezTo>
                      <a:pt x="174" y="65"/>
                      <a:pt x="158" y="49"/>
                      <a:pt x="140" y="49"/>
                    </a:cubicBezTo>
                    <a:cubicBezTo>
                      <a:pt x="121" y="49"/>
                      <a:pt x="106" y="65"/>
                      <a:pt x="106" y="83"/>
                    </a:cubicBezTo>
                    <a:cubicBezTo>
                      <a:pt x="106" y="89"/>
                      <a:pt x="107" y="93"/>
                      <a:pt x="109" y="98"/>
                    </a:cubicBezTo>
                    <a:cubicBezTo>
                      <a:pt x="98" y="89"/>
                      <a:pt x="91" y="75"/>
                      <a:pt x="91" y="60"/>
                    </a:cubicBezTo>
                    <a:lnTo>
                      <a:pt x="91" y="46"/>
                    </a:lnTo>
                    <a:close/>
                    <a:moveTo>
                      <a:pt x="279" y="196"/>
                    </a:moveTo>
                    <a:cubicBezTo>
                      <a:pt x="247" y="196"/>
                      <a:pt x="247" y="196"/>
                      <a:pt x="247" y="196"/>
                    </a:cubicBezTo>
                    <a:cubicBezTo>
                      <a:pt x="236" y="196"/>
                      <a:pt x="227" y="206"/>
                      <a:pt x="227" y="217"/>
                    </a:cubicBezTo>
                    <a:cubicBezTo>
                      <a:pt x="227" y="380"/>
                      <a:pt x="227" y="380"/>
                      <a:pt x="227" y="380"/>
                    </a:cubicBezTo>
                    <a:cubicBezTo>
                      <a:pt x="215" y="390"/>
                      <a:pt x="185" y="410"/>
                      <a:pt x="140" y="410"/>
                    </a:cubicBezTo>
                    <a:cubicBezTo>
                      <a:pt x="94" y="410"/>
                      <a:pt x="64" y="390"/>
                      <a:pt x="52" y="380"/>
                    </a:cubicBezTo>
                    <a:cubicBezTo>
                      <a:pt x="52" y="217"/>
                      <a:pt x="52" y="217"/>
                      <a:pt x="52" y="217"/>
                    </a:cubicBezTo>
                    <a:cubicBezTo>
                      <a:pt x="52" y="206"/>
                      <a:pt x="43" y="196"/>
                      <a:pt x="32" y="196"/>
                    </a:cubicBezTo>
                    <a:cubicBezTo>
                      <a:pt x="0" y="196"/>
                      <a:pt x="0" y="196"/>
                      <a:pt x="0" y="196"/>
                    </a:cubicBezTo>
                    <a:cubicBezTo>
                      <a:pt x="0" y="123"/>
                      <a:pt x="0" y="123"/>
                      <a:pt x="0" y="123"/>
                    </a:cubicBezTo>
                    <a:cubicBezTo>
                      <a:pt x="86" y="104"/>
                      <a:pt x="86" y="104"/>
                      <a:pt x="86" y="104"/>
                    </a:cubicBezTo>
                    <a:cubicBezTo>
                      <a:pt x="90" y="109"/>
                      <a:pt x="95" y="113"/>
                      <a:pt x="100" y="116"/>
                    </a:cubicBezTo>
                    <a:cubicBezTo>
                      <a:pt x="128" y="164"/>
                      <a:pt x="128" y="164"/>
                      <a:pt x="128" y="164"/>
                    </a:cubicBezTo>
                    <a:cubicBezTo>
                      <a:pt x="79" y="247"/>
                      <a:pt x="79" y="247"/>
                      <a:pt x="79" y="247"/>
                    </a:cubicBezTo>
                    <a:cubicBezTo>
                      <a:pt x="97" y="257"/>
                      <a:pt x="97" y="257"/>
                      <a:pt x="97" y="257"/>
                    </a:cubicBezTo>
                    <a:cubicBezTo>
                      <a:pt x="179" y="116"/>
                      <a:pt x="179" y="116"/>
                      <a:pt x="179" y="116"/>
                    </a:cubicBezTo>
                    <a:cubicBezTo>
                      <a:pt x="184" y="113"/>
                      <a:pt x="189" y="109"/>
                      <a:pt x="193" y="104"/>
                    </a:cubicBezTo>
                    <a:cubicBezTo>
                      <a:pt x="279" y="123"/>
                      <a:pt x="279" y="123"/>
                      <a:pt x="279" y="123"/>
                    </a:cubicBezTo>
                    <a:lnTo>
                      <a:pt x="279" y="1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000000"/>
                  </a:solidFill>
                  <a:latin typeface="+mn-ea"/>
                </a:endParaRPr>
              </a:p>
            </p:txBody>
          </p:sp>
          <p:sp>
            <p:nvSpPr>
              <p:cNvPr id="10" name="Freeform 53">
                <a:extLst>
                  <a:ext uri="{FF2B5EF4-FFF2-40B4-BE49-F238E27FC236}">
                    <a16:creationId xmlns:a16="http://schemas.microsoft.com/office/drawing/2014/main" id="{FB81F1A6-BBC1-CCEF-FFFE-E8A2CEFF2C29}"/>
                  </a:ext>
                </a:extLst>
              </p:cNvPr>
              <p:cNvSpPr>
                <a:spLocks noEditPoints="1"/>
              </p:cNvSpPr>
              <p:nvPr/>
            </p:nvSpPr>
            <p:spPr bwMode="auto">
              <a:xfrm>
                <a:off x="5445" y="2108"/>
                <a:ext cx="489" cy="690"/>
              </a:xfrm>
              <a:custGeom>
                <a:avLst/>
                <a:gdLst>
                  <a:gd name="T0" fmla="*/ 309 w 321"/>
                  <a:gd name="T1" fmla="*/ 128 h 454"/>
                  <a:gd name="T2" fmla="*/ 225 w 321"/>
                  <a:gd name="T3" fmla="*/ 110 h 454"/>
                  <a:gd name="T4" fmla="*/ 230 w 321"/>
                  <a:gd name="T5" fmla="*/ 84 h 454"/>
                  <a:gd name="T6" fmla="*/ 230 w 321"/>
                  <a:gd name="T7" fmla="*/ 70 h 454"/>
                  <a:gd name="T8" fmla="*/ 161 w 321"/>
                  <a:gd name="T9" fmla="*/ 0 h 454"/>
                  <a:gd name="T10" fmla="*/ 91 w 321"/>
                  <a:gd name="T11" fmla="*/ 70 h 454"/>
                  <a:gd name="T12" fmla="*/ 91 w 321"/>
                  <a:gd name="T13" fmla="*/ 84 h 454"/>
                  <a:gd name="T14" fmla="*/ 96 w 321"/>
                  <a:gd name="T15" fmla="*/ 110 h 454"/>
                  <a:gd name="T16" fmla="*/ 12 w 321"/>
                  <a:gd name="T17" fmla="*/ 128 h 454"/>
                  <a:gd name="T18" fmla="*/ 0 w 321"/>
                  <a:gd name="T19" fmla="*/ 143 h 454"/>
                  <a:gd name="T20" fmla="*/ 0 w 321"/>
                  <a:gd name="T21" fmla="*/ 231 h 454"/>
                  <a:gd name="T22" fmla="*/ 11 w 321"/>
                  <a:gd name="T23" fmla="*/ 241 h 454"/>
                  <a:gd name="T24" fmla="*/ 43 w 321"/>
                  <a:gd name="T25" fmla="*/ 241 h 454"/>
                  <a:gd name="T26" fmla="*/ 53 w 321"/>
                  <a:gd name="T27" fmla="*/ 251 h 454"/>
                  <a:gd name="T28" fmla="*/ 53 w 321"/>
                  <a:gd name="T29" fmla="*/ 413 h 454"/>
                  <a:gd name="T30" fmla="*/ 161 w 321"/>
                  <a:gd name="T31" fmla="*/ 454 h 454"/>
                  <a:gd name="T32" fmla="*/ 268 w 321"/>
                  <a:gd name="T33" fmla="*/ 413 h 454"/>
                  <a:gd name="T34" fmla="*/ 268 w 321"/>
                  <a:gd name="T35" fmla="*/ 251 h 454"/>
                  <a:gd name="T36" fmla="*/ 279 w 321"/>
                  <a:gd name="T37" fmla="*/ 241 h 454"/>
                  <a:gd name="T38" fmla="*/ 311 w 321"/>
                  <a:gd name="T39" fmla="*/ 241 h 454"/>
                  <a:gd name="T40" fmla="*/ 321 w 321"/>
                  <a:gd name="T41" fmla="*/ 231 h 454"/>
                  <a:gd name="T42" fmla="*/ 321 w 321"/>
                  <a:gd name="T43" fmla="*/ 143 h 454"/>
                  <a:gd name="T44" fmla="*/ 309 w 321"/>
                  <a:gd name="T45" fmla="*/ 128 h 454"/>
                  <a:gd name="T46" fmla="*/ 161 w 321"/>
                  <a:gd name="T47" fmla="*/ 123 h 454"/>
                  <a:gd name="T48" fmla="*/ 145 w 321"/>
                  <a:gd name="T49" fmla="*/ 107 h 454"/>
                  <a:gd name="T50" fmla="*/ 161 w 321"/>
                  <a:gd name="T51" fmla="*/ 92 h 454"/>
                  <a:gd name="T52" fmla="*/ 176 w 321"/>
                  <a:gd name="T53" fmla="*/ 107 h 454"/>
                  <a:gd name="T54" fmla="*/ 161 w 321"/>
                  <a:gd name="T55" fmla="*/ 123 h 454"/>
                  <a:gd name="T56" fmla="*/ 112 w 321"/>
                  <a:gd name="T57" fmla="*/ 70 h 454"/>
                  <a:gd name="T58" fmla="*/ 126 w 321"/>
                  <a:gd name="T59" fmla="*/ 36 h 454"/>
                  <a:gd name="T60" fmla="*/ 157 w 321"/>
                  <a:gd name="T61" fmla="*/ 30 h 454"/>
                  <a:gd name="T62" fmla="*/ 173 w 321"/>
                  <a:gd name="T63" fmla="*/ 36 h 454"/>
                  <a:gd name="T64" fmla="*/ 200 w 321"/>
                  <a:gd name="T65" fmla="*/ 41 h 454"/>
                  <a:gd name="T66" fmla="*/ 209 w 321"/>
                  <a:gd name="T67" fmla="*/ 70 h 454"/>
                  <a:gd name="T68" fmla="*/ 209 w 321"/>
                  <a:gd name="T69" fmla="*/ 84 h 454"/>
                  <a:gd name="T70" fmla="*/ 191 w 321"/>
                  <a:gd name="T71" fmla="*/ 122 h 454"/>
                  <a:gd name="T72" fmla="*/ 195 w 321"/>
                  <a:gd name="T73" fmla="*/ 107 h 454"/>
                  <a:gd name="T74" fmla="*/ 161 w 321"/>
                  <a:gd name="T75" fmla="*/ 73 h 454"/>
                  <a:gd name="T76" fmla="*/ 127 w 321"/>
                  <a:gd name="T77" fmla="*/ 107 h 454"/>
                  <a:gd name="T78" fmla="*/ 130 w 321"/>
                  <a:gd name="T79" fmla="*/ 122 h 454"/>
                  <a:gd name="T80" fmla="*/ 112 w 321"/>
                  <a:gd name="T81" fmla="*/ 84 h 454"/>
                  <a:gd name="T82" fmla="*/ 112 w 321"/>
                  <a:gd name="T83" fmla="*/ 70 h 454"/>
                  <a:gd name="T84" fmla="*/ 300 w 321"/>
                  <a:gd name="T85" fmla="*/ 220 h 454"/>
                  <a:gd name="T86" fmla="*/ 268 w 321"/>
                  <a:gd name="T87" fmla="*/ 220 h 454"/>
                  <a:gd name="T88" fmla="*/ 248 w 321"/>
                  <a:gd name="T89" fmla="*/ 241 h 454"/>
                  <a:gd name="T90" fmla="*/ 248 w 321"/>
                  <a:gd name="T91" fmla="*/ 404 h 454"/>
                  <a:gd name="T92" fmla="*/ 161 w 321"/>
                  <a:gd name="T93" fmla="*/ 434 h 454"/>
                  <a:gd name="T94" fmla="*/ 73 w 321"/>
                  <a:gd name="T95" fmla="*/ 404 h 454"/>
                  <a:gd name="T96" fmla="*/ 73 w 321"/>
                  <a:gd name="T97" fmla="*/ 241 h 454"/>
                  <a:gd name="T98" fmla="*/ 53 w 321"/>
                  <a:gd name="T99" fmla="*/ 220 h 454"/>
                  <a:gd name="T100" fmla="*/ 21 w 321"/>
                  <a:gd name="T101" fmla="*/ 220 h 454"/>
                  <a:gd name="T102" fmla="*/ 21 w 321"/>
                  <a:gd name="T103" fmla="*/ 147 h 454"/>
                  <a:gd name="T104" fmla="*/ 107 w 321"/>
                  <a:gd name="T105" fmla="*/ 128 h 454"/>
                  <a:gd name="T106" fmla="*/ 121 w 321"/>
                  <a:gd name="T107" fmla="*/ 140 h 454"/>
                  <a:gd name="T108" fmla="*/ 149 w 321"/>
                  <a:gd name="T109" fmla="*/ 188 h 454"/>
                  <a:gd name="T110" fmla="*/ 100 w 321"/>
                  <a:gd name="T111" fmla="*/ 271 h 454"/>
                  <a:gd name="T112" fmla="*/ 118 w 321"/>
                  <a:gd name="T113" fmla="*/ 281 h 454"/>
                  <a:gd name="T114" fmla="*/ 200 w 321"/>
                  <a:gd name="T115" fmla="*/ 140 h 454"/>
                  <a:gd name="T116" fmla="*/ 214 w 321"/>
                  <a:gd name="T117" fmla="*/ 128 h 454"/>
                  <a:gd name="T118" fmla="*/ 300 w 321"/>
                  <a:gd name="T119" fmla="*/ 147 h 454"/>
                  <a:gd name="T120" fmla="*/ 300 w 321"/>
                  <a:gd name="T121" fmla="*/ 22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1" h="454">
                    <a:moveTo>
                      <a:pt x="309" y="128"/>
                    </a:moveTo>
                    <a:cubicBezTo>
                      <a:pt x="225" y="110"/>
                      <a:pt x="225" y="110"/>
                      <a:pt x="225" y="110"/>
                    </a:cubicBezTo>
                    <a:cubicBezTo>
                      <a:pt x="228" y="102"/>
                      <a:pt x="230" y="93"/>
                      <a:pt x="230" y="84"/>
                    </a:cubicBezTo>
                    <a:cubicBezTo>
                      <a:pt x="230" y="70"/>
                      <a:pt x="230" y="70"/>
                      <a:pt x="230" y="70"/>
                    </a:cubicBezTo>
                    <a:cubicBezTo>
                      <a:pt x="230" y="31"/>
                      <a:pt x="199" y="0"/>
                      <a:pt x="161" y="0"/>
                    </a:cubicBezTo>
                    <a:cubicBezTo>
                      <a:pt x="122" y="0"/>
                      <a:pt x="91" y="31"/>
                      <a:pt x="91" y="70"/>
                    </a:cubicBezTo>
                    <a:cubicBezTo>
                      <a:pt x="91" y="84"/>
                      <a:pt x="91" y="84"/>
                      <a:pt x="91" y="84"/>
                    </a:cubicBezTo>
                    <a:cubicBezTo>
                      <a:pt x="91" y="93"/>
                      <a:pt x="93" y="102"/>
                      <a:pt x="96" y="110"/>
                    </a:cubicBezTo>
                    <a:cubicBezTo>
                      <a:pt x="12" y="128"/>
                      <a:pt x="12" y="128"/>
                      <a:pt x="12" y="128"/>
                    </a:cubicBezTo>
                    <a:cubicBezTo>
                      <a:pt x="3" y="129"/>
                      <a:pt x="0" y="134"/>
                      <a:pt x="0" y="143"/>
                    </a:cubicBezTo>
                    <a:cubicBezTo>
                      <a:pt x="0" y="231"/>
                      <a:pt x="0" y="231"/>
                      <a:pt x="0" y="231"/>
                    </a:cubicBezTo>
                    <a:cubicBezTo>
                      <a:pt x="0" y="236"/>
                      <a:pt x="5" y="241"/>
                      <a:pt x="11" y="241"/>
                    </a:cubicBezTo>
                    <a:cubicBezTo>
                      <a:pt x="43" y="241"/>
                      <a:pt x="43" y="241"/>
                      <a:pt x="43" y="241"/>
                    </a:cubicBezTo>
                    <a:cubicBezTo>
                      <a:pt x="48" y="241"/>
                      <a:pt x="53" y="245"/>
                      <a:pt x="53" y="251"/>
                    </a:cubicBezTo>
                    <a:cubicBezTo>
                      <a:pt x="53" y="413"/>
                      <a:pt x="53" y="413"/>
                      <a:pt x="53" y="413"/>
                    </a:cubicBezTo>
                    <a:cubicBezTo>
                      <a:pt x="53" y="413"/>
                      <a:pt x="91" y="454"/>
                      <a:pt x="161" y="454"/>
                    </a:cubicBezTo>
                    <a:cubicBezTo>
                      <a:pt x="230" y="454"/>
                      <a:pt x="268" y="413"/>
                      <a:pt x="268" y="413"/>
                    </a:cubicBezTo>
                    <a:cubicBezTo>
                      <a:pt x="268" y="251"/>
                      <a:pt x="268" y="251"/>
                      <a:pt x="268" y="251"/>
                    </a:cubicBezTo>
                    <a:cubicBezTo>
                      <a:pt x="268" y="245"/>
                      <a:pt x="273" y="241"/>
                      <a:pt x="279" y="241"/>
                    </a:cubicBezTo>
                    <a:cubicBezTo>
                      <a:pt x="311" y="241"/>
                      <a:pt x="311" y="241"/>
                      <a:pt x="311" y="241"/>
                    </a:cubicBezTo>
                    <a:cubicBezTo>
                      <a:pt x="316" y="241"/>
                      <a:pt x="321" y="236"/>
                      <a:pt x="321" y="231"/>
                    </a:cubicBezTo>
                    <a:cubicBezTo>
                      <a:pt x="321" y="143"/>
                      <a:pt x="321" y="143"/>
                      <a:pt x="321" y="143"/>
                    </a:cubicBezTo>
                    <a:cubicBezTo>
                      <a:pt x="321" y="134"/>
                      <a:pt x="318" y="129"/>
                      <a:pt x="309" y="128"/>
                    </a:cubicBezTo>
                    <a:close/>
                    <a:moveTo>
                      <a:pt x="161" y="123"/>
                    </a:moveTo>
                    <a:cubicBezTo>
                      <a:pt x="152" y="123"/>
                      <a:pt x="145" y="116"/>
                      <a:pt x="145" y="107"/>
                    </a:cubicBezTo>
                    <a:cubicBezTo>
                      <a:pt x="145" y="99"/>
                      <a:pt x="152" y="92"/>
                      <a:pt x="161" y="92"/>
                    </a:cubicBezTo>
                    <a:cubicBezTo>
                      <a:pt x="169" y="92"/>
                      <a:pt x="176" y="99"/>
                      <a:pt x="176" y="107"/>
                    </a:cubicBezTo>
                    <a:cubicBezTo>
                      <a:pt x="176" y="116"/>
                      <a:pt x="169" y="123"/>
                      <a:pt x="161" y="123"/>
                    </a:cubicBezTo>
                    <a:close/>
                    <a:moveTo>
                      <a:pt x="112" y="70"/>
                    </a:moveTo>
                    <a:cubicBezTo>
                      <a:pt x="112" y="56"/>
                      <a:pt x="117" y="44"/>
                      <a:pt x="126" y="36"/>
                    </a:cubicBezTo>
                    <a:cubicBezTo>
                      <a:pt x="132" y="29"/>
                      <a:pt x="143" y="24"/>
                      <a:pt x="157" y="30"/>
                    </a:cubicBezTo>
                    <a:cubicBezTo>
                      <a:pt x="164" y="33"/>
                      <a:pt x="170" y="35"/>
                      <a:pt x="173" y="36"/>
                    </a:cubicBezTo>
                    <a:cubicBezTo>
                      <a:pt x="182" y="41"/>
                      <a:pt x="192" y="42"/>
                      <a:pt x="200" y="41"/>
                    </a:cubicBezTo>
                    <a:cubicBezTo>
                      <a:pt x="206" y="49"/>
                      <a:pt x="209" y="59"/>
                      <a:pt x="209" y="70"/>
                    </a:cubicBezTo>
                    <a:cubicBezTo>
                      <a:pt x="209" y="84"/>
                      <a:pt x="209" y="84"/>
                      <a:pt x="209" y="84"/>
                    </a:cubicBezTo>
                    <a:cubicBezTo>
                      <a:pt x="209" y="99"/>
                      <a:pt x="202" y="113"/>
                      <a:pt x="191" y="122"/>
                    </a:cubicBezTo>
                    <a:cubicBezTo>
                      <a:pt x="193" y="117"/>
                      <a:pt x="195" y="113"/>
                      <a:pt x="195" y="107"/>
                    </a:cubicBezTo>
                    <a:cubicBezTo>
                      <a:pt x="195" y="89"/>
                      <a:pt x="179" y="73"/>
                      <a:pt x="161" y="73"/>
                    </a:cubicBezTo>
                    <a:cubicBezTo>
                      <a:pt x="142" y="73"/>
                      <a:pt x="127" y="89"/>
                      <a:pt x="127" y="107"/>
                    </a:cubicBezTo>
                    <a:cubicBezTo>
                      <a:pt x="127" y="113"/>
                      <a:pt x="128" y="117"/>
                      <a:pt x="130" y="122"/>
                    </a:cubicBezTo>
                    <a:cubicBezTo>
                      <a:pt x="119" y="113"/>
                      <a:pt x="112" y="99"/>
                      <a:pt x="112" y="84"/>
                    </a:cubicBezTo>
                    <a:lnTo>
                      <a:pt x="112" y="70"/>
                    </a:lnTo>
                    <a:close/>
                    <a:moveTo>
                      <a:pt x="300" y="220"/>
                    </a:moveTo>
                    <a:cubicBezTo>
                      <a:pt x="268" y="220"/>
                      <a:pt x="268" y="220"/>
                      <a:pt x="268" y="220"/>
                    </a:cubicBezTo>
                    <a:cubicBezTo>
                      <a:pt x="257" y="220"/>
                      <a:pt x="248" y="230"/>
                      <a:pt x="248" y="241"/>
                    </a:cubicBezTo>
                    <a:cubicBezTo>
                      <a:pt x="248" y="404"/>
                      <a:pt x="248" y="404"/>
                      <a:pt x="248" y="404"/>
                    </a:cubicBezTo>
                    <a:cubicBezTo>
                      <a:pt x="236" y="414"/>
                      <a:pt x="206" y="434"/>
                      <a:pt x="161" y="434"/>
                    </a:cubicBezTo>
                    <a:cubicBezTo>
                      <a:pt x="115" y="434"/>
                      <a:pt x="85" y="414"/>
                      <a:pt x="73" y="404"/>
                    </a:cubicBezTo>
                    <a:cubicBezTo>
                      <a:pt x="73" y="241"/>
                      <a:pt x="73" y="241"/>
                      <a:pt x="73" y="241"/>
                    </a:cubicBezTo>
                    <a:cubicBezTo>
                      <a:pt x="73" y="230"/>
                      <a:pt x="64" y="220"/>
                      <a:pt x="53" y="220"/>
                    </a:cubicBezTo>
                    <a:cubicBezTo>
                      <a:pt x="21" y="220"/>
                      <a:pt x="21" y="220"/>
                      <a:pt x="21" y="220"/>
                    </a:cubicBezTo>
                    <a:cubicBezTo>
                      <a:pt x="21" y="147"/>
                      <a:pt x="21" y="147"/>
                      <a:pt x="21" y="147"/>
                    </a:cubicBezTo>
                    <a:cubicBezTo>
                      <a:pt x="107" y="128"/>
                      <a:pt x="107" y="128"/>
                      <a:pt x="107" y="128"/>
                    </a:cubicBezTo>
                    <a:cubicBezTo>
                      <a:pt x="111" y="133"/>
                      <a:pt x="116" y="137"/>
                      <a:pt x="121" y="140"/>
                    </a:cubicBezTo>
                    <a:cubicBezTo>
                      <a:pt x="149" y="188"/>
                      <a:pt x="149" y="188"/>
                      <a:pt x="149" y="188"/>
                    </a:cubicBezTo>
                    <a:cubicBezTo>
                      <a:pt x="100" y="271"/>
                      <a:pt x="100" y="271"/>
                      <a:pt x="100" y="271"/>
                    </a:cubicBezTo>
                    <a:cubicBezTo>
                      <a:pt x="118" y="281"/>
                      <a:pt x="118" y="281"/>
                      <a:pt x="118" y="281"/>
                    </a:cubicBezTo>
                    <a:cubicBezTo>
                      <a:pt x="200" y="140"/>
                      <a:pt x="200" y="140"/>
                      <a:pt x="200" y="140"/>
                    </a:cubicBezTo>
                    <a:cubicBezTo>
                      <a:pt x="205" y="137"/>
                      <a:pt x="210" y="133"/>
                      <a:pt x="214" y="128"/>
                    </a:cubicBezTo>
                    <a:cubicBezTo>
                      <a:pt x="300" y="147"/>
                      <a:pt x="300" y="147"/>
                      <a:pt x="300" y="147"/>
                    </a:cubicBezTo>
                    <a:lnTo>
                      <a:pt x="300" y="220"/>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FFFFFF"/>
                  </a:solidFill>
                  <a:latin typeface="+mn-ea"/>
                </a:endParaRPr>
              </a:p>
            </p:txBody>
          </p:sp>
        </p:grpSp>
      </p:grpSp>
      <p:grpSp>
        <p:nvGrpSpPr>
          <p:cNvPr id="18" name="グループ化 17">
            <a:extLst>
              <a:ext uri="{FF2B5EF4-FFF2-40B4-BE49-F238E27FC236}">
                <a16:creationId xmlns:a16="http://schemas.microsoft.com/office/drawing/2014/main" id="{F85CB12B-4E62-1398-B998-7B1279B4EC92}"/>
              </a:ext>
            </a:extLst>
          </p:cNvPr>
          <p:cNvGrpSpPr/>
          <p:nvPr/>
        </p:nvGrpSpPr>
        <p:grpSpPr>
          <a:xfrm>
            <a:off x="4193545" y="2315329"/>
            <a:ext cx="806267" cy="531037"/>
            <a:chOff x="1587572" y="2771555"/>
            <a:chExt cx="888760" cy="585372"/>
          </a:xfrm>
        </p:grpSpPr>
        <p:grpSp>
          <p:nvGrpSpPr>
            <p:cNvPr id="19" name="男性">
              <a:extLst>
                <a:ext uri="{FF2B5EF4-FFF2-40B4-BE49-F238E27FC236}">
                  <a16:creationId xmlns:a16="http://schemas.microsoft.com/office/drawing/2014/main" id="{0105CFAE-404C-3231-8E05-22EDFC246C4D}"/>
                </a:ext>
              </a:extLst>
            </p:cNvPr>
            <p:cNvGrpSpPr>
              <a:grpSpLocks noChangeAspect="1"/>
            </p:cNvGrpSpPr>
            <p:nvPr/>
          </p:nvGrpSpPr>
          <p:grpSpPr bwMode="auto">
            <a:xfrm>
              <a:off x="1587572" y="2773289"/>
              <a:ext cx="475686" cy="499986"/>
              <a:chOff x="907" y="979"/>
              <a:chExt cx="646" cy="679"/>
            </a:xfrm>
          </p:grpSpPr>
          <p:sp>
            <p:nvSpPr>
              <p:cNvPr id="41" name="Freeform 7">
                <a:extLst>
                  <a:ext uri="{FF2B5EF4-FFF2-40B4-BE49-F238E27FC236}">
                    <a16:creationId xmlns:a16="http://schemas.microsoft.com/office/drawing/2014/main" id="{4CC1A328-99C7-EFE0-E111-675A65CE3A92}"/>
                  </a:ext>
                </a:extLst>
              </p:cNvPr>
              <p:cNvSpPr>
                <a:spLocks noEditPoints="1"/>
              </p:cNvSpPr>
              <p:nvPr/>
            </p:nvSpPr>
            <p:spPr bwMode="auto">
              <a:xfrm>
                <a:off x="1135" y="1039"/>
                <a:ext cx="191" cy="486"/>
              </a:xfrm>
              <a:custGeom>
                <a:avLst/>
                <a:gdLst>
                  <a:gd name="T0" fmla="*/ 28 w 125"/>
                  <a:gd name="T1" fmla="*/ 118 h 319"/>
                  <a:gd name="T2" fmla="*/ 12 w 125"/>
                  <a:gd name="T3" fmla="*/ 71 h 319"/>
                  <a:gd name="T4" fmla="*/ 12 w 125"/>
                  <a:gd name="T5" fmla="*/ 33 h 319"/>
                  <a:gd name="T6" fmla="*/ 113 w 125"/>
                  <a:gd name="T7" fmla="*/ 0 h 319"/>
                  <a:gd name="T8" fmla="*/ 113 w 125"/>
                  <a:gd name="T9" fmla="*/ 71 h 319"/>
                  <a:gd name="T10" fmla="*/ 96 w 125"/>
                  <a:gd name="T11" fmla="*/ 118 h 319"/>
                  <a:gd name="T12" fmla="*/ 94 w 125"/>
                  <a:gd name="T13" fmla="*/ 120 h 319"/>
                  <a:gd name="T14" fmla="*/ 94 w 125"/>
                  <a:gd name="T15" fmla="*/ 136 h 319"/>
                  <a:gd name="T16" fmla="*/ 94 w 125"/>
                  <a:gd name="T17" fmla="*/ 136 h 319"/>
                  <a:gd name="T18" fmla="*/ 62 w 125"/>
                  <a:gd name="T19" fmla="*/ 169 h 319"/>
                  <a:gd name="T20" fmla="*/ 30 w 125"/>
                  <a:gd name="T21" fmla="*/ 136 h 319"/>
                  <a:gd name="T22" fmla="*/ 30 w 125"/>
                  <a:gd name="T23" fmla="*/ 136 h 319"/>
                  <a:gd name="T24" fmla="*/ 30 w 125"/>
                  <a:gd name="T25" fmla="*/ 120 h 319"/>
                  <a:gd name="T26" fmla="*/ 28 w 125"/>
                  <a:gd name="T27" fmla="*/ 118 h 319"/>
                  <a:gd name="T28" fmla="*/ 62 w 125"/>
                  <a:gd name="T29" fmla="*/ 185 h 319"/>
                  <a:gd name="T30" fmla="*/ 18 w 125"/>
                  <a:gd name="T31" fmla="*/ 156 h 319"/>
                  <a:gd name="T32" fmla="*/ 0 w 125"/>
                  <a:gd name="T33" fmla="*/ 159 h 319"/>
                  <a:gd name="T34" fmla="*/ 61 w 125"/>
                  <a:gd name="T35" fmla="*/ 319 h 319"/>
                  <a:gd name="T36" fmla="*/ 64 w 125"/>
                  <a:gd name="T37" fmla="*/ 319 h 319"/>
                  <a:gd name="T38" fmla="*/ 125 w 125"/>
                  <a:gd name="T39" fmla="*/ 159 h 319"/>
                  <a:gd name="T40" fmla="*/ 107 w 125"/>
                  <a:gd name="T41" fmla="*/ 156 h 319"/>
                  <a:gd name="T42" fmla="*/ 62 w 125"/>
                  <a:gd name="T43" fmla="*/ 185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319">
                    <a:moveTo>
                      <a:pt x="28" y="118"/>
                    </a:moveTo>
                    <a:cubicBezTo>
                      <a:pt x="18" y="108"/>
                      <a:pt x="12" y="97"/>
                      <a:pt x="12" y="71"/>
                    </a:cubicBezTo>
                    <a:cubicBezTo>
                      <a:pt x="12" y="33"/>
                      <a:pt x="12" y="33"/>
                      <a:pt x="12" y="33"/>
                    </a:cubicBezTo>
                    <a:cubicBezTo>
                      <a:pt x="113" y="0"/>
                      <a:pt x="113" y="0"/>
                      <a:pt x="113" y="0"/>
                    </a:cubicBezTo>
                    <a:cubicBezTo>
                      <a:pt x="113" y="71"/>
                      <a:pt x="113" y="71"/>
                      <a:pt x="113" y="71"/>
                    </a:cubicBezTo>
                    <a:cubicBezTo>
                      <a:pt x="113" y="97"/>
                      <a:pt x="106" y="108"/>
                      <a:pt x="96" y="118"/>
                    </a:cubicBezTo>
                    <a:cubicBezTo>
                      <a:pt x="94" y="120"/>
                      <a:pt x="94" y="120"/>
                      <a:pt x="94" y="120"/>
                    </a:cubicBezTo>
                    <a:cubicBezTo>
                      <a:pt x="94" y="136"/>
                      <a:pt x="94" y="136"/>
                      <a:pt x="94" y="136"/>
                    </a:cubicBezTo>
                    <a:cubicBezTo>
                      <a:pt x="94" y="136"/>
                      <a:pt x="94" y="136"/>
                      <a:pt x="94" y="136"/>
                    </a:cubicBezTo>
                    <a:cubicBezTo>
                      <a:pt x="94" y="156"/>
                      <a:pt x="82" y="169"/>
                      <a:pt x="62" y="169"/>
                    </a:cubicBezTo>
                    <a:cubicBezTo>
                      <a:pt x="43" y="169"/>
                      <a:pt x="30" y="156"/>
                      <a:pt x="30" y="136"/>
                    </a:cubicBezTo>
                    <a:cubicBezTo>
                      <a:pt x="30" y="136"/>
                      <a:pt x="30" y="136"/>
                      <a:pt x="30" y="136"/>
                    </a:cubicBezTo>
                    <a:cubicBezTo>
                      <a:pt x="30" y="120"/>
                      <a:pt x="30" y="120"/>
                      <a:pt x="30" y="120"/>
                    </a:cubicBezTo>
                    <a:lnTo>
                      <a:pt x="28" y="118"/>
                    </a:lnTo>
                    <a:close/>
                    <a:moveTo>
                      <a:pt x="62" y="185"/>
                    </a:moveTo>
                    <a:cubicBezTo>
                      <a:pt x="41" y="185"/>
                      <a:pt x="25" y="174"/>
                      <a:pt x="18" y="156"/>
                    </a:cubicBezTo>
                    <a:cubicBezTo>
                      <a:pt x="14" y="157"/>
                      <a:pt x="8" y="158"/>
                      <a:pt x="0" y="159"/>
                    </a:cubicBezTo>
                    <a:cubicBezTo>
                      <a:pt x="61" y="319"/>
                      <a:pt x="61" y="319"/>
                      <a:pt x="61" y="319"/>
                    </a:cubicBezTo>
                    <a:cubicBezTo>
                      <a:pt x="64" y="319"/>
                      <a:pt x="64" y="319"/>
                      <a:pt x="64" y="319"/>
                    </a:cubicBezTo>
                    <a:cubicBezTo>
                      <a:pt x="125" y="159"/>
                      <a:pt x="125" y="159"/>
                      <a:pt x="125" y="159"/>
                    </a:cubicBezTo>
                    <a:cubicBezTo>
                      <a:pt x="117" y="158"/>
                      <a:pt x="111" y="157"/>
                      <a:pt x="107" y="156"/>
                    </a:cubicBezTo>
                    <a:cubicBezTo>
                      <a:pt x="100" y="174"/>
                      <a:pt x="83" y="185"/>
                      <a:pt x="62" y="1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000000"/>
                  </a:solidFill>
                  <a:latin typeface="+mn-ea"/>
                </a:endParaRPr>
              </a:p>
            </p:txBody>
          </p:sp>
          <p:sp>
            <p:nvSpPr>
              <p:cNvPr id="42" name="Freeform 8">
                <a:extLst>
                  <a:ext uri="{FF2B5EF4-FFF2-40B4-BE49-F238E27FC236}">
                    <a16:creationId xmlns:a16="http://schemas.microsoft.com/office/drawing/2014/main" id="{6967412A-3E7C-77A5-9D98-D4E09FBBECEF}"/>
                  </a:ext>
                </a:extLst>
              </p:cNvPr>
              <p:cNvSpPr>
                <a:spLocks noEditPoints="1"/>
              </p:cNvSpPr>
              <p:nvPr/>
            </p:nvSpPr>
            <p:spPr bwMode="auto">
              <a:xfrm>
                <a:off x="907" y="979"/>
                <a:ext cx="646" cy="679"/>
              </a:xfrm>
              <a:custGeom>
                <a:avLst/>
                <a:gdLst>
                  <a:gd name="T0" fmla="*/ 16 w 424"/>
                  <a:gd name="T1" fmla="*/ 446 h 446"/>
                  <a:gd name="T2" fmla="*/ 0 w 424"/>
                  <a:gd name="T3" fmla="*/ 430 h 446"/>
                  <a:gd name="T4" fmla="*/ 0 w 424"/>
                  <a:gd name="T5" fmla="*/ 270 h 446"/>
                  <a:gd name="T6" fmla="*/ 64 w 424"/>
                  <a:gd name="T7" fmla="*/ 197 h 446"/>
                  <a:gd name="T8" fmla="*/ 161 w 424"/>
                  <a:gd name="T9" fmla="*/ 181 h 446"/>
                  <a:gd name="T10" fmla="*/ 161 w 424"/>
                  <a:gd name="T11" fmla="*/ 169 h 446"/>
                  <a:gd name="T12" fmla="*/ 142 w 424"/>
                  <a:gd name="T13" fmla="*/ 111 h 446"/>
                  <a:gd name="T14" fmla="*/ 142 w 424"/>
                  <a:gd name="T15" fmla="*/ 58 h 446"/>
                  <a:gd name="T16" fmla="*/ 200 w 424"/>
                  <a:gd name="T17" fmla="*/ 0 h 446"/>
                  <a:gd name="T18" fmla="*/ 225 w 424"/>
                  <a:gd name="T19" fmla="*/ 0 h 446"/>
                  <a:gd name="T20" fmla="*/ 283 w 424"/>
                  <a:gd name="T21" fmla="*/ 58 h 446"/>
                  <a:gd name="T22" fmla="*/ 283 w 424"/>
                  <a:gd name="T23" fmla="*/ 111 h 446"/>
                  <a:gd name="T24" fmla="*/ 264 w 424"/>
                  <a:gd name="T25" fmla="*/ 169 h 446"/>
                  <a:gd name="T26" fmla="*/ 264 w 424"/>
                  <a:gd name="T27" fmla="*/ 181 h 446"/>
                  <a:gd name="T28" fmla="*/ 361 w 424"/>
                  <a:gd name="T29" fmla="*/ 197 h 446"/>
                  <a:gd name="T30" fmla="*/ 424 w 424"/>
                  <a:gd name="T31" fmla="*/ 270 h 446"/>
                  <a:gd name="T32" fmla="*/ 424 w 424"/>
                  <a:gd name="T33" fmla="*/ 430 h 446"/>
                  <a:gd name="T34" fmla="*/ 408 w 424"/>
                  <a:gd name="T35" fmla="*/ 446 h 446"/>
                  <a:gd name="T36" fmla="*/ 16 w 424"/>
                  <a:gd name="T37" fmla="*/ 446 h 446"/>
                  <a:gd name="T38" fmla="*/ 180 w 424"/>
                  <a:gd name="T39" fmla="*/ 160 h 446"/>
                  <a:gd name="T40" fmla="*/ 180 w 424"/>
                  <a:gd name="T41" fmla="*/ 176 h 446"/>
                  <a:gd name="T42" fmla="*/ 180 w 424"/>
                  <a:gd name="T43" fmla="*/ 176 h 446"/>
                  <a:gd name="T44" fmla="*/ 212 w 424"/>
                  <a:gd name="T45" fmla="*/ 209 h 446"/>
                  <a:gd name="T46" fmla="*/ 244 w 424"/>
                  <a:gd name="T47" fmla="*/ 176 h 446"/>
                  <a:gd name="T48" fmla="*/ 244 w 424"/>
                  <a:gd name="T49" fmla="*/ 176 h 446"/>
                  <a:gd name="T50" fmla="*/ 244 w 424"/>
                  <a:gd name="T51" fmla="*/ 160 h 446"/>
                  <a:gd name="T52" fmla="*/ 246 w 424"/>
                  <a:gd name="T53" fmla="*/ 158 h 446"/>
                  <a:gd name="T54" fmla="*/ 263 w 424"/>
                  <a:gd name="T55" fmla="*/ 111 h 446"/>
                  <a:gd name="T56" fmla="*/ 263 w 424"/>
                  <a:gd name="T57" fmla="*/ 40 h 446"/>
                  <a:gd name="T58" fmla="*/ 162 w 424"/>
                  <a:gd name="T59" fmla="*/ 73 h 446"/>
                  <a:gd name="T60" fmla="*/ 162 w 424"/>
                  <a:gd name="T61" fmla="*/ 111 h 446"/>
                  <a:gd name="T62" fmla="*/ 178 w 424"/>
                  <a:gd name="T63" fmla="*/ 158 h 446"/>
                  <a:gd name="T64" fmla="*/ 180 w 424"/>
                  <a:gd name="T65" fmla="*/ 160 h 446"/>
                  <a:gd name="T66" fmla="*/ 212 w 424"/>
                  <a:gd name="T67" fmla="*/ 225 h 446"/>
                  <a:gd name="T68" fmla="*/ 168 w 424"/>
                  <a:gd name="T69" fmla="*/ 196 h 446"/>
                  <a:gd name="T70" fmla="*/ 150 w 424"/>
                  <a:gd name="T71" fmla="*/ 199 h 446"/>
                  <a:gd name="T72" fmla="*/ 211 w 424"/>
                  <a:gd name="T73" fmla="*/ 359 h 446"/>
                  <a:gd name="T74" fmla="*/ 214 w 424"/>
                  <a:gd name="T75" fmla="*/ 359 h 446"/>
                  <a:gd name="T76" fmla="*/ 275 w 424"/>
                  <a:gd name="T77" fmla="*/ 199 h 446"/>
                  <a:gd name="T78" fmla="*/ 257 w 424"/>
                  <a:gd name="T79" fmla="*/ 196 h 446"/>
                  <a:gd name="T80" fmla="*/ 212 w 424"/>
                  <a:gd name="T81" fmla="*/ 22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4" h="446">
                    <a:moveTo>
                      <a:pt x="16" y="446"/>
                    </a:moveTo>
                    <a:cubicBezTo>
                      <a:pt x="6" y="446"/>
                      <a:pt x="0" y="440"/>
                      <a:pt x="0" y="430"/>
                    </a:cubicBezTo>
                    <a:cubicBezTo>
                      <a:pt x="0" y="270"/>
                      <a:pt x="0" y="270"/>
                      <a:pt x="0" y="270"/>
                    </a:cubicBezTo>
                    <a:cubicBezTo>
                      <a:pt x="0" y="227"/>
                      <a:pt x="22" y="203"/>
                      <a:pt x="64" y="197"/>
                    </a:cubicBezTo>
                    <a:cubicBezTo>
                      <a:pt x="95" y="192"/>
                      <a:pt x="139" y="185"/>
                      <a:pt x="161" y="181"/>
                    </a:cubicBezTo>
                    <a:cubicBezTo>
                      <a:pt x="161" y="169"/>
                      <a:pt x="161" y="169"/>
                      <a:pt x="161" y="169"/>
                    </a:cubicBezTo>
                    <a:cubicBezTo>
                      <a:pt x="147" y="154"/>
                      <a:pt x="142" y="137"/>
                      <a:pt x="142" y="111"/>
                    </a:cubicBezTo>
                    <a:cubicBezTo>
                      <a:pt x="142" y="58"/>
                      <a:pt x="142" y="58"/>
                      <a:pt x="142" y="58"/>
                    </a:cubicBezTo>
                    <a:cubicBezTo>
                      <a:pt x="142" y="19"/>
                      <a:pt x="161" y="0"/>
                      <a:pt x="200" y="0"/>
                    </a:cubicBezTo>
                    <a:cubicBezTo>
                      <a:pt x="225" y="0"/>
                      <a:pt x="225" y="0"/>
                      <a:pt x="225" y="0"/>
                    </a:cubicBezTo>
                    <a:cubicBezTo>
                      <a:pt x="263" y="0"/>
                      <a:pt x="283" y="19"/>
                      <a:pt x="283" y="58"/>
                    </a:cubicBezTo>
                    <a:cubicBezTo>
                      <a:pt x="283" y="111"/>
                      <a:pt x="283" y="111"/>
                      <a:pt x="283" y="111"/>
                    </a:cubicBezTo>
                    <a:cubicBezTo>
                      <a:pt x="283" y="137"/>
                      <a:pt x="277" y="154"/>
                      <a:pt x="264" y="169"/>
                    </a:cubicBezTo>
                    <a:cubicBezTo>
                      <a:pt x="264" y="181"/>
                      <a:pt x="264" y="181"/>
                      <a:pt x="264" y="181"/>
                    </a:cubicBezTo>
                    <a:cubicBezTo>
                      <a:pt x="286" y="185"/>
                      <a:pt x="330" y="192"/>
                      <a:pt x="361" y="197"/>
                    </a:cubicBezTo>
                    <a:cubicBezTo>
                      <a:pt x="403" y="203"/>
                      <a:pt x="424" y="227"/>
                      <a:pt x="424" y="270"/>
                    </a:cubicBezTo>
                    <a:cubicBezTo>
                      <a:pt x="424" y="430"/>
                      <a:pt x="424" y="430"/>
                      <a:pt x="424" y="430"/>
                    </a:cubicBezTo>
                    <a:cubicBezTo>
                      <a:pt x="424" y="440"/>
                      <a:pt x="419" y="446"/>
                      <a:pt x="408" y="446"/>
                    </a:cubicBezTo>
                    <a:lnTo>
                      <a:pt x="16" y="446"/>
                    </a:lnTo>
                    <a:close/>
                    <a:moveTo>
                      <a:pt x="180" y="160"/>
                    </a:moveTo>
                    <a:cubicBezTo>
                      <a:pt x="180" y="176"/>
                      <a:pt x="180" y="176"/>
                      <a:pt x="180" y="176"/>
                    </a:cubicBezTo>
                    <a:cubicBezTo>
                      <a:pt x="180" y="176"/>
                      <a:pt x="180" y="176"/>
                      <a:pt x="180" y="176"/>
                    </a:cubicBezTo>
                    <a:cubicBezTo>
                      <a:pt x="180" y="196"/>
                      <a:pt x="193" y="209"/>
                      <a:pt x="212" y="209"/>
                    </a:cubicBezTo>
                    <a:cubicBezTo>
                      <a:pt x="232" y="209"/>
                      <a:pt x="244" y="196"/>
                      <a:pt x="244" y="176"/>
                    </a:cubicBezTo>
                    <a:cubicBezTo>
                      <a:pt x="244" y="176"/>
                      <a:pt x="244" y="176"/>
                      <a:pt x="244" y="176"/>
                    </a:cubicBezTo>
                    <a:cubicBezTo>
                      <a:pt x="244" y="160"/>
                      <a:pt x="244" y="160"/>
                      <a:pt x="244" y="160"/>
                    </a:cubicBezTo>
                    <a:cubicBezTo>
                      <a:pt x="246" y="158"/>
                      <a:pt x="246" y="158"/>
                      <a:pt x="246" y="158"/>
                    </a:cubicBezTo>
                    <a:cubicBezTo>
                      <a:pt x="256" y="148"/>
                      <a:pt x="263" y="137"/>
                      <a:pt x="263" y="111"/>
                    </a:cubicBezTo>
                    <a:cubicBezTo>
                      <a:pt x="263" y="40"/>
                      <a:pt x="263" y="40"/>
                      <a:pt x="263" y="40"/>
                    </a:cubicBezTo>
                    <a:cubicBezTo>
                      <a:pt x="162" y="73"/>
                      <a:pt x="162" y="73"/>
                      <a:pt x="162" y="73"/>
                    </a:cubicBezTo>
                    <a:cubicBezTo>
                      <a:pt x="162" y="111"/>
                      <a:pt x="162" y="111"/>
                      <a:pt x="162" y="111"/>
                    </a:cubicBezTo>
                    <a:cubicBezTo>
                      <a:pt x="162" y="137"/>
                      <a:pt x="168" y="148"/>
                      <a:pt x="178" y="158"/>
                    </a:cubicBezTo>
                    <a:lnTo>
                      <a:pt x="180" y="160"/>
                    </a:lnTo>
                    <a:close/>
                    <a:moveTo>
                      <a:pt x="212" y="225"/>
                    </a:moveTo>
                    <a:cubicBezTo>
                      <a:pt x="191" y="225"/>
                      <a:pt x="175" y="214"/>
                      <a:pt x="168" y="196"/>
                    </a:cubicBezTo>
                    <a:cubicBezTo>
                      <a:pt x="164" y="197"/>
                      <a:pt x="158" y="198"/>
                      <a:pt x="150" y="199"/>
                    </a:cubicBezTo>
                    <a:cubicBezTo>
                      <a:pt x="211" y="359"/>
                      <a:pt x="211" y="359"/>
                      <a:pt x="211" y="359"/>
                    </a:cubicBezTo>
                    <a:cubicBezTo>
                      <a:pt x="214" y="359"/>
                      <a:pt x="214" y="359"/>
                      <a:pt x="214" y="359"/>
                    </a:cubicBezTo>
                    <a:cubicBezTo>
                      <a:pt x="275" y="199"/>
                      <a:pt x="275" y="199"/>
                      <a:pt x="275" y="199"/>
                    </a:cubicBezTo>
                    <a:cubicBezTo>
                      <a:pt x="267" y="198"/>
                      <a:pt x="261" y="197"/>
                      <a:pt x="257" y="196"/>
                    </a:cubicBezTo>
                    <a:cubicBezTo>
                      <a:pt x="250" y="214"/>
                      <a:pt x="233" y="225"/>
                      <a:pt x="212" y="225"/>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FFFFFF"/>
                  </a:solidFill>
                  <a:latin typeface="+mn-ea"/>
                </a:endParaRPr>
              </a:p>
            </p:txBody>
          </p:sp>
        </p:grpSp>
        <p:grpSp>
          <p:nvGrpSpPr>
            <p:cNvPr id="23" name="女性">
              <a:extLst>
                <a:ext uri="{FF2B5EF4-FFF2-40B4-BE49-F238E27FC236}">
                  <a16:creationId xmlns:a16="http://schemas.microsoft.com/office/drawing/2014/main" id="{785BC586-9110-5E10-F6B2-71168D09DF93}"/>
                </a:ext>
              </a:extLst>
            </p:cNvPr>
            <p:cNvGrpSpPr>
              <a:grpSpLocks noChangeAspect="1"/>
            </p:cNvGrpSpPr>
            <p:nvPr/>
          </p:nvGrpSpPr>
          <p:grpSpPr bwMode="auto">
            <a:xfrm>
              <a:off x="2037512" y="2771555"/>
              <a:ext cx="438820" cy="501720"/>
              <a:chOff x="2034" y="979"/>
              <a:chExt cx="593" cy="678"/>
            </a:xfrm>
          </p:grpSpPr>
          <p:sp>
            <p:nvSpPr>
              <p:cNvPr id="37" name="Freeform 12">
                <a:extLst>
                  <a:ext uri="{FF2B5EF4-FFF2-40B4-BE49-F238E27FC236}">
                    <a16:creationId xmlns:a16="http://schemas.microsoft.com/office/drawing/2014/main" id="{45FF25B2-D30B-6730-600E-D99ABC257D59}"/>
                  </a:ext>
                </a:extLst>
              </p:cNvPr>
              <p:cNvSpPr>
                <a:spLocks/>
              </p:cNvSpPr>
              <p:nvPr/>
            </p:nvSpPr>
            <p:spPr bwMode="auto">
              <a:xfrm>
                <a:off x="2212" y="1057"/>
                <a:ext cx="237" cy="332"/>
              </a:xfrm>
              <a:custGeom>
                <a:avLst/>
                <a:gdLst>
                  <a:gd name="T0" fmla="*/ 0 w 156"/>
                  <a:gd name="T1" fmla="*/ 160 h 218"/>
                  <a:gd name="T2" fmla="*/ 51 w 156"/>
                  <a:gd name="T3" fmla="*/ 149 h 218"/>
                  <a:gd name="T4" fmla="*/ 51 w 156"/>
                  <a:gd name="T5" fmla="*/ 118 h 218"/>
                  <a:gd name="T6" fmla="*/ 30 w 156"/>
                  <a:gd name="T7" fmla="*/ 76 h 218"/>
                  <a:gd name="T8" fmla="*/ 30 w 156"/>
                  <a:gd name="T9" fmla="*/ 37 h 218"/>
                  <a:gd name="T10" fmla="*/ 127 w 156"/>
                  <a:gd name="T11" fmla="*/ 0 h 218"/>
                  <a:gd name="T12" fmla="*/ 127 w 156"/>
                  <a:gd name="T13" fmla="*/ 76 h 218"/>
                  <a:gd name="T14" fmla="*/ 106 w 156"/>
                  <a:gd name="T15" fmla="*/ 118 h 218"/>
                  <a:gd name="T16" fmla="*/ 106 w 156"/>
                  <a:gd name="T17" fmla="*/ 149 h 218"/>
                  <a:gd name="T18" fmla="*/ 156 w 156"/>
                  <a:gd name="T19" fmla="*/ 160 h 218"/>
                  <a:gd name="T20" fmla="*/ 0 w 156"/>
                  <a:gd name="T21" fmla="*/ 16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218">
                    <a:moveTo>
                      <a:pt x="0" y="160"/>
                    </a:moveTo>
                    <a:cubicBezTo>
                      <a:pt x="51" y="149"/>
                      <a:pt x="51" y="149"/>
                      <a:pt x="51" y="149"/>
                    </a:cubicBezTo>
                    <a:cubicBezTo>
                      <a:pt x="51" y="118"/>
                      <a:pt x="51" y="118"/>
                      <a:pt x="51" y="118"/>
                    </a:cubicBezTo>
                    <a:cubicBezTo>
                      <a:pt x="38" y="109"/>
                      <a:pt x="30" y="95"/>
                      <a:pt x="30" y="76"/>
                    </a:cubicBezTo>
                    <a:cubicBezTo>
                      <a:pt x="30" y="37"/>
                      <a:pt x="30" y="37"/>
                      <a:pt x="30" y="37"/>
                    </a:cubicBezTo>
                    <a:cubicBezTo>
                      <a:pt x="127" y="0"/>
                      <a:pt x="127" y="0"/>
                      <a:pt x="127" y="0"/>
                    </a:cubicBezTo>
                    <a:cubicBezTo>
                      <a:pt x="127" y="76"/>
                      <a:pt x="127" y="76"/>
                      <a:pt x="127" y="76"/>
                    </a:cubicBezTo>
                    <a:cubicBezTo>
                      <a:pt x="127" y="95"/>
                      <a:pt x="119" y="109"/>
                      <a:pt x="106" y="118"/>
                    </a:cubicBezTo>
                    <a:cubicBezTo>
                      <a:pt x="106" y="149"/>
                      <a:pt x="106" y="149"/>
                      <a:pt x="106" y="149"/>
                    </a:cubicBezTo>
                    <a:cubicBezTo>
                      <a:pt x="156" y="160"/>
                      <a:pt x="156" y="160"/>
                      <a:pt x="156" y="160"/>
                    </a:cubicBezTo>
                    <a:cubicBezTo>
                      <a:pt x="113" y="218"/>
                      <a:pt x="44" y="218"/>
                      <a:pt x="0" y="1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000000"/>
                  </a:solidFill>
                  <a:latin typeface="+mn-ea"/>
                </a:endParaRPr>
              </a:p>
            </p:txBody>
          </p:sp>
          <p:sp>
            <p:nvSpPr>
              <p:cNvPr id="38" name="Freeform 13">
                <a:extLst>
                  <a:ext uri="{FF2B5EF4-FFF2-40B4-BE49-F238E27FC236}">
                    <a16:creationId xmlns:a16="http://schemas.microsoft.com/office/drawing/2014/main" id="{017A52D1-39C2-F5E8-9F49-0F3A3ED3E501}"/>
                  </a:ext>
                </a:extLst>
              </p:cNvPr>
              <p:cNvSpPr>
                <a:spLocks noEditPoints="1"/>
              </p:cNvSpPr>
              <p:nvPr/>
            </p:nvSpPr>
            <p:spPr bwMode="auto">
              <a:xfrm>
                <a:off x="2034" y="979"/>
                <a:ext cx="593" cy="678"/>
              </a:xfrm>
              <a:custGeom>
                <a:avLst/>
                <a:gdLst>
                  <a:gd name="T0" fmla="*/ 314 w 390"/>
                  <a:gd name="T1" fmla="*/ 203 h 445"/>
                  <a:gd name="T2" fmla="*/ 243 w 390"/>
                  <a:gd name="T3" fmla="*/ 188 h 445"/>
                  <a:gd name="T4" fmla="*/ 243 w 390"/>
                  <a:gd name="T5" fmla="*/ 176 h 445"/>
                  <a:gd name="T6" fmla="*/ 280 w 390"/>
                  <a:gd name="T7" fmla="*/ 168 h 445"/>
                  <a:gd name="T8" fmla="*/ 270 w 390"/>
                  <a:gd name="T9" fmla="*/ 73 h 445"/>
                  <a:gd name="T10" fmla="*/ 195 w 390"/>
                  <a:gd name="T11" fmla="*/ 0 h 445"/>
                  <a:gd name="T12" fmla="*/ 120 w 390"/>
                  <a:gd name="T13" fmla="*/ 73 h 445"/>
                  <a:gd name="T14" fmla="*/ 110 w 390"/>
                  <a:gd name="T15" fmla="*/ 168 h 445"/>
                  <a:gd name="T16" fmla="*/ 147 w 390"/>
                  <a:gd name="T17" fmla="*/ 176 h 445"/>
                  <a:gd name="T18" fmla="*/ 147 w 390"/>
                  <a:gd name="T19" fmla="*/ 188 h 445"/>
                  <a:gd name="T20" fmla="*/ 77 w 390"/>
                  <a:gd name="T21" fmla="*/ 203 h 445"/>
                  <a:gd name="T22" fmla="*/ 6 w 390"/>
                  <a:gd name="T23" fmla="*/ 304 h 445"/>
                  <a:gd name="T24" fmla="*/ 19 w 390"/>
                  <a:gd name="T25" fmla="*/ 429 h 445"/>
                  <a:gd name="T26" fmla="*/ 37 w 390"/>
                  <a:gd name="T27" fmla="*/ 445 h 445"/>
                  <a:gd name="T28" fmla="*/ 354 w 390"/>
                  <a:gd name="T29" fmla="*/ 445 h 445"/>
                  <a:gd name="T30" fmla="*/ 371 w 390"/>
                  <a:gd name="T31" fmla="*/ 429 h 445"/>
                  <a:gd name="T32" fmla="*/ 385 w 390"/>
                  <a:gd name="T33" fmla="*/ 304 h 445"/>
                  <a:gd name="T34" fmla="*/ 314 w 390"/>
                  <a:gd name="T35" fmla="*/ 203 h 445"/>
                  <a:gd name="T36" fmla="*/ 117 w 390"/>
                  <a:gd name="T37" fmla="*/ 211 h 445"/>
                  <a:gd name="T38" fmla="*/ 168 w 390"/>
                  <a:gd name="T39" fmla="*/ 200 h 445"/>
                  <a:gd name="T40" fmla="*/ 168 w 390"/>
                  <a:gd name="T41" fmla="*/ 169 h 445"/>
                  <a:gd name="T42" fmla="*/ 147 w 390"/>
                  <a:gd name="T43" fmla="*/ 127 h 445"/>
                  <a:gd name="T44" fmla="*/ 147 w 390"/>
                  <a:gd name="T45" fmla="*/ 88 h 445"/>
                  <a:gd name="T46" fmla="*/ 244 w 390"/>
                  <a:gd name="T47" fmla="*/ 51 h 445"/>
                  <a:gd name="T48" fmla="*/ 244 w 390"/>
                  <a:gd name="T49" fmla="*/ 127 h 445"/>
                  <a:gd name="T50" fmla="*/ 223 w 390"/>
                  <a:gd name="T51" fmla="*/ 169 h 445"/>
                  <a:gd name="T52" fmla="*/ 223 w 390"/>
                  <a:gd name="T53" fmla="*/ 200 h 445"/>
                  <a:gd name="T54" fmla="*/ 273 w 390"/>
                  <a:gd name="T55" fmla="*/ 211 h 445"/>
                  <a:gd name="T56" fmla="*/ 117 w 390"/>
                  <a:gd name="T57" fmla="*/ 21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0" h="445">
                    <a:moveTo>
                      <a:pt x="314" y="203"/>
                    </a:moveTo>
                    <a:cubicBezTo>
                      <a:pt x="297" y="199"/>
                      <a:pt x="270" y="194"/>
                      <a:pt x="243" y="188"/>
                    </a:cubicBezTo>
                    <a:cubicBezTo>
                      <a:pt x="243" y="176"/>
                      <a:pt x="243" y="176"/>
                      <a:pt x="243" y="176"/>
                    </a:cubicBezTo>
                    <a:cubicBezTo>
                      <a:pt x="280" y="168"/>
                      <a:pt x="280" y="168"/>
                      <a:pt x="280" y="168"/>
                    </a:cubicBezTo>
                    <a:cubicBezTo>
                      <a:pt x="280" y="168"/>
                      <a:pt x="272" y="86"/>
                      <a:pt x="270" y="73"/>
                    </a:cubicBezTo>
                    <a:cubicBezTo>
                      <a:pt x="265" y="23"/>
                      <a:pt x="231" y="0"/>
                      <a:pt x="195" y="0"/>
                    </a:cubicBezTo>
                    <a:cubicBezTo>
                      <a:pt x="160" y="0"/>
                      <a:pt x="126" y="23"/>
                      <a:pt x="120" y="73"/>
                    </a:cubicBezTo>
                    <a:cubicBezTo>
                      <a:pt x="119" y="86"/>
                      <a:pt x="110" y="168"/>
                      <a:pt x="110" y="168"/>
                    </a:cubicBezTo>
                    <a:cubicBezTo>
                      <a:pt x="147" y="176"/>
                      <a:pt x="147" y="176"/>
                      <a:pt x="147" y="176"/>
                    </a:cubicBezTo>
                    <a:cubicBezTo>
                      <a:pt x="147" y="188"/>
                      <a:pt x="147" y="188"/>
                      <a:pt x="147" y="188"/>
                    </a:cubicBezTo>
                    <a:cubicBezTo>
                      <a:pt x="120" y="194"/>
                      <a:pt x="94" y="199"/>
                      <a:pt x="77" y="203"/>
                    </a:cubicBezTo>
                    <a:cubicBezTo>
                      <a:pt x="20" y="215"/>
                      <a:pt x="0" y="247"/>
                      <a:pt x="6" y="304"/>
                    </a:cubicBezTo>
                    <a:cubicBezTo>
                      <a:pt x="8" y="323"/>
                      <a:pt x="14" y="376"/>
                      <a:pt x="19" y="429"/>
                    </a:cubicBezTo>
                    <a:cubicBezTo>
                      <a:pt x="20" y="438"/>
                      <a:pt x="27" y="445"/>
                      <a:pt x="37" y="445"/>
                    </a:cubicBezTo>
                    <a:cubicBezTo>
                      <a:pt x="354" y="445"/>
                      <a:pt x="354" y="445"/>
                      <a:pt x="354" y="445"/>
                    </a:cubicBezTo>
                    <a:cubicBezTo>
                      <a:pt x="364" y="445"/>
                      <a:pt x="370" y="438"/>
                      <a:pt x="371" y="429"/>
                    </a:cubicBezTo>
                    <a:cubicBezTo>
                      <a:pt x="377" y="376"/>
                      <a:pt x="383" y="323"/>
                      <a:pt x="385" y="304"/>
                    </a:cubicBezTo>
                    <a:cubicBezTo>
                      <a:pt x="390" y="247"/>
                      <a:pt x="370" y="215"/>
                      <a:pt x="314" y="203"/>
                    </a:cubicBezTo>
                    <a:close/>
                    <a:moveTo>
                      <a:pt x="117" y="211"/>
                    </a:moveTo>
                    <a:cubicBezTo>
                      <a:pt x="168" y="200"/>
                      <a:pt x="168" y="200"/>
                      <a:pt x="168" y="200"/>
                    </a:cubicBezTo>
                    <a:cubicBezTo>
                      <a:pt x="168" y="169"/>
                      <a:pt x="168" y="169"/>
                      <a:pt x="168" y="169"/>
                    </a:cubicBezTo>
                    <a:cubicBezTo>
                      <a:pt x="155" y="160"/>
                      <a:pt x="147" y="146"/>
                      <a:pt x="147" y="127"/>
                    </a:cubicBezTo>
                    <a:cubicBezTo>
                      <a:pt x="147" y="88"/>
                      <a:pt x="147" y="88"/>
                      <a:pt x="147" y="88"/>
                    </a:cubicBezTo>
                    <a:cubicBezTo>
                      <a:pt x="244" y="51"/>
                      <a:pt x="244" y="51"/>
                      <a:pt x="244" y="51"/>
                    </a:cubicBezTo>
                    <a:cubicBezTo>
                      <a:pt x="244" y="127"/>
                      <a:pt x="244" y="127"/>
                      <a:pt x="244" y="127"/>
                    </a:cubicBezTo>
                    <a:cubicBezTo>
                      <a:pt x="244" y="146"/>
                      <a:pt x="236" y="160"/>
                      <a:pt x="223" y="169"/>
                    </a:cubicBezTo>
                    <a:cubicBezTo>
                      <a:pt x="223" y="200"/>
                      <a:pt x="223" y="200"/>
                      <a:pt x="223" y="200"/>
                    </a:cubicBezTo>
                    <a:cubicBezTo>
                      <a:pt x="273" y="211"/>
                      <a:pt x="273" y="211"/>
                      <a:pt x="273" y="211"/>
                    </a:cubicBezTo>
                    <a:cubicBezTo>
                      <a:pt x="230" y="269"/>
                      <a:pt x="161" y="269"/>
                      <a:pt x="117" y="211"/>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FFFFFF"/>
                  </a:solidFill>
                  <a:latin typeface="+mn-ea"/>
                </a:endParaRPr>
              </a:p>
            </p:txBody>
          </p:sp>
        </p:grpSp>
        <p:grpSp>
          <p:nvGrpSpPr>
            <p:cNvPr id="30" name="乳児">
              <a:extLst>
                <a:ext uri="{FF2B5EF4-FFF2-40B4-BE49-F238E27FC236}">
                  <a16:creationId xmlns:a16="http://schemas.microsoft.com/office/drawing/2014/main" id="{F070DC8A-0300-0C63-97E4-EF6B3A3D94E9}"/>
                </a:ext>
              </a:extLst>
            </p:cNvPr>
            <p:cNvGrpSpPr>
              <a:grpSpLocks noChangeAspect="1"/>
            </p:cNvGrpSpPr>
            <p:nvPr/>
          </p:nvGrpSpPr>
          <p:grpSpPr bwMode="auto">
            <a:xfrm>
              <a:off x="1885774" y="2898961"/>
              <a:ext cx="324559" cy="457966"/>
              <a:chOff x="5445" y="2108"/>
              <a:chExt cx="489" cy="690"/>
            </a:xfrm>
          </p:grpSpPr>
          <p:sp>
            <p:nvSpPr>
              <p:cNvPr id="35" name="Freeform 54">
                <a:extLst>
                  <a:ext uri="{FF2B5EF4-FFF2-40B4-BE49-F238E27FC236}">
                    <a16:creationId xmlns:a16="http://schemas.microsoft.com/office/drawing/2014/main" id="{0B75C152-BC2F-43A4-221B-2BE6A06FBEBE}"/>
                  </a:ext>
                </a:extLst>
              </p:cNvPr>
              <p:cNvSpPr>
                <a:spLocks noEditPoints="1"/>
              </p:cNvSpPr>
              <p:nvPr/>
            </p:nvSpPr>
            <p:spPr bwMode="auto">
              <a:xfrm>
                <a:off x="5477" y="2144"/>
                <a:ext cx="425" cy="624"/>
              </a:xfrm>
              <a:custGeom>
                <a:avLst/>
                <a:gdLst>
                  <a:gd name="T0" fmla="*/ 140 w 279"/>
                  <a:gd name="T1" fmla="*/ 99 h 410"/>
                  <a:gd name="T2" fmla="*/ 124 w 279"/>
                  <a:gd name="T3" fmla="*/ 83 h 410"/>
                  <a:gd name="T4" fmla="*/ 140 w 279"/>
                  <a:gd name="T5" fmla="*/ 68 h 410"/>
                  <a:gd name="T6" fmla="*/ 155 w 279"/>
                  <a:gd name="T7" fmla="*/ 83 h 410"/>
                  <a:gd name="T8" fmla="*/ 140 w 279"/>
                  <a:gd name="T9" fmla="*/ 99 h 410"/>
                  <a:gd name="T10" fmla="*/ 91 w 279"/>
                  <a:gd name="T11" fmla="*/ 46 h 410"/>
                  <a:gd name="T12" fmla="*/ 105 w 279"/>
                  <a:gd name="T13" fmla="*/ 12 h 410"/>
                  <a:gd name="T14" fmla="*/ 136 w 279"/>
                  <a:gd name="T15" fmla="*/ 6 h 410"/>
                  <a:gd name="T16" fmla="*/ 152 w 279"/>
                  <a:gd name="T17" fmla="*/ 12 h 410"/>
                  <a:gd name="T18" fmla="*/ 179 w 279"/>
                  <a:gd name="T19" fmla="*/ 17 h 410"/>
                  <a:gd name="T20" fmla="*/ 188 w 279"/>
                  <a:gd name="T21" fmla="*/ 46 h 410"/>
                  <a:gd name="T22" fmla="*/ 188 w 279"/>
                  <a:gd name="T23" fmla="*/ 60 h 410"/>
                  <a:gd name="T24" fmla="*/ 170 w 279"/>
                  <a:gd name="T25" fmla="*/ 98 h 410"/>
                  <a:gd name="T26" fmla="*/ 174 w 279"/>
                  <a:gd name="T27" fmla="*/ 83 h 410"/>
                  <a:gd name="T28" fmla="*/ 140 w 279"/>
                  <a:gd name="T29" fmla="*/ 49 h 410"/>
                  <a:gd name="T30" fmla="*/ 106 w 279"/>
                  <a:gd name="T31" fmla="*/ 83 h 410"/>
                  <a:gd name="T32" fmla="*/ 109 w 279"/>
                  <a:gd name="T33" fmla="*/ 98 h 410"/>
                  <a:gd name="T34" fmla="*/ 91 w 279"/>
                  <a:gd name="T35" fmla="*/ 60 h 410"/>
                  <a:gd name="T36" fmla="*/ 91 w 279"/>
                  <a:gd name="T37" fmla="*/ 46 h 410"/>
                  <a:gd name="T38" fmla="*/ 279 w 279"/>
                  <a:gd name="T39" fmla="*/ 196 h 410"/>
                  <a:gd name="T40" fmla="*/ 247 w 279"/>
                  <a:gd name="T41" fmla="*/ 196 h 410"/>
                  <a:gd name="T42" fmla="*/ 227 w 279"/>
                  <a:gd name="T43" fmla="*/ 217 h 410"/>
                  <a:gd name="T44" fmla="*/ 227 w 279"/>
                  <a:gd name="T45" fmla="*/ 380 h 410"/>
                  <a:gd name="T46" fmla="*/ 140 w 279"/>
                  <a:gd name="T47" fmla="*/ 410 h 410"/>
                  <a:gd name="T48" fmla="*/ 52 w 279"/>
                  <a:gd name="T49" fmla="*/ 380 h 410"/>
                  <a:gd name="T50" fmla="*/ 52 w 279"/>
                  <a:gd name="T51" fmla="*/ 217 h 410"/>
                  <a:gd name="T52" fmla="*/ 32 w 279"/>
                  <a:gd name="T53" fmla="*/ 196 h 410"/>
                  <a:gd name="T54" fmla="*/ 0 w 279"/>
                  <a:gd name="T55" fmla="*/ 196 h 410"/>
                  <a:gd name="T56" fmla="*/ 0 w 279"/>
                  <a:gd name="T57" fmla="*/ 123 h 410"/>
                  <a:gd name="T58" fmla="*/ 86 w 279"/>
                  <a:gd name="T59" fmla="*/ 104 h 410"/>
                  <a:gd name="T60" fmla="*/ 100 w 279"/>
                  <a:gd name="T61" fmla="*/ 116 h 410"/>
                  <a:gd name="T62" fmla="*/ 128 w 279"/>
                  <a:gd name="T63" fmla="*/ 164 h 410"/>
                  <a:gd name="T64" fmla="*/ 79 w 279"/>
                  <a:gd name="T65" fmla="*/ 247 h 410"/>
                  <a:gd name="T66" fmla="*/ 97 w 279"/>
                  <a:gd name="T67" fmla="*/ 257 h 410"/>
                  <a:gd name="T68" fmla="*/ 179 w 279"/>
                  <a:gd name="T69" fmla="*/ 116 h 410"/>
                  <a:gd name="T70" fmla="*/ 193 w 279"/>
                  <a:gd name="T71" fmla="*/ 104 h 410"/>
                  <a:gd name="T72" fmla="*/ 279 w 279"/>
                  <a:gd name="T73" fmla="*/ 123 h 410"/>
                  <a:gd name="T74" fmla="*/ 279 w 279"/>
                  <a:gd name="T75" fmla="*/ 19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9" h="410">
                    <a:moveTo>
                      <a:pt x="140" y="99"/>
                    </a:moveTo>
                    <a:cubicBezTo>
                      <a:pt x="131" y="99"/>
                      <a:pt x="124" y="92"/>
                      <a:pt x="124" y="83"/>
                    </a:cubicBezTo>
                    <a:cubicBezTo>
                      <a:pt x="124" y="75"/>
                      <a:pt x="131" y="68"/>
                      <a:pt x="140" y="68"/>
                    </a:cubicBezTo>
                    <a:cubicBezTo>
                      <a:pt x="148" y="68"/>
                      <a:pt x="155" y="75"/>
                      <a:pt x="155" y="83"/>
                    </a:cubicBezTo>
                    <a:cubicBezTo>
                      <a:pt x="155" y="92"/>
                      <a:pt x="148" y="99"/>
                      <a:pt x="140" y="99"/>
                    </a:cubicBezTo>
                    <a:close/>
                    <a:moveTo>
                      <a:pt x="91" y="46"/>
                    </a:moveTo>
                    <a:cubicBezTo>
                      <a:pt x="91" y="32"/>
                      <a:pt x="96" y="20"/>
                      <a:pt x="105" y="12"/>
                    </a:cubicBezTo>
                    <a:cubicBezTo>
                      <a:pt x="111" y="5"/>
                      <a:pt x="122" y="0"/>
                      <a:pt x="136" y="6"/>
                    </a:cubicBezTo>
                    <a:cubicBezTo>
                      <a:pt x="143" y="9"/>
                      <a:pt x="149" y="11"/>
                      <a:pt x="152" y="12"/>
                    </a:cubicBezTo>
                    <a:cubicBezTo>
                      <a:pt x="161" y="17"/>
                      <a:pt x="171" y="18"/>
                      <a:pt x="179" y="17"/>
                    </a:cubicBezTo>
                    <a:cubicBezTo>
                      <a:pt x="185" y="25"/>
                      <a:pt x="188" y="35"/>
                      <a:pt x="188" y="46"/>
                    </a:cubicBezTo>
                    <a:cubicBezTo>
                      <a:pt x="188" y="60"/>
                      <a:pt x="188" y="60"/>
                      <a:pt x="188" y="60"/>
                    </a:cubicBezTo>
                    <a:cubicBezTo>
                      <a:pt x="188" y="75"/>
                      <a:pt x="181" y="89"/>
                      <a:pt x="170" y="98"/>
                    </a:cubicBezTo>
                    <a:cubicBezTo>
                      <a:pt x="172" y="93"/>
                      <a:pt x="174" y="89"/>
                      <a:pt x="174" y="83"/>
                    </a:cubicBezTo>
                    <a:cubicBezTo>
                      <a:pt x="174" y="65"/>
                      <a:pt x="158" y="49"/>
                      <a:pt x="140" y="49"/>
                    </a:cubicBezTo>
                    <a:cubicBezTo>
                      <a:pt x="121" y="49"/>
                      <a:pt x="106" y="65"/>
                      <a:pt x="106" y="83"/>
                    </a:cubicBezTo>
                    <a:cubicBezTo>
                      <a:pt x="106" y="89"/>
                      <a:pt x="107" y="93"/>
                      <a:pt x="109" y="98"/>
                    </a:cubicBezTo>
                    <a:cubicBezTo>
                      <a:pt x="98" y="89"/>
                      <a:pt x="91" y="75"/>
                      <a:pt x="91" y="60"/>
                    </a:cubicBezTo>
                    <a:lnTo>
                      <a:pt x="91" y="46"/>
                    </a:lnTo>
                    <a:close/>
                    <a:moveTo>
                      <a:pt x="279" y="196"/>
                    </a:moveTo>
                    <a:cubicBezTo>
                      <a:pt x="247" y="196"/>
                      <a:pt x="247" y="196"/>
                      <a:pt x="247" y="196"/>
                    </a:cubicBezTo>
                    <a:cubicBezTo>
                      <a:pt x="236" y="196"/>
                      <a:pt x="227" y="206"/>
                      <a:pt x="227" y="217"/>
                    </a:cubicBezTo>
                    <a:cubicBezTo>
                      <a:pt x="227" y="380"/>
                      <a:pt x="227" y="380"/>
                      <a:pt x="227" y="380"/>
                    </a:cubicBezTo>
                    <a:cubicBezTo>
                      <a:pt x="215" y="390"/>
                      <a:pt x="185" y="410"/>
                      <a:pt x="140" y="410"/>
                    </a:cubicBezTo>
                    <a:cubicBezTo>
                      <a:pt x="94" y="410"/>
                      <a:pt x="64" y="390"/>
                      <a:pt x="52" y="380"/>
                    </a:cubicBezTo>
                    <a:cubicBezTo>
                      <a:pt x="52" y="217"/>
                      <a:pt x="52" y="217"/>
                      <a:pt x="52" y="217"/>
                    </a:cubicBezTo>
                    <a:cubicBezTo>
                      <a:pt x="52" y="206"/>
                      <a:pt x="43" y="196"/>
                      <a:pt x="32" y="196"/>
                    </a:cubicBezTo>
                    <a:cubicBezTo>
                      <a:pt x="0" y="196"/>
                      <a:pt x="0" y="196"/>
                      <a:pt x="0" y="196"/>
                    </a:cubicBezTo>
                    <a:cubicBezTo>
                      <a:pt x="0" y="123"/>
                      <a:pt x="0" y="123"/>
                      <a:pt x="0" y="123"/>
                    </a:cubicBezTo>
                    <a:cubicBezTo>
                      <a:pt x="86" y="104"/>
                      <a:pt x="86" y="104"/>
                      <a:pt x="86" y="104"/>
                    </a:cubicBezTo>
                    <a:cubicBezTo>
                      <a:pt x="90" y="109"/>
                      <a:pt x="95" y="113"/>
                      <a:pt x="100" y="116"/>
                    </a:cubicBezTo>
                    <a:cubicBezTo>
                      <a:pt x="128" y="164"/>
                      <a:pt x="128" y="164"/>
                      <a:pt x="128" y="164"/>
                    </a:cubicBezTo>
                    <a:cubicBezTo>
                      <a:pt x="79" y="247"/>
                      <a:pt x="79" y="247"/>
                      <a:pt x="79" y="247"/>
                    </a:cubicBezTo>
                    <a:cubicBezTo>
                      <a:pt x="97" y="257"/>
                      <a:pt x="97" y="257"/>
                      <a:pt x="97" y="257"/>
                    </a:cubicBezTo>
                    <a:cubicBezTo>
                      <a:pt x="179" y="116"/>
                      <a:pt x="179" y="116"/>
                      <a:pt x="179" y="116"/>
                    </a:cubicBezTo>
                    <a:cubicBezTo>
                      <a:pt x="184" y="113"/>
                      <a:pt x="189" y="109"/>
                      <a:pt x="193" y="104"/>
                    </a:cubicBezTo>
                    <a:cubicBezTo>
                      <a:pt x="279" y="123"/>
                      <a:pt x="279" y="123"/>
                      <a:pt x="279" y="123"/>
                    </a:cubicBezTo>
                    <a:lnTo>
                      <a:pt x="279" y="1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000000"/>
                  </a:solidFill>
                  <a:latin typeface="+mn-ea"/>
                </a:endParaRPr>
              </a:p>
            </p:txBody>
          </p:sp>
          <p:sp>
            <p:nvSpPr>
              <p:cNvPr id="36" name="Freeform 53">
                <a:extLst>
                  <a:ext uri="{FF2B5EF4-FFF2-40B4-BE49-F238E27FC236}">
                    <a16:creationId xmlns:a16="http://schemas.microsoft.com/office/drawing/2014/main" id="{3A521523-7180-D105-3A4D-B6C015558640}"/>
                  </a:ext>
                </a:extLst>
              </p:cNvPr>
              <p:cNvSpPr>
                <a:spLocks noEditPoints="1"/>
              </p:cNvSpPr>
              <p:nvPr/>
            </p:nvSpPr>
            <p:spPr bwMode="auto">
              <a:xfrm>
                <a:off x="5445" y="2108"/>
                <a:ext cx="489" cy="690"/>
              </a:xfrm>
              <a:custGeom>
                <a:avLst/>
                <a:gdLst>
                  <a:gd name="T0" fmla="*/ 309 w 321"/>
                  <a:gd name="T1" fmla="*/ 128 h 454"/>
                  <a:gd name="T2" fmla="*/ 225 w 321"/>
                  <a:gd name="T3" fmla="*/ 110 h 454"/>
                  <a:gd name="T4" fmla="*/ 230 w 321"/>
                  <a:gd name="T5" fmla="*/ 84 h 454"/>
                  <a:gd name="T6" fmla="*/ 230 w 321"/>
                  <a:gd name="T7" fmla="*/ 70 h 454"/>
                  <a:gd name="T8" fmla="*/ 161 w 321"/>
                  <a:gd name="T9" fmla="*/ 0 h 454"/>
                  <a:gd name="T10" fmla="*/ 91 w 321"/>
                  <a:gd name="T11" fmla="*/ 70 h 454"/>
                  <a:gd name="T12" fmla="*/ 91 w 321"/>
                  <a:gd name="T13" fmla="*/ 84 h 454"/>
                  <a:gd name="T14" fmla="*/ 96 w 321"/>
                  <a:gd name="T15" fmla="*/ 110 h 454"/>
                  <a:gd name="T16" fmla="*/ 12 w 321"/>
                  <a:gd name="T17" fmla="*/ 128 h 454"/>
                  <a:gd name="T18" fmla="*/ 0 w 321"/>
                  <a:gd name="T19" fmla="*/ 143 h 454"/>
                  <a:gd name="T20" fmla="*/ 0 w 321"/>
                  <a:gd name="T21" fmla="*/ 231 h 454"/>
                  <a:gd name="T22" fmla="*/ 11 w 321"/>
                  <a:gd name="T23" fmla="*/ 241 h 454"/>
                  <a:gd name="T24" fmla="*/ 43 w 321"/>
                  <a:gd name="T25" fmla="*/ 241 h 454"/>
                  <a:gd name="T26" fmla="*/ 53 w 321"/>
                  <a:gd name="T27" fmla="*/ 251 h 454"/>
                  <a:gd name="T28" fmla="*/ 53 w 321"/>
                  <a:gd name="T29" fmla="*/ 413 h 454"/>
                  <a:gd name="T30" fmla="*/ 161 w 321"/>
                  <a:gd name="T31" fmla="*/ 454 h 454"/>
                  <a:gd name="T32" fmla="*/ 268 w 321"/>
                  <a:gd name="T33" fmla="*/ 413 h 454"/>
                  <a:gd name="T34" fmla="*/ 268 w 321"/>
                  <a:gd name="T35" fmla="*/ 251 h 454"/>
                  <a:gd name="T36" fmla="*/ 279 w 321"/>
                  <a:gd name="T37" fmla="*/ 241 h 454"/>
                  <a:gd name="T38" fmla="*/ 311 w 321"/>
                  <a:gd name="T39" fmla="*/ 241 h 454"/>
                  <a:gd name="T40" fmla="*/ 321 w 321"/>
                  <a:gd name="T41" fmla="*/ 231 h 454"/>
                  <a:gd name="T42" fmla="*/ 321 w 321"/>
                  <a:gd name="T43" fmla="*/ 143 h 454"/>
                  <a:gd name="T44" fmla="*/ 309 w 321"/>
                  <a:gd name="T45" fmla="*/ 128 h 454"/>
                  <a:gd name="T46" fmla="*/ 161 w 321"/>
                  <a:gd name="T47" fmla="*/ 123 h 454"/>
                  <a:gd name="T48" fmla="*/ 145 w 321"/>
                  <a:gd name="T49" fmla="*/ 107 h 454"/>
                  <a:gd name="T50" fmla="*/ 161 w 321"/>
                  <a:gd name="T51" fmla="*/ 92 h 454"/>
                  <a:gd name="T52" fmla="*/ 176 w 321"/>
                  <a:gd name="T53" fmla="*/ 107 h 454"/>
                  <a:gd name="T54" fmla="*/ 161 w 321"/>
                  <a:gd name="T55" fmla="*/ 123 h 454"/>
                  <a:gd name="T56" fmla="*/ 112 w 321"/>
                  <a:gd name="T57" fmla="*/ 70 h 454"/>
                  <a:gd name="T58" fmla="*/ 126 w 321"/>
                  <a:gd name="T59" fmla="*/ 36 h 454"/>
                  <a:gd name="T60" fmla="*/ 157 w 321"/>
                  <a:gd name="T61" fmla="*/ 30 h 454"/>
                  <a:gd name="T62" fmla="*/ 173 w 321"/>
                  <a:gd name="T63" fmla="*/ 36 h 454"/>
                  <a:gd name="T64" fmla="*/ 200 w 321"/>
                  <a:gd name="T65" fmla="*/ 41 h 454"/>
                  <a:gd name="T66" fmla="*/ 209 w 321"/>
                  <a:gd name="T67" fmla="*/ 70 h 454"/>
                  <a:gd name="T68" fmla="*/ 209 w 321"/>
                  <a:gd name="T69" fmla="*/ 84 h 454"/>
                  <a:gd name="T70" fmla="*/ 191 w 321"/>
                  <a:gd name="T71" fmla="*/ 122 h 454"/>
                  <a:gd name="T72" fmla="*/ 195 w 321"/>
                  <a:gd name="T73" fmla="*/ 107 h 454"/>
                  <a:gd name="T74" fmla="*/ 161 w 321"/>
                  <a:gd name="T75" fmla="*/ 73 h 454"/>
                  <a:gd name="T76" fmla="*/ 127 w 321"/>
                  <a:gd name="T77" fmla="*/ 107 h 454"/>
                  <a:gd name="T78" fmla="*/ 130 w 321"/>
                  <a:gd name="T79" fmla="*/ 122 h 454"/>
                  <a:gd name="T80" fmla="*/ 112 w 321"/>
                  <a:gd name="T81" fmla="*/ 84 h 454"/>
                  <a:gd name="T82" fmla="*/ 112 w 321"/>
                  <a:gd name="T83" fmla="*/ 70 h 454"/>
                  <a:gd name="T84" fmla="*/ 300 w 321"/>
                  <a:gd name="T85" fmla="*/ 220 h 454"/>
                  <a:gd name="T86" fmla="*/ 268 w 321"/>
                  <a:gd name="T87" fmla="*/ 220 h 454"/>
                  <a:gd name="T88" fmla="*/ 248 w 321"/>
                  <a:gd name="T89" fmla="*/ 241 h 454"/>
                  <a:gd name="T90" fmla="*/ 248 w 321"/>
                  <a:gd name="T91" fmla="*/ 404 h 454"/>
                  <a:gd name="T92" fmla="*/ 161 w 321"/>
                  <a:gd name="T93" fmla="*/ 434 h 454"/>
                  <a:gd name="T94" fmla="*/ 73 w 321"/>
                  <a:gd name="T95" fmla="*/ 404 h 454"/>
                  <a:gd name="T96" fmla="*/ 73 w 321"/>
                  <a:gd name="T97" fmla="*/ 241 h 454"/>
                  <a:gd name="T98" fmla="*/ 53 w 321"/>
                  <a:gd name="T99" fmla="*/ 220 h 454"/>
                  <a:gd name="T100" fmla="*/ 21 w 321"/>
                  <a:gd name="T101" fmla="*/ 220 h 454"/>
                  <a:gd name="T102" fmla="*/ 21 w 321"/>
                  <a:gd name="T103" fmla="*/ 147 h 454"/>
                  <a:gd name="T104" fmla="*/ 107 w 321"/>
                  <a:gd name="T105" fmla="*/ 128 h 454"/>
                  <a:gd name="T106" fmla="*/ 121 w 321"/>
                  <a:gd name="T107" fmla="*/ 140 h 454"/>
                  <a:gd name="T108" fmla="*/ 149 w 321"/>
                  <a:gd name="T109" fmla="*/ 188 h 454"/>
                  <a:gd name="T110" fmla="*/ 100 w 321"/>
                  <a:gd name="T111" fmla="*/ 271 h 454"/>
                  <a:gd name="T112" fmla="*/ 118 w 321"/>
                  <a:gd name="T113" fmla="*/ 281 h 454"/>
                  <a:gd name="T114" fmla="*/ 200 w 321"/>
                  <a:gd name="T115" fmla="*/ 140 h 454"/>
                  <a:gd name="T116" fmla="*/ 214 w 321"/>
                  <a:gd name="T117" fmla="*/ 128 h 454"/>
                  <a:gd name="T118" fmla="*/ 300 w 321"/>
                  <a:gd name="T119" fmla="*/ 147 h 454"/>
                  <a:gd name="T120" fmla="*/ 300 w 321"/>
                  <a:gd name="T121" fmla="*/ 22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1" h="454">
                    <a:moveTo>
                      <a:pt x="309" y="128"/>
                    </a:moveTo>
                    <a:cubicBezTo>
                      <a:pt x="225" y="110"/>
                      <a:pt x="225" y="110"/>
                      <a:pt x="225" y="110"/>
                    </a:cubicBezTo>
                    <a:cubicBezTo>
                      <a:pt x="228" y="102"/>
                      <a:pt x="230" y="93"/>
                      <a:pt x="230" y="84"/>
                    </a:cubicBezTo>
                    <a:cubicBezTo>
                      <a:pt x="230" y="70"/>
                      <a:pt x="230" y="70"/>
                      <a:pt x="230" y="70"/>
                    </a:cubicBezTo>
                    <a:cubicBezTo>
                      <a:pt x="230" y="31"/>
                      <a:pt x="199" y="0"/>
                      <a:pt x="161" y="0"/>
                    </a:cubicBezTo>
                    <a:cubicBezTo>
                      <a:pt x="122" y="0"/>
                      <a:pt x="91" y="31"/>
                      <a:pt x="91" y="70"/>
                    </a:cubicBezTo>
                    <a:cubicBezTo>
                      <a:pt x="91" y="84"/>
                      <a:pt x="91" y="84"/>
                      <a:pt x="91" y="84"/>
                    </a:cubicBezTo>
                    <a:cubicBezTo>
                      <a:pt x="91" y="93"/>
                      <a:pt x="93" y="102"/>
                      <a:pt x="96" y="110"/>
                    </a:cubicBezTo>
                    <a:cubicBezTo>
                      <a:pt x="12" y="128"/>
                      <a:pt x="12" y="128"/>
                      <a:pt x="12" y="128"/>
                    </a:cubicBezTo>
                    <a:cubicBezTo>
                      <a:pt x="3" y="129"/>
                      <a:pt x="0" y="134"/>
                      <a:pt x="0" y="143"/>
                    </a:cubicBezTo>
                    <a:cubicBezTo>
                      <a:pt x="0" y="231"/>
                      <a:pt x="0" y="231"/>
                      <a:pt x="0" y="231"/>
                    </a:cubicBezTo>
                    <a:cubicBezTo>
                      <a:pt x="0" y="236"/>
                      <a:pt x="5" y="241"/>
                      <a:pt x="11" y="241"/>
                    </a:cubicBezTo>
                    <a:cubicBezTo>
                      <a:pt x="43" y="241"/>
                      <a:pt x="43" y="241"/>
                      <a:pt x="43" y="241"/>
                    </a:cubicBezTo>
                    <a:cubicBezTo>
                      <a:pt x="48" y="241"/>
                      <a:pt x="53" y="245"/>
                      <a:pt x="53" y="251"/>
                    </a:cubicBezTo>
                    <a:cubicBezTo>
                      <a:pt x="53" y="413"/>
                      <a:pt x="53" y="413"/>
                      <a:pt x="53" y="413"/>
                    </a:cubicBezTo>
                    <a:cubicBezTo>
                      <a:pt x="53" y="413"/>
                      <a:pt x="91" y="454"/>
                      <a:pt x="161" y="454"/>
                    </a:cubicBezTo>
                    <a:cubicBezTo>
                      <a:pt x="230" y="454"/>
                      <a:pt x="268" y="413"/>
                      <a:pt x="268" y="413"/>
                    </a:cubicBezTo>
                    <a:cubicBezTo>
                      <a:pt x="268" y="251"/>
                      <a:pt x="268" y="251"/>
                      <a:pt x="268" y="251"/>
                    </a:cubicBezTo>
                    <a:cubicBezTo>
                      <a:pt x="268" y="245"/>
                      <a:pt x="273" y="241"/>
                      <a:pt x="279" y="241"/>
                    </a:cubicBezTo>
                    <a:cubicBezTo>
                      <a:pt x="311" y="241"/>
                      <a:pt x="311" y="241"/>
                      <a:pt x="311" y="241"/>
                    </a:cubicBezTo>
                    <a:cubicBezTo>
                      <a:pt x="316" y="241"/>
                      <a:pt x="321" y="236"/>
                      <a:pt x="321" y="231"/>
                    </a:cubicBezTo>
                    <a:cubicBezTo>
                      <a:pt x="321" y="143"/>
                      <a:pt x="321" y="143"/>
                      <a:pt x="321" y="143"/>
                    </a:cubicBezTo>
                    <a:cubicBezTo>
                      <a:pt x="321" y="134"/>
                      <a:pt x="318" y="129"/>
                      <a:pt x="309" y="128"/>
                    </a:cubicBezTo>
                    <a:close/>
                    <a:moveTo>
                      <a:pt x="161" y="123"/>
                    </a:moveTo>
                    <a:cubicBezTo>
                      <a:pt x="152" y="123"/>
                      <a:pt x="145" y="116"/>
                      <a:pt x="145" y="107"/>
                    </a:cubicBezTo>
                    <a:cubicBezTo>
                      <a:pt x="145" y="99"/>
                      <a:pt x="152" y="92"/>
                      <a:pt x="161" y="92"/>
                    </a:cubicBezTo>
                    <a:cubicBezTo>
                      <a:pt x="169" y="92"/>
                      <a:pt x="176" y="99"/>
                      <a:pt x="176" y="107"/>
                    </a:cubicBezTo>
                    <a:cubicBezTo>
                      <a:pt x="176" y="116"/>
                      <a:pt x="169" y="123"/>
                      <a:pt x="161" y="123"/>
                    </a:cubicBezTo>
                    <a:close/>
                    <a:moveTo>
                      <a:pt x="112" y="70"/>
                    </a:moveTo>
                    <a:cubicBezTo>
                      <a:pt x="112" y="56"/>
                      <a:pt x="117" y="44"/>
                      <a:pt x="126" y="36"/>
                    </a:cubicBezTo>
                    <a:cubicBezTo>
                      <a:pt x="132" y="29"/>
                      <a:pt x="143" y="24"/>
                      <a:pt x="157" y="30"/>
                    </a:cubicBezTo>
                    <a:cubicBezTo>
                      <a:pt x="164" y="33"/>
                      <a:pt x="170" y="35"/>
                      <a:pt x="173" y="36"/>
                    </a:cubicBezTo>
                    <a:cubicBezTo>
                      <a:pt x="182" y="41"/>
                      <a:pt x="192" y="42"/>
                      <a:pt x="200" y="41"/>
                    </a:cubicBezTo>
                    <a:cubicBezTo>
                      <a:pt x="206" y="49"/>
                      <a:pt x="209" y="59"/>
                      <a:pt x="209" y="70"/>
                    </a:cubicBezTo>
                    <a:cubicBezTo>
                      <a:pt x="209" y="84"/>
                      <a:pt x="209" y="84"/>
                      <a:pt x="209" y="84"/>
                    </a:cubicBezTo>
                    <a:cubicBezTo>
                      <a:pt x="209" y="99"/>
                      <a:pt x="202" y="113"/>
                      <a:pt x="191" y="122"/>
                    </a:cubicBezTo>
                    <a:cubicBezTo>
                      <a:pt x="193" y="117"/>
                      <a:pt x="195" y="113"/>
                      <a:pt x="195" y="107"/>
                    </a:cubicBezTo>
                    <a:cubicBezTo>
                      <a:pt x="195" y="89"/>
                      <a:pt x="179" y="73"/>
                      <a:pt x="161" y="73"/>
                    </a:cubicBezTo>
                    <a:cubicBezTo>
                      <a:pt x="142" y="73"/>
                      <a:pt x="127" y="89"/>
                      <a:pt x="127" y="107"/>
                    </a:cubicBezTo>
                    <a:cubicBezTo>
                      <a:pt x="127" y="113"/>
                      <a:pt x="128" y="117"/>
                      <a:pt x="130" y="122"/>
                    </a:cubicBezTo>
                    <a:cubicBezTo>
                      <a:pt x="119" y="113"/>
                      <a:pt x="112" y="99"/>
                      <a:pt x="112" y="84"/>
                    </a:cubicBezTo>
                    <a:lnTo>
                      <a:pt x="112" y="70"/>
                    </a:lnTo>
                    <a:close/>
                    <a:moveTo>
                      <a:pt x="300" y="220"/>
                    </a:moveTo>
                    <a:cubicBezTo>
                      <a:pt x="268" y="220"/>
                      <a:pt x="268" y="220"/>
                      <a:pt x="268" y="220"/>
                    </a:cubicBezTo>
                    <a:cubicBezTo>
                      <a:pt x="257" y="220"/>
                      <a:pt x="248" y="230"/>
                      <a:pt x="248" y="241"/>
                    </a:cubicBezTo>
                    <a:cubicBezTo>
                      <a:pt x="248" y="404"/>
                      <a:pt x="248" y="404"/>
                      <a:pt x="248" y="404"/>
                    </a:cubicBezTo>
                    <a:cubicBezTo>
                      <a:pt x="236" y="414"/>
                      <a:pt x="206" y="434"/>
                      <a:pt x="161" y="434"/>
                    </a:cubicBezTo>
                    <a:cubicBezTo>
                      <a:pt x="115" y="434"/>
                      <a:pt x="85" y="414"/>
                      <a:pt x="73" y="404"/>
                    </a:cubicBezTo>
                    <a:cubicBezTo>
                      <a:pt x="73" y="241"/>
                      <a:pt x="73" y="241"/>
                      <a:pt x="73" y="241"/>
                    </a:cubicBezTo>
                    <a:cubicBezTo>
                      <a:pt x="73" y="230"/>
                      <a:pt x="64" y="220"/>
                      <a:pt x="53" y="220"/>
                    </a:cubicBezTo>
                    <a:cubicBezTo>
                      <a:pt x="21" y="220"/>
                      <a:pt x="21" y="220"/>
                      <a:pt x="21" y="220"/>
                    </a:cubicBezTo>
                    <a:cubicBezTo>
                      <a:pt x="21" y="147"/>
                      <a:pt x="21" y="147"/>
                      <a:pt x="21" y="147"/>
                    </a:cubicBezTo>
                    <a:cubicBezTo>
                      <a:pt x="107" y="128"/>
                      <a:pt x="107" y="128"/>
                      <a:pt x="107" y="128"/>
                    </a:cubicBezTo>
                    <a:cubicBezTo>
                      <a:pt x="111" y="133"/>
                      <a:pt x="116" y="137"/>
                      <a:pt x="121" y="140"/>
                    </a:cubicBezTo>
                    <a:cubicBezTo>
                      <a:pt x="149" y="188"/>
                      <a:pt x="149" y="188"/>
                      <a:pt x="149" y="188"/>
                    </a:cubicBezTo>
                    <a:cubicBezTo>
                      <a:pt x="100" y="271"/>
                      <a:pt x="100" y="271"/>
                      <a:pt x="100" y="271"/>
                    </a:cubicBezTo>
                    <a:cubicBezTo>
                      <a:pt x="118" y="281"/>
                      <a:pt x="118" y="281"/>
                      <a:pt x="118" y="281"/>
                    </a:cubicBezTo>
                    <a:cubicBezTo>
                      <a:pt x="200" y="140"/>
                      <a:pt x="200" y="140"/>
                      <a:pt x="200" y="140"/>
                    </a:cubicBezTo>
                    <a:cubicBezTo>
                      <a:pt x="205" y="137"/>
                      <a:pt x="210" y="133"/>
                      <a:pt x="214" y="128"/>
                    </a:cubicBezTo>
                    <a:cubicBezTo>
                      <a:pt x="300" y="147"/>
                      <a:pt x="300" y="147"/>
                      <a:pt x="300" y="147"/>
                    </a:cubicBezTo>
                    <a:lnTo>
                      <a:pt x="300" y="220"/>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FFFFFF"/>
                  </a:solidFill>
                  <a:latin typeface="+mn-ea"/>
                </a:endParaRPr>
              </a:p>
            </p:txBody>
          </p:sp>
        </p:grpSp>
      </p:grpSp>
    </p:spTree>
    <p:extLst>
      <p:ext uri="{BB962C8B-B14F-4D97-AF65-F5344CB8AC3E}">
        <p14:creationId xmlns:p14="http://schemas.microsoft.com/office/powerpoint/2010/main" val="52757118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33D94-77D3-D24A-9ABB-2BB96EF82F22}"/>
            </a:ext>
          </a:extLst>
        </p:cNvPr>
        <p:cNvGrpSpPr/>
        <p:nvPr/>
      </p:nvGrpSpPr>
      <p:grpSpPr>
        <a:xfrm>
          <a:off x="0" y="0"/>
          <a:ext cx="0" cy="0"/>
          <a:chOff x="0" y="0"/>
          <a:chExt cx="0" cy="0"/>
        </a:xfrm>
      </p:grpSpPr>
      <p:pic>
        <p:nvPicPr>
          <p:cNvPr id="18" name="図 17">
            <a:extLst>
              <a:ext uri="{FF2B5EF4-FFF2-40B4-BE49-F238E27FC236}">
                <a16:creationId xmlns:a16="http://schemas.microsoft.com/office/drawing/2014/main" id="{7585AF3D-13B0-7B66-6626-52181C0EC2D1}"/>
              </a:ext>
            </a:extLst>
          </p:cNvPr>
          <p:cNvPicPr>
            <a:picLocks noChangeAspect="1"/>
          </p:cNvPicPr>
          <p:nvPr/>
        </p:nvPicPr>
        <p:blipFill>
          <a:blip r:embed="rId3"/>
          <a:srcRect l="-1726" r="22293" b="25816"/>
          <a:stretch/>
        </p:blipFill>
        <p:spPr>
          <a:xfrm>
            <a:off x="975010" y="960022"/>
            <a:ext cx="8948669" cy="5897978"/>
          </a:xfrm>
          <a:prstGeom prst="rect">
            <a:avLst/>
          </a:prstGeom>
        </p:spPr>
      </p:pic>
      <p:sp>
        <p:nvSpPr>
          <p:cNvPr id="2" name="タイトル 1">
            <a:extLst>
              <a:ext uri="{FF2B5EF4-FFF2-40B4-BE49-F238E27FC236}">
                <a16:creationId xmlns:a16="http://schemas.microsoft.com/office/drawing/2014/main" id="{4A1BE0EA-7C21-2124-51E5-D8236EEEE189}"/>
              </a:ext>
            </a:extLst>
          </p:cNvPr>
          <p:cNvSpPr>
            <a:spLocks noGrp="1"/>
          </p:cNvSpPr>
          <p:nvPr>
            <p:ph type="title"/>
          </p:nvPr>
        </p:nvSpPr>
        <p:spPr/>
        <p:txBody>
          <a:bodyPr/>
          <a:lstStyle/>
          <a:p>
            <a:r>
              <a:rPr lang="en-US" altLang="ja-JP" sz="2000">
                <a:latin typeface="+mn-ea"/>
              </a:rPr>
              <a:t>3</a:t>
            </a:r>
            <a:r>
              <a:rPr lang="ja-JP" altLang="en-US" sz="2000">
                <a:latin typeface="+mn-ea"/>
              </a:rPr>
              <a:t>．予防接種事務デジタル化後の接種の流れ</a:t>
            </a:r>
            <a:endParaRPr kumimoji="1" lang="ja-JP" altLang="en-US" sz="2000">
              <a:latin typeface="+mn-ea"/>
            </a:endParaRPr>
          </a:p>
        </p:txBody>
      </p:sp>
      <p:sp>
        <p:nvSpPr>
          <p:cNvPr id="6" name="テキスト プレースホルダー 4">
            <a:extLst>
              <a:ext uri="{FF2B5EF4-FFF2-40B4-BE49-F238E27FC236}">
                <a16:creationId xmlns:a16="http://schemas.microsoft.com/office/drawing/2014/main" id="{F8494B21-899E-FD65-A7C4-D8DECBC80CA6}"/>
              </a:ext>
            </a:extLst>
          </p:cNvPr>
          <p:cNvSpPr txBox="1">
            <a:spLocks/>
          </p:cNvSpPr>
          <p:nvPr/>
        </p:nvSpPr>
        <p:spPr>
          <a:xfrm>
            <a:off x="0" y="-10937"/>
            <a:ext cx="9907200" cy="883602"/>
          </a:xfrm>
          <a:prstGeom prst="rect">
            <a:avLst/>
          </a:prstGeom>
        </p:spPr>
        <p:txBody>
          <a:bodyPr vert="horz" lIns="91440" tIns="45720" rIns="91440" bIns="45720" rtlCol="0" anchor="ctr">
            <a:normAutofit/>
          </a:bodyPr>
          <a:lstStyle>
            <a:lvl1pPr marL="147036" indent="-147036" algn="l" defTabSz="742923" rtl="0" eaLnBrk="1" latinLnBrk="0" hangingPunct="1">
              <a:lnSpc>
                <a:spcPct val="130000"/>
              </a:lnSpc>
              <a:spcBef>
                <a:spcPts val="812"/>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1pPr>
            <a:lvl2pPr marL="290204"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2pPr>
            <a:lvl3pPr marL="509471"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3pPr>
            <a:lvl4pPr marL="656507"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4pPr>
            <a:lvl5pPr marL="799675"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5pPr>
            <a:lvl6pPr marL="2043038"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4499"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961"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7422"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a:lstStyle>
          <a:p>
            <a:pPr marL="0" indent="0" algn="ctr">
              <a:buNone/>
            </a:pPr>
            <a:r>
              <a:rPr lang="ja-JP" altLang="en-US" sz="2800" b="1">
                <a:solidFill>
                  <a:schemeClr val="tx2"/>
                </a:solidFill>
                <a:latin typeface="+mn-ea"/>
                <a:ea typeface="+mn-ea"/>
              </a:rPr>
              <a:t>～医療機関での受付から予診・接種～</a:t>
            </a:r>
          </a:p>
        </p:txBody>
      </p:sp>
      <p:pic>
        <p:nvPicPr>
          <p:cNvPr id="12" name="図 11">
            <a:extLst>
              <a:ext uri="{FF2B5EF4-FFF2-40B4-BE49-F238E27FC236}">
                <a16:creationId xmlns:a16="http://schemas.microsoft.com/office/drawing/2014/main" id="{6BBC22C5-1D7C-8E08-76E5-7A800AE4A239}"/>
              </a:ext>
            </a:extLst>
          </p:cNvPr>
          <p:cNvPicPr>
            <a:picLocks noChangeAspect="1"/>
          </p:cNvPicPr>
          <p:nvPr/>
        </p:nvPicPr>
        <p:blipFill>
          <a:blip r:embed="rId4"/>
          <a:srcRect l="24574" r="-1256" b="13435"/>
          <a:stretch>
            <a:fillRect/>
          </a:stretch>
        </p:blipFill>
        <p:spPr>
          <a:xfrm rot="5400000">
            <a:off x="157659" y="959907"/>
            <a:ext cx="3552808" cy="3862573"/>
          </a:xfrm>
          <a:prstGeom prst="rect">
            <a:avLst/>
          </a:prstGeom>
        </p:spPr>
      </p:pic>
      <p:sp>
        <p:nvSpPr>
          <p:cNvPr id="19" name="正方形/長方形 18">
            <a:extLst>
              <a:ext uri="{FF2B5EF4-FFF2-40B4-BE49-F238E27FC236}">
                <a16:creationId xmlns:a16="http://schemas.microsoft.com/office/drawing/2014/main" id="{47103988-8CB7-3546-50C7-8A42255584D9}"/>
              </a:ext>
            </a:extLst>
          </p:cNvPr>
          <p:cNvSpPr/>
          <p:nvPr/>
        </p:nvSpPr>
        <p:spPr>
          <a:xfrm>
            <a:off x="12263" y="1808142"/>
            <a:ext cx="3743906" cy="1977464"/>
          </a:xfrm>
          <a:prstGeom prst="rect">
            <a:avLst/>
          </a:prstGeom>
          <a:noFill/>
        </p:spPr>
        <p:txBody>
          <a:bodyPr wrap="square" lIns="91440" tIns="45720" rIns="91440" bIns="45720">
            <a:spAutoFit/>
          </a:bodyPr>
          <a:lstStyle/>
          <a:p>
            <a:r>
              <a:rPr lang="ja-JP" altLang="en-US" sz="1750" b="1" cap="none" spc="0" dirty="0">
                <a:ln w="0"/>
                <a:solidFill>
                  <a:schemeClr val="tx1"/>
                </a:solidFill>
                <a:latin typeface="+mn-ea"/>
              </a:rPr>
              <a:t>通常診療と同様に、マイナンバーカードと顔認証付きカードリーダー等により本人確認を行い、</a:t>
            </a:r>
            <a:endParaRPr lang="en-US" altLang="ja-JP" sz="1750" b="1" cap="none" spc="0" dirty="0">
              <a:ln w="0"/>
              <a:solidFill>
                <a:schemeClr val="tx1"/>
              </a:solidFill>
              <a:latin typeface="+mn-ea"/>
            </a:endParaRPr>
          </a:p>
          <a:p>
            <a:endParaRPr lang="en-US" altLang="ja-JP" sz="1750" b="1" cap="none" spc="0" dirty="0">
              <a:ln w="0"/>
              <a:solidFill>
                <a:schemeClr val="tx1"/>
              </a:solidFill>
              <a:latin typeface="+mn-ea"/>
            </a:endParaRPr>
          </a:p>
          <a:p>
            <a:r>
              <a:rPr lang="ja-JP" altLang="en-US" sz="1750" b="1" cap="none" spc="0" dirty="0">
                <a:ln w="0"/>
                <a:solidFill>
                  <a:schemeClr val="tx1"/>
                </a:solidFill>
                <a:latin typeface="+mn-ea"/>
              </a:rPr>
              <a:t>医療機関アプリで接種対象者が回答した予診票から、その日に予診・</a:t>
            </a:r>
            <a:endParaRPr lang="en-US" altLang="ja-JP" sz="1750" b="1" cap="none" spc="0" dirty="0">
              <a:ln w="0"/>
              <a:solidFill>
                <a:schemeClr val="tx1"/>
              </a:solidFill>
              <a:latin typeface="+mn-ea"/>
            </a:endParaRPr>
          </a:p>
          <a:p>
            <a:r>
              <a:rPr lang="ja-JP" altLang="en-US" sz="1750" b="1" cap="none" spc="0" dirty="0">
                <a:ln w="0"/>
                <a:solidFill>
                  <a:schemeClr val="tx1"/>
                </a:solidFill>
                <a:latin typeface="+mn-ea"/>
              </a:rPr>
              <a:t>接種を行うワクチンを選択する</a:t>
            </a:r>
            <a:endParaRPr lang="en-US" altLang="ja-JP" sz="1750" b="1" cap="none" spc="0" dirty="0">
              <a:ln w="0"/>
              <a:solidFill>
                <a:schemeClr val="tx1"/>
              </a:solidFill>
              <a:latin typeface="+mn-ea"/>
            </a:endParaRPr>
          </a:p>
        </p:txBody>
      </p:sp>
      <p:pic>
        <p:nvPicPr>
          <p:cNvPr id="3" name="図 2" descr="ロゴ&#10;&#10;AI によって生成されたコンテンツは間違っている可能性があります。">
            <a:extLst>
              <a:ext uri="{FF2B5EF4-FFF2-40B4-BE49-F238E27FC236}">
                <a16:creationId xmlns:a16="http://schemas.microsoft.com/office/drawing/2014/main" id="{76B2DABD-E202-C57B-B39E-69CF84D95B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grpSp>
        <p:nvGrpSpPr>
          <p:cNvPr id="4" name="グループ化 3">
            <a:extLst>
              <a:ext uri="{FF2B5EF4-FFF2-40B4-BE49-F238E27FC236}">
                <a16:creationId xmlns:a16="http://schemas.microsoft.com/office/drawing/2014/main" id="{6A4E2446-F47C-EEBB-2923-B26963DAE149}"/>
              </a:ext>
            </a:extLst>
          </p:cNvPr>
          <p:cNvGrpSpPr/>
          <p:nvPr/>
        </p:nvGrpSpPr>
        <p:grpSpPr>
          <a:xfrm>
            <a:off x="67699" y="841068"/>
            <a:ext cx="732828" cy="885826"/>
            <a:chOff x="5334000" y="1764577"/>
            <a:chExt cx="732828" cy="885826"/>
          </a:xfrm>
        </p:grpSpPr>
        <p:sp>
          <p:nvSpPr>
            <p:cNvPr id="5" name="フローチャート: 結合子 4">
              <a:extLst>
                <a:ext uri="{FF2B5EF4-FFF2-40B4-BE49-F238E27FC236}">
                  <a16:creationId xmlns:a16="http://schemas.microsoft.com/office/drawing/2014/main" id="{8C9AF869-6D1A-FD24-65B1-F63FFB6F6C1A}"/>
                </a:ext>
              </a:extLst>
            </p:cNvPr>
            <p:cNvSpPr/>
            <p:nvPr/>
          </p:nvSpPr>
          <p:spPr>
            <a:xfrm>
              <a:off x="5334000" y="1816100"/>
              <a:ext cx="732828" cy="732828"/>
            </a:xfrm>
            <a:prstGeom prst="flowChartConnector">
              <a:avLst/>
            </a:prstGeom>
            <a:solidFill>
              <a:schemeClr val="tx2">
                <a:lumMod val="50000"/>
              </a:schemeClr>
            </a:solidFill>
            <a:ln>
              <a:solidFill>
                <a:srgbClr val="004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solidFill>
                  <a:sysClr val="windowText" lastClr="000000"/>
                </a:solidFill>
                <a:latin typeface="+mn-ea"/>
              </a:endParaRPr>
            </a:p>
          </p:txBody>
        </p:sp>
        <p:sp>
          <p:nvSpPr>
            <p:cNvPr id="7" name="テキスト ボックス 6">
              <a:extLst>
                <a:ext uri="{FF2B5EF4-FFF2-40B4-BE49-F238E27FC236}">
                  <a16:creationId xmlns:a16="http://schemas.microsoft.com/office/drawing/2014/main" id="{8FAC2083-D4E0-BB66-C2B4-C004A0A3FF78}"/>
                </a:ext>
              </a:extLst>
            </p:cNvPr>
            <p:cNvSpPr txBox="1"/>
            <p:nvPr/>
          </p:nvSpPr>
          <p:spPr>
            <a:xfrm>
              <a:off x="5376353" y="1764577"/>
              <a:ext cx="672749" cy="375487"/>
            </a:xfrm>
            <a:prstGeom prst="rect">
              <a:avLst/>
            </a:prstGeom>
            <a:noFill/>
          </p:spPr>
          <p:txBody>
            <a:bodyPr wrap="none" rtlCol="0" anchor="ctr">
              <a:spAutoFit/>
            </a:bodyPr>
            <a:lstStyle/>
            <a:p>
              <a:pPr algn="ctr">
                <a:lnSpc>
                  <a:spcPct val="120000"/>
                </a:lnSpc>
                <a:spcAft>
                  <a:spcPts val="600"/>
                </a:spcAft>
                <a:buClr>
                  <a:schemeClr val="tx2"/>
                </a:buClr>
              </a:pPr>
              <a:r>
                <a:rPr kumimoji="1" lang="en-US" altLang="ja-JP" sz="1600" b="1">
                  <a:solidFill>
                    <a:srgbClr val="FFC000"/>
                  </a:solidFill>
                  <a:latin typeface="+mn-ea"/>
                </a:rPr>
                <a:t>Step</a:t>
              </a:r>
            </a:p>
          </p:txBody>
        </p:sp>
        <p:sp>
          <p:nvSpPr>
            <p:cNvPr id="8" name="テキスト ボックス 7">
              <a:extLst>
                <a:ext uri="{FF2B5EF4-FFF2-40B4-BE49-F238E27FC236}">
                  <a16:creationId xmlns:a16="http://schemas.microsoft.com/office/drawing/2014/main" id="{3A33EBC9-D876-EF9C-84C9-7C8C36EF0C68}"/>
                </a:ext>
              </a:extLst>
            </p:cNvPr>
            <p:cNvSpPr txBox="1"/>
            <p:nvPr/>
          </p:nvSpPr>
          <p:spPr>
            <a:xfrm>
              <a:off x="5440959" y="1850184"/>
              <a:ext cx="532518" cy="800219"/>
            </a:xfrm>
            <a:prstGeom prst="rect">
              <a:avLst/>
            </a:prstGeom>
            <a:noFill/>
          </p:spPr>
          <p:txBody>
            <a:bodyPr wrap="none" rtlCol="0" anchor="ctr">
              <a:spAutoFit/>
            </a:bodyPr>
            <a:lstStyle/>
            <a:p>
              <a:pPr algn="ctr">
                <a:lnSpc>
                  <a:spcPct val="120000"/>
                </a:lnSpc>
                <a:spcAft>
                  <a:spcPts val="600"/>
                </a:spcAft>
                <a:buClr>
                  <a:schemeClr val="tx2"/>
                </a:buClr>
              </a:pPr>
              <a:r>
                <a:rPr kumimoji="1" lang="en-US" altLang="ja-JP" sz="4000" b="1">
                  <a:solidFill>
                    <a:srgbClr val="FFC000"/>
                  </a:solidFill>
                  <a:latin typeface="+mn-ea"/>
                </a:rPr>
                <a:t>3</a:t>
              </a:r>
              <a:endParaRPr kumimoji="1" lang="ja-JP" altLang="en-US" sz="4000" b="1">
                <a:solidFill>
                  <a:srgbClr val="FFC000"/>
                </a:solidFill>
                <a:latin typeface="+mn-ea"/>
              </a:endParaRPr>
            </a:p>
          </p:txBody>
        </p:sp>
      </p:grpSp>
      <p:grpSp>
        <p:nvGrpSpPr>
          <p:cNvPr id="21" name="グループ化 20">
            <a:extLst>
              <a:ext uri="{FF2B5EF4-FFF2-40B4-BE49-F238E27FC236}">
                <a16:creationId xmlns:a16="http://schemas.microsoft.com/office/drawing/2014/main" id="{872FE90C-B833-A320-7D55-BD81A28C59A0}"/>
              </a:ext>
            </a:extLst>
          </p:cNvPr>
          <p:cNvGrpSpPr/>
          <p:nvPr/>
        </p:nvGrpSpPr>
        <p:grpSpPr>
          <a:xfrm>
            <a:off x="4235588" y="1372392"/>
            <a:ext cx="732828" cy="885826"/>
            <a:chOff x="5334000" y="1764577"/>
            <a:chExt cx="732828" cy="885826"/>
          </a:xfrm>
        </p:grpSpPr>
        <p:sp>
          <p:nvSpPr>
            <p:cNvPr id="23" name="フローチャート: 結合子 22">
              <a:extLst>
                <a:ext uri="{FF2B5EF4-FFF2-40B4-BE49-F238E27FC236}">
                  <a16:creationId xmlns:a16="http://schemas.microsoft.com/office/drawing/2014/main" id="{6A6219C5-113D-B4F4-CE2E-1231604FF9B5}"/>
                </a:ext>
              </a:extLst>
            </p:cNvPr>
            <p:cNvSpPr/>
            <p:nvPr/>
          </p:nvSpPr>
          <p:spPr>
            <a:xfrm>
              <a:off x="5334000" y="1816100"/>
              <a:ext cx="732828" cy="732828"/>
            </a:xfrm>
            <a:prstGeom prst="flowChartConnector">
              <a:avLst/>
            </a:prstGeom>
            <a:solidFill>
              <a:schemeClr val="tx2">
                <a:lumMod val="50000"/>
              </a:schemeClr>
            </a:solidFill>
            <a:ln>
              <a:solidFill>
                <a:srgbClr val="004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solidFill>
                  <a:sysClr val="windowText" lastClr="000000"/>
                </a:solidFill>
                <a:latin typeface="+mn-ea"/>
              </a:endParaRPr>
            </a:p>
          </p:txBody>
        </p:sp>
        <p:sp>
          <p:nvSpPr>
            <p:cNvPr id="24" name="テキスト ボックス 23">
              <a:extLst>
                <a:ext uri="{FF2B5EF4-FFF2-40B4-BE49-F238E27FC236}">
                  <a16:creationId xmlns:a16="http://schemas.microsoft.com/office/drawing/2014/main" id="{CF2CB088-D4EC-E48A-F765-D0CF109A9136}"/>
                </a:ext>
              </a:extLst>
            </p:cNvPr>
            <p:cNvSpPr txBox="1"/>
            <p:nvPr/>
          </p:nvSpPr>
          <p:spPr>
            <a:xfrm>
              <a:off x="5376353" y="1764577"/>
              <a:ext cx="672749" cy="375487"/>
            </a:xfrm>
            <a:prstGeom prst="rect">
              <a:avLst/>
            </a:prstGeom>
            <a:noFill/>
          </p:spPr>
          <p:txBody>
            <a:bodyPr wrap="none" rtlCol="0" anchor="ctr">
              <a:spAutoFit/>
            </a:bodyPr>
            <a:lstStyle/>
            <a:p>
              <a:pPr algn="ctr">
                <a:lnSpc>
                  <a:spcPct val="120000"/>
                </a:lnSpc>
                <a:spcAft>
                  <a:spcPts val="600"/>
                </a:spcAft>
                <a:buClr>
                  <a:schemeClr val="tx2"/>
                </a:buClr>
              </a:pPr>
              <a:r>
                <a:rPr kumimoji="1" lang="en-US" altLang="ja-JP" sz="1600" b="1">
                  <a:solidFill>
                    <a:srgbClr val="FFC000"/>
                  </a:solidFill>
                  <a:latin typeface="+mn-ea"/>
                </a:rPr>
                <a:t>Step</a:t>
              </a:r>
            </a:p>
          </p:txBody>
        </p:sp>
        <p:sp>
          <p:nvSpPr>
            <p:cNvPr id="26" name="テキスト ボックス 25">
              <a:extLst>
                <a:ext uri="{FF2B5EF4-FFF2-40B4-BE49-F238E27FC236}">
                  <a16:creationId xmlns:a16="http://schemas.microsoft.com/office/drawing/2014/main" id="{55B2C5F2-C844-7463-40E9-E150B0398831}"/>
                </a:ext>
              </a:extLst>
            </p:cNvPr>
            <p:cNvSpPr txBox="1"/>
            <p:nvPr/>
          </p:nvSpPr>
          <p:spPr>
            <a:xfrm>
              <a:off x="5440959" y="1850184"/>
              <a:ext cx="532518" cy="800219"/>
            </a:xfrm>
            <a:prstGeom prst="rect">
              <a:avLst/>
            </a:prstGeom>
            <a:noFill/>
          </p:spPr>
          <p:txBody>
            <a:bodyPr wrap="none" rtlCol="0" anchor="ctr">
              <a:spAutoFit/>
            </a:bodyPr>
            <a:lstStyle/>
            <a:p>
              <a:pPr algn="ctr">
                <a:lnSpc>
                  <a:spcPct val="120000"/>
                </a:lnSpc>
                <a:spcAft>
                  <a:spcPts val="600"/>
                </a:spcAft>
                <a:buClr>
                  <a:schemeClr val="tx2"/>
                </a:buClr>
              </a:pPr>
              <a:r>
                <a:rPr kumimoji="1" lang="en-US" altLang="ja-JP" sz="4000" b="1">
                  <a:solidFill>
                    <a:srgbClr val="FFC000"/>
                  </a:solidFill>
                  <a:latin typeface="+mn-ea"/>
                </a:rPr>
                <a:t>4</a:t>
              </a:r>
              <a:endParaRPr kumimoji="1" lang="ja-JP" altLang="en-US" sz="4000" b="1">
                <a:solidFill>
                  <a:srgbClr val="FFC000"/>
                </a:solidFill>
                <a:latin typeface="+mn-ea"/>
              </a:endParaRPr>
            </a:p>
          </p:txBody>
        </p:sp>
      </p:grpSp>
      <p:sp>
        <p:nvSpPr>
          <p:cNvPr id="27" name="正方形/長方形 26">
            <a:extLst>
              <a:ext uri="{FF2B5EF4-FFF2-40B4-BE49-F238E27FC236}">
                <a16:creationId xmlns:a16="http://schemas.microsoft.com/office/drawing/2014/main" id="{84CA71A1-D997-E58C-3FEB-071B541FAAA5}"/>
              </a:ext>
            </a:extLst>
          </p:cNvPr>
          <p:cNvSpPr/>
          <p:nvPr/>
        </p:nvSpPr>
        <p:spPr>
          <a:xfrm>
            <a:off x="4968416" y="1838480"/>
            <a:ext cx="4673074" cy="361637"/>
          </a:xfrm>
          <a:prstGeom prst="rect">
            <a:avLst/>
          </a:prstGeom>
          <a:noFill/>
        </p:spPr>
        <p:txBody>
          <a:bodyPr wrap="none" lIns="91440" tIns="45720" rIns="91440" bIns="45720">
            <a:spAutoFit/>
          </a:bodyPr>
          <a:lstStyle/>
          <a:p>
            <a:r>
              <a:rPr lang="ja-JP" altLang="en-US" sz="1750" b="1" cap="none" spc="0">
                <a:ln w="0"/>
                <a:solidFill>
                  <a:schemeClr val="tx1"/>
                </a:solidFill>
                <a:latin typeface="+mn-ea"/>
              </a:rPr>
              <a:t>医療機関アプリで予診票を確認し、接種する</a:t>
            </a:r>
            <a:endParaRPr lang="en-US" altLang="ja-JP" sz="1750" b="1" cap="none" spc="0">
              <a:ln w="0"/>
              <a:solidFill>
                <a:schemeClr val="tx1"/>
              </a:solidFill>
              <a:latin typeface="+mn-ea"/>
            </a:endParaRPr>
          </a:p>
        </p:txBody>
      </p:sp>
      <p:grpSp>
        <p:nvGrpSpPr>
          <p:cNvPr id="84" name="グループ化 83">
            <a:extLst>
              <a:ext uri="{FF2B5EF4-FFF2-40B4-BE49-F238E27FC236}">
                <a16:creationId xmlns:a16="http://schemas.microsoft.com/office/drawing/2014/main" id="{643E65A1-3733-58CE-5F30-D68B99234484}"/>
              </a:ext>
            </a:extLst>
          </p:cNvPr>
          <p:cNvGrpSpPr/>
          <p:nvPr/>
        </p:nvGrpSpPr>
        <p:grpSpPr>
          <a:xfrm>
            <a:off x="3918939" y="2385907"/>
            <a:ext cx="2854250" cy="1541635"/>
            <a:chOff x="3903358" y="2335107"/>
            <a:chExt cx="2854250" cy="1541635"/>
          </a:xfrm>
        </p:grpSpPr>
        <p:sp>
          <p:nvSpPr>
            <p:cNvPr id="37" name="四角形: 角を丸くする 36">
              <a:extLst>
                <a:ext uri="{FF2B5EF4-FFF2-40B4-BE49-F238E27FC236}">
                  <a16:creationId xmlns:a16="http://schemas.microsoft.com/office/drawing/2014/main" id="{AB03AC2D-A0A3-96C2-54FD-61219A7CDF53}"/>
                </a:ext>
              </a:extLst>
            </p:cNvPr>
            <p:cNvSpPr/>
            <p:nvPr/>
          </p:nvSpPr>
          <p:spPr>
            <a:xfrm>
              <a:off x="3903358" y="2356685"/>
              <a:ext cx="2854250" cy="1487798"/>
            </a:xfrm>
            <a:prstGeom prst="roundRect">
              <a:avLst>
                <a:gd name="adj" fmla="val 7341"/>
              </a:avLst>
            </a:prstGeom>
            <a:solidFill>
              <a:srgbClr val="FD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solidFill>
                  <a:sysClr val="windowText" lastClr="000000"/>
                </a:solidFill>
                <a:latin typeface="+mn-ea"/>
              </a:endParaRPr>
            </a:p>
          </p:txBody>
        </p:sp>
        <p:sp>
          <p:nvSpPr>
            <p:cNvPr id="38" name="正方形/長方形 37">
              <a:extLst>
                <a:ext uri="{FF2B5EF4-FFF2-40B4-BE49-F238E27FC236}">
                  <a16:creationId xmlns:a16="http://schemas.microsoft.com/office/drawing/2014/main" id="{6A424F87-6330-489D-A20A-238FBEE16DC8}"/>
                </a:ext>
              </a:extLst>
            </p:cNvPr>
            <p:cNvSpPr/>
            <p:nvPr/>
          </p:nvSpPr>
          <p:spPr>
            <a:xfrm>
              <a:off x="4381852" y="2335107"/>
              <a:ext cx="1789928" cy="369332"/>
            </a:xfrm>
            <a:prstGeom prst="rect">
              <a:avLst/>
            </a:prstGeom>
            <a:noFill/>
          </p:spPr>
          <p:txBody>
            <a:bodyPr wrap="square" lIns="91440" tIns="45720" rIns="91440" bIns="45720">
              <a:spAutoFit/>
            </a:bodyPr>
            <a:lstStyle/>
            <a:p>
              <a:pPr algn="ctr"/>
              <a:r>
                <a:rPr lang="ja-JP" altLang="en-US" b="1" cap="none" spc="0">
                  <a:ln w="0"/>
                  <a:solidFill>
                    <a:schemeClr val="tx1"/>
                  </a:solidFill>
                  <a:latin typeface="+mn-ea"/>
                </a:rPr>
                <a:t>医療機関アプリ　  </a:t>
              </a:r>
            </a:p>
          </p:txBody>
        </p:sp>
        <p:grpSp>
          <p:nvGrpSpPr>
            <p:cNvPr id="44" name="グループ化 43">
              <a:extLst>
                <a:ext uri="{FF2B5EF4-FFF2-40B4-BE49-F238E27FC236}">
                  <a16:creationId xmlns:a16="http://schemas.microsoft.com/office/drawing/2014/main" id="{662616FC-BB29-1F27-452D-E31BA1298835}"/>
                </a:ext>
              </a:extLst>
            </p:cNvPr>
            <p:cNvGrpSpPr/>
            <p:nvPr/>
          </p:nvGrpSpPr>
          <p:grpSpPr>
            <a:xfrm>
              <a:off x="4016058" y="2879887"/>
              <a:ext cx="878574" cy="996855"/>
              <a:chOff x="634420" y="3203692"/>
              <a:chExt cx="878574" cy="996855"/>
            </a:xfrm>
          </p:grpSpPr>
          <p:grpSp>
            <p:nvGrpSpPr>
              <p:cNvPr id="74" name="グループ化 73">
                <a:extLst>
                  <a:ext uri="{FF2B5EF4-FFF2-40B4-BE49-F238E27FC236}">
                    <a16:creationId xmlns:a16="http://schemas.microsoft.com/office/drawing/2014/main" id="{350308CE-35D5-43A9-6767-D5FE7E5C3D0E}"/>
                  </a:ext>
                </a:extLst>
              </p:cNvPr>
              <p:cNvGrpSpPr/>
              <p:nvPr/>
            </p:nvGrpSpPr>
            <p:grpSpPr>
              <a:xfrm>
                <a:off x="634420" y="3203692"/>
                <a:ext cx="878574" cy="759340"/>
                <a:chOff x="8251396" y="3897400"/>
                <a:chExt cx="865409" cy="742001"/>
              </a:xfrm>
            </p:grpSpPr>
            <p:pic>
              <p:nvPicPr>
                <p:cNvPr id="76" name="グラフィックス 75" descr="ノート PC 単色塗りつぶし">
                  <a:extLst>
                    <a:ext uri="{FF2B5EF4-FFF2-40B4-BE49-F238E27FC236}">
                      <a16:creationId xmlns:a16="http://schemas.microsoft.com/office/drawing/2014/main" id="{BFF3DA94-A5C8-E202-8052-AFA3A2468900}"/>
                    </a:ext>
                  </a:extLst>
                </p:cNvPr>
                <p:cNvPicPr>
                  <a:picLocks noChangeAspect="1"/>
                </p:cNvPicPr>
                <p:nvPr/>
              </p:nvPicPr>
              <p:blipFill>
                <a:blip r:embed="rId6">
                  <a:extLst>
                    <a:ext uri="{96DAC541-7B7A-43D3-8B79-37D633B846F1}">
                      <asvg:svgBlip xmlns:asvg="http://schemas.microsoft.com/office/drawing/2016/SVG/main" r:embed="rId7"/>
                    </a:ext>
                  </a:extLst>
                </a:blip>
                <a:srcRect t="17899" b="12322"/>
                <a:stretch/>
              </p:blipFill>
              <p:spPr>
                <a:xfrm>
                  <a:off x="8251396" y="3897400"/>
                  <a:ext cx="865409" cy="742001"/>
                </a:xfrm>
                <a:prstGeom prst="rect">
                  <a:avLst/>
                </a:prstGeom>
              </p:spPr>
            </p:pic>
            <p:pic>
              <p:nvPicPr>
                <p:cNvPr id="77" name="グラフィックス 76" descr="契約 枠線">
                  <a:extLst>
                    <a:ext uri="{FF2B5EF4-FFF2-40B4-BE49-F238E27FC236}">
                      <a16:creationId xmlns:a16="http://schemas.microsoft.com/office/drawing/2014/main" id="{BDF11CBB-C7C4-180B-CCA2-DB9B79487A3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22467" y="3990633"/>
                  <a:ext cx="301684" cy="396697"/>
                </a:xfrm>
                <a:prstGeom prst="rect">
                  <a:avLst/>
                </a:prstGeom>
              </p:spPr>
            </p:pic>
          </p:grpSp>
          <p:sp>
            <p:nvSpPr>
              <p:cNvPr id="75" name="テキスト ボックス 74">
                <a:extLst>
                  <a:ext uri="{FF2B5EF4-FFF2-40B4-BE49-F238E27FC236}">
                    <a16:creationId xmlns:a16="http://schemas.microsoft.com/office/drawing/2014/main" id="{34A2EDF8-E68F-11B5-F037-763BBEB02D7B}"/>
                  </a:ext>
                </a:extLst>
              </p:cNvPr>
              <p:cNvSpPr txBox="1"/>
              <p:nvPr/>
            </p:nvSpPr>
            <p:spPr>
              <a:xfrm>
                <a:off x="886850" y="3860454"/>
                <a:ext cx="412292" cy="340093"/>
              </a:xfrm>
              <a:prstGeom prst="rect">
                <a:avLst/>
              </a:prstGeom>
              <a:noFill/>
            </p:spPr>
            <p:txBody>
              <a:bodyPr wrap="none" rtlCol="0">
                <a:spAutoFit/>
              </a:bodyPr>
              <a:lstStyle/>
              <a:p>
                <a:pPr algn="l">
                  <a:lnSpc>
                    <a:spcPct val="120000"/>
                  </a:lnSpc>
                  <a:spcAft>
                    <a:spcPts val="600"/>
                  </a:spcAft>
                  <a:buClr>
                    <a:schemeClr val="tx2"/>
                  </a:buClr>
                </a:pPr>
                <a:r>
                  <a:rPr kumimoji="1" lang="en-US" altLang="ja-JP" sz="1400">
                    <a:latin typeface="+mn-ea"/>
                  </a:rPr>
                  <a:t>PC</a:t>
                </a:r>
                <a:endParaRPr kumimoji="1" lang="ja-JP" altLang="en-US" sz="1400">
                  <a:latin typeface="+mn-ea"/>
                </a:endParaRPr>
              </a:p>
            </p:txBody>
          </p:sp>
        </p:grpSp>
        <p:sp>
          <p:nvSpPr>
            <p:cNvPr id="45" name="テキスト ボックス 44">
              <a:extLst>
                <a:ext uri="{FF2B5EF4-FFF2-40B4-BE49-F238E27FC236}">
                  <a16:creationId xmlns:a16="http://schemas.microsoft.com/office/drawing/2014/main" id="{56191CF7-A8B0-7D8A-AB50-CBD4BBE22397}"/>
                </a:ext>
              </a:extLst>
            </p:cNvPr>
            <p:cNvSpPr txBox="1"/>
            <p:nvPr/>
          </p:nvSpPr>
          <p:spPr>
            <a:xfrm>
              <a:off x="5056136" y="2987234"/>
              <a:ext cx="471604" cy="446276"/>
            </a:xfrm>
            <a:prstGeom prst="rect">
              <a:avLst/>
            </a:prstGeom>
            <a:noFill/>
          </p:spPr>
          <p:txBody>
            <a:bodyPr wrap="none" rtlCol="0">
              <a:spAutoFit/>
            </a:bodyPr>
            <a:lstStyle/>
            <a:p>
              <a:pPr algn="l">
                <a:lnSpc>
                  <a:spcPct val="120000"/>
                </a:lnSpc>
                <a:spcAft>
                  <a:spcPts val="600"/>
                </a:spcAft>
                <a:buClr>
                  <a:schemeClr val="tx2"/>
                </a:buClr>
              </a:pPr>
              <a:r>
                <a:rPr lang="en-US" altLang="ja-JP" sz="2000" b="1">
                  <a:latin typeface="+mn-ea"/>
                </a:rPr>
                <a:t>or</a:t>
              </a:r>
              <a:endParaRPr kumimoji="1" lang="ja-JP" altLang="en-US" sz="2000" b="1">
                <a:latin typeface="+mn-ea"/>
              </a:endParaRPr>
            </a:p>
          </p:txBody>
        </p:sp>
        <p:grpSp>
          <p:nvGrpSpPr>
            <p:cNvPr id="46" name="グループ化 45">
              <a:extLst>
                <a:ext uri="{FF2B5EF4-FFF2-40B4-BE49-F238E27FC236}">
                  <a16:creationId xmlns:a16="http://schemas.microsoft.com/office/drawing/2014/main" id="{4CFCD948-8CD2-F025-EC9E-DCEA017AE742}"/>
                </a:ext>
              </a:extLst>
            </p:cNvPr>
            <p:cNvGrpSpPr/>
            <p:nvPr/>
          </p:nvGrpSpPr>
          <p:grpSpPr>
            <a:xfrm>
              <a:off x="5684663" y="2836039"/>
              <a:ext cx="954107" cy="976929"/>
              <a:chOff x="1717188" y="3222969"/>
              <a:chExt cx="954107" cy="976929"/>
            </a:xfrm>
          </p:grpSpPr>
          <p:grpSp>
            <p:nvGrpSpPr>
              <p:cNvPr id="70" name="グループ化 69">
                <a:extLst>
                  <a:ext uri="{FF2B5EF4-FFF2-40B4-BE49-F238E27FC236}">
                    <a16:creationId xmlns:a16="http://schemas.microsoft.com/office/drawing/2014/main" id="{779223F6-8566-B408-E87D-7D35875670C6}"/>
                  </a:ext>
                </a:extLst>
              </p:cNvPr>
              <p:cNvGrpSpPr/>
              <p:nvPr/>
            </p:nvGrpSpPr>
            <p:grpSpPr>
              <a:xfrm>
                <a:off x="1824377" y="3222969"/>
                <a:ext cx="754713" cy="637485"/>
                <a:chOff x="4680559" y="4622267"/>
                <a:chExt cx="1072691" cy="906072"/>
              </a:xfrm>
            </p:grpSpPr>
            <p:sp>
              <p:nvSpPr>
                <p:cNvPr id="72" name="フリーフォーム: 図形 71">
                  <a:extLst>
                    <a:ext uri="{FF2B5EF4-FFF2-40B4-BE49-F238E27FC236}">
                      <a16:creationId xmlns:a16="http://schemas.microsoft.com/office/drawing/2014/main" id="{A233997C-E7C9-DED6-52A9-640143A9971C}"/>
                    </a:ext>
                  </a:extLst>
                </p:cNvPr>
                <p:cNvSpPr/>
                <p:nvPr/>
              </p:nvSpPr>
              <p:spPr>
                <a:xfrm rot="21431735">
                  <a:off x="4680559" y="4622267"/>
                  <a:ext cx="1072691" cy="906072"/>
                </a:xfrm>
                <a:custGeom>
                  <a:avLst/>
                  <a:gdLst>
                    <a:gd name="connsiteX0" fmla="*/ 1160526 w 1188053"/>
                    <a:gd name="connsiteY0" fmla="*/ 98870 h 728948"/>
                    <a:gd name="connsiteX1" fmla="*/ 1156049 w 1188053"/>
                    <a:gd name="connsiteY1" fmla="*/ 98870 h 728948"/>
                    <a:gd name="connsiteX2" fmla="*/ 1128617 w 1188053"/>
                    <a:gd name="connsiteY2" fmla="*/ 152781 h 728948"/>
                    <a:gd name="connsiteX3" fmla="*/ 1128617 w 1188053"/>
                    <a:gd name="connsiteY3" fmla="*/ 634460 h 728948"/>
                    <a:gd name="connsiteX4" fmla="*/ 1188053 w 1188053"/>
                    <a:gd name="connsiteY4" fmla="*/ 634460 h 728948"/>
                    <a:gd name="connsiteX5" fmla="*/ 1188053 w 1188053"/>
                    <a:gd name="connsiteY5" fmla="*/ 152781 h 728948"/>
                    <a:gd name="connsiteX6" fmla="*/ 1160621 w 1188053"/>
                    <a:gd name="connsiteY6" fmla="*/ 98870 h 728948"/>
                    <a:gd name="connsiteX7" fmla="*/ 0 w 1188053"/>
                    <a:gd name="connsiteY7" fmla="*/ 680371 h 728948"/>
                    <a:gd name="connsiteX8" fmla="*/ 0 w 1188053"/>
                    <a:gd name="connsiteY8" fmla="*/ 48578 h 728948"/>
                    <a:gd name="connsiteX9" fmla="*/ 48578 w 1188053"/>
                    <a:gd name="connsiteY9" fmla="*/ 0 h 728948"/>
                    <a:gd name="connsiteX10" fmla="*/ 1031367 w 1188053"/>
                    <a:gd name="connsiteY10" fmla="*/ 0 h 728948"/>
                    <a:gd name="connsiteX11" fmla="*/ 1079945 w 1188053"/>
                    <a:gd name="connsiteY11" fmla="*/ 48387 h 728948"/>
                    <a:gd name="connsiteX12" fmla="*/ 1079945 w 1188053"/>
                    <a:gd name="connsiteY12" fmla="*/ 680561 h 728948"/>
                    <a:gd name="connsiteX13" fmla="*/ 1031367 w 1188053"/>
                    <a:gd name="connsiteY13" fmla="*/ 728948 h 728948"/>
                    <a:gd name="connsiteX14" fmla="*/ 48578 w 1188053"/>
                    <a:gd name="connsiteY14" fmla="*/ 728948 h 728948"/>
                    <a:gd name="connsiteX15" fmla="*/ 0 w 1188053"/>
                    <a:gd name="connsiteY15" fmla="*/ 680371 h 728948"/>
                    <a:gd name="connsiteX16" fmla="*/ 1020604 w 1188053"/>
                    <a:gd name="connsiteY16" fmla="*/ 83725 h 728948"/>
                    <a:gd name="connsiteX17" fmla="*/ 996315 w 1188053"/>
                    <a:gd name="connsiteY17" fmla="*/ 59436 h 728948"/>
                    <a:gd name="connsiteX18" fmla="*/ 83725 w 1188053"/>
                    <a:gd name="connsiteY18" fmla="*/ 59436 h 728948"/>
                    <a:gd name="connsiteX19" fmla="*/ 59436 w 1188053"/>
                    <a:gd name="connsiteY19" fmla="*/ 83725 h 728948"/>
                    <a:gd name="connsiteX20" fmla="*/ 59436 w 1188053"/>
                    <a:gd name="connsiteY20" fmla="*/ 645319 h 728948"/>
                    <a:gd name="connsiteX21" fmla="*/ 83725 w 1188053"/>
                    <a:gd name="connsiteY21" fmla="*/ 669608 h 728948"/>
                    <a:gd name="connsiteX22" fmla="*/ 996315 w 1188053"/>
                    <a:gd name="connsiteY22" fmla="*/ 669608 h 728948"/>
                    <a:gd name="connsiteX23" fmla="*/ 1020604 w 1188053"/>
                    <a:gd name="connsiteY23" fmla="*/ 645319 h 728948"/>
                    <a:gd name="connsiteX24" fmla="*/ 1020604 w 1188053"/>
                    <a:gd name="connsiteY24" fmla="*/ 83725 h 72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88053" h="728948">
                      <a:moveTo>
                        <a:pt x="1160526" y="98870"/>
                      </a:moveTo>
                      <a:lnTo>
                        <a:pt x="1156049" y="98870"/>
                      </a:lnTo>
                      <a:lnTo>
                        <a:pt x="1128617" y="152781"/>
                      </a:lnTo>
                      <a:lnTo>
                        <a:pt x="1128617" y="634460"/>
                      </a:lnTo>
                      <a:lnTo>
                        <a:pt x="1188053" y="634460"/>
                      </a:lnTo>
                      <a:lnTo>
                        <a:pt x="1188053" y="152781"/>
                      </a:lnTo>
                      <a:lnTo>
                        <a:pt x="1160621" y="98870"/>
                      </a:lnTo>
                      <a:close/>
                      <a:moveTo>
                        <a:pt x="0" y="680371"/>
                      </a:moveTo>
                      <a:lnTo>
                        <a:pt x="0" y="48578"/>
                      </a:lnTo>
                      <a:cubicBezTo>
                        <a:pt x="0" y="21812"/>
                        <a:pt x="21812" y="0"/>
                        <a:pt x="48578" y="0"/>
                      </a:cubicBezTo>
                      <a:lnTo>
                        <a:pt x="1031367" y="0"/>
                      </a:lnTo>
                      <a:cubicBezTo>
                        <a:pt x="1058132" y="0"/>
                        <a:pt x="1079849" y="21622"/>
                        <a:pt x="1079945" y="48387"/>
                      </a:cubicBezTo>
                      <a:lnTo>
                        <a:pt x="1079945" y="680561"/>
                      </a:lnTo>
                      <a:cubicBezTo>
                        <a:pt x="1079849" y="707327"/>
                        <a:pt x="1058132" y="728948"/>
                        <a:pt x="1031367" y="728948"/>
                      </a:cubicBezTo>
                      <a:lnTo>
                        <a:pt x="48578" y="728948"/>
                      </a:lnTo>
                      <a:cubicBezTo>
                        <a:pt x="21717" y="728948"/>
                        <a:pt x="0" y="707136"/>
                        <a:pt x="0" y="680371"/>
                      </a:cubicBezTo>
                      <a:close/>
                      <a:moveTo>
                        <a:pt x="1020604" y="83725"/>
                      </a:moveTo>
                      <a:cubicBezTo>
                        <a:pt x="1020604" y="70390"/>
                        <a:pt x="1009650" y="59436"/>
                        <a:pt x="996315" y="59436"/>
                      </a:cubicBezTo>
                      <a:lnTo>
                        <a:pt x="83725" y="59436"/>
                      </a:lnTo>
                      <a:cubicBezTo>
                        <a:pt x="70390" y="59436"/>
                        <a:pt x="59436" y="70390"/>
                        <a:pt x="59436" y="83725"/>
                      </a:cubicBezTo>
                      <a:lnTo>
                        <a:pt x="59436" y="645319"/>
                      </a:lnTo>
                      <a:cubicBezTo>
                        <a:pt x="59436" y="658654"/>
                        <a:pt x="70390" y="669608"/>
                        <a:pt x="83725" y="669608"/>
                      </a:cubicBezTo>
                      <a:lnTo>
                        <a:pt x="996315" y="669608"/>
                      </a:lnTo>
                      <a:cubicBezTo>
                        <a:pt x="1009650" y="669608"/>
                        <a:pt x="1020604" y="658654"/>
                        <a:pt x="1020604" y="645319"/>
                      </a:cubicBezTo>
                      <a:lnTo>
                        <a:pt x="1020604" y="83725"/>
                      </a:lnTo>
                      <a:close/>
                    </a:path>
                  </a:pathLst>
                </a:custGeom>
                <a:solidFill>
                  <a:srgbClr val="003B83"/>
                </a:solidFill>
                <a:ln w="9525" cap="flat">
                  <a:noFill/>
                  <a:prstDash val="solid"/>
                  <a:miter/>
                </a:ln>
              </p:spPr>
              <p:txBody>
                <a:bodyPr rtlCol="0" anchor="ct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cs typeface="+mn-cs"/>
                  </a:endParaRPr>
                </a:p>
              </p:txBody>
            </p:sp>
            <p:pic>
              <p:nvPicPr>
                <p:cNvPr id="73" name="グラフィックス 72" descr="ドキュメント 枠線">
                  <a:extLst>
                    <a:ext uri="{FF2B5EF4-FFF2-40B4-BE49-F238E27FC236}">
                      <a16:creationId xmlns:a16="http://schemas.microsoft.com/office/drawing/2014/main" id="{E22416CE-CF06-93AD-A005-4E4658457B7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1390084">
                  <a:off x="4855650" y="4699582"/>
                  <a:ext cx="595553" cy="732005"/>
                </a:xfrm>
                <a:prstGeom prst="rect">
                  <a:avLst/>
                </a:prstGeom>
              </p:spPr>
            </p:pic>
          </p:grpSp>
          <p:sp>
            <p:nvSpPr>
              <p:cNvPr id="71" name="テキスト ボックス 70">
                <a:extLst>
                  <a:ext uri="{FF2B5EF4-FFF2-40B4-BE49-F238E27FC236}">
                    <a16:creationId xmlns:a16="http://schemas.microsoft.com/office/drawing/2014/main" id="{77E34C04-6608-F88D-43D1-E84A9C405BB6}"/>
                  </a:ext>
                </a:extLst>
              </p:cNvPr>
              <p:cNvSpPr txBox="1"/>
              <p:nvPr/>
            </p:nvSpPr>
            <p:spPr>
              <a:xfrm>
                <a:off x="1717188" y="3895199"/>
                <a:ext cx="954107" cy="304699"/>
              </a:xfrm>
              <a:prstGeom prst="rect">
                <a:avLst/>
              </a:prstGeom>
              <a:noFill/>
            </p:spPr>
            <p:txBody>
              <a:bodyPr wrap="none" rtlCol="0">
                <a:spAutoFit/>
              </a:bodyPr>
              <a:lstStyle/>
              <a:p>
                <a:pPr algn="l">
                  <a:lnSpc>
                    <a:spcPct val="120000"/>
                  </a:lnSpc>
                  <a:spcAft>
                    <a:spcPts val="600"/>
                  </a:spcAft>
                  <a:buClr>
                    <a:schemeClr val="tx2"/>
                  </a:buClr>
                </a:pPr>
                <a:r>
                  <a:rPr kumimoji="1" lang="ja-JP" altLang="en-US" sz="1200">
                    <a:latin typeface="+mn-ea"/>
                  </a:rPr>
                  <a:t>タブレット</a:t>
                </a:r>
              </a:p>
            </p:txBody>
          </p:sp>
        </p:grpSp>
      </p:grpSp>
      <p:grpSp>
        <p:nvGrpSpPr>
          <p:cNvPr id="83" name="グループ化 82">
            <a:extLst>
              <a:ext uri="{FF2B5EF4-FFF2-40B4-BE49-F238E27FC236}">
                <a16:creationId xmlns:a16="http://schemas.microsoft.com/office/drawing/2014/main" id="{0647F405-7996-8BB1-6110-E9CA2F3DAC66}"/>
              </a:ext>
            </a:extLst>
          </p:cNvPr>
          <p:cNvGrpSpPr/>
          <p:nvPr/>
        </p:nvGrpSpPr>
        <p:grpSpPr>
          <a:xfrm>
            <a:off x="6757608" y="2396276"/>
            <a:ext cx="3304322" cy="1542029"/>
            <a:chOff x="6509645" y="2351323"/>
            <a:chExt cx="3304322" cy="1542029"/>
          </a:xfrm>
        </p:grpSpPr>
        <p:sp>
          <p:nvSpPr>
            <p:cNvPr id="79" name="四角形: 角を丸くする 78">
              <a:extLst>
                <a:ext uri="{FF2B5EF4-FFF2-40B4-BE49-F238E27FC236}">
                  <a16:creationId xmlns:a16="http://schemas.microsoft.com/office/drawing/2014/main" id="{735D9487-69F3-4DA8-D897-39D090A1FE93}"/>
                </a:ext>
              </a:extLst>
            </p:cNvPr>
            <p:cNvSpPr/>
            <p:nvPr/>
          </p:nvSpPr>
          <p:spPr>
            <a:xfrm>
              <a:off x="6664804" y="2356684"/>
              <a:ext cx="2920989" cy="1487798"/>
            </a:xfrm>
            <a:prstGeom prst="roundRect">
              <a:avLst>
                <a:gd name="adj" fmla="val 7341"/>
              </a:avLst>
            </a:prstGeom>
            <a:noFill/>
            <a:ln w="190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solidFill>
                  <a:sysClr val="windowText" lastClr="000000"/>
                </a:solidFill>
                <a:latin typeface="+mn-ea"/>
              </a:endParaRPr>
            </a:p>
          </p:txBody>
        </p:sp>
        <p:sp>
          <p:nvSpPr>
            <p:cNvPr id="80" name="正方形/長方形 79">
              <a:extLst>
                <a:ext uri="{FF2B5EF4-FFF2-40B4-BE49-F238E27FC236}">
                  <a16:creationId xmlns:a16="http://schemas.microsoft.com/office/drawing/2014/main" id="{E623098B-D4CA-63EB-D1AD-E3A63B729639}"/>
                </a:ext>
              </a:extLst>
            </p:cNvPr>
            <p:cNvSpPr/>
            <p:nvPr/>
          </p:nvSpPr>
          <p:spPr>
            <a:xfrm>
              <a:off x="7198956" y="2351323"/>
              <a:ext cx="1789928" cy="369332"/>
            </a:xfrm>
            <a:prstGeom prst="rect">
              <a:avLst/>
            </a:prstGeom>
            <a:noFill/>
            <a:ln>
              <a:noFill/>
              <a:prstDash val="solid"/>
            </a:ln>
          </p:spPr>
          <p:txBody>
            <a:bodyPr wrap="square" lIns="91440" tIns="45720" rIns="91440" bIns="45720">
              <a:spAutoFit/>
            </a:bodyPr>
            <a:lstStyle/>
            <a:p>
              <a:pPr algn="ctr"/>
              <a:r>
                <a:rPr lang="ja-JP" altLang="en-US" b="1" cap="none" spc="0">
                  <a:ln w="0"/>
                  <a:solidFill>
                    <a:schemeClr val="accent2"/>
                  </a:solidFill>
                  <a:latin typeface="+mn-ea"/>
                </a:rPr>
                <a:t>予防接種サイト</a:t>
              </a:r>
            </a:p>
          </p:txBody>
        </p:sp>
        <p:grpSp>
          <p:nvGrpSpPr>
            <p:cNvPr id="57" name="グループ化 56">
              <a:extLst>
                <a:ext uri="{FF2B5EF4-FFF2-40B4-BE49-F238E27FC236}">
                  <a16:creationId xmlns:a16="http://schemas.microsoft.com/office/drawing/2014/main" id="{91325C30-2923-FB2F-54DC-71CF94F8FFD7}"/>
                </a:ext>
              </a:extLst>
            </p:cNvPr>
            <p:cNvGrpSpPr/>
            <p:nvPr/>
          </p:nvGrpSpPr>
          <p:grpSpPr>
            <a:xfrm>
              <a:off x="7645885" y="2772736"/>
              <a:ext cx="896139" cy="735450"/>
              <a:chOff x="8283889" y="1836303"/>
              <a:chExt cx="1034937" cy="722165"/>
            </a:xfrm>
          </p:grpSpPr>
          <p:sp>
            <p:nvSpPr>
              <p:cNvPr id="58" name="グラフィックス 48">
                <a:extLst>
                  <a:ext uri="{FF2B5EF4-FFF2-40B4-BE49-F238E27FC236}">
                    <a16:creationId xmlns:a16="http://schemas.microsoft.com/office/drawing/2014/main" id="{2D40CF3D-248E-25CB-754B-A54525D2E436}"/>
                  </a:ext>
                </a:extLst>
              </p:cNvPr>
              <p:cNvSpPr/>
              <p:nvPr/>
            </p:nvSpPr>
            <p:spPr>
              <a:xfrm rot="890390">
                <a:off x="8747182" y="1939476"/>
                <a:ext cx="108349" cy="342414"/>
              </a:xfrm>
              <a:custGeom>
                <a:avLst/>
                <a:gdLst>
                  <a:gd name="connsiteX0" fmla="*/ 367189 w 367188"/>
                  <a:gd name="connsiteY0" fmla="*/ 217361 h 1117758"/>
                  <a:gd name="connsiteX1" fmla="*/ 259175 w 367188"/>
                  <a:gd name="connsiteY1" fmla="*/ 217361 h 1117758"/>
                  <a:gd name="connsiteX2" fmla="*/ 259175 w 367188"/>
                  <a:gd name="connsiteY2" fmla="*/ 37814 h 1117758"/>
                  <a:gd name="connsiteX3" fmla="*/ 296990 w 367188"/>
                  <a:gd name="connsiteY3" fmla="*/ 37814 h 1117758"/>
                  <a:gd name="connsiteX4" fmla="*/ 296990 w 367188"/>
                  <a:gd name="connsiteY4" fmla="*/ 0 h 1117758"/>
                  <a:gd name="connsiteX5" fmla="*/ 70199 w 367188"/>
                  <a:gd name="connsiteY5" fmla="*/ 0 h 1117758"/>
                  <a:gd name="connsiteX6" fmla="*/ 70199 w 367188"/>
                  <a:gd name="connsiteY6" fmla="*/ 37814 h 1117758"/>
                  <a:gd name="connsiteX7" fmla="*/ 108014 w 367188"/>
                  <a:gd name="connsiteY7" fmla="*/ 37814 h 1117758"/>
                  <a:gd name="connsiteX8" fmla="*/ 108014 w 367188"/>
                  <a:gd name="connsiteY8" fmla="*/ 217361 h 1117758"/>
                  <a:gd name="connsiteX9" fmla="*/ 0 w 367188"/>
                  <a:gd name="connsiteY9" fmla="*/ 217361 h 1117758"/>
                  <a:gd name="connsiteX10" fmla="*/ 0 w 367188"/>
                  <a:gd name="connsiteY10" fmla="*/ 282131 h 1117758"/>
                  <a:gd name="connsiteX11" fmla="*/ 70199 w 367188"/>
                  <a:gd name="connsiteY11" fmla="*/ 282131 h 1117758"/>
                  <a:gd name="connsiteX12" fmla="*/ 70199 w 367188"/>
                  <a:gd name="connsiteY12" fmla="*/ 862584 h 1117758"/>
                  <a:gd name="connsiteX13" fmla="*/ 124206 w 367188"/>
                  <a:gd name="connsiteY13" fmla="*/ 916591 h 1117758"/>
                  <a:gd name="connsiteX14" fmla="*/ 145828 w 367188"/>
                  <a:gd name="connsiteY14" fmla="*/ 916591 h 1117758"/>
                  <a:gd name="connsiteX15" fmla="*/ 145828 w 367188"/>
                  <a:gd name="connsiteY15" fmla="*/ 976027 h 1117758"/>
                  <a:gd name="connsiteX16" fmla="*/ 164687 w 367188"/>
                  <a:gd name="connsiteY16" fmla="*/ 999649 h 1117758"/>
                  <a:gd name="connsiteX17" fmla="*/ 164687 w 367188"/>
                  <a:gd name="connsiteY17" fmla="*/ 1117759 h 1117758"/>
                  <a:gd name="connsiteX18" fmla="*/ 202502 w 367188"/>
                  <a:gd name="connsiteY18" fmla="*/ 1117759 h 1117758"/>
                  <a:gd name="connsiteX19" fmla="*/ 202502 w 367188"/>
                  <a:gd name="connsiteY19" fmla="*/ 999649 h 1117758"/>
                  <a:gd name="connsiteX20" fmla="*/ 221361 w 367188"/>
                  <a:gd name="connsiteY20" fmla="*/ 976027 h 1117758"/>
                  <a:gd name="connsiteX21" fmla="*/ 221361 w 367188"/>
                  <a:gd name="connsiteY21" fmla="*/ 916591 h 1117758"/>
                  <a:gd name="connsiteX22" fmla="*/ 242983 w 367188"/>
                  <a:gd name="connsiteY22" fmla="*/ 916591 h 1117758"/>
                  <a:gd name="connsiteX23" fmla="*/ 296990 w 367188"/>
                  <a:gd name="connsiteY23" fmla="*/ 862584 h 1117758"/>
                  <a:gd name="connsiteX24" fmla="*/ 296990 w 367188"/>
                  <a:gd name="connsiteY24" fmla="*/ 282131 h 1117758"/>
                  <a:gd name="connsiteX25" fmla="*/ 296990 w 367188"/>
                  <a:gd name="connsiteY25" fmla="*/ 282131 h 1117758"/>
                  <a:gd name="connsiteX26" fmla="*/ 367189 w 367188"/>
                  <a:gd name="connsiteY26" fmla="*/ 282131 h 1117758"/>
                  <a:gd name="connsiteX27" fmla="*/ 367189 w 367188"/>
                  <a:gd name="connsiteY27" fmla="*/ 217361 h 1117758"/>
                  <a:gd name="connsiteX28" fmla="*/ 145828 w 367188"/>
                  <a:gd name="connsiteY28" fmla="*/ 37814 h 1117758"/>
                  <a:gd name="connsiteX29" fmla="*/ 221456 w 367188"/>
                  <a:gd name="connsiteY29" fmla="*/ 37814 h 1117758"/>
                  <a:gd name="connsiteX30" fmla="*/ 221456 w 367188"/>
                  <a:gd name="connsiteY30" fmla="*/ 217361 h 1117758"/>
                  <a:gd name="connsiteX31" fmla="*/ 145828 w 367188"/>
                  <a:gd name="connsiteY31" fmla="*/ 217361 h 1117758"/>
                  <a:gd name="connsiteX32" fmla="*/ 145828 w 367188"/>
                  <a:gd name="connsiteY32" fmla="*/ 37814 h 1117758"/>
                  <a:gd name="connsiteX33" fmla="*/ 259271 w 367188"/>
                  <a:gd name="connsiteY33" fmla="*/ 360426 h 1117758"/>
                  <a:gd name="connsiteX34" fmla="*/ 183642 w 367188"/>
                  <a:gd name="connsiteY34" fmla="*/ 360426 h 1117758"/>
                  <a:gd name="connsiteX35" fmla="*/ 183642 w 367188"/>
                  <a:gd name="connsiteY35" fmla="*/ 398240 h 1117758"/>
                  <a:gd name="connsiteX36" fmla="*/ 259271 w 367188"/>
                  <a:gd name="connsiteY36" fmla="*/ 398240 h 1117758"/>
                  <a:gd name="connsiteX37" fmla="*/ 259271 w 367188"/>
                  <a:gd name="connsiteY37" fmla="*/ 473869 h 1117758"/>
                  <a:gd name="connsiteX38" fmla="*/ 183642 w 367188"/>
                  <a:gd name="connsiteY38" fmla="*/ 473869 h 1117758"/>
                  <a:gd name="connsiteX39" fmla="*/ 183642 w 367188"/>
                  <a:gd name="connsiteY39" fmla="*/ 511683 h 1117758"/>
                  <a:gd name="connsiteX40" fmla="*/ 259271 w 367188"/>
                  <a:gd name="connsiteY40" fmla="*/ 511683 h 1117758"/>
                  <a:gd name="connsiteX41" fmla="*/ 259271 w 367188"/>
                  <a:gd name="connsiteY41" fmla="*/ 587312 h 1117758"/>
                  <a:gd name="connsiteX42" fmla="*/ 183642 w 367188"/>
                  <a:gd name="connsiteY42" fmla="*/ 587312 h 1117758"/>
                  <a:gd name="connsiteX43" fmla="*/ 183642 w 367188"/>
                  <a:gd name="connsiteY43" fmla="*/ 625126 h 1117758"/>
                  <a:gd name="connsiteX44" fmla="*/ 259271 w 367188"/>
                  <a:gd name="connsiteY44" fmla="*/ 625126 h 1117758"/>
                  <a:gd name="connsiteX45" fmla="*/ 259271 w 367188"/>
                  <a:gd name="connsiteY45" fmla="*/ 662940 h 1117758"/>
                  <a:gd name="connsiteX46" fmla="*/ 108109 w 367188"/>
                  <a:gd name="connsiteY46" fmla="*/ 662940 h 1117758"/>
                  <a:gd name="connsiteX47" fmla="*/ 108109 w 367188"/>
                  <a:gd name="connsiteY47" fmla="*/ 282131 h 1117758"/>
                  <a:gd name="connsiteX48" fmla="*/ 259271 w 367188"/>
                  <a:gd name="connsiteY48" fmla="*/ 282131 h 1117758"/>
                  <a:gd name="connsiteX49" fmla="*/ 259271 w 367188"/>
                  <a:gd name="connsiteY49" fmla="*/ 360426 h 1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7188" h="1117758">
                    <a:moveTo>
                      <a:pt x="367189" y="217361"/>
                    </a:moveTo>
                    <a:lnTo>
                      <a:pt x="259175" y="217361"/>
                    </a:lnTo>
                    <a:lnTo>
                      <a:pt x="259175" y="37814"/>
                    </a:lnTo>
                    <a:lnTo>
                      <a:pt x="296990" y="37814"/>
                    </a:lnTo>
                    <a:lnTo>
                      <a:pt x="296990" y="0"/>
                    </a:lnTo>
                    <a:lnTo>
                      <a:pt x="70199" y="0"/>
                    </a:lnTo>
                    <a:lnTo>
                      <a:pt x="70199" y="37814"/>
                    </a:lnTo>
                    <a:lnTo>
                      <a:pt x="108014" y="37814"/>
                    </a:lnTo>
                    <a:lnTo>
                      <a:pt x="108014" y="217361"/>
                    </a:lnTo>
                    <a:lnTo>
                      <a:pt x="0" y="217361"/>
                    </a:lnTo>
                    <a:lnTo>
                      <a:pt x="0" y="282131"/>
                    </a:lnTo>
                    <a:lnTo>
                      <a:pt x="70199" y="282131"/>
                    </a:lnTo>
                    <a:cubicBezTo>
                      <a:pt x="70199" y="282131"/>
                      <a:pt x="70199" y="862584"/>
                      <a:pt x="70199" y="862584"/>
                    </a:cubicBezTo>
                    <a:cubicBezTo>
                      <a:pt x="70199" y="892302"/>
                      <a:pt x="94488" y="916591"/>
                      <a:pt x="124206" y="916591"/>
                    </a:cubicBezTo>
                    <a:lnTo>
                      <a:pt x="145828" y="916591"/>
                    </a:lnTo>
                    <a:lnTo>
                      <a:pt x="145828" y="976027"/>
                    </a:lnTo>
                    <a:cubicBezTo>
                      <a:pt x="145828" y="987552"/>
                      <a:pt x="153924" y="997172"/>
                      <a:pt x="164687" y="999649"/>
                    </a:cubicBezTo>
                    <a:lnTo>
                      <a:pt x="164687" y="1117759"/>
                    </a:lnTo>
                    <a:lnTo>
                      <a:pt x="202502" y="1117759"/>
                    </a:lnTo>
                    <a:lnTo>
                      <a:pt x="202502" y="999649"/>
                    </a:lnTo>
                    <a:cubicBezTo>
                      <a:pt x="213265" y="997172"/>
                      <a:pt x="221361" y="987552"/>
                      <a:pt x="221361" y="976027"/>
                    </a:cubicBezTo>
                    <a:lnTo>
                      <a:pt x="221361" y="916591"/>
                    </a:lnTo>
                    <a:lnTo>
                      <a:pt x="242983" y="916591"/>
                    </a:lnTo>
                    <a:cubicBezTo>
                      <a:pt x="272701" y="916591"/>
                      <a:pt x="296990" y="892302"/>
                      <a:pt x="296990" y="862584"/>
                    </a:cubicBezTo>
                    <a:lnTo>
                      <a:pt x="296990" y="282131"/>
                    </a:lnTo>
                    <a:lnTo>
                      <a:pt x="296990" y="282131"/>
                    </a:lnTo>
                    <a:cubicBezTo>
                      <a:pt x="296990" y="282131"/>
                      <a:pt x="367189" y="282131"/>
                      <a:pt x="367189" y="282131"/>
                    </a:cubicBezTo>
                    <a:lnTo>
                      <a:pt x="367189" y="217361"/>
                    </a:lnTo>
                    <a:close/>
                    <a:moveTo>
                      <a:pt x="145828" y="37814"/>
                    </a:moveTo>
                    <a:lnTo>
                      <a:pt x="221456" y="37814"/>
                    </a:lnTo>
                    <a:lnTo>
                      <a:pt x="221456" y="217361"/>
                    </a:lnTo>
                    <a:lnTo>
                      <a:pt x="145828" y="217361"/>
                    </a:lnTo>
                    <a:lnTo>
                      <a:pt x="145828" y="37814"/>
                    </a:lnTo>
                    <a:close/>
                    <a:moveTo>
                      <a:pt x="259271" y="360426"/>
                    </a:moveTo>
                    <a:lnTo>
                      <a:pt x="183642" y="360426"/>
                    </a:lnTo>
                    <a:lnTo>
                      <a:pt x="183642" y="398240"/>
                    </a:lnTo>
                    <a:lnTo>
                      <a:pt x="259271" y="398240"/>
                    </a:lnTo>
                    <a:lnTo>
                      <a:pt x="259271" y="473869"/>
                    </a:lnTo>
                    <a:lnTo>
                      <a:pt x="183642" y="473869"/>
                    </a:lnTo>
                    <a:lnTo>
                      <a:pt x="183642" y="511683"/>
                    </a:lnTo>
                    <a:lnTo>
                      <a:pt x="259271" y="511683"/>
                    </a:lnTo>
                    <a:lnTo>
                      <a:pt x="259271" y="587312"/>
                    </a:lnTo>
                    <a:lnTo>
                      <a:pt x="183642" y="587312"/>
                    </a:lnTo>
                    <a:lnTo>
                      <a:pt x="183642" y="625126"/>
                    </a:lnTo>
                    <a:lnTo>
                      <a:pt x="259271" y="625126"/>
                    </a:lnTo>
                    <a:lnTo>
                      <a:pt x="259271" y="662940"/>
                    </a:lnTo>
                    <a:lnTo>
                      <a:pt x="108109" y="662940"/>
                    </a:lnTo>
                    <a:lnTo>
                      <a:pt x="108109" y="282131"/>
                    </a:lnTo>
                    <a:lnTo>
                      <a:pt x="259271" y="282131"/>
                    </a:lnTo>
                    <a:lnTo>
                      <a:pt x="259271" y="360426"/>
                    </a:lnTo>
                    <a:close/>
                  </a:path>
                </a:pathLst>
              </a:custGeom>
              <a:solidFill>
                <a:srgbClr val="003B83"/>
              </a:solidFill>
              <a:ln w="9525" cap="flat">
                <a:solidFill>
                  <a:schemeClr val="tx1"/>
                </a:solidFill>
                <a:prstDash val="solid"/>
                <a:miter/>
              </a:ln>
            </p:spPr>
            <p:txBody>
              <a:bodyPr rtlCol="0" anchor="ct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cs typeface="+mn-cs"/>
                </a:endParaRPr>
              </a:p>
            </p:txBody>
          </p:sp>
          <p:pic>
            <p:nvPicPr>
              <p:cNvPr id="59" name="グラフィックス 58" descr="ノート PC 単色塗りつぶし">
                <a:extLst>
                  <a:ext uri="{FF2B5EF4-FFF2-40B4-BE49-F238E27FC236}">
                    <a16:creationId xmlns:a16="http://schemas.microsoft.com/office/drawing/2014/main" id="{54307AA7-2796-C8C2-29C5-67DA3AC1A683}"/>
                  </a:ext>
                </a:extLst>
              </p:cNvPr>
              <p:cNvPicPr>
                <a:picLocks noChangeAspect="1"/>
              </p:cNvPicPr>
              <p:nvPr/>
            </p:nvPicPr>
            <p:blipFill>
              <a:blip r:embed="rId12">
                <a:extLst>
                  <a:ext uri="{96DAC541-7B7A-43D3-8B79-37D633B846F1}">
                    <asvg:svgBlip xmlns:asvg="http://schemas.microsoft.com/office/drawing/2016/SVG/main" r:embed="rId13"/>
                  </a:ext>
                </a:extLst>
              </a:blip>
              <a:srcRect t="17899" b="12322"/>
              <a:stretch/>
            </p:blipFill>
            <p:spPr>
              <a:xfrm>
                <a:off x="8283889" y="1836303"/>
                <a:ext cx="1034937" cy="722165"/>
              </a:xfrm>
              <a:prstGeom prst="rect">
                <a:avLst/>
              </a:prstGeom>
            </p:spPr>
          </p:pic>
        </p:grpSp>
        <p:sp>
          <p:nvSpPr>
            <p:cNvPr id="82" name="テキスト ボックス 81">
              <a:extLst>
                <a:ext uri="{FF2B5EF4-FFF2-40B4-BE49-F238E27FC236}">
                  <a16:creationId xmlns:a16="http://schemas.microsoft.com/office/drawing/2014/main" id="{7E164B5E-1B7C-78E7-E0C7-90E3BA8DB77A}"/>
                </a:ext>
              </a:extLst>
            </p:cNvPr>
            <p:cNvSpPr txBox="1"/>
            <p:nvPr/>
          </p:nvSpPr>
          <p:spPr>
            <a:xfrm>
              <a:off x="6509645" y="3462465"/>
              <a:ext cx="3304322" cy="430887"/>
            </a:xfrm>
            <a:prstGeom prst="rect">
              <a:avLst/>
            </a:prstGeom>
            <a:noFill/>
            <a:ln>
              <a:noFill/>
              <a:prstDash val="soli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w="0"/>
                  <a:solidFill>
                    <a:srgbClr val="000000"/>
                  </a:solidFill>
                  <a:effectLst/>
                  <a:uLnTx/>
                  <a:uFillTx/>
                  <a:latin typeface="+mn-ea"/>
                  <a:cs typeface="+mn-cs"/>
                </a:rPr>
                <a:t>予防接種の機会の少ない医療機関は、</a:t>
              </a:r>
              <a:endParaRPr kumimoji="1" lang="en-US" altLang="ja-JP" sz="1100" b="0" i="0" u="none" strike="noStrike" kern="1200" cap="none" spc="0" normalizeH="0" baseline="0" noProof="0">
                <a:ln w="0"/>
                <a:solidFill>
                  <a:srgbClr val="000000"/>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w="0"/>
                  <a:solidFill>
                    <a:srgbClr val="000000"/>
                  </a:solidFill>
                  <a:effectLst/>
                  <a:uLnTx/>
                  <a:uFillTx/>
                  <a:latin typeface="+mn-ea"/>
                  <a:cs typeface="+mn-cs"/>
                </a:rPr>
                <a:t>予防接種サイトで業務を行うこともできます</a:t>
              </a:r>
            </a:p>
          </p:txBody>
        </p:sp>
      </p:grpSp>
      <p:sp>
        <p:nvSpPr>
          <p:cNvPr id="85" name="正方形/長方形 84">
            <a:extLst>
              <a:ext uri="{FF2B5EF4-FFF2-40B4-BE49-F238E27FC236}">
                <a16:creationId xmlns:a16="http://schemas.microsoft.com/office/drawing/2014/main" id="{CD8E47DA-941D-C9A3-1F61-3905A48C5AED}"/>
              </a:ext>
            </a:extLst>
          </p:cNvPr>
          <p:cNvSpPr/>
          <p:nvPr/>
        </p:nvSpPr>
        <p:spPr>
          <a:xfrm>
            <a:off x="1725245" y="5093451"/>
            <a:ext cx="2542207" cy="954107"/>
          </a:xfrm>
          <a:prstGeom prst="rect">
            <a:avLst/>
          </a:prstGeom>
          <a:noFill/>
        </p:spPr>
        <p:txBody>
          <a:bodyPr wrap="square" lIns="91440" tIns="45720" rIns="91440" bIns="45720">
            <a:spAutoFit/>
          </a:bodyPr>
          <a:lstStyle/>
          <a:p>
            <a:r>
              <a:rPr lang="ja-JP" altLang="en-US" sz="1400">
                <a:ln w="0"/>
                <a:latin typeface="+mn-ea"/>
              </a:rPr>
              <a:t>予診票を確認のうえ、必要に応じて医師記入欄に修正・特記事項を記入し、医師確認欄にチェックを入れる</a:t>
            </a:r>
            <a:endParaRPr lang="ja-JP" altLang="en-US" sz="1400" b="0" cap="none" spc="0">
              <a:ln w="0"/>
              <a:solidFill>
                <a:schemeClr val="tx1"/>
              </a:solidFill>
              <a:latin typeface="+mn-ea"/>
            </a:endParaRPr>
          </a:p>
        </p:txBody>
      </p:sp>
      <p:pic>
        <p:nvPicPr>
          <p:cNvPr id="86" name="図 85">
            <a:extLst>
              <a:ext uri="{FF2B5EF4-FFF2-40B4-BE49-F238E27FC236}">
                <a16:creationId xmlns:a16="http://schemas.microsoft.com/office/drawing/2014/main" id="{755048A0-31FE-214F-F9F8-FEE3FF0AC2D6}"/>
              </a:ext>
            </a:extLst>
          </p:cNvPr>
          <p:cNvPicPr>
            <a:picLocks noChangeAspect="1"/>
          </p:cNvPicPr>
          <p:nvPr/>
        </p:nvPicPr>
        <p:blipFill>
          <a:blip r:embed="rId14"/>
          <a:srcRect l="16675" t="14576" r="17124" b="17033"/>
          <a:stretch/>
        </p:blipFill>
        <p:spPr>
          <a:xfrm>
            <a:off x="4393108" y="4667598"/>
            <a:ext cx="2304408" cy="1962166"/>
          </a:xfrm>
          <a:prstGeom prst="rect">
            <a:avLst/>
          </a:prstGeom>
        </p:spPr>
      </p:pic>
      <p:sp>
        <p:nvSpPr>
          <p:cNvPr id="87" name="二等辺三角形 86">
            <a:extLst>
              <a:ext uri="{FF2B5EF4-FFF2-40B4-BE49-F238E27FC236}">
                <a16:creationId xmlns:a16="http://schemas.microsoft.com/office/drawing/2014/main" id="{1CD0854E-8584-9408-7DDE-F0AEC5E1950D}"/>
              </a:ext>
            </a:extLst>
          </p:cNvPr>
          <p:cNvSpPr/>
          <p:nvPr/>
        </p:nvSpPr>
        <p:spPr>
          <a:xfrm rot="5400000">
            <a:off x="7024644" y="5555719"/>
            <a:ext cx="452582" cy="311727"/>
          </a:xfrm>
          <a:prstGeom prst="triangl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solidFill>
                <a:sysClr val="windowText" lastClr="000000"/>
              </a:solidFill>
              <a:latin typeface="+mn-ea"/>
            </a:endParaRPr>
          </a:p>
        </p:txBody>
      </p:sp>
      <p:sp>
        <p:nvSpPr>
          <p:cNvPr id="88" name="グラフィックス 48">
            <a:extLst>
              <a:ext uri="{FF2B5EF4-FFF2-40B4-BE49-F238E27FC236}">
                <a16:creationId xmlns:a16="http://schemas.microsoft.com/office/drawing/2014/main" id="{2DB53F6C-6D39-5063-888D-A9AD8C385CCD}"/>
              </a:ext>
            </a:extLst>
          </p:cNvPr>
          <p:cNvSpPr/>
          <p:nvPr/>
        </p:nvSpPr>
        <p:spPr>
          <a:xfrm rot="890390">
            <a:off x="8007235" y="5268669"/>
            <a:ext cx="413029" cy="939454"/>
          </a:xfrm>
          <a:custGeom>
            <a:avLst/>
            <a:gdLst>
              <a:gd name="connsiteX0" fmla="*/ 367189 w 367188"/>
              <a:gd name="connsiteY0" fmla="*/ 217361 h 1117758"/>
              <a:gd name="connsiteX1" fmla="*/ 259175 w 367188"/>
              <a:gd name="connsiteY1" fmla="*/ 217361 h 1117758"/>
              <a:gd name="connsiteX2" fmla="*/ 259175 w 367188"/>
              <a:gd name="connsiteY2" fmla="*/ 37814 h 1117758"/>
              <a:gd name="connsiteX3" fmla="*/ 296990 w 367188"/>
              <a:gd name="connsiteY3" fmla="*/ 37814 h 1117758"/>
              <a:gd name="connsiteX4" fmla="*/ 296990 w 367188"/>
              <a:gd name="connsiteY4" fmla="*/ 0 h 1117758"/>
              <a:gd name="connsiteX5" fmla="*/ 70199 w 367188"/>
              <a:gd name="connsiteY5" fmla="*/ 0 h 1117758"/>
              <a:gd name="connsiteX6" fmla="*/ 70199 w 367188"/>
              <a:gd name="connsiteY6" fmla="*/ 37814 h 1117758"/>
              <a:gd name="connsiteX7" fmla="*/ 108014 w 367188"/>
              <a:gd name="connsiteY7" fmla="*/ 37814 h 1117758"/>
              <a:gd name="connsiteX8" fmla="*/ 108014 w 367188"/>
              <a:gd name="connsiteY8" fmla="*/ 217361 h 1117758"/>
              <a:gd name="connsiteX9" fmla="*/ 0 w 367188"/>
              <a:gd name="connsiteY9" fmla="*/ 217361 h 1117758"/>
              <a:gd name="connsiteX10" fmla="*/ 0 w 367188"/>
              <a:gd name="connsiteY10" fmla="*/ 282131 h 1117758"/>
              <a:gd name="connsiteX11" fmla="*/ 70199 w 367188"/>
              <a:gd name="connsiteY11" fmla="*/ 282131 h 1117758"/>
              <a:gd name="connsiteX12" fmla="*/ 70199 w 367188"/>
              <a:gd name="connsiteY12" fmla="*/ 862584 h 1117758"/>
              <a:gd name="connsiteX13" fmla="*/ 124206 w 367188"/>
              <a:gd name="connsiteY13" fmla="*/ 916591 h 1117758"/>
              <a:gd name="connsiteX14" fmla="*/ 145828 w 367188"/>
              <a:gd name="connsiteY14" fmla="*/ 916591 h 1117758"/>
              <a:gd name="connsiteX15" fmla="*/ 145828 w 367188"/>
              <a:gd name="connsiteY15" fmla="*/ 976027 h 1117758"/>
              <a:gd name="connsiteX16" fmla="*/ 164687 w 367188"/>
              <a:gd name="connsiteY16" fmla="*/ 999649 h 1117758"/>
              <a:gd name="connsiteX17" fmla="*/ 164687 w 367188"/>
              <a:gd name="connsiteY17" fmla="*/ 1117759 h 1117758"/>
              <a:gd name="connsiteX18" fmla="*/ 202502 w 367188"/>
              <a:gd name="connsiteY18" fmla="*/ 1117759 h 1117758"/>
              <a:gd name="connsiteX19" fmla="*/ 202502 w 367188"/>
              <a:gd name="connsiteY19" fmla="*/ 999649 h 1117758"/>
              <a:gd name="connsiteX20" fmla="*/ 221361 w 367188"/>
              <a:gd name="connsiteY20" fmla="*/ 976027 h 1117758"/>
              <a:gd name="connsiteX21" fmla="*/ 221361 w 367188"/>
              <a:gd name="connsiteY21" fmla="*/ 916591 h 1117758"/>
              <a:gd name="connsiteX22" fmla="*/ 242983 w 367188"/>
              <a:gd name="connsiteY22" fmla="*/ 916591 h 1117758"/>
              <a:gd name="connsiteX23" fmla="*/ 296990 w 367188"/>
              <a:gd name="connsiteY23" fmla="*/ 862584 h 1117758"/>
              <a:gd name="connsiteX24" fmla="*/ 296990 w 367188"/>
              <a:gd name="connsiteY24" fmla="*/ 282131 h 1117758"/>
              <a:gd name="connsiteX25" fmla="*/ 296990 w 367188"/>
              <a:gd name="connsiteY25" fmla="*/ 282131 h 1117758"/>
              <a:gd name="connsiteX26" fmla="*/ 367189 w 367188"/>
              <a:gd name="connsiteY26" fmla="*/ 282131 h 1117758"/>
              <a:gd name="connsiteX27" fmla="*/ 367189 w 367188"/>
              <a:gd name="connsiteY27" fmla="*/ 217361 h 1117758"/>
              <a:gd name="connsiteX28" fmla="*/ 145828 w 367188"/>
              <a:gd name="connsiteY28" fmla="*/ 37814 h 1117758"/>
              <a:gd name="connsiteX29" fmla="*/ 221456 w 367188"/>
              <a:gd name="connsiteY29" fmla="*/ 37814 h 1117758"/>
              <a:gd name="connsiteX30" fmla="*/ 221456 w 367188"/>
              <a:gd name="connsiteY30" fmla="*/ 217361 h 1117758"/>
              <a:gd name="connsiteX31" fmla="*/ 145828 w 367188"/>
              <a:gd name="connsiteY31" fmla="*/ 217361 h 1117758"/>
              <a:gd name="connsiteX32" fmla="*/ 145828 w 367188"/>
              <a:gd name="connsiteY32" fmla="*/ 37814 h 1117758"/>
              <a:gd name="connsiteX33" fmla="*/ 259271 w 367188"/>
              <a:gd name="connsiteY33" fmla="*/ 360426 h 1117758"/>
              <a:gd name="connsiteX34" fmla="*/ 183642 w 367188"/>
              <a:gd name="connsiteY34" fmla="*/ 360426 h 1117758"/>
              <a:gd name="connsiteX35" fmla="*/ 183642 w 367188"/>
              <a:gd name="connsiteY35" fmla="*/ 398240 h 1117758"/>
              <a:gd name="connsiteX36" fmla="*/ 259271 w 367188"/>
              <a:gd name="connsiteY36" fmla="*/ 398240 h 1117758"/>
              <a:gd name="connsiteX37" fmla="*/ 259271 w 367188"/>
              <a:gd name="connsiteY37" fmla="*/ 473869 h 1117758"/>
              <a:gd name="connsiteX38" fmla="*/ 183642 w 367188"/>
              <a:gd name="connsiteY38" fmla="*/ 473869 h 1117758"/>
              <a:gd name="connsiteX39" fmla="*/ 183642 w 367188"/>
              <a:gd name="connsiteY39" fmla="*/ 511683 h 1117758"/>
              <a:gd name="connsiteX40" fmla="*/ 259271 w 367188"/>
              <a:gd name="connsiteY40" fmla="*/ 511683 h 1117758"/>
              <a:gd name="connsiteX41" fmla="*/ 259271 w 367188"/>
              <a:gd name="connsiteY41" fmla="*/ 587312 h 1117758"/>
              <a:gd name="connsiteX42" fmla="*/ 183642 w 367188"/>
              <a:gd name="connsiteY42" fmla="*/ 587312 h 1117758"/>
              <a:gd name="connsiteX43" fmla="*/ 183642 w 367188"/>
              <a:gd name="connsiteY43" fmla="*/ 625126 h 1117758"/>
              <a:gd name="connsiteX44" fmla="*/ 259271 w 367188"/>
              <a:gd name="connsiteY44" fmla="*/ 625126 h 1117758"/>
              <a:gd name="connsiteX45" fmla="*/ 259271 w 367188"/>
              <a:gd name="connsiteY45" fmla="*/ 662940 h 1117758"/>
              <a:gd name="connsiteX46" fmla="*/ 108109 w 367188"/>
              <a:gd name="connsiteY46" fmla="*/ 662940 h 1117758"/>
              <a:gd name="connsiteX47" fmla="*/ 108109 w 367188"/>
              <a:gd name="connsiteY47" fmla="*/ 282131 h 1117758"/>
              <a:gd name="connsiteX48" fmla="*/ 259271 w 367188"/>
              <a:gd name="connsiteY48" fmla="*/ 282131 h 1117758"/>
              <a:gd name="connsiteX49" fmla="*/ 259271 w 367188"/>
              <a:gd name="connsiteY49" fmla="*/ 360426 h 1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7188" h="1117758">
                <a:moveTo>
                  <a:pt x="367189" y="217361"/>
                </a:moveTo>
                <a:lnTo>
                  <a:pt x="259175" y="217361"/>
                </a:lnTo>
                <a:lnTo>
                  <a:pt x="259175" y="37814"/>
                </a:lnTo>
                <a:lnTo>
                  <a:pt x="296990" y="37814"/>
                </a:lnTo>
                <a:lnTo>
                  <a:pt x="296990" y="0"/>
                </a:lnTo>
                <a:lnTo>
                  <a:pt x="70199" y="0"/>
                </a:lnTo>
                <a:lnTo>
                  <a:pt x="70199" y="37814"/>
                </a:lnTo>
                <a:lnTo>
                  <a:pt x="108014" y="37814"/>
                </a:lnTo>
                <a:lnTo>
                  <a:pt x="108014" y="217361"/>
                </a:lnTo>
                <a:lnTo>
                  <a:pt x="0" y="217361"/>
                </a:lnTo>
                <a:lnTo>
                  <a:pt x="0" y="282131"/>
                </a:lnTo>
                <a:lnTo>
                  <a:pt x="70199" y="282131"/>
                </a:lnTo>
                <a:cubicBezTo>
                  <a:pt x="70199" y="282131"/>
                  <a:pt x="70199" y="862584"/>
                  <a:pt x="70199" y="862584"/>
                </a:cubicBezTo>
                <a:cubicBezTo>
                  <a:pt x="70199" y="892302"/>
                  <a:pt x="94488" y="916591"/>
                  <a:pt x="124206" y="916591"/>
                </a:cubicBezTo>
                <a:lnTo>
                  <a:pt x="145828" y="916591"/>
                </a:lnTo>
                <a:lnTo>
                  <a:pt x="145828" y="976027"/>
                </a:lnTo>
                <a:cubicBezTo>
                  <a:pt x="145828" y="987552"/>
                  <a:pt x="153924" y="997172"/>
                  <a:pt x="164687" y="999649"/>
                </a:cubicBezTo>
                <a:lnTo>
                  <a:pt x="164687" y="1117759"/>
                </a:lnTo>
                <a:lnTo>
                  <a:pt x="202502" y="1117759"/>
                </a:lnTo>
                <a:lnTo>
                  <a:pt x="202502" y="999649"/>
                </a:lnTo>
                <a:cubicBezTo>
                  <a:pt x="213265" y="997172"/>
                  <a:pt x="221361" y="987552"/>
                  <a:pt x="221361" y="976027"/>
                </a:cubicBezTo>
                <a:lnTo>
                  <a:pt x="221361" y="916591"/>
                </a:lnTo>
                <a:lnTo>
                  <a:pt x="242983" y="916591"/>
                </a:lnTo>
                <a:cubicBezTo>
                  <a:pt x="272701" y="916591"/>
                  <a:pt x="296990" y="892302"/>
                  <a:pt x="296990" y="862584"/>
                </a:cubicBezTo>
                <a:lnTo>
                  <a:pt x="296990" y="282131"/>
                </a:lnTo>
                <a:lnTo>
                  <a:pt x="296990" y="282131"/>
                </a:lnTo>
                <a:cubicBezTo>
                  <a:pt x="296990" y="282131"/>
                  <a:pt x="367189" y="282131"/>
                  <a:pt x="367189" y="282131"/>
                </a:cubicBezTo>
                <a:lnTo>
                  <a:pt x="367189" y="217361"/>
                </a:lnTo>
                <a:close/>
                <a:moveTo>
                  <a:pt x="145828" y="37814"/>
                </a:moveTo>
                <a:lnTo>
                  <a:pt x="221456" y="37814"/>
                </a:lnTo>
                <a:lnTo>
                  <a:pt x="221456" y="217361"/>
                </a:lnTo>
                <a:lnTo>
                  <a:pt x="145828" y="217361"/>
                </a:lnTo>
                <a:lnTo>
                  <a:pt x="145828" y="37814"/>
                </a:lnTo>
                <a:close/>
                <a:moveTo>
                  <a:pt x="259271" y="360426"/>
                </a:moveTo>
                <a:lnTo>
                  <a:pt x="183642" y="360426"/>
                </a:lnTo>
                <a:lnTo>
                  <a:pt x="183642" y="398240"/>
                </a:lnTo>
                <a:lnTo>
                  <a:pt x="259271" y="398240"/>
                </a:lnTo>
                <a:lnTo>
                  <a:pt x="259271" y="473869"/>
                </a:lnTo>
                <a:lnTo>
                  <a:pt x="183642" y="473869"/>
                </a:lnTo>
                <a:lnTo>
                  <a:pt x="183642" y="511683"/>
                </a:lnTo>
                <a:lnTo>
                  <a:pt x="259271" y="511683"/>
                </a:lnTo>
                <a:lnTo>
                  <a:pt x="259271" y="587312"/>
                </a:lnTo>
                <a:lnTo>
                  <a:pt x="183642" y="587312"/>
                </a:lnTo>
                <a:lnTo>
                  <a:pt x="183642" y="625126"/>
                </a:lnTo>
                <a:lnTo>
                  <a:pt x="259271" y="625126"/>
                </a:lnTo>
                <a:lnTo>
                  <a:pt x="259271" y="662940"/>
                </a:lnTo>
                <a:lnTo>
                  <a:pt x="108109" y="662940"/>
                </a:lnTo>
                <a:lnTo>
                  <a:pt x="108109" y="282131"/>
                </a:lnTo>
                <a:lnTo>
                  <a:pt x="259271" y="282131"/>
                </a:lnTo>
                <a:lnTo>
                  <a:pt x="259271" y="360426"/>
                </a:lnTo>
                <a:close/>
              </a:path>
            </a:pathLst>
          </a:custGeom>
          <a:solidFill>
            <a:srgbClr val="003B83"/>
          </a:solidFill>
          <a:ln w="9525" cap="flat">
            <a:noFill/>
            <a:prstDash val="solid"/>
            <a:miter/>
          </a:ln>
        </p:spPr>
        <p:txBody>
          <a:bodyPr rtlCol="0" anchor="ct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cs typeface="+mn-cs"/>
            </a:endParaRPr>
          </a:p>
        </p:txBody>
      </p:sp>
      <p:sp>
        <p:nvSpPr>
          <p:cNvPr id="89" name="正方形/長方形 88">
            <a:extLst>
              <a:ext uri="{FF2B5EF4-FFF2-40B4-BE49-F238E27FC236}">
                <a16:creationId xmlns:a16="http://schemas.microsoft.com/office/drawing/2014/main" id="{5B601997-482C-6F86-FC35-E7338409B143}"/>
              </a:ext>
            </a:extLst>
          </p:cNvPr>
          <p:cNvSpPr/>
          <p:nvPr/>
        </p:nvSpPr>
        <p:spPr>
          <a:xfrm>
            <a:off x="7851669" y="4923667"/>
            <a:ext cx="902811" cy="307777"/>
          </a:xfrm>
          <a:prstGeom prst="rect">
            <a:avLst/>
          </a:prstGeom>
          <a:noFill/>
        </p:spPr>
        <p:txBody>
          <a:bodyPr wrap="square" lIns="91440" tIns="45720" rIns="91440" bIns="45720">
            <a:spAutoFit/>
          </a:bodyPr>
          <a:lstStyle/>
          <a:p>
            <a:r>
              <a:rPr lang="ja-JP" altLang="en-US" sz="1400" b="1">
                <a:ln w="0"/>
                <a:solidFill>
                  <a:schemeClr val="tx2"/>
                </a:solidFill>
                <a:latin typeface="+mn-ea"/>
              </a:rPr>
              <a:t>接種する</a:t>
            </a:r>
            <a:endParaRPr lang="ja-JP" altLang="en-US" sz="1400" b="1" cap="none" spc="0">
              <a:ln w="0"/>
              <a:solidFill>
                <a:schemeClr val="tx2"/>
              </a:solidFill>
              <a:latin typeface="+mn-ea"/>
            </a:endParaRPr>
          </a:p>
        </p:txBody>
      </p:sp>
      <p:sp>
        <p:nvSpPr>
          <p:cNvPr id="90" name="テキスト ボックス 89">
            <a:extLst>
              <a:ext uri="{FF2B5EF4-FFF2-40B4-BE49-F238E27FC236}">
                <a16:creationId xmlns:a16="http://schemas.microsoft.com/office/drawing/2014/main" id="{B4701159-B85E-AFC2-28D2-99118F8F1689}"/>
              </a:ext>
            </a:extLst>
          </p:cNvPr>
          <p:cNvSpPr txBox="1"/>
          <p:nvPr/>
        </p:nvSpPr>
        <p:spPr>
          <a:xfrm>
            <a:off x="5084762" y="6588696"/>
            <a:ext cx="1174401" cy="269304"/>
          </a:xfrm>
          <a:prstGeom prst="rect">
            <a:avLst/>
          </a:prstGeom>
          <a:noFill/>
        </p:spPr>
        <p:txBody>
          <a:bodyPr wrap="square" rtlCol="0">
            <a:spAutoFit/>
          </a:bodyPr>
          <a:lstStyle/>
          <a:p>
            <a:pPr algn="l">
              <a:lnSpc>
                <a:spcPct val="120000"/>
              </a:lnSpc>
              <a:spcAft>
                <a:spcPts val="600"/>
              </a:spcAft>
              <a:buClr>
                <a:schemeClr val="tx2"/>
              </a:buClr>
            </a:pPr>
            <a:r>
              <a:rPr kumimoji="1" lang="ja-JP" altLang="en-US" sz="1000">
                <a:latin typeface="+mn-ea"/>
              </a:rPr>
              <a:t>アプリの画面</a:t>
            </a:r>
          </a:p>
        </p:txBody>
      </p:sp>
      <p:sp>
        <p:nvSpPr>
          <p:cNvPr id="92" name="テキスト ボックス 91">
            <a:extLst>
              <a:ext uri="{FF2B5EF4-FFF2-40B4-BE49-F238E27FC236}">
                <a16:creationId xmlns:a16="http://schemas.microsoft.com/office/drawing/2014/main" id="{29C2A07A-98FC-25C5-D509-B594F43F6BD0}"/>
              </a:ext>
            </a:extLst>
          </p:cNvPr>
          <p:cNvSpPr txBox="1"/>
          <p:nvPr/>
        </p:nvSpPr>
        <p:spPr>
          <a:xfrm>
            <a:off x="3644261" y="4059420"/>
            <a:ext cx="6279418"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w="0"/>
                <a:solidFill>
                  <a:srgbClr val="000000"/>
                </a:solidFill>
                <a:effectLst/>
                <a:uLnTx/>
                <a:uFillTx/>
                <a:latin typeface="+mn-ea"/>
                <a:cs typeface="+mn-cs"/>
              </a:rPr>
              <a:t>医療機関では、“医療機関アプリ” または “予防接種サイト” のどちらかを利用していただきます。</a:t>
            </a:r>
            <a:endParaRPr kumimoji="1" lang="en-US" altLang="ja-JP" sz="1100" b="0" i="0" u="none" strike="noStrike" kern="1200" cap="none" spc="0" normalizeH="0" baseline="0" noProof="0">
              <a:ln w="0"/>
              <a:solidFill>
                <a:srgbClr val="000000"/>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w="0"/>
                <a:solidFill>
                  <a:srgbClr val="000000"/>
                </a:solidFill>
                <a:effectLst/>
                <a:uLnTx/>
                <a:uFillTx/>
                <a:latin typeface="+mn-ea"/>
                <a:cs typeface="+mn-cs"/>
              </a:rPr>
              <a:t>医療機関アプリは</a:t>
            </a:r>
            <a:r>
              <a:rPr kumimoji="1" lang="ja-JP" altLang="en-US" sz="1100" b="1" i="0" strike="noStrike" kern="1200" cap="none" spc="0" normalizeH="0" baseline="0" noProof="0">
                <a:ln w="0"/>
                <a:solidFill>
                  <a:srgbClr val="000000"/>
                </a:solidFill>
                <a:effectLst/>
                <a:uLnTx/>
                <a:uFillTx/>
                <a:latin typeface="+mn-ea"/>
                <a:cs typeface="+mn-cs"/>
              </a:rPr>
              <a:t>操作性が良く</a:t>
            </a:r>
            <a:r>
              <a:rPr kumimoji="1" lang="ja-JP" altLang="en-US" sz="1100" b="0" i="0" strike="noStrike" kern="1200" cap="none" spc="0" normalizeH="0" baseline="0" noProof="0">
                <a:ln w="0"/>
                <a:solidFill>
                  <a:srgbClr val="000000"/>
                </a:solidFill>
                <a:effectLst/>
                <a:uLnTx/>
                <a:uFillTx/>
                <a:latin typeface="+mn-ea"/>
                <a:cs typeface="+mn-cs"/>
              </a:rPr>
              <a:t>、</a:t>
            </a:r>
            <a:r>
              <a:rPr kumimoji="1" lang="ja-JP" altLang="en-US" sz="1100" b="1" i="0" strike="noStrike" kern="1200" cap="none" spc="0" normalizeH="0" baseline="0" noProof="0">
                <a:ln w="0"/>
                <a:solidFill>
                  <a:srgbClr val="000000"/>
                </a:solidFill>
                <a:effectLst/>
                <a:uLnTx/>
                <a:uFillTx/>
                <a:latin typeface="+mn-ea"/>
                <a:cs typeface="+mn-cs"/>
              </a:rPr>
              <a:t>効率的に事務を行うことができます。</a:t>
            </a:r>
            <a:endParaRPr kumimoji="1" lang="en-US" altLang="ja-JP" sz="1100" b="0" i="0" strike="noStrike" kern="1200" cap="none" spc="0" normalizeH="0" baseline="0" noProof="0">
              <a:ln w="0"/>
              <a:solidFill>
                <a:srgbClr val="000000"/>
              </a:solidFill>
              <a:effectLst/>
              <a:uLnTx/>
              <a:uFillTx/>
              <a:latin typeface="+mn-ea"/>
              <a:cs typeface="+mn-cs"/>
            </a:endParaRPr>
          </a:p>
        </p:txBody>
      </p:sp>
      <p:sp>
        <p:nvSpPr>
          <p:cNvPr id="56" name="四角形: 角を丸くする 55">
            <a:extLst>
              <a:ext uri="{FF2B5EF4-FFF2-40B4-BE49-F238E27FC236}">
                <a16:creationId xmlns:a16="http://schemas.microsoft.com/office/drawing/2014/main" id="{73845B13-C322-8430-48E5-A79031E7FFD1}"/>
              </a:ext>
            </a:extLst>
          </p:cNvPr>
          <p:cNvSpPr/>
          <p:nvPr/>
        </p:nvSpPr>
        <p:spPr bwMode="auto">
          <a:xfrm>
            <a:off x="858982" y="905152"/>
            <a:ext cx="586992" cy="559677"/>
          </a:xfrm>
          <a:prstGeom prst="roundRect">
            <a:avLst/>
          </a:prstGeom>
          <a:solidFill>
            <a:schemeClr val="bg1"/>
          </a:solidFill>
          <a:ln w="22225" algn="ctr">
            <a:solidFill>
              <a:srgbClr val="004292"/>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sp>
        <p:nvSpPr>
          <p:cNvPr id="60" name="正方形/長方形 59">
            <a:extLst>
              <a:ext uri="{FF2B5EF4-FFF2-40B4-BE49-F238E27FC236}">
                <a16:creationId xmlns:a16="http://schemas.microsoft.com/office/drawing/2014/main" id="{CD542019-C5BA-80F1-6662-E72EB169E65F}"/>
              </a:ext>
            </a:extLst>
          </p:cNvPr>
          <p:cNvSpPr/>
          <p:nvPr/>
        </p:nvSpPr>
        <p:spPr>
          <a:xfrm>
            <a:off x="887052" y="1497132"/>
            <a:ext cx="558922" cy="1898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bg1"/>
                </a:solidFill>
                <a:latin typeface="+mn-ea"/>
              </a:rPr>
              <a:t>受付</a:t>
            </a:r>
          </a:p>
        </p:txBody>
      </p:sp>
      <p:sp>
        <p:nvSpPr>
          <p:cNvPr id="61" name="Freeform 10">
            <a:extLst>
              <a:ext uri="{FF2B5EF4-FFF2-40B4-BE49-F238E27FC236}">
                <a16:creationId xmlns:a16="http://schemas.microsoft.com/office/drawing/2014/main" id="{1E704A4B-1BC7-F8E2-AC37-BF2546EE046A}"/>
              </a:ext>
            </a:extLst>
          </p:cNvPr>
          <p:cNvSpPr>
            <a:spLocks noEditPoints="1"/>
          </p:cNvSpPr>
          <p:nvPr/>
        </p:nvSpPr>
        <p:spPr bwMode="auto">
          <a:xfrm>
            <a:off x="947595" y="976248"/>
            <a:ext cx="411602" cy="492836"/>
          </a:xfrm>
          <a:custGeom>
            <a:avLst/>
            <a:gdLst>
              <a:gd name="T0" fmla="*/ 392 w 398"/>
              <a:gd name="T1" fmla="*/ 310 h 445"/>
              <a:gd name="T2" fmla="*/ 380 w 398"/>
              <a:gd name="T3" fmla="*/ 429 h 445"/>
              <a:gd name="T4" fmla="*/ 362 w 398"/>
              <a:gd name="T5" fmla="*/ 445 h 445"/>
              <a:gd name="T6" fmla="*/ 36 w 398"/>
              <a:gd name="T7" fmla="*/ 445 h 445"/>
              <a:gd name="T8" fmla="*/ 18 w 398"/>
              <a:gd name="T9" fmla="*/ 429 h 445"/>
              <a:gd name="T10" fmla="*/ 6 w 398"/>
              <a:gd name="T11" fmla="*/ 310 h 445"/>
              <a:gd name="T12" fmla="*/ 72 w 398"/>
              <a:gd name="T13" fmla="*/ 201 h 445"/>
              <a:gd name="T14" fmla="*/ 135 w 398"/>
              <a:gd name="T15" fmla="*/ 190 h 445"/>
              <a:gd name="T16" fmla="*/ 121 w 398"/>
              <a:gd name="T17" fmla="*/ 96 h 445"/>
              <a:gd name="T18" fmla="*/ 199 w 398"/>
              <a:gd name="T19" fmla="*/ 0 h 445"/>
              <a:gd name="T20" fmla="*/ 277 w 398"/>
              <a:gd name="T21" fmla="*/ 96 h 445"/>
              <a:gd name="T22" fmla="*/ 263 w 398"/>
              <a:gd name="T23" fmla="*/ 190 h 445"/>
              <a:gd name="T24" fmla="*/ 326 w 398"/>
              <a:gd name="T25" fmla="*/ 201 h 445"/>
              <a:gd name="T26" fmla="*/ 392 w 398"/>
              <a:gd name="T27" fmla="*/ 310 h 445"/>
              <a:gd name="T28" fmla="*/ 199 w 398"/>
              <a:gd name="T29" fmla="*/ 250 h 445"/>
              <a:gd name="T30" fmla="*/ 135 w 398"/>
              <a:gd name="T31" fmla="*/ 244 h 445"/>
              <a:gd name="T32" fmla="*/ 198 w 398"/>
              <a:gd name="T33" fmla="*/ 396 h 445"/>
              <a:gd name="T34" fmla="*/ 200 w 398"/>
              <a:gd name="T35" fmla="*/ 396 h 445"/>
              <a:gd name="T36" fmla="*/ 263 w 398"/>
              <a:gd name="T37" fmla="*/ 244 h 445"/>
              <a:gd name="T38" fmla="*/ 199 w 398"/>
              <a:gd name="T39" fmla="*/ 250 h 445"/>
              <a:gd name="T40" fmla="*/ 229 w 398"/>
              <a:gd name="T41" fmla="*/ 199 h 445"/>
              <a:gd name="T42" fmla="*/ 229 w 398"/>
              <a:gd name="T43" fmla="*/ 167 h 445"/>
              <a:gd name="T44" fmla="*/ 248 w 398"/>
              <a:gd name="T45" fmla="*/ 128 h 445"/>
              <a:gd name="T46" fmla="*/ 248 w 398"/>
              <a:gd name="T47" fmla="*/ 49 h 445"/>
              <a:gd name="T48" fmla="*/ 150 w 398"/>
              <a:gd name="T49" fmla="*/ 81 h 445"/>
              <a:gd name="T50" fmla="*/ 150 w 398"/>
              <a:gd name="T51" fmla="*/ 128 h 445"/>
              <a:gd name="T52" fmla="*/ 169 w 398"/>
              <a:gd name="T53" fmla="*/ 167 h 445"/>
              <a:gd name="T54" fmla="*/ 169 w 398"/>
              <a:gd name="T55" fmla="*/ 199 h 445"/>
              <a:gd name="T56" fmla="*/ 120 w 398"/>
              <a:gd name="T57" fmla="*/ 208 h 445"/>
              <a:gd name="T58" fmla="*/ 127 w 398"/>
              <a:gd name="T59" fmla="*/ 226 h 445"/>
              <a:gd name="T60" fmla="*/ 199 w 398"/>
              <a:gd name="T61" fmla="*/ 234 h 445"/>
              <a:gd name="T62" fmla="*/ 270 w 398"/>
              <a:gd name="T63" fmla="*/ 226 h 445"/>
              <a:gd name="T64" fmla="*/ 278 w 398"/>
              <a:gd name="T65" fmla="*/ 208 h 445"/>
              <a:gd name="T66" fmla="*/ 229 w 398"/>
              <a:gd name="T67" fmla="*/ 19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445">
                <a:moveTo>
                  <a:pt x="392" y="310"/>
                </a:moveTo>
                <a:cubicBezTo>
                  <a:pt x="390" y="328"/>
                  <a:pt x="385" y="378"/>
                  <a:pt x="380" y="429"/>
                </a:cubicBezTo>
                <a:cubicBezTo>
                  <a:pt x="379" y="438"/>
                  <a:pt x="372" y="445"/>
                  <a:pt x="362" y="445"/>
                </a:cubicBezTo>
                <a:cubicBezTo>
                  <a:pt x="36" y="445"/>
                  <a:pt x="36" y="445"/>
                  <a:pt x="36" y="445"/>
                </a:cubicBezTo>
                <a:cubicBezTo>
                  <a:pt x="26" y="445"/>
                  <a:pt x="19" y="438"/>
                  <a:pt x="18" y="429"/>
                </a:cubicBezTo>
                <a:cubicBezTo>
                  <a:pt x="13" y="379"/>
                  <a:pt x="8" y="328"/>
                  <a:pt x="6" y="310"/>
                </a:cubicBezTo>
                <a:cubicBezTo>
                  <a:pt x="0" y="253"/>
                  <a:pt x="16" y="212"/>
                  <a:pt x="72" y="201"/>
                </a:cubicBezTo>
                <a:cubicBezTo>
                  <a:pt x="86" y="199"/>
                  <a:pt x="111" y="194"/>
                  <a:pt x="135" y="190"/>
                </a:cubicBezTo>
                <a:cubicBezTo>
                  <a:pt x="126" y="158"/>
                  <a:pt x="121" y="129"/>
                  <a:pt x="121" y="96"/>
                </a:cubicBezTo>
                <a:cubicBezTo>
                  <a:pt x="121" y="49"/>
                  <a:pt x="146" y="0"/>
                  <a:pt x="199" y="0"/>
                </a:cubicBezTo>
                <a:cubicBezTo>
                  <a:pt x="252" y="0"/>
                  <a:pt x="277" y="49"/>
                  <a:pt x="277" y="96"/>
                </a:cubicBezTo>
                <a:cubicBezTo>
                  <a:pt x="277" y="129"/>
                  <a:pt x="272" y="158"/>
                  <a:pt x="263" y="190"/>
                </a:cubicBezTo>
                <a:cubicBezTo>
                  <a:pt x="287" y="194"/>
                  <a:pt x="312" y="199"/>
                  <a:pt x="326" y="201"/>
                </a:cubicBezTo>
                <a:cubicBezTo>
                  <a:pt x="382" y="212"/>
                  <a:pt x="398" y="253"/>
                  <a:pt x="392" y="310"/>
                </a:cubicBezTo>
                <a:close/>
                <a:moveTo>
                  <a:pt x="199" y="250"/>
                </a:moveTo>
                <a:cubicBezTo>
                  <a:pt x="175" y="250"/>
                  <a:pt x="154" y="248"/>
                  <a:pt x="135" y="244"/>
                </a:cubicBezTo>
                <a:cubicBezTo>
                  <a:pt x="198" y="396"/>
                  <a:pt x="198" y="396"/>
                  <a:pt x="198" y="396"/>
                </a:cubicBezTo>
                <a:cubicBezTo>
                  <a:pt x="200" y="396"/>
                  <a:pt x="200" y="396"/>
                  <a:pt x="200" y="396"/>
                </a:cubicBezTo>
                <a:cubicBezTo>
                  <a:pt x="263" y="244"/>
                  <a:pt x="263" y="244"/>
                  <a:pt x="263" y="244"/>
                </a:cubicBezTo>
                <a:cubicBezTo>
                  <a:pt x="244" y="248"/>
                  <a:pt x="222" y="250"/>
                  <a:pt x="199" y="250"/>
                </a:cubicBezTo>
                <a:close/>
                <a:moveTo>
                  <a:pt x="229" y="199"/>
                </a:moveTo>
                <a:cubicBezTo>
                  <a:pt x="229" y="167"/>
                  <a:pt x="229" y="167"/>
                  <a:pt x="229" y="167"/>
                </a:cubicBezTo>
                <a:cubicBezTo>
                  <a:pt x="240" y="158"/>
                  <a:pt x="248" y="144"/>
                  <a:pt x="248" y="128"/>
                </a:cubicBezTo>
                <a:cubicBezTo>
                  <a:pt x="248" y="49"/>
                  <a:pt x="248" y="49"/>
                  <a:pt x="248" y="49"/>
                </a:cubicBezTo>
                <a:cubicBezTo>
                  <a:pt x="150" y="81"/>
                  <a:pt x="150" y="81"/>
                  <a:pt x="150" y="81"/>
                </a:cubicBezTo>
                <a:cubicBezTo>
                  <a:pt x="150" y="128"/>
                  <a:pt x="150" y="128"/>
                  <a:pt x="150" y="128"/>
                </a:cubicBezTo>
                <a:cubicBezTo>
                  <a:pt x="150" y="144"/>
                  <a:pt x="158" y="158"/>
                  <a:pt x="169" y="167"/>
                </a:cubicBezTo>
                <a:cubicBezTo>
                  <a:pt x="169" y="199"/>
                  <a:pt x="169" y="199"/>
                  <a:pt x="169" y="199"/>
                </a:cubicBezTo>
                <a:cubicBezTo>
                  <a:pt x="120" y="208"/>
                  <a:pt x="120" y="208"/>
                  <a:pt x="120" y="208"/>
                </a:cubicBezTo>
                <a:cubicBezTo>
                  <a:pt x="127" y="226"/>
                  <a:pt x="127" y="226"/>
                  <a:pt x="127" y="226"/>
                </a:cubicBezTo>
                <a:cubicBezTo>
                  <a:pt x="148" y="231"/>
                  <a:pt x="172" y="234"/>
                  <a:pt x="199" y="234"/>
                </a:cubicBezTo>
                <a:cubicBezTo>
                  <a:pt x="226" y="234"/>
                  <a:pt x="250" y="231"/>
                  <a:pt x="270" y="226"/>
                </a:cubicBezTo>
                <a:cubicBezTo>
                  <a:pt x="278" y="208"/>
                  <a:pt x="278" y="208"/>
                  <a:pt x="278" y="208"/>
                </a:cubicBezTo>
                <a:lnTo>
                  <a:pt x="229" y="199"/>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FFFFFF"/>
              </a:solidFill>
              <a:effectLst/>
              <a:uLnTx/>
              <a:uFillTx/>
              <a:latin typeface="+mn-ea"/>
            </a:endParaRPr>
          </a:p>
        </p:txBody>
      </p:sp>
      <p:grpSp>
        <p:nvGrpSpPr>
          <p:cNvPr id="62" name="医師">
            <a:extLst>
              <a:ext uri="{FF2B5EF4-FFF2-40B4-BE49-F238E27FC236}">
                <a16:creationId xmlns:a16="http://schemas.microsoft.com/office/drawing/2014/main" id="{636811E8-F2F4-F7D8-659D-5A947592051B}"/>
              </a:ext>
            </a:extLst>
          </p:cNvPr>
          <p:cNvGrpSpPr>
            <a:grpSpLocks noChangeAspect="1"/>
          </p:cNvGrpSpPr>
          <p:nvPr/>
        </p:nvGrpSpPr>
        <p:grpSpPr bwMode="auto">
          <a:xfrm>
            <a:off x="5070107" y="1235336"/>
            <a:ext cx="583844" cy="604851"/>
            <a:chOff x="3177" y="975"/>
            <a:chExt cx="667" cy="691"/>
          </a:xfrm>
        </p:grpSpPr>
        <p:sp>
          <p:nvSpPr>
            <p:cNvPr id="63" name="Freeform 35">
              <a:extLst>
                <a:ext uri="{FF2B5EF4-FFF2-40B4-BE49-F238E27FC236}">
                  <a16:creationId xmlns:a16="http://schemas.microsoft.com/office/drawing/2014/main" id="{86B856E2-34A4-1482-B85E-12BCB718CB63}"/>
                </a:ext>
              </a:extLst>
            </p:cNvPr>
            <p:cNvSpPr>
              <a:spLocks noEditPoints="1"/>
            </p:cNvSpPr>
            <p:nvPr/>
          </p:nvSpPr>
          <p:spPr bwMode="auto">
            <a:xfrm>
              <a:off x="3209" y="1033"/>
              <a:ext cx="603" cy="601"/>
            </a:xfrm>
            <a:custGeom>
              <a:avLst/>
              <a:gdLst>
                <a:gd name="T0" fmla="*/ 148 w 396"/>
                <a:gd name="T1" fmla="*/ 73 h 395"/>
                <a:gd name="T2" fmla="*/ 167 w 396"/>
                <a:gd name="T3" fmla="*/ 123 h 395"/>
                <a:gd name="T4" fmla="*/ 198 w 396"/>
                <a:gd name="T5" fmla="*/ 167 h 395"/>
                <a:gd name="T6" fmla="*/ 229 w 396"/>
                <a:gd name="T7" fmla="*/ 123 h 395"/>
                <a:gd name="T8" fmla="*/ 248 w 396"/>
                <a:gd name="T9" fmla="*/ 73 h 395"/>
                <a:gd name="T10" fmla="*/ 148 w 396"/>
                <a:gd name="T11" fmla="*/ 32 h 395"/>
                <a:gd name="T12" fmla="*/ 0 w 396"/>
                <a:gd name="T13" fmla="*/ 395 h 395"/>
                <a:gd name="T14" fmla="*/ 46 w 396"/>
                <a:gd name="T15" fmla="*/ 191 h 395"/>
                <a:gd name="T16" fmla="*/ 79 w 396"/>
                <a:gd name="T17" fmla="*/ 238 h 395"/>
                <a:gd name="T18" fmla="*/ 49 w 396"/>
                <a:gd name="T19" fmla="*/ 344 h 395"/>
                <a:gd name="T20" fmla="*/ 71 w 396"/>
                <a:gd name="T21" fmla="*/ 360 h 395"/>
                <a:gd name="T22" fmla="*/ 71 w 396"/>
                <a:gd name="T23" fmla="*/ 344 h 395"/>
                <a:gd name="T24" fmla="*/ 64 w 396"/>
                <a:gd name="T25" fmla="*/ 276 h 395"/>
                <a:gd name="T26" fmla="*/ 110 w 396"/>
                <a:gd name="T27" fmla="*/ 276 h 395"/>
                <a:gd name="T28" fmla="*/ 103 w 396"/>
                <a:gd name="T29" fmla="*/ 344 h 395"/>
                <a:gd name="T30" fmla="*/ 103 w 396"/>
                <a:gd name="T31" fmla="*/ 360 h 395"/>
                <a:gd name="T32" fmla="*/ 126 w 396"/>
                <a:gd name="T33" fmla="*/ 344 h 395"/>
                <a:gd name="T34" fmla="*/ 95 w 396"/>
                <a:gd name="T35" fmla="*/ 238 h 395"/>
                <a:gd name="T36" fmla="*/ 110 w 396"/>
                <a:gd name="T37" fmla="*/ 181 h 395"/>
                <a:gd name="T38" fmla="*/ 200 w 396"/>
                <a:gd name="T39" fmla="*/ 374 h 395"/>
                <a:gd name="T40" fmla="*/ 301 w 396"/>
                <a:gd name="T41" fmla="*/ 184 h 395"/>
                <a:gd name="T42" fmla="*/ 266 w 396"/>
                <a:gd name="T43" fmla="*/ 309 h 395"/>
                <a:gd name="T44" fmla="*/ 352 w 396"/>
                <a:gd name="T45" fmla="*/ 309 h 395"/>
                <a:gd name="T46" fmla="*/ 317 w 396"/>
                <a:gd name="T47" fmla="*/ 186 h 395"/>
                <a:gd name="T48" fmla="*/ 396 w 396"/>
                <a:gd name="T49" fmla="*/ 244 h 395"/>
                <a:gd name="T50" fmla="*/ 274 w 396"/>
                <a:gd name="T51" fmla="*/ 159 h 395"/>
                <a:gd name="T52" fmla="*/ 221 w 396"/>
                <a:gd name="T53" fmla="*/ 274 h 395"/>
                <a:gd name="T54" fmla="*/ 198 w 396"/>
                <a:gd name="T55" fmla="*/ 191 h 395"/>
                <a:gd name="T56" fmla="*/ 175 w 396"/>
                <a:gd name="T57" fmla="*/ 274 h 395"/>
                <a:gd name="T58" fmla="*/ 122 w 396"/>
                <a:gd name="T59" fmla="*/ 159 h 395"/>
                <a:gd name="T60" fmla="*/ 198 w 396"/>
                <a:gd name="T61" fmla="*/ 187 h 395"/>
                <a:gd name="T62" fmla="*/ 274 w 396"/>
                <a:gd name="T63" fmla="*/ 159 h 395"/>
                <a:gd name="T64" fmla="*/ 331 w 396"/>
                <a:gd name="T65" fmla="*/ 309 h 395"/>
                <a:gd name="T66" fmla="*/ 286 w 396"/>
                <a:gd name="T67" fmla="*/ 30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6" h="395">
                  <a:moveTo>
                    <a:pt x="148" y="32"/>
                  </a:moveTo>
                  <a:cubicBezTo>
                    <a:pt x="148" y="73"/>
                    <a:pt x="148" y="73"/>
                    <a:pt x="148" y="73"/>
                  </a:cubicBezTo>
                  <a:cubicBezTo>
                    <a:pt x="148" y="99"/>
                    <a:pt x="154" y="110"/>
                    <a:pt x="164" y="120"/>
                  </a:cubicBezTo>
                  <a:cubicBezTo>
                    <a:pt x="167" y="123"/>
                    <a:pt x="167" y="123"/>
                    <a:pt x="167" y="123"/>
                  </a:cubicBezTo>
                  <a:cubicBezTo>
                    <a:pt x="167" y="142"/>
                    <a:pt x="167" y="142"/>
                    <a:pt x="167" y="142"/>
                  </a:cubicBezTo>
                  <a:cubicBezTo>
                    <a:pt x="198" y="167"/>
                    <a:pt x="198" y="167"/>
                    <a:pt x="198" y="167"/>
                  </a:cubicBezTo>
                  <a:cubicBezTo>
                    <a:pt x="229" y="142"/>
                    <a:pt x="229" y="142"/>
                    <a:pt x="229" y="142"/>
                  </a:cubicBezTo>
                  <a:cubicBezTo>
                    <a:pt x="229" y="123"/>
                    <a:pt x="229" y="123"/>
                    <a:pt x="229" y="123"/>
                  </a:cubicBezTo>
                  <a:cubicBezTo>
                    <a:pt x="232" y="120"/>
                    <a:pt x="232" y="120"/>
                    <a:pt x="232" y="120"/>
                  </a:cubicBezTo>
                  <a:cubicBezTo>
                    <a:pt x="242" y="110"/>
                    <a:pt x="248" y="99"/>
                    <a:pt x="248" y="73"/>
                  </a:cubicBezTo>
                  <a:cubicBezTo>
                    <a:pt x="248" y="0"/>
                    <a:pt x="248" y="0"/>
                    <a:pt x="248" y="0"/>
                  </a:cubicBezTo>
                  <a:lnTo>
                    <a:pt x="148" y="32"/>
                  </a:lnTo>
                  <a:close/>
                  <a:moveTo>
                    <a:pt x="396" y="395"/>
                  </a:moveTo>
                  <a:cubicBezTo>
                    <a:pt x="0" y="395"/>
                    <a:pt x="0" y="395"/>
                    <a:pt x="0" y="395"/>
                  </a:cubicBezTo>
                  <a:cubicBezTo>
                    <a:pt x="0" y="244"/>
                    <a:pt x="0" y="244"/>
                    <a:pt x="0" y="244"/>
                  </a:cubicBezTo>
                  <a:cubicBezTo>
                    <a:pt x="0" y="212"/>
                    <a:pt x="14" y="196"/>
                    <a:pt x="46" y="191"/>
                  </a:cubicBezTo>
                  <a:cubicBezTo>
                    <a:pt x="79" y="186"/>
                    <a:pt x="79" y="186"/>
                    <a:pt x="79" y="186"/>
                  </a:cubicBezTo>
                  <a:cubicBezTo>
                    <a:pt x="79" y="238"/>
                    <a:pt x="79" y="238"/>
                    <a:pt x="79" y="238"/>
                  </a:cubicBezTo>
                  <a:cubicBezTo>
                    <a:pt x="62" y="242"/>
                    <a:pt x="49" y="257"/>
                    <a:pt x="49" y="276"/>
                  </a:cubicBezTo>
                  <a:cubicBezTo>
                    <a:pt x="49" y="344"/>
                    <a:pt x="49" y="344"/>
                    <a:pt x="49" y="344"/>
                  </a:cubicBezTo>
                  <a:cubicBezTo>
                    <a:pt x="49" y="353"/>
                    <a:pt x="56" y="360"/>
                    <a:pt x="64" y="360"/>
                  </a:cubicBezTo>
                  <a:cubicBezTo>
                    <a:pt x="71" y="360"/>
                    <a:pt x="71" y="360"/>
                    <a:pt x="71" y="360"/>
                  </a:cubicBezTo>
                  <a:cubicBezTo>
                    <a:pt x="76" y="360"/>
                    <a:pt x="79" y="356"/>
                    <a:pt x="79" y="352"/>
                  </a:cubicBezTo>
                  <a:cubicBezTo>
                    <a:pt x="79" y="347"/>
                    <a:pt x="76" y="344"/>
                    <a:pt x="71" y="344"/>
                  </a:cubicBezTo>
                  <a:cubicBezTo>
                    <a:pt x="64" y="344"/>
                    <a:pt x="64" y="344"/>
                    <a:pt x="64" y="344"/>
                  </a:cubicBezTo>
                  <a:cubicBezTo>
                    <a:pt x="64" y="276"/>
                    <a:pt x="64" y="276"/>
                    <a:pt x="64" y="276"/>
                  </a:cubicBezTo>
                  <a:cubicBezTo>
                    <a:pt x="64" y="263"/>
                    <a:pt x="75" y="253"/>
                    <a:pt x="87" y="253"/>
                  </a:cubicBezTo>
                  <a:cubicBezTo>
                    <a:pt x="100" y="253"/>
                    <a:pt x="110" y="263"/>
                    <a:pt x="110" y="276"/>
                  </a:cubicBezTo>
                  <a:cubicBezTo>
                    <a:pt x="110" y="344"/>
                    <a:pt x="110" y="344"/>
                    <a:pt x="110" y="344"/>
                  </a:cubicBezTo>
                  <a:cubicBezTo>
                    <a:pt x="103" y="344"/>
                    <a:pt x="103" y="344"/>
                    <a:pt x="103" y="344"/>
                  </a:cubicBezTo>
                  <a:cubicBezTo>
                    <a:pt x="99" y="344"/>
                    <a:pt x="95" y="347"/>
                    <a:pt x="95" y="352"/>
                  </a:cubicBezTo>
                  <a:cubicBezTo>
                    <a:pt x="95" y="356"/>
                    <a:pt x="99" y="360"/>
                    <a:pt x="103" y="360"/>
                  </a:cubicBezTo>
                  <a:cubicBezTo>
                    <a:pt x="110" y="360"/>
                    <a:pt x="110" y="360"/>
                    <a:pt x="110" y="360"/>
                  </a:cubicBezTo>
                  <a:cubicBezTo>
                    <a:pt x="119" y="360"/>
                    <a:pt x="126" y="353"/>
                    <a:pt x="126" y="344"/>
                  </a:cubicBezTo>
                  <a:cubicBezTo>
                    <a:pt x="126" y="276"/>
                    <a:pt x="126" y="276"/>
                    <a:pt x="126" y="276"/>
                  </a:cubicBezTo>
                  <a:cubicBezTo>
                    <a:pt x="126" y="257"/>
                    <a:pt x="112" y="242"/>
                    <a:pt x="95" y="238"/>
                  </a:cubicBezTo>
                  <a:cubicBezTo>
                    <a:pt x="95" y="184"/>
                    <a:pt x="95" y="184"/>
                    <a:pt x="95" y="184"/>
                  </a:cubicBezTo>
                  <a:cubicBezTo>
                    <a:pt x="110" y="181"/>
                    <a:pt x="110" y="181"/>
                    <a:pt x="110" y="181"/>
                  </a:cubicBezTo>
                  <a:cubicBezTo>
                    <a:pt x="196" y="374"/>
                    <a:pt x="196" y="374"/>
                    <a:pt x="196" y="374"/>
                  </a:cubicBezTo>
                  <a:cubicBezTo>
                    <a:pt x="200" y="374"/>
                    <a:pt x="200" y="374"/>
                    <a:pt x="200" y="374"/>
                  </a:cubicBezTo>
                  <a:cubicBezTo>
                    <a:pt x="286" y="181"/>
                    <a:pt x="286" y="181"/>
                    <a:pt x="286" y="181"/>
                  </a:cubicBezTo>
                  <a:cubicBezTo>
                    <a:pt x="301" y="184"/>
                    <a:pt x="301" y="184"/>
                    <a:pt x="301" y="184"/>
                  </a:cubicBezTo>
                  <a:cubicBezTo>
                    <a:pt x="301" y="267"/>
                    <a:pt x="301" y="267"/>
                    <a:pt x="301" y="267"/>
                  </a:cubicBezTo>
                  <a:cubicBezTo>
                    <a:pt x="281" y="271"/>
                    <a:pt x="266" y="288"/>
                    <a:pt x="266" y="309"/>
                  </a:cubicBezTo>
                  <a:cubicBezTo>
                    <a:pt x="266" y="333"/>
                    <a:pt x="285" y="352"/>
                    <a:pt x="309" y="352"/>
                  </a:cubicBezTo>
                  <a:cubicBezTo>
                    <a:pt x="333" y="352"/>
                    <a:pt x="352" y="333"/>
                    <a:pt x="352" y="309"/>
                  </a:cubicBezTo>
                  <a:cubicBezTo>
                    <a:pt x="352" y="288"/>
                    <a:pt x="337" y="271"/>
                    <a:pt x="317" y="267"/>
                  </a:cubicBezTo>
                  <a:cubicBezTo>
                    <a:pt x="317" y="186"/>
                    <a:pt x="317" y="186"/>
                    <a:pt x="317" y="186"/>
                  </a:cubicBezTo>
                  <a:cubicBezTo>
                    <a:pt x="350" y="191"/>
                    <a:pt x="350" y="191"/>
                    <a:pt x="350" y="191"/>
                  </a:cubicBezTo>
                  <a:cubicBezTo>
                    <a:pt x="382" y="196"/>
                    <a:pt x="396" y="212"/>
                    <a:pt x="396" y="244"/>
                  </a:cubicBezTo>
                  <a:lnTo>
                    <a:pt x="396" y="395"/>
                  </a:lnTo>
                  <a:close/>
                  <a:moveTo>
                    <a:pt x="274" y="159"/>
                  </a:moveTo>
                  <a:cubicBezTo>
                    <a:pt x="222" y="274"/>
                    <a:pt x="222" y="274"/>
                    <a:pt x="222" y="274"/>
                  </a:cubicBezTo>
                  <a:cubicBezTo>
                    <a:pt x="221" y="274"/>
                    <a:pt x="221" y="274"/>
                    <a:pt x="221" y="274"/>
                  </a:cubicBezTo>
                  <a:cubicBezTo>
                    <a:pt x="213" y="203"/>
                    <a:pt x="213" y="203"/>
                    <a:pt x="213" y="203"/>
                  </a:cubicBezTo>
                  <a:cubicBezTo>
                    <a:pt x="198" y="191"/>
                    <a:pt x="198" y="191"/>
                    <a:pt x="198" y="191"/>
                  </a:cubicBezTo>
                  <a:cubicBezTo>
                    <a:pt x="183" y="203"/>
                    <a:pt x="183" y="203"/>
                    <a:pt x="183" y="203"/>
                  </a:cubicBezTo>
                  <a:cubicBezTo>
                    <a:pt x="175" y="274"/>
                    <a:pt x="175" y="274"/>
                    <a:pt x="175" y="274"/>
                  </a:cubicBezTo>
                  <a:cubicBezTo>
                    <a:pt x="174" y="274"/>
                    <a:pt x="174" y="274"/>
                    <a:pt x="174" y="274"/>
                  </a:cubicBezTo>
                  <a:cubicBezTo>
                    <a:pt x="122" y="159"/>
                    <a:pt x="122" y="159"/>
                    <a:pt x="122" y="159"/>
                  </a:cubicBezTo>
                  <a:cubicBezTo>
                    <a:pt x="146" y="146"/>
                    <a:pt x="146" y="146"/>
                    <a:pt x="146" y="146"/>
                  </a:cubicBezTo>
                  <a:cubicBezTo>
                    <a:pt x="198" y="187"/>
                    <a:pt x="198" y="187"/>
                    <a:pt x="198" y="187"/>
                  </a:cubicBezTo>
                  <a:cubicBezTo>
                    <a:pt x="250" y="146"/>
                    <a:pt x="250" y="146"/>
                    <a:pt x="250" y="146"/>
                  </a:cubicBezTo>
                  <a:lnTo>
                    <a:pt x="274" y="159"/>
                  </a:lnTo>
                  <a:close/>
                  <a:moveTo>
                    <a:pt x="309" y="287"/>
                  </a:moveTo>
                  <a:cubicBezTo>
                    <a:pt x="321" y="287"/>
                    <a:pt x="331" y="297"/>
                    <a:pt x="331" y="309"/>
                  </a:cubicBezTo>
                  <a:cubicBezTo>
                    <a:pt x="331" y="322"/>
                    <a:pt x="321" y="332"/>
                    <a:pt x="309" y="332"/>
                  </a:cubicBezTo>
                  <a:cubicBezTo>
                    <a:pt x="296" y="332"/>
                    <a:pt x="286" y="322"/>
                    <a:pt x="286" y="309"/>
                  </a:cubicBezTo>
                  <a:cubicBezTo>
                    <a:pt x="286" y="297"/>
                    <a:pt x="296" y="287"/>
                    <a:pt x="309" y="2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000000"/>
                </a:solidFill>
                <a:latin typeface="+mn-ea"/>
              </a:endParaRPr>
            </a:p>
          </p:txBody>
        </p:sp>
        <p:sp>
          <p:nvSpPr>
            <p:cNvPr id="64" name="Freeform 36">
              <a:extLst>
                <a:ext uri="{FF2B5EF4-FFF2-40B4-BE49-F238E27FC236}">
                  <a16:creationId xmlns:a16="http://schemas.microsoft.com/office/drawing/2014/main" id="{D741C3EE-EBA1-F82E-C943-2285A14B8E6A}"/>
                </a:ext>
              </a:extLst>
            </p:cNvPr>
            <p:cNvSpPr>
              <a:spLocks noEditPoints="1"/>
            </p:cNvSpPr>
            <p:nvPr/>
          </p:nvSpPr>
          <p:spPr bwMode="auto">
            <a:xfrm>
              <a:off x="3177" y="975"/>
              <a:ext cx="667" cy="691"/>
            </a:xfrm>
            <a:custGeom>
              <a:avLst/>
              <a:gdLst>
                <a:gd name="T0" fmla="*/ 295 w 438"/>
                <a:gd name="T1" fmla="*/ 197 h 454"/>
                <a:gd name="T2" fmla="*/ 242 w 438"/>
                <a:gd name="T3" fmla="*/ 312 h 454"/>
                <a:gd name="T4" fmla="*/ 219 w 438"/>
                <a:gd name="T5" fmla="*/ 229 h 454"/>
                <a:gd name="T6" fmla="*/ 196 w 438"/>
                <a:gd name="T7" fmla="*/ 312 h 454"/>
                <a:gd name="T8" fmla="*/ 143 w 438"/>
                <a:gd name="T9" fmla="*/ 197 h 454"/>
                <a:gd name="T10" fmla="*/ 0 w 438"/>
                <a:gd name="T11" fmla="*/ 282 h 454"/>
                <a:gd name="T12" fmla="*/ 16 w 438"/>
                <a:gd name="T13" fmla="*/ 454 h 454"/>
                <a:gd name="T14" fmla="*/ 438 w 438"/>
                <a:gd name="T15" fmla="*/ 438 h 454"/>
                <a:gd name="T16" fmla="*/ 374 w 438"/>
                <a:gd name="T17" fmla="*/ 209 h 454"/>
                <a:gd name="T18" fmla="*/ 21 w 438"/>
                <a:gd name="T19" fmla="*/ 433 h 454"/>
                <a:gd name="T20" fmla="*/ 67 w 438"/>
                <a:gd name="T21" fmla="*/ 229 h 454"/>
                <a:gd name="T22" fmla="*/ 100 w 438"/>
                <a:gd name="T23" fmla="*/ 276 h 454"/>
                <a:gd name="T24" fmla="*/ 70 w 438"/>
                <a:gd name="T25" fmla="*/ 382 h 454"/>
                <a:gd name="T26" fmla="*/ 92 w 438"/>
                <a:gd name="T27" fmla="*/ 398 h 454"/>
                <a:gd name="T28" fmla="*/ 92 w 438"/>
                <a:gd name="T29" fmla="*/ 382 h 454"/>
                <a:gd name="T30" fmla="*/ 85 w 438"/>
                <a:gd name="T31" fmla="*/ 314 h 454"/>
                <a:gd name="T32" fmla="*/ 131 w 438"/>
                <a:gd name="T33" fmla="*/ 314 h 454"/>
                <a:gd name="T34" fmla="*/ 124 w 438"/>
                <a:gd name="T35" fmla="*/ 382 h 454"/>
                <a:gd name="T36" fmla="*/ 124 w 438"/>
                <a:gd name="T37" fmla="*/ 398 h 454"/>
                <a:gd name="T38" fmla="*/ 147 w 438"/>
                <a:gd name="T39" fmla="*/ 382 h 454"/>
                <a:gd name="T40" fmla="*/ 116 w 438"/>
                <a:gd name="T41" fmla="*/ 276 h 454"/>
                <a:gd name="T42" fmla="*/ 131 w 438"/>
                <a:gd name="T43" fmla="*/ 219 h 454"/>
                <a:gd name="T44" fmla="*/ 221 w 438"/>
                <a:gd name="T45" fmla="*/ 412 h 454"/>
                <a:gd name="T46" fmla="*/ 322 w 438"/>
                <a:gd name="T47" fmla="*/ 222 h 454"/>
                <a:gd name="T48" fmla="*/ 287 w 438"/>
                <a:gd name="T49" fmla="*/ 347 h 454"/>
                <a:gd name="T50" fmla="*/ 373 w 438"/>
                <a:gd name="T51" fmla="*/ 347 h 454"/>
                <a:gd name="T52" fmla="*/ 338 w 438"/>
                <a:gd name="T53" fmla="*/ 224 h 454"/>
                <a:gd name="T54" fmla="*/ 417 w 438"/>
                <a:gd name="T55" fmla="*/ 282 h 454"/>
                <a:gd name="T56" fmla="*/ 330 w 438"/>
                <a:gd name="T57" fmla="*/ 325 h 454"/>
                <a:gd name="T58" fmla="*/ 330 w 438"/>
                <a:gd name="T59" fmla="*/ 370 h 454"/>
                <a:gd name="T60" fmla="*/ 330 w 438"/>
                <a:gd name="T61" fmla="*/ 325 h 454"/>
                <a:gd name="T62" fmla="*/ 219 w 438"/>
                <a:gd name="T63" fmla="*/ 225 h 454"/>
                <a:gd name="T64" fmla="*/ 271 w 438"/>
                <a:gd name="T65" fmla="*/ 169 h 454"/>
                <a:gd name="T66" fmla="*/ 290 w 438"/>
                <a:gd name="T67" fmla="*/ 58 h 454"/>
                <a:gd name="T68" fmla="*/ 207 w 438"/>
                <a:gd name="T69" fmla="*/ 0 h 454"/>
                <a:gd name="T70" fmla="*/ 148 w 438"/>
                <a:gd name="T71" fmla="*/ 111 h 454"/>
                <a:gd name="T72" fmla="*/ 167 w 438"/>
                <a:gd name="T73" fmla="*/ 184 h 454"/>
                <a:gd name="T74" fmla="*/ 269 w 438"/>
                <a:gd name="T75" fmla="*/ 38 h 454"/>
                <a:gd name="T76" fmla="*/ 253 w 438"/>
                <a:gd name="T77" fmla="*/ 158 h 454"/>
                <a:gd name="T78" fmla="*/ 250 w 438"/>
                <a:gd name="T79" fmla="*/ 180 h 454"/>
                <a:gd name="T80" fmla="*/ 188 w 438"/>
                <a:gd name="T81" fmla="*/ 180 h 454"/>
                <a:gd name="T82" fmla="*/ 185 w 438"/>
                <a:gd name="T83" fmla="*/ 158 h 454"/>
                <a:gd name="T84" fmla="*/ 169 w 438"/>
                <a:gd name="T85" fmla="*/ 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8" h="454">
                  <a:moveTo>
                    <a:pt x="374" y="209"/>
                  </a:moveTo>
                  <a:cubicBezTo>
                    <a:pt x="350" y="205"/>
                    <a:pt x="317" y="200"/>
                    <a:pt x="295" y="197"/>
                  </a:cubicBezTo>
                  <a:cubicBezTo>
                    <a:pt x="243" y="312"/>
                    <a:pt x="243" y="312"/>
                    <a:pt x="243" y="312"/>
                  </a:cubicBezTo>
                  <a:cubicBezTo>
                    <a:pt x="242" y="312"/>
                    <a:pt x="242" y="312"/>
                    <a:pt x="242" y="312"/>
                  </a:cubicBezTo>
                  <a:cubicBezTo>
                    <a:pt x="234" y="241"/>
                    <a:pt x="234" y="241"/>
                    <a:pt x="234" y="241"/>
                  </a:cubicBezTo>
                  <a:cubicBezTo>
                    <a:pt x="219" y="229"/>
                    <a:pt x="219" y="229"/>
                    <a:pt x="219" y="229"/>
                  </a:cubicBezTo>
                  <a:cubicBezTo>
                    <a:pt x="204" y="241"/>
                    <a:pt x="204" y="241"/>
                    <a:pt x="204" y="241"/>
                  </a:cubicBezTo>
                  <a:cubicBezTo>
                    <a:pt x="196" y="312"/>
                    <a:pt x="196" y="312"/>
                    <a:pt x="196" y="312"/>
                  </a:cubicBezTo>
                  <a:cubicBezTo>
                    <a:pt x="195" y="312"/>
                    <a:pt x="195" y="312"/>
                    <a:pt x="195" y="312"/>
                  </a:cubicBezTo>
                  <a:cubicBezTo>
                    <a:pt x="143" y="197"/>
                    <a:pt x="143" y="197"/>
                    <a:pt x="143" y="197"/>
                  </a:cubicBezTo>
                  <a:cubicBezTo>
                    <a:pt x="121" y="200"/>
                    <a:pt x="88" y="205"/>
                    <a:pt x="64" y="209"/>
                  </a:cubicBezTo>
                  <a:cubicBezTo>
                    <a:pt x="22" y="216"/>
                    <a:pt x="0" y="240"/>
                    <a:pt x="0" y="282"/>
                  </a:cubicBezTo>
                  <a:cubicBezTo>
                    <a:pt x="0" y="438"/>
                    <a:pt x="0" y="438"/>
                    <a:pt x="0" y="438"/>
                  </a:cubicBezTo>
                  <a:cubicBezTo>
                    <a:pt x="0" y="448"/>
                    <a:pt x="6" y="454"/>
                    <a:pt x="16" y="454"/>
                  </a:cubicBezTo>
                  <a:cubicBezTo>
                    <a:pt x="422" y="454"/>
                    <a:pt x="422" y="454"/>
                    <a:pt x="422" y="454"/>
                  </a:cubicBezTo>
                  <a:cubicBezTo>
                    <a:pt x="432" y="454"/>
                    <a:pt x="438" y="448"/>
                    <a:pt x="438" y="438"/>
                  </a:cubicBezTo>
                  <a:cubicBezTo>
                    <a:pt x="438" y="282"/>
                    <a:pt x="438" y="282"/>
                    <a:pt x="438" y="282"/>
                  </a:cubicBezTo>
                  <a:cubicBezTo>
                    <a:pt x="438" y="240"/>
                    <a:pt x="416" y="216"/>
                    <a:pt x="374" y="209"/>
                  </a:cubicBezTo>
                  <a:close/>
                  <a:moveTo>
                    <a:pt x="417" y="433"/>
                  </a:moveTo>
                  <a:cubicBezTo>
                    <a:pt x="21" y="433"/>
                    <a:pt x="21" y="433"/>
                    <a:pt x="21" y="433"/>
                  </a:cubicBezTo>
                  <a:cubicBezTo>
                    <a:pt x="21" y="282"/>
                    <a:pt x="21" y="282"/>
                    <a:pt x="21" y="282"/>
                  </a:cubicBezTo>
                  <a:cubicBezTo>
                    <a:pt x="21" y="250"/>
                    <a:pt x="35" y="234"/>
                    <a:pt x="67" y="229"/>
                  </a:cubicBezTo>
                  <a:cubicBezTo>
                    <a:pt x="100" y="224"/>
                    <a:pt x="100" y="224"/>
                    <a:pt x="100" y="224"/>
                  </a:cubicBezTo>
                  <a:cubicBezTo>
                    <a:pt x="100" y="276"/>
                    <a:pt x="100" y="276"/>
                    <a:pt x="100" y="276"/>
                  </a:cubicBezTo>
                  <a:cubicBezTo>
                    <a:pt x="83" y="280"/>
                    <a:pt x="70" y="295"/>
                    <a:pt x="70" y="314"/>
                  </a:cubicBezTo>
                  <a:cubicBezTo>
                    <a:pt x="70" y="382"/>
                    <a:pt x="70" y="382"/>
                    <a:pt x="70" y="382"/>
                  </a:cubicBezTo>
                  <a:cubicBezTo>
                    <a:pt x="70" y="391"/>
                    <a:pt x="77" y="398"/>
                    <a:pt x="85" y="398"/>
                  </a:cubicBezTo>
                  <a:cubicBezTo>
                    <a:pt x="92" y="398"/>
                    <a:pt x="92" y="398"/>
                    <a:pt x="92" y="398"/>
                  </a:cubicBezTo>
                  <a:cubicBezTo>
                    <a:pt x="97" y="398"/>
                    <a:pt x="100" y="394"/>
                    <a:pt x="100" y="390"/>
                  </a:cubicBezTo>
                  <a:cubicBezTo>
                    <a:pt x="100" y="385"/>
                    <a:pt x="97" y="382"/>
                    <a:pt x="92" y="382"/>
                  </a:cubicBezTo>
                  <a:cubicBezTo>
                    <a:pt x="85" y="382"/>
                    <a:pt x="85" y="382"/>
                    <a:pt x="85" y="382"/>
                  </a:cubicBezTo>
                  <a:cubicBezTo>
                    <a:pt x="85" y="314"/>
                    <a:pt x="85" y="314"/>
                    <a:pt x="85" y="314"/>
                  </a:cubicBezTo>
                  <a:cubicBezTo>
                    <a:pt x="85" y="301"/>
                    <a:pt x="96" y="291"/>
                    <a:pt x="108" y="291"/>
                  </a:cubicBezTo>
                  <a:cubicBezTo>
                    <a:pt x="121" y="291"/>
                    <a:pt x="131" y="301"/>
                    <a:pt x="131" y="314"/>
                  </a:cubicBezTo>
                  <a:cubicBezTo>
                    <a:pt x="131" y="382"/>
                    <a:pt x="131" y="382"/>
                    <a:pt x="131" y="382"/>
                  </a:cubicBezTo>
                  <a:cubicBezTo>
                    <a:pt x="124" y="382"/>
                    <a:pt x="124" y="382"/>
                    <a:pt x="124" y="382"/>
                  </a:cubicBezTo>
                  <a:cubicBezTo>
                    <a:pt x="120" y="382"/>
                    <a:pt x="116" y="385"/>
                    <a:pt x="116" y="390"/>
                  </a:cubicBezTo>
                  <a:cubicBezTo>
                    <a:pt x="116" y="394"/>
                    <a:pt x="120" y="398"/>
                    <a:pt x="124" y="398"/>
                  </a:cubicBezTo>
                  <a:cubicBezTo>
                    <a:pt x="131" y="398"/>
                    <a:pt x="131" y="398"/>
                    <a:pt x="131" y="398"/>
                  </a:cubicBezTo>
                  <a:cubicBezTo>
                    <a:pt x="140" y="398"/>
                    <a:pt x="147" y="391"/>
                    <a:pt x="147" y="382"/>
                  </a:cubicBezTo>
                  <a:cubicBezTo>
                    <a:pt x="147" y="314"/>
                    <a:pt x="147" y="314"/>
                    <a:pt x="147" y="314"/>
                  </a:cubicBezTo>
                  <a:cubicBezTo>
                    <a:pt x="147" y="295"/>
                    <a:pt x="133" y="280"/>
                    <a:pt x="116" y="276"/>
                  </a:cubicBezTo>
                  <a:cubicBezTo>
                    <a:pt x="116" y="222"/>
                    <a:pt x="116" y="222"/>
                    <a:pt x="116" y="222"/>
                  </a:cubicBezTo>
                  <a:cubicBezTo>
                    <a:pt x="131" y="219"/>
                    <a:pt x="131" y="219"/>
                    <a:pt x="131" y="219"/>
                  </a:cubicBezTo>
                  <a:cubicBezTo>
                    <a:pt x="217" y="412"/>
                    <a:pt x="217" y="412"/>
                    <a:pt x="217" y="412"/>
                  </a:cubicBezTo>
                  <a:cubicBezTo>
                    <a:pt x="221" y="412"/>
                    <a:pt x="221" y="412"/>
                    <a:pt x="221" y="412"/>
                  </a:cubicBezTo>
                  <a:cubicBezTo>
                    <a:pt x="307" y="219"/>
                    <a:pt x="307" y="219"/>
                    <a:pt x="307" y="219"/>
                  </a:cubicBezTo>
                  <a:cubicBezTo>
                    <a:pt x="322" y="222"/>
                    <a:pt x="322" y="222"/>
                    <a:pt x="322" y="222"/>
                  </a:cubicBezTo>
                  <a:cubicBezTo>
                    <a:pt x="322" y="305"/>
                    <a:pt x="322" y="305"/>
                    <a:pt x="322" y="305"/>
                  </a:cubicBezTo>
                  <a:cubicBezTo>
                    <a:pt x="302" y="309"/>
                    <a:pt x="287" y="326"/>
                    <a:pt x="287" y="347"/>
                  </a:cubicBezTo>
                  <a:cubicBezTo>
                    <a:pt x="287" y="371"/>
                    <a:pt x="306" y="390"/>
                    <a:pt x="330" y="390"/>
                  </a:cubicBezTo>
                  <a:cubicBezTo>
                    <a:pt x="354" y="390"/>
                    <a:pt x="373" y="371"/>
                    <a:pt x="373" y="347"/>
                  </a:cubicBezTo>
                  <a:cubicBezTo>
                    <a:pt x="373" y="326"/>
                    <a:pt x="358" y="309"/>
                    <a:pt x="338" y="305"/>
                  </a:cubicBezTo>
                  <a:cubicBezTo>
                    <a:pt x="338" y="224"/>
                    <a:pt x="338" y="224"/>
                    <a:pt x="338" y="224"/>
                  </a:cubicBezTo>
                  <a:cubicBezTo>
                    <a:pt x="371" y="229"/>
                    <a:pt x="371" y="229"/>
                    <a:pt x="371" y="229"/>
                  </a:cubicBezTo>
                  <a:cubicBezTo>
                    <a:pt x="403" y="234"/>
                    <a:pt x="417" y="250"/>
                    <a:pt x="417" y="282"/>
                  </a:cubicBezTo>
                  <a:lnTo>
                    <a:pt x="417" y="433"/>
                  </a:lnTo>
                  <a:close/>
                  <a:moveTo>
                    <a:pt x="330" y="325"/>
                  </a:moveTo>
                  <a:cubicBezTo>
                    <a:pt x="342" y="325"/>
                    <a:pt x="352" y="335"/>
                    <a:pt x="352" y="347"/>
                  </a:cubicBezTo>
                  <a:cubicBezTo>
                    <a:pt x="352" y="360"/>
                    <a:pt x="342" y="370"/>
                    <a:pt x="330" y="370"/>
                  </a:cubicBezTo>
                  <a:cubicBezTo>
                    <a:pt x="317" y="370"/>
                    <a:pt x="307" y="360"/>
                    <a:pt x="307" y="347"/>
                  </a:cubicBezTo>
                  <a:cubicBezTo>
                    <a:pt x="307" y="335"/>
                    <a:pt x="317" y="325"/>
                    <a:pt x="330" y="325"/>
                  </a:cubicBezTo>
                  <a:close/>
                  <a:moveTo>
                    <a:pt x="167" y="184"/>
                  </a:moveTo>
                  <a:cubicBezTo>
                    <a:pt x="219" y="225"/>
                    <a:pt x="219" y="225"/>
                    <a:pt x="219" y="225"/>
                  </a:cubicBezTo>
                  <a:cubicBezTo>
                    <a:pt x="271" y="184"/>
                    <a:pt x="271" y="184"/>
                    <a:pt x="271" y="184"/>
                  </a:cubicBezTo>
                  <a:cubicBezTo>
                    <a:pt x="271" y="169"/>
                    <a:pt x="271" y="169"/>
                    <a:pt x="271" y="169"/>
                  </a:cubicBezTo>
                  <a:cubicBezTo>
                    <a:pt x="284" y="154"/>
                    <a:pt x="290" y="137"/>
                    <a:pt x="290" y="111"/>
                  </a:cubicBezTo>
                  <a:cubicBezTo>
                    <a:pt x="290" y="58"/>
                    <a:pt x="290" y="58"/>
                    <a:pt x="290" y="58"/>
                  </a:cubicBezTo>
                  <a:cubicBezTo>
                    <a:pt x="290" y="19"/>
                    <a:pt x="270" y="0"/>
                    <a:pt x="231" y="0"/>
                  </a:cubicBezTo>
                  <a:cubicBezTo>
                    <a:pt x="207" y="0"/>
                    <a:pt x="207" y="0"/>
                    <a:pt x="207" y="0"/>
                  </a:cubicBezTo>
                  <a:cubicBezTo>
                    <a:pt x="168" y="0"/>
                    <a:pt x="148" y="19"/>
                    <a:pt x="148" y="58"/>
                  </a:cubicBezTo>
                  <a:cubicBezTo>
                    <a:pt x="148" y="111"/>
                    <a:pt x="148" y="111"/>
                    <a:pt x="148" y="111"/>
                  </a:cubicBezTo>
                  <a:cubicBezTo>
                    <a:pt x="148" y="137"/>
                    <a:pt x="154" y="154"/>
                    <a:pt x="167" y="169"/>
                  </a:cubicBezTo>
                  <a:lnTo>
                    <a:pt x="167" y="184"/>
                  </a:lnTo>
                  <a:close/>
                  <a:moveTo>
                    <a:pt x="169" y="70"/>
                  </a:moveTo>
                  <a:cubicBezTo>
                    <a:pt x="269" y="38"/>
                    <a:pt x="269" y="38"/>
                    <a:pt x="269" y="38"/>
                  </a:cubicBezTo>
                  <a:cubicBezTo>
                    <a:pt x="269" y="111"/>
                    <a:pt x="269" y="111"/>
                    <a:pt x="269" y="111"/>
                  </a:cubicBezTo>
                  <a:cubicBezTo>
                    <a:pt x="269" y="137"/>
                    <a:pt x="263" y="148"/>
                    <a:pt x="253" y="158"/>
                  </a:cubicBezTo>
                  <a:cubicBezTo>
                    <a:pt x="250" y="161"/>
                    <a:pt x="250" y="161"/>
                    <a:pt x="250" y="161"/>
                  </a:cubicBezTo>
                  <a:cubicBezTo>
                    <a:pt x="250" y="180"/>
                    <a:pt x="250" y="180"/>
                    <a:pt x="250" y="180"/>
                  </a:cubicBezTo>
                  <a:cubicBezTo>
                    <a:pt x="219" y="205"/>
                    <a:pt x="219" y="205"/>
                    <a:pt x="219" y="205"/>
                  </a:cubicBezTo>
                  <a:cubicBezTo>
                    <a:pt x="188" y="180"/>
                    <a:pt x="188" y="180"/>
                    <a:pt x="188" y="180"/>
                  </a:cubicBezTo>
                  <a:cubicBezTo>
                    <a:pt x="188" y="161"/>
                    <a:pt x="188" y="161"/>
                    <a:pt x="188" y="161"/>
                  </a:cubicBezTo>
                  <a:cubicBezTo>
                    <a:pt x="185" y="158"/>
                    <a:pt x="185" y="158"/>
                    <a:pt x="185" y="158"/>
                  </a:cubicBezTo>
                  <a:cubicBezTo>
                    <a:pt x="175" y="148"/>
                    <a:pt x="169" y="137"/>
                    <a:pt x="169" y="111"/>
                  </a:cubicBezTo>
                  <a:lnTo>
                    <a:pt x="169" y="70"/>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FFFFFF"/>
                </a:solidFill>
                <a:latin typeface="+mn-ea"/>
              </a:endParaRPr>
            </a:p>
          </p:txBody>
        </p:sp>
      </p:grpSp>
    </p:spTree>
    <p:extLst>
      <p:ext uri="{BB962C8B-B14F-4D97-AF65-F5344CB8AC3E}">
        <p14:creationId xmlns:p14="http://schemas.microsoft.com/office/powerpoint/2010/main" val="3889533232"/>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D004D-7B96-FD87-5355-0EF701C8701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FE28E08-6038-440D-8A90-61CAEDBBADA3}"/>
              </a:ext>
            </a:extLst>
          </p:cNvPr>
          <p:cNvSpPr>
            <a:spLocks noGrp="1"/>
          </p:cNvSpPr>
          <p:nvPr>
            <p:ph type="title"/>
          </p:nvPr>
        </p:nvSpPr>
        <p:spPr/>
        <p:txBody>
          <a:bodyPr/>
          <a:lstStyle/>
          <a:p>
            <a:r>
              <a:rPr lang="en-US" altLang="ja-JP" sz="1800">
                <a:latin typeface="+mn-ea"/>
              </a:rPr>
              <a:t>3</a:t>
            </a:r>
            <a:r>
              <a:rPr lang="ja-JP" altLang="en-US" sz="1800">
                <a:latin typeface="+mn-ea"/>
              </a:rPr>
              <a:t>．予防接種事務デジタル化後の接種の流れ</a:t>
            </a:r>
            <a:endParaRPr kumimoji="1" lang="ja-JP" altLang="en-US" sz="1800">
              <a:latin typeface="+mn-ea"/>
            </a:endParaRPr>
          </a:p>
        </p:txBody>
      </p:sp>
      <p:pic>
        <p:nvPicPr>
          <p:cNvPr id="44" name="図 43">
            <a:extLst>
              <a:ext uri="{FF2B5EF4-FFF2-40B4-BE49-F238E27FC236}">
                <a16:creationId xmlns:a16="http://schemas.microsoft.com/office/drawing/2014/main" id="{3DE74F9E-05F7-9E90-E10C-E9295EEE3977}"/>
              </a:ext>
            </a:extLst>
          </p:cNvPr>
          <p:cNvPicPr>
            <a:picLocks noChangeAspect="1"/>
          </p:cNvPicPr>
          <p:nvPr/>
        </p:nvPicPr>
        <p:blipFill>
          <a:blip r:embed="rId3"/>
          <a:srcRect l="1" r="13791"/>
          <a:stretch/>
        </p:blipFill>
        <p:spPr>
          <a:xfrm>
            <a:off x="4959657" y="684380"/>
            <a:ext cx="4946190" cy="5240468"/>
          </a:xfrm>
          <a:prstGeom prst="rect">
            <a:avLst/>
          </a:prstGeom>
        </p:spPr>
      </p:pic>
      <p:sp>
        <p:nvSpPr>
          <p:cNvPr id="45" name="正方形/長方形 44">
            <a:extLst>
              <a:ext uri="{FF2B5EF4-FFF2-40B4-BE49-F238E27FC236}">
                <a16:creationId xmlns:a16="http://schemas.microsoft.com/office/drawing/2014/main" id="{7A0EFB6E-85B0-A3E0-E48E-D7D22CB29AF0}"/>
              </a:ext>
            </a:extLst>
          </p:cNvPr>
          <p:cNvSpPr/>
          <p:nvPr/>
        </p:nvSpPr>
        <p:spPr>
          <a:xfrm>
            <a:off x="6389655" y="1515583"/>
            <a:ext cx="3962399" cy="615553"/>
          </a:xfrm>
          <a:prstGeom prst="rect">
            <a:avLst/>
          </a:prstGeom>
          <a:noFill/>
        </p:spPr>
        <p:txBody>
          <a:bodyPr wrap="square" lIns="91440" tIns="45720" rIns="91440" bIns="45720">
            <a:spAutoFit/>
          </a:bodyPr>
          <a:lstStyle/>
          <a:p>
            <a:r>
              <a:rPr lang="ja-JP" altLang="en-US" b="1" dirty="0">
                <a:ln w="0"/>
                <a:latin typeface="+mn-ea"/>
              </a:rPr>
              <a:t>受付にて会計を行う</a:t>
            </a:r>
            <a:endParaRPr lang="en-US" altLang="ja-JP" b="1" dirty="0">
              <a:ln w="0"/>
              <a:latin typeface="+mn-ea"/>
            </a:endParaRPr>
          </a:p>
          <a:p>
            <a:r>
              <a:rPr lang="ja-JP" altLang="en-US" sz="1600" b="1" dirty="0">
                <a:ln w="0"/>
                <a:latin typeface="+mn-ea"/>
              </a:rPr>
              <a:t>（接種対象者へ自己負担分の請求）</a:t>
            </a:r>
            <a:endParaRPr lang="en-US" altLang="ja-JP" sz="1600" b="1" dirty="0">
              <a:ln w="0"/>
              <a:latin typeface="+mn-ea"/>
            </a:endParaRPr>
          </a:p>
        </p:txBody>
      </p:sp>
      <p:pic>
        <p:nvPicPr>
          <p:cNvPr id="48" name="グラフィックス 47" descr="硬貨 単色塗りつぶし">
            <a:extLst>
              <a:ext uri="{FF2B5EF4-FFF2-40B4-BE49-F238E27FC236}">
                <a16:creationId xmlns:a16="http://schemas.microsoft.com/office/drawing/2014/main" id="{908C6B4C-5662-DF60-C2A9-6671A67C51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87122" y="3218098"/>
            <a:ext cx="914400" cy="914400"/>
          </a:xfrm>
          <a:prstGeom prst="rect">
            <a:avLst/>
          </a:prstGeom>
        </p:spPr>
      </p:pic>
      <p:sp>
        <p:nvSpPr>
          <p:cNvPr id="49" name="四角形: 角を丸くする 48">
            <a:extLst>
              <a:ext uri="{FF2B5EF4-FFF2-40B4-BE49-F238E27FC236}">
                <a16:creationId xmlns:a16="http://schemas.microsoft.com/office/drawing/2014/main" id="{4D6663D5-52B4-3941-0DD0-B3AA98BFD0F3}"/>
              </a:ext>
            </a:extLst>
          </p:cNvPr>
          <p:cNvSpPr/>
          <p:nvPr/>
        </p:nvSpPr>
        <p:spPr bwMode="auto">
          <a:xfrm>
            <a:off x="6276264" y="2521150"/>
            <a:ext cx="1078868" cy="959598"/>
          </a:xfrm>
          <a:prstGeom prst="roundRect">
            <a:avLst/>
          </a:prstGeom>
          <a:solidFill>
            <a:schemeClr val="bg1"/>
          </a:solidFill>
          <a:ln w="22225" algn="ctr">
            <a:solidFill>
              <a:srgbClr val="004292"/>
            </a:solidFill>
            <a:miter lim="800000"/>
            <a:headEnd/>
            <a:tailEnd/>
          </a:ln>
          <a:effectLst/>
        </p:spPr>
        <p:txBody>
          <a:bodyPr wrap="none" lIns="93600" tIns="46800" rIns="93600" bIns="46800" rtlCol="0" anchor="ctr">
            <a:noAutofit/>
          </a:bodyPr>
          <a:lstStyle/>
          <a:p>
            <a:pPr marL="0" marR="0" indent="0" algn="ctr" defTabSz="914400" latinLnBrk="0">
              <a:lnSpc>
                <a:spcPct val="100000"/>
              </a:lnSpc>
              <a:buClrTx/>
              <a:buSzTx/>
              <a:buFontTx/>
              <a:buNone/>
              <a:tabLst/>
            </a:pPr>
            <a:endParaRPr kumimoji="1" lang="ja-JP" altLang="en-US" sz="1400">
              <a:latin typeface="+mn-ea"/>
            </a:endParaRPr>
          </a:p>
        </p:txBody>
      </p:sp>
      <p:sp>
        <p:nvSpPr>
          <p:cNvPr id="50" name="正方形/長方形 49">
            <a:extLst>
              <a:ext uri="{FF2B5EF4-FFF2-40B4-BE49-F238E27FC236}">
                <a16:creationId xmlns:a16="http://schemas.microsoft.com/office/drawing/2014/main" id="{C07B8D07-336B-4A44-3A1E-F73517A4B3E9}"/>
              </a:ext>
            </a:extLst>
          </p:cNvPr>
          <p:cNvSpPr/>
          <p:nvPr/>
        </p:nvSpPr>
        <p:spPr>
          <a:xfrm>
            <a:off x="6362580" y="3546884"/>
            <a:ext cx="906236" cy="2080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bg1"/>
                </a:solidFill>
                <a:latin typeface="+mn-ea"/>
              </a:rPr>
              <a:t>受付</a:t>
            </a:r>
          </a:p>
        </p:txBody>
      </p:sp>
      <p:sp>
        <p:nvSpPr>
          <p:cNvPr id="51" name="Freeform 10">
            <a:extLst>
              <a:ext uri="{FF2B5EF4-FFF2-40B4-BE49-F238E27FC236}">
                <a16:creationId xmlns:a16="http://schemas.microsoft.com/office/drawing/2014/main" id="{23591F23-121E-7447-5402-229EC381F4DA}"/>
              </a:ext>
            </a:extLst>
          </p:cNvPr>
          <p:cNvSpPr>
            <a:spLocks noEditPoints="1"/>
          </p:cNvSpPr>
          <p:nvPr/>
        </p:nvSpPr>
        <p:spPr bwMode="auto">
          <a:xfrm>
            <a:off x="6437444" y="2640006"/>
            <a:ext cx="756508" cy="844996"/>
          </a:xfrm>
          <a:custGeom>
            <a:avLst/>
            <a:gdLst>
              <a:gd name="T0" fmla="*/ 392 w 398"/>
              <a:gd name="T1" fmla="*/ 310 h 445"/>
              <a:gd name="T2" fmla="*/ 380 w 398"/>
              <a:gd name="T3" fmla="*/ 429 h 445"/>
              <a:gd name="T4" fmla="*/ 362 w 398"/>
              <a:gd name="T5" fmla="*/ 445 h 445"/>
              <a:gd name="T6" fmla="*/ 36 w 398"/>
              <a:gd name="T7" fmla="*/ 445 h 445"/>
              <a:gd name="T8" fmla="*/ 18 w 398"/>
              <a:gd name="T9" fmla="*/ 429 h 445"/>
              <a:gd name="T10" fmla="*/ 6 w 398"/>
              <a:gd name="T11" fmla="*/ 310 h 445"/>
              <a:gd name="T12" fmla="*/ 72 w 398"/>
              <a:gd name="T13" fmla="*/ 201 h 445"/>
              <a:gd name="T14" fmla="*/ 135 w 398"/>
              <a:gd name="T15" fmla="*/ 190 h 445"/>
              <a:gd name="T16" fmla="*/ 121 w 398"/>
              <a:gd name="T17" fmla="*/ 96 h 445"/>
              <a:gd name="T18" fmla="*/ 199 w 398"/>
              <a:gd name="T19" fmla="*/ 0 h 445"/>
              <a:gd name="T20" fmla="*/ 277 w 398"/>
              <a:gd name="T21" fmla="*/ 96 h 445"/>
              <a:gd name="T22" fmla="*/ 263 w 398"/>
              <a:gd name="T23" fmla="*/ 190 h 445"/>
              <a:gd name="T24" fmla="*/ 326 w 398"/>
              <a:gd name="T25" fmla="*/ 201 h 445"/>
              <a:gd name="T26" fmla="*/ 392 w 398"/>
              <a:gd name="T27" fmla="*/ 310 h 445"/>
              <a:gd name="T28" fmla="*/ 199 w 398"/>
              <a:gd name="T29" fmla="*/ 250 h 445"/>
              <a:gd name="T30" fmla="*/ 135 w 398"/>
              <a:gd name="T31" fmla="*/ 244 h 445"/>
              <a:gd name="T32" fmla="*/ 198 w 398"/>
              <a:gd name="T33" fmla="*/ 396 h 445"/>
              <a:gd name="T34" fmla="*/ 200 w 398"/>
              <a:gd name="T35" fmla="*/ 396 h 445"/>
              <a:gd name="T36" fmla="*/ 263 w 398"/>
              <a:gd name="T37" fmla="*/ 244 h 445"/>
              <a:gd name="T38" fmla="*/ 199 w 398"/>
              <a:gd name="T39" fmla="*/ 250 h 445"/>
              <a:gd name="T40" fmla="*/ 229 w 398"/>
              <a:gd name="T41" fmla="*/ 199 h 445"/>
              <a:gd name="T42" fmla="*/ 229 w 398"/>
              <a:gd name="T43" fmla="*/ 167 h 445"/>
              <a:gd name="T44" fmla="*/ 248 w 398"/>
              <a:gd name="T45" fmla="*/ 128 h 445"/>
              <a:gd name="T46" fmla="*/ 248 w 398"/>
              <a:gd name="T47" fmla="*/ 49 h 445"/>
              <a:gd name="T48" fmla="*/ 150 w 398"/>
              <a:gd name="T49" fmla="*/ 81 h 445"/>
              <a:gd name="T50" fmla="*/ 150 w 398"/>
              <a:gd name="T51" fmla="*/ 128 h 445"/>
              <a:gd name="T52" fmla="*/ 169 w 398"/>
              <a:gd name="T53" fmla="*/ 167 h 445"/>
              <a:gd name="T54" fmla="*/ 169 w 398"/>
              <a:gd name="T55" fmla="*/ 199 h 445"/>
              <a:gd name="T56" fmla="*/ 120 w 398"/>
              <a:gd name="T57" fmla="*/ 208 h 445"/>
              <a:gd name="T58" fmla="*/ 127 w 398"/>
              <a:gd name="T59" fmla="*/ 226 h 445"/>
              <a:gd name="T60" fmla="*/ 199 w 398"/>
              <a:gd name="T61" fmla="*/ 234 h 445"/>
              <a:gd name="T62" fmla="*/ 270 w 398"/>
              <a:gd name="T63" fmla="*/ 226 h 445"/>
              <a:gd name="T64" fmla="*/ 278 w 398"/>
              <a:gd name="T65" fmla="*/ 208 h 445"/>
              <a:gd name="T66" fmla="*/ 229 w 398"/>
              <a:gd name="T67" fmla="*/ 19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445">
                <a:moveTo>
                  <a:pt x="392" y="310"/>
                </a:moveTo>
                <a:cubicBezTo>
                  <a:pt x="390" y="328"/>
                  <a:pt x="385" y="378"/>
                  <a:pt x="380" y="429"/>
                </a:cubicBezTo>
                <a:cubicBezTo>
                  <a:pt x="379" y="438"/>
                  <a:pt x="372" y="445"/>
                  <a:pt x="362" y="445"/>
                </a:cubicBezTo>
                <a:cubicBezTo>
                  <a:pt x="36" y="445"/>
                  <a:pt x="36" y="445"/>
                  <a:pt x="36" y="445"/>
                </a:cubicBezTo>
                <a:cubicBezTo>
                  <a:pt x="26" y="445"/>
                  <a:pt x="19" y="438"/>
                  <a:pt x="18" y="429"/>
                </a:cubicBezTo>
                <a:cubicBezTo>
                  <a:pt x="13" y="379"/>
                  <a:pt x="8" y="328"/>
                  <a:pt x="6" y="310"/>
                </a:cubicBezTo>
                <a:cubicBezTo>
                  <a:pt x="0" y="253"/>
                  <a:pt x="16" y="212"/>
                  <a:pt x="72" y="201"/>
                </a:cubicBezTo>
                <a:cubicBezTo>
                  <a:pt x="86" y="199"/>
                  <a:pt x="111" y="194"/>
                  <a:pt x="135" y="190"/>
                </a:cubicBezTo>
                <a:cubicBezTo>
                  <a:pt x="126" y="158"/>
                  <a:pt x="121" y="129"/>
                  <a:pt x="121" y="96"/>
                </a:cubicBezTo>
                <a:cubicBezTo>
                  <a:pt x="121" y="49"/>
                  <a:pt x="146" y="0"/>
                  <a:pt x="199" y="0"/>
                </a:cubicBezTo>
                <a:cubicBezTo>
                  <a:pt x="252" y="0"/>
                  <a:pt x="277" y="49"/>
                  <a:pt x="277" y="96"/>
                </a:cubicBezTo>
                <a:cubicBezTo>
                  <a:pt x="277" y="129"/>
                  <a:pt x="272" y="158"/>
                  <a:pt x="263" y="190"/>
                </a:cubicBezTo>
                <a:cubicBezTo>
                  <a:pt x="287" y="194"/>
                  <a:pt x="312" y="199"/>
                  <a:pt x="326" y="201"/>
                </a:cubicBezTo>
                <a:cubicBezTo>
                  <a:pt x="382" y="212"/>
                  <a:pt x="398" y="253"/>
                  <a:pt x="392" y="310"/>
                </a:cubicBezTo>
                <a:close/>
                <a:moveTo>
                  <a:pt x="199" y="250"/>
                </a:moveTo>
                <a:cubicBezTo>
                  <a:pt x="175" y="250"/>
                  <a:pt x="154" y="248"/>
                  <a:pt x="135" y="244"/>
                </a:cubicBezTo>
                <a:cubicBezTo>
                  <a:pt x="198" y="396"/>
                  <a:pt x="198" y="396"/>
                  <a:pt x="198" y="396"/>
                </a:cubicBezTo>
                <a:cubicBezTo>
                  <a:pt x="200" y="396"/>
                  <a:pt x="200" y="396"/>
                  <a:pt x="200" y="396"/>
                </a:cubicBezTo>
                <a:cubicBezTo>
                  <a:pt x="263" y="244"/>
                  <a:pt x="263" y="244"/>
                  <a:pt x="263" y="244"/>
                </a:cubicBezTo>
                <a:cubicBezTo>
                  <a:pt x="244" y="248"/>
                  <a:pt x="222" y="250"/>
                  <a:pt x="199" y="250"/>
                </a:cubicBezTo>
                <a:close/>
                <a:moveTo>
                  <a:pt x="229" y="199"/>
                </a:moveTo>
                <a:cubicBezTo>
                  <a:pt x="229" y="167"/>
                  <a:pt x="229" y="167"/>
                  <a:pt x="229" y="167"/>
                </a:cubicBezTo>
                <a:cubicBezTo>
                  <a:pt x="240" y="158"/>
                  <a:pt x="248" y="144"/>
                  <a:pt x="248" y="128"/>
                </a:cubicBezTo>
                <a:cubicBezTo>
                  <a:pt x="248" y="49"/>
                  <a:pt x="248" y="49"/>
                  <a:pt x="248" y="49"/>
                </a:cubicBezTo>
                <a:cubicBezTo>
                  <a:pt x="150" y="81"/>
                  <a:pt x="150" y="81"/>
                  <a:pt x="150" y="81"/>
                </a:cubicBezTo>
                <a:cubicBezTo>
                  <a:pt x="150" y="128"/>
                  <a:pt x="150" y="128"/>
                  <a:pt x="150" y="128"/>
                </a:cubicBezTo>
                <a:cubicBezTo>
                  <a:pt x="150" y="144"/>
                  <a:pt x="158" y="158"/>
                  <a:pt x="169" y="167"/>
                </a:cubicBezTo>
                <a:cubicBezTo>
                  <a:pt x="169" y="199"/>
                  <a:pt x="169" y="199"/>
                  <a:pt x="169" y="199"/>
                </a:cubicBezTo>
                <a:cubicBezTo>
                  <a:pt x="120" y="208"/>
                  <a:pt x="120" y="208"/>
                  <a:pt x="120" y="208"/>
                </a:cubicBezTo>
                <a:cubicBezTo>
                  <a:pt x="127" y="226"/>
                  <a:pt x="127" y="226"/>
                  <a:pt x="127" y="226"/>
                </a:cubicBezTo>
                <a:cubicBezTo>
                  <a:pt x="148" y="231"/>
                  <a:pt x="172" y="234"/>
                  <a:pt x="199" y="234"/>
                </a:cubicBezTo>
                <a:cubicBezTo>
                  <a:pt x="226" y="234"/>
                  <a:pt x="250" y="231"/>
                  <a:pt x="270" y="226"/>
                </a:cubicBezTo>
                <a:cubicBezTo>
                  <a:pt x="278" y="208"/>
                  <a:pt x="278" y="208"/>
                  <a:pt x="278" y="208"/>
                </a:cubicBezTo>
                <a:lnTo>
                  <a:pt x="229" y="199"/>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FFFFFF"/>
              </a:solidFill>
              <a:effectLst/>
              <a:uLnTx/>
              <a:uFillTx/>
              <a:latin typeface="+mn-ea"/>
            </a:endParaRPr>
          </a:p>
        </p:txBody>
      </p:sp>
      <p:sp>
        <p:nvSpPr>
          <p:cNvPr id="5" name="テキスト プレースホルダー 4">
            <a:extLst>
              <a:ext uri="{FF2B5EF4-FFF2-40B4-BE49-F238E27FC236}">
                <a16:creationId xmlns:a16="http://schemas.microsoft.com/office/drawing/2014/main" id="{0108D330-3333-0B69-4786-62512F55BA90}"/>
              </a:ext>
            </a:extLst>
          </p:cNvPr>
          <p:cNvSpPr txBox="1">
            <a:spLocks/>
          </p:cNvSpPr>
          <p:nvPr/>
        </p:nvSpPr>
        <p:spPr>
          <a:xfrm>
            <a:off x="0" y="12787"/>
            <a:ext cx="9907200" cy="859878"/>
          </a:xfrm>
          <a:prstGeom prst="rect">
            <a:avLst/>
          </a:prstGeom>
        </p:spPr>
        <p:txBody>
          <a:bodyPr vert="horz" lIns="91440" tIns="45720" rIns="91440" bIns="45720" rtlCol="0" anchor="ctr">
            <a:normAutofit/>
          </a:bodyPr>
          <a:lstStyle>
            <a:lvl1pPr marL="147036" indent="-147036" algn="l" defTabSz="742923" rtl="0" eaLnBrk="1" latinLnBrk="0" hangingPunct="1">
              <a:lnSpc>
                <a:spcPct val="130000"/>
              </a:lnSpc>
              <a:spcBef>
                <a:spcPts val="812"/>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1pPr>
            <a:lvl2pPr marL="290204"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2pPr>
            <a:lvl3pPr marL="509471"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3pPr>
            <a:lvl4pPr marL="656507"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4pPr>
            <a:lvl5pPr marL="799675"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5pPr>
            <a:lvl6pPr marL="2043038"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4499"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961"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7422"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a:lstStyle>
          <a:p>
            <a:pPr marL="0" indent="0" algn="ctr">
              <a:buNone/>
            </a:pPr>
            <a:r>
              <a:rPr lang="ja-JP" altLang="en-US" sz="2800" b="1">
                <a:solidFill>
                  <a:schemeClr val="tx2"/>
                </a:solidFill>
                <a:latin typeface="+mn-ea"/>
                <a:ea typeface="+mn-ea"/>
              </a:rPr>
              <a:t>～接種記録の登録から費用請求～</a:t>
            </a:r>
          </a:p>
        </p:txBody>
      </p:sp>
      <p:pic>
        <p:nvPicPr>
          <p:cNvPr id="3" name="図 2" descr="ロゴ&#10;&#10;AI によって生成されたコンテンツは間違っている可能性があります。">
            <a:extLst>
              <a:ext uri="{FF2B5EF4-FFF2-40B4-BE49-F238E27FC236}">
                <a16:creationId xmlns:a16="http://schemas.microsoft.com/office/drawing/2014/main" id="{FEE71AB8-F338-54D1-3A27-DB23B04DE9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pic>
        <p:nvPicPr>
          <p:cNvPr id="13" name="図 12">
            <a:extLst>
              <a:ext uri="{FF2B5EF4-FFF2-40B4-BE49-F238E27FC236}">
                <a16:creationId xmlns:a16="http://schemas.microsoft.com/office/drawing/2014/main" id="{976742AF-1CA7-33AC-E41D-90427163DA5B}"/>
              </a:ext>
            </a:extLst>
          </p:cNvPr>
          <p:cNvPicPr>
            <a:picLocks noChangeAspect="1"/>
          </p:cNvPicPr>
          <p:nvPr/>
        </p:nvPicPr>
        <p:blipFill>
          <a:blip r:embed="rId7"/>
          <a:srcRect l="10850" t="1" r="1" b="10005"/>
          <a:stretch/>
        </p:blipFill>
        <p:spPr>
          <a:xfrm>
            <a:off x="0" y="1716445"/>
            <a:ext cx="5401001" cy="5141555"/>
          </a:xfrm>
          <a:prstGeom prst="rect">
            <a:avLst/>
          </a:prstGeom>
        </p:spPr>
      </p:pic>
      <p:grpSp>
        <p:nvGrpSpPr>
          <p:cNvPr id="19" name="グループ化 18">
            <a:extLst>
              <a:ext uri="{FF2B5EF4-FFF2-40B4-BE49-F238E27FC236}">
                <a16:creationId xmlns:a16="http://schemas.microsoft.com/office/drawing/2014/main" id="{6613C944-AA60-A527-B821-A06ADC8A98C4}"/>
              </a:ext>
            </a:extLst>
          </p:cNvPr>
          <p:cNvGrpSpPr/>
          <p:nvPr/>
        </p:nvGrpSpPr>
        <p:grpSpPr>
          <a:xfrm>
            <a:off x="516070" y="2207458"/>
            <a:ext cx="732828" cy="885826"/>
            <a:chOff x="5334000" y="1764577"/>
            <a:chExt cx="732828" cy="885826"/>
          </a:xfrm>
        </p:grpSpPr>
        <p:sp>
          <p:nvSpPr>
            <p:cNvPr id="20" name="フローチャート: 結合子 19">
              <a:extLst>
                <a:ext uri="{FF2B5EF4-FFF2-40B4-BE49-F238E27FC236}">
                  <a16:creationId xmlns:a16="http://schemas.microsoft.com/office/drawing/2014/main" id="{C2BA86FA-AC41-2AA2-86A2-1E252188C00E}"/>
                </a:ext>
              </a:extLst>
            </p:cNvPr>
            <p:cNvSpPr/>
            <p:nvPr/>
          </p:nvSpPr>
          <p:spPr>
            <a:xfrm>
              <a:off x="5334000" y="1816100"/>
              <a:ext cx="732828" cy="732828"/>
            </a:xfrm>
            <a:prstGeom prst="flowChartConnector">
              <a:avLst/>
            </a:prstGeom>
            <a:solidFill>
              <a:schemeClr val="tx2">
                <a:lumMod val="50000"/>
              </a:schemeClr>
            </a:solidFill>
            <a:ln>
              <a:solidFill>
                <a:srgbClr val="004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solidFill>
                  <a:sysClr val="windowText" lastClr="000000"/>
                </a:solidFill>
                <a:latin typeface="+mn-ea"/>
              </a:endParaRPr>
            </a:p>
          </p:txBody>
        </p:sp>
        <p:sp>
          <p:nvSpPr>
            <p:cNvPr id="21" name="テキスト ボックス 20">
              <a:extLst>
                <a:ext uri="{FF2B5EF4-FFF2-40B4-BE49-F238E27FC236}">
                  <a16:creationId xmlns:a16="http://schemas.microsoft.com/office/drawing/2014/main" id="{4B23A1A4-99EE-4D7E-65E9-637C52D4C075}"/>
                </a:ext>
              </a:extLst>
            </p:cNvPr>
            <p:cNvSpPr txBox="1"/>
            <p:nvPr/>
          </p:nvSpPr>
          <p:spPr>
            <a:xfrm>
              <a:off x="5376353" y="1764577"/>
              <a:ext cx="672749" cy="375487"/>
            </a:xfrm>
            <a:prstGeom prst="rect">
              <a:avLst/>
            </a:prstGeom>
            <a:noFill/>
          </p:spPr>
          <p:txBody>
            <a:bodyPr wrap="none" rtlCol="0" anchor="ctr">
              <a:spAutoFit/>
            </a:bodyPr>
            <a:lstStyle/>
            <a:p>
              <a:pPr algn="ctr">
                <a:lnSpc>
                  <a:spcPct val="120000"/>
                </a:lnSpc>
                <a:spcAft>
                  <a:spcPts val="600"/>
                </a:spcAft>
                <a:buClr>
                  <a:schemeClr val="tx2"/>
                </a:buClr>
              </a:pPr>
              <a:r>
                <a:rPr kumimoji="1" lang="en-US" altLang="ja-JP" sz="1600" b="1">
                  <a:solidFill>
                    <a:srgbClr val="FFC000"/>
                  </a:solidFill>
                  <a:latin typeface="+mn-ea"/>
                </a:rPr>
                <a:t>Step</a:t>
              </a:r>
            </a:p>
          </p:txBody>
        </p:sp>
        <p:sp>
          <p:nvSpPr>
            <p:cNvPr id="23" name="テキスト ボックス 22">
              <a:extLst>
                <a:ext uri="{FF2B5EF4-FFF2-40B4-BE49-F238E27FC236}">
                  <a16:creationId xmlns:a16="http://schemas.microsoft.com/office/drawing/2014/main" id="{0171BE19-5140-4B85-128D-DA7D91E18E6E}"/>
                </a:ext>
              </a:extLst>
            </p:cNvPr>
            <p:cNvSpPr txBox="1"/>
            <p:nvPr/>
          </p:nvSpPr>
          <p:spPr>
            <a:xfrm>
              <a:off x="5440959" y="1850184"/>
              <a:ext cx="532518" cy="800219"/>
            </a:xfrm>
            <a:prstGeom prst="rect">
              <a:avLst/>
            </a:prstGeom>
            <a:noFill/>
          </p:spPr>
          <p:txBody>
            <a:bodyPr wrap="none" rtlCol="0" anchor="ctr">
              <a:spAutoFit/>
            </a:bodyPr>
            <a:lstStyle/>
            <a:p>
              <a:pPr algn="ctr">
                <a:lnSpc>
                  <a:spcPct val="120000"/>
                </a:lnSpc>
                <a:spcAft>
                  <a:spcPts val="600"/>
                </a:spcAft>
                <a:buClr>
                  <a:schemeClr val="tx2"/>
                </a:buClr>
              </a:pPr>
              <a:r>
                <a:rPr kumimoji="1" lang="en-US" altLang="ja-JP" sz="4000" b="1">
                  <a:solidFill>
                    <a:srgbClr val="FFC000"/>
                  </a:solidFill>
                  <a:latin typeface="+mn-ea"/>
                </a:rPr>
                <a:t>5</a:t>
              </a:r>
              <a:endParaRPr kumimoji="1" lang="ja-JP" altLang="en-US" sz="4000" b="1">
                <a:solidFill>
                  <a:srgbClr val="FFC000"/>
                </a:solidFill>
                <a:latin typeface="+mn-ea"/>
              </a:endParaRPr>
            </a:p>
          </p:txBody>
        </p:sp>
      </p:grpSp>
      <p:grpSp>
        <p:nvGrpSpPr>
          <p:cNvPr id="25" name="医師">
            <a:extLst>
              <a:ext uri="{FF2B5EF4-FFF2-40B4-BE49-F238E27FC236}">
                <a16:creationId xmlns:a16="http://schemas.microsoft.com/office/drawing/2014/main" id="{6F51483E-373D-F29D-D3DA-13EFAAB5E305}"/>
              </a:ext>
            </a:extLst>
          </p:cNvPr>
          <p:cNvGrpSpPr>
            <a:grpSpLocks noChangeAspect="1"/>
          </p:cNvGrpSpPr>
          <p:nvPr/>
        </p:nvGrpSpPr>
        <p:grpSpPr bwMode="auto">
          <a:xfrm>
            <a:off x="133255" y="3505555"/>
            <a:ext cx="931257" cy="964764"/>
            <a:chOff x="3177" y="975"/>
            <a:chExt cx="667" cy="691"/>
          </a:xfrm>
        </p:grpSpPr>
        <p:sp>
          <p:nvSpPr>
            <p:cNvPr id="26" name="Freeform 35">
              <a:extLst>
                <a:ext uri="{FF2B5EF4-FFF2-40B4-BE49-F238E27FC236}">
                  <a16:creationId xmlns:a16="http://schemas.microsoft.com/office/drawing/2014/main" id="{9C5DB119-36A5-C16A-22C8-CC6629F7E3F8}"/>
                </a:ext>
              </a:extLst>
            </p:cNvPr>
            <p:cNvSpPr>
              <a:spLocks noEditPoints="1"/>
            </p:cNvSpPr>
            <p:nvPr/>
          </p:nvSpPr>
          <p:spPr bwMode="auto">
            <a:xfrm>
              <a:off x="3209" y="1033"/>
              <a:ext cx="603" cy="601"/>
            </a:xfrm>
            <a:custGeom>
              <a:avLst/>
              <a:gdLst>
                <a:gd name="T0" fmla="*/ 148 w 396"/>
                <a:gd name="T1" fmla="*/ 73 h 395"/>
                <a:gd name="T2" fmla="*/ 167 w 396"/>
                <a:gd name="T3" fmla="*/ 123 h 395"/>
                <a:gd name="T4" fmla="*/ 198 w 396"/>
                <a:gd name="T5" fmla="*/ 167 h 395"/>
                <a:gd name="T6" fmla="*/ 229 w 396"/>
                <a:gd name="T7" fmla="*/ 123 h 395"/>
                <a:gd name="T8" fmla="*/ 248 w 396"/>
                <a:gd name="T9" fmla="*/ 73 h 395"/>
                <a:gd name="T10" fmla="*/ 148 w 396"/>
                <a:gd name="T11" fmla="*/ 32 h 395"/>
                <a:gd name="T12" fmla="*/ 0 w 396"/>
                <a:gd name="T13" fmla="*/ 395 h 395"/>
                <a:gd name="T14" fmla="*/ 46 w 396"/>
                <a:gd name="T15" fmla="*/ 191 h 395"/>
                <a:gd name="T16" fmla="*/ 79 w 396"/>
                <a:gd name="T17" fmla="*/ 238 h 395"/>
                <a:gd name="T18" fmla="*/ 49 w 396"/>
                <a:gd name="T19" fmla="*/ 344 h 395"/>
                <a:gd name="T20" fmla="*/ 71 w 396"/>
                <a:gd name="T21" fmla="*/ 360 h 395"/>
                <a:gd name="T22" fmla="*/ 71 w 396"/>
                <a:gd name="T23" fmla="*/ 344 h 395"/>
                <a:gd name="T24" fmla="*/ 64 w 396"/>
                <a:gd name="T25" fmla="*/ 276 h 395"/>
                <a:gd name="T26" fmla="*/ 110 w 396"/>
                <a:gd name="T27" fmla="*/ 276 h 395"/>
                <a:gd name="T28" fmla="*/ 103 w 396"/>
                <a:gd name="T29" fmla="*/ 344 h 395"/>
                <a:gd name="T30" fmla="*/ 103 w 396"/>
                <a:gd name="T31" fmla="*/ 360 h 395"/>
                <a:gd name="T32" fmla="*/ 126 w 396"/>
                <a:gd name="T33" fmla="*/ 344 h 395"/>
                <a:gd name="T34" fmla="*/ 95 w 396"/>
                <a:gd name="T35" fmla="*/ 238 h 395"/>
                <a:gd name="T36" fmla="*/ 110 w 396"/>
                <a:gd name="T37" fmla="*/ 181 h 395"/>
                <a:gd name="T38" fmla="*/ 200 w 396"/>
                <a:gd name="T39" fmla="*/ 374 h 395"/>
                <a:gd name="T40" fmla="*/ 301 w 396"/>
                <a:gd name="T41" fmla="*/ 184 h 395"/>
                <a:gd name="T42" fmla="*/ 266 w 396"/>
                <a:gd name="T43" fmla="*/ 309 h 395"/>
                <a:gd name="T44" fmla="*/ 352 w 396"/>
                <a:gd name="T45" fmla="*/ 309 h 395"/>
                <a:gd name="T46" fmla="*/ 317 w 396"/>
                <a:gd name="T47" fmla="*/ 186 h 395"/>
                <a:gd name="T48" fmla="*/ 396 w 396"/>
                <a:gd name="T49" fmla="*/ 244 h 395"/>
                <a:gd name="T50" fmla="*/ 274 w 396"/>
                <a:gd name="T51" fmla="*/ 159 h 395"/>
                <a:gd name="T52" fmla="*/ 221 w 396"/>
                <a:gd name="T53" fmla="*/ 274 h 395"/>
                <a:gd name="T54" fmla="*/ 198 w 396"/>
                <a:gd name="T55" fmla="*/ 191 h 395"/>
                <a:gd name="T56" fmla="*/ 175 w 396"/>
                <a:gd name="T57" fmla="*/ 274 h 395"/>
                <a:gd name="T58" fmla="*/ 122 w 396"/>
                <a:gd name="T59" fmla="*/ 159 h 395"/>
                <a:gd name="T60" fmla="*/ 198 w 396"/>
                <a:gd name="T61" fmla="*/ 187 h 395"/>
                <a:gd name="T62" fmla="*/ 274 w 396"/>
                <a:gd name="T63" fmla="*/ 159 h 395"/>
                <a:gd name="T64" fmla="*/ 331 w 396"/>
                <a:gd name="T65" fmla="*/ 309 h 395"/>
                <a:gd name="T66" fmla="*/ 286 w 396"/>
                <a:gd name="T67" fmla="*/ 30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6" h="395">
                  <a:moveTo>
                    <a:pt x="148" y="32"/>
                  </a:moveTo>
                  <a:cubicBezTo>
                    <a:pt x="148" y="73"/>
                    <a:pt x="148" y="73"/>
                    <a:pt x="148" y="73"/>
                  </a:cubicBezTo>
                  <a:cubicBezTo>
                    <a:pt x="148" y="99"/>
                    <a:pt x="154" y="110"/>
                    <a:pt x="164" y="120"/>
                  </a:cubicBezTo>
                  <a:cubicBezTo>
                    <a:pt x="167" y="123"/>
                    <a:pt x="167" y="123"/>
                    <a:pt x="167" y="123"/>
                  </a:cubicBezTo>
                  <a:cubicBezTo>
                    <a:pt x="167" y="142"/>
                    <a:pt x="167" y="142"/>
                    <a:pt x="167" y="142"/>
                  </a:cubicBezTo>
                  <a:cubicBezTo>
                    <a:pt x="198" y="167"/>
                    <a:pt x="198" y="167"/>
                    <a:pt x="198" y="167"/>
                  </a:cubicBezTo>
                  <a:cubicBezTo>
                    <a:pt x="229" y="142"/>
                    <a:pt x="229" y="142"/>
                    <a:pt x="229" y="142"/>
                  </a:cubicBezTo>
                  <a:cubicBezTo>
                    <a:pt x="229" y="123"/>
                    <a:pt x="229" y="123"/>
                    <a:pt x="229" y="123"/>
                  </a:cubicBezTo>
                  <a:cubicBezTo>
                    <a:pt x="232" y="120"/>
                    <a:pt x="232" y="120"/>
                    <a:pt x="232" y="120"/>
                  </a:cubicBezTo>
                  <a:cubicBezTo>
                    <a:pt x="242" y="110"/>
                    <a:pt x="248" y="99"/>
                    <a:pt x="248" y="73"/>
                  </a:cubicBezTo>
                  <a:cubicBezTo>
                    <a:pt x="248" y="0"/>
                    <a:pt x="248" y="0"/>
                    <a:pt x="248" y="0"/>
                  </a:cubicBezTo>
                  <a:lnTo>
                    <a:pt x="148" y="32"/>
                  </a:lnTo>
                  <a:close/>
                  <a:moveTo>
                    <a:pt x="396" y="395"/>
                  </a:moveTo>
                  <a:cubicBezTo>
                    <a:pt x="0" y="395"/>
                    <a:pt x="0" y="395"/>
                    <a:pt x="0" y="395"/>
                  </a:cubicBezTo>
                  <a:cubicBezTo>
                    <a:pt x="0" y="244"/>
                    <a:pt x="0" y="244"/>
                    <a:pt x="0" y="244"/>
                  </a:cubicBezTo>
                  <a:cubicBezTo>
                    <a:pt x="0" y="212"/>
                    <a:pt x="14" y="196"/>
                    <a:pt x="46" y="191"/>
                  </a:cubicBezTo>
                  <a:cubicBezTo>
                    <a:pt x="79" y="186"/>
                    <a:pt x="79" y="186"/>
                    <a:pt x="79" y="186"/>
                  </a:cubicBezTo>
                  <a:cubicBezTo>
                    <a:pt x="79" y="238"/>
                    <a:pt x="79" y="238"/>
                    <a:pt x="79" y="238"/>
                  </a:cubicBezTo>
                  <a:cubicBezTo>
                    <a:pt x="62" y="242"/>
                    <a:pt x="49" y="257"/>
                    <a:pt x="49" y="276"/>
                  </a:cubicBezTo>
                  <a:cubicBezTo>
                    <a:pt x="49" y="344"/>
                    <a:pt x="49" y="344"/>
                    <a:pt x="49" y="344"/>
                  </a:cubicBezTo>
                  <a:cubicBezTo>
                    <a:pt x="49" y="353"/>
                    <a:pt x="56" y="360"/>
                    <a:pt x="64" y="360"/>
                  </a:cubicBezTo>
                  <a:cubicBezTo>
                    <a:pt x="71" y="360"/>
                    <a:pt x="71" y="360"/>
                    <a:pt x="71" y="360"/>
                  </a:cubicBezTo>
                  <a:cubicBezTo>
                    <a:pt x="76" y="360"/>
                    <a:pt x="79" y="356"/>
                    <a:pt x="79" y="352"/>
                  </a:cubicBezTo>
                  <a:cubicBezTo>
                    <a:pt x="79" y="347"/>
                    <a:pt x="76" y="344"/>
                    <a:pt x="71" y="344"/>
                  </a:cubicBezTo>
                  <a:cubicBezTo>
                    <a:pt x="64" y="344"/>
                    <a:pt x="64" y="344"/>
                    <a:pt x="64" y="344"/>
                  </a:cubicBezTo>
                  <a:cubicBezTo>
                    <a:pt x="64" y="276"/>
                    <a:pt x="64" y="276"/>
                    <a:pt x="64" y="276"/>
                  </a:cubicBezTo>
                  <a:cubicBezTo>
                    <a:pt x="64" y="263"/>
                    <a:pt x="75" y="253"/>
                    <a:pt x="87" y="253"/>
                  </a:cubicBezTo>
                  <a:cubicBezTo>
                    <a:pt x="100" y="253"/>
                    <a:pt x="110" y="263"/>
                    <a:pt x="110" y="276"/>
                  </a:cubicBezTo>
                  <a:cubicBezTo>
                    <a:pt x="110" y="344"/>
                    <a:pt x="110" y="344"/>
                    <a:pt x="110" y="344"/>
                  </a:cubicBezTo>
                  <a:cubicBezTo>
                    <a:pt x="103" y="344"/>
                    <a:pt x="103" y="344"/>
                    <a:pt x="103" y="344"/>
                  </a:cubicBezTo>
                  <a:cubicBezTo>
                    <a:pt x="99" y="344"/>
                    <a:pt x="95" y="347"/>
                    <a:pt x="95" y="352"/>
                  </a:cubicBezTo>
                  <a:cubicBezTo>
                    <a:pt x="95" y="356"/>
                    <a:pt x="99" y="360"/>
                    <a:pt x="103" y="360"/>
                  </a:cubicBezTo>
                  <a:cubicBezTo>
                    <a:pt x="110" y="360"/>
                    <a:pt x="110" y="360"/>
                    <a:pt x="110" y="360"/>
                  </a:cubicBezTo>
                  <a:cubicBezTo>
                    <a:pt x="119" y="360"/>
                    <a:pt x="126" y="353"/>
                    <a:pt x="126" y="344"/>
                  </a:cubicBezTo>
                  <a:cubicBezTo>
                    <a:pt x="126" y="276"/>
                    <a:pt x="126" y="276"/>
                    <a:pt x="126" y="276"/>
                  </a:cubicBezTo>
                  <a:cubicBezTo>
                    <a:pt x="126" y="257"/>
                    <a:pt x="112" y="242"/>
                    <a:pt x="95" y="238"/>
                  </a:cubicBezTo>
                  <a:cubicBezTo>
                    <a:pt x="95" y="184"/>
                    <a:pt x="95" y="184"/>
                    <a:pt x="95" y="184"/>
                  </a:cubicBezTo>
                  <a:cubicBezTo>
                    <a:pt x="110" y="181"/>
                    <a:pt x="110" y="181"/>
                    <a:pt x="110" y="181"/>
                  </a:cubicBezTo>
                  <a:cubicBezTo>
                    <a:pt x="196" y="374"/>
                    <a:pt x="196" y="374"/>
                    <a:pt x="196" y="374"/>
                  </a:cubicBezTo>
                  <a:cubicBezTo>
                    <a:pt x="200" y="374"/>
                    <a:pt x="200" y="374"/>
                    <a:pt x="200" y="374"/>
                  </a:cubicBezTo>
                  <a:cubicBezTo>
                    <a:pt x="286" y="181"/>
                    <a:pt x="286" y="181"/>
                    <a:pt x="286" y="181"/>
                  </a:cubicBezTo>
                  <a:cubicBezTo>
                    <a:pt x="301" y="184"/>
                    <a:pt x="301" y="184"/>
                    <a:pt x="301" y="184"/>
                  </a:cubicBezTo>
                  <a:cubicBezTo>
                    <a:pt x="301" y="267"/>
                    <a:pt x="301" y="267"/>
                    <a:pt x="301" y="267"/>
                  </a:cubicBezTo>
                  <a:cubicBezTo>
                    <a:pt x="281" y="271"/>
                    <a:pt x="266" y="288"/>
                    <a:pt x="266" y="309"/>
                  </a:cubicBezTo>
                  <a:cubicBezTo>
                    <a:pt x="266" y="333"/>
                    <a:pt x="285" y="352"/>
                    <a:pt x="309" y="352"/>
                  </a:cubicBezTo>
                  <a:cubicBezTo>
                    <a:pt x="333" y="352"/>
                    <a:pt x="352" y="333"/>
                    <a:pt x="352" y="309"/>
                  </a:cubicBezTo>
                  <a:cubicBezTo>
                    <a:pt x="352" y="288"/>
                    <a:pt x="337" y="271"/>
                    <a:pt x="317" y="267"/>
                  </a:cubicBezTo>
                  <a:cubicBezTo>
                    <a:pt x="317" y="186"/>
                    <a:pt x="317" y="186"/>
                    <a:pt x="317" y="186"/>
                  </a:cubicBezTo>
                  <a:cubicBezTo>
                    <a:pt x="350" y="191"/>
                    <a:pt x="350" y="191"/>
                    <a:pt x="350" y="191"/>
                  </a:cubicBezTo>
                  <a:cubicBezTo>
                    <a:pt x="382" y="196"/>
                    <a:pt x="396" y="212"/>
                    <a:pt x="396" y="244"/>
                  </a:cubicBezTo>
                  <a:lnTo>
                    <a:pt x="396" y="395"/>
                  </a:lnTo>
                  <a:close/>
                  <a:moveTo>
                    <a:pt x="274" y="159"/>
                  </a:moveTo>
                  <a:cubicBezTo>
                    <a:pt x="222" y="274"/>
                    <a:pt x="222" y="274"/>
                    <a:pt x="222" y="274"/>
                  </a:cubicBezTo>
                  <a:cubicBezTo>
                    <a:pt x="221" y="274"/>
                    <a:pt x="221" y="274"/>
                    <a:pt x="221" y="274"/>
                  </a:cubicBezTo>
                  <a:cubicBezTo>
                    <a:pt x="213" y="203"/>
                    <a:pt x="213" y="203"/>
                    <a:pt x="213" y="203"/>
                  </a:cubicBezTo>
                  <a:cubicBezTo>
                    <a:pt x="198" y="191"/>
                    <a:pt x="198" y="191"/>
                    <a:pt x="198" y="191"/>
                  </a:cubicBezTo>
                  <a:cubicBezTo>
                    <a:pt x="183" y="203"/>
                    <a:pt x="183" y="203"/>
                    <a:pt x="183" y="203"/>
                  </a:cubicBezTo>
                  <a:cubicBezTo>
                    <a:pt x="175" y="274"/>
                    <a:pt x="175" y="274"/>
                    <a:pt x="175" y="274"/>
                  </a:cubicBezTo>
                  <a:cubicBezTo>
                    <a:pt x="174" y="274"/>
                    <a:pt x="174" y="274"/>
                    <a:pt x="174" y="274"/>
                  </a:cubicBezTo>
                  <a:cubicBezTo>
                    <a:pt x="122" y="159"/>
                    <a:pt x="122" y="159"/>
                    <a:pt x="122" y="159"/>
                  </a:cubicBezTo>
                  <a:cubicBezTo>
                    <a:pt x="146" y="146"/>
                    <a:pt x="146" y="146"/>
                    <a:pt x="146" y="146"/>
                  </a:cubicBezTo>
                  <a:cubicBezTo>
                    <a:pt x="198" y="187"/>
                    <a:pt x="198" y="187"/>
                    <a:pt x="198" y="187"/>
                  </a:cubicBezTo>
                  <a:cubicBezTo>
                    <a:pt x="250" y="146"/>
                    <a:pt x="250" y="146"/>
                    <a:pt x="250" y="146"/>
                  </a:cubicBezTo>
                  <a:lnTo>
                    <a:pt x="274" y="159"/>
                  </a:lnTo>
                  <a:close/>
                  <a:moveTo>
                    <a:pt x="309" y="287"/>
                  </a:moveTo>
                  <a:cubicBezTo>
                    <a:pt x="321" y="287"/>
                    <a:pt x="331" y="297"/>
                    <a:pt x="331" y="309"/>
                  </a:cubicBezTo>
                  <a:cubicBezTo>
                    <a:pt x="331" y="322"/>
                    <a:pt x="321" y="332"/>
                    <a:pt x="309" y="332"/>
                  </a:cubicBezTo>
                  <a:cubicBezTo>
                    <a:pt x="296" y="332"/>
                    <a:pt x="286" y="322"/>
                    <a:pt x="286" y="309"/>
                  </a:cubicBezTo>
                  <a:cubicBezTo>
                    <a:pt x="286" y="297"/>
                    <a:pt x="296" y="287"/>
                    <a:pt x="309" y="2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000000"/>
                </a:solidFill>
                <a:latin typeface="+mn-ea"/>
              </a:endParaRPr>
            </a:p>
          </p:txBody>
        </p:sp>
        <p:sp>
          <p:nvSpPr>
            <p:cNvPr id="27" name="Freeform 36">
              <a:extLst>
                <a:ext uri="{FF2B5EF4-FFF2-40B4-BE49-F238E27FC236}">
                  <a16:creationId xmlns:a16="http://schemas.microsoft.com/office/drawing/2014/main" id="{6B7CD4A3-E6CC-887E-BF39-AD9845F8A224}"/>
                </a:ext>
              </a:extLst>
            </p:cNvPr>
            <p:cNvSpPr>
              <a:spLocks noEditPoints="1"/>
            </p:cNvSpPr>
            <p:nvPr/>
          </p:nvSpPr>
          <p:spPr bwMode="auto">
            <a:xfrm>
              <a:off x="3177" y="975"/>
              <a:ext cx="667" cy="691"/>
            </a:xfrm>
            <a:custGeom>
              <a:avLst/>
              <a:gdLst>
                <a:gd name="T0" fmla="*/ 295 w 438"/>
                <a:gd name="T1" fmla="*/ 197 h 454"/>
                <a:gd name="T2" fmla="*/ 242 w 438"/>
                <a:gd name="T3" fmla="*/ 312 h 454"/>
                <a:gd name="T4" fmla="*/ 219 w 438"/>
                <a:gd name="T5" fmla="*/ 229 h 454"/>
                <a:gd name="T6" fmla="*/ 196 w 438"/>
                <a:gd name="T7" fmla="*/ 312 h 454"/>
                <a:gd name="T8" fmla="*/ 143 w 438"/>
                <a:gd name="T9" fmla="*/ 197 h 454"/>
                <a:gd name="T10" fmla="*/ 0 w 438"/>
                <a:gd name="T11" fmla="*/ 282 h 454"/>
                <a:gd name="T12" fmla="*/ 16 w 438"/>
                <a:gd name="T13" fmla="*/ 454 h 454"/>
                <a:gd name="T14" fmla="*/ 438 w 438"/>
                <a:gd name="T15" fmla="*/ 438 h 454"/>
                <a:gd name="T16" fmla="*/ 374 w 438"/>
                <a:gd name="T17" fmla="*/ 209 h 454"/>
                <a:gd name="T18" fmla="*/ 21 w 438"/>
                <a:gd name="T19" fmla="*/ 433 h 454"/>
                <a:gd name="T20" fmla="*/ 67 w 438"/>
                <a:gd name="T21" fmla="*/ 229 h 454"/>
                <a:gd name="T22" fmla="*/ 100 w 438"/>
                <a:gd name="T23" fmla="*/ 276 h 454"/>
                <a:gd name="T24" fmla="*/ 70 w 438"/>
                <a:gd name="T25" fmla="*/ 382 h 454"/>
                <a:gd name="T26" fmla="*/ 92 w 438"/>
                <a:gd name="T27" fmla="*/ 398 h 454"/>
                <a:gd name="T28" fmla="*/ 92 w 438"/>
                <a:gd name="T29" fmla="*/ 382 h 454"/>
                <a:gd name="T30" fmla="*/ 85 w 438"/>
                <a:gd name="T31" fmla="*/ 314 h 454"/>
                <a:gd name="T32" fmla="*/ 131 w 438"/>
                <a:gd name="T33" fmla="*/ 314 h 454"/>
                <a:gd name="T34" fmla="*/ 124 w 438"/>
                <a:gd name="T35" fmla="*/ 382 h 454"/>
                <a:gd name="T36" fmla="*/ 124 w 438"/>
                <a:gd name="T37" fmla="*/ 398 h 454"/>
                <a:gd name="T38" fmla="*/ 147 w 438"/>
                <a:gd name="T39" fmla="*/ 382 h 454"/>
                <a:gd name="T40" fmla="*/ 116 w 438"/>
                <a:gd name="T41" fmla="*/ 276 h 454"/>
                <a:gd name="T42" fmla="*/ 131 w 438"/>
                <a:gd name="T43" fmla="*/ 219 h 454"/>
                <a:gd name="T44" fmla="*/ 221 w 438"/>
                <a:gd name="T45" fmla="*/ 412 h 454"/>
                <a:gd name="T46" fmla="*/ 322 w 438"/>
                <a:gd name="T47" fmla="*/ 222 h 454"/>
                <a:gd name="T48" fmla="*/ 287 w 438"/>
                <a:gd name="T49" fmla="*/ 347 h 454"/>
                <a:gd name="T50" fmla="*/ 373 w 438"/>
                <a:gd name="T51" fmla="*/ 347 h 454"/>
                <a:gd name="T52" fmla="*/ 338 w 438"/>
                <a:gd name="T53" fmla="*/ 224 h 454"/>
                <a:gd name="T54" fmla="*/ 417 w 438"/>
                <a:gd name="T55" fmla="*/ 282 h 454"/>
                <a:gd name="T56" fmla="*/ 330 w 438"/>
                <a:gd name="T57" fmla="*/ 325 h 454"/>
                <a:gd name="T58" fmla="*/ 330 w 438"/>
                <a:gd name="T59" fmla="*/ 370 h 454"/>
                <a:gd name="T60" fmla="*/ 330 w 438"/>
                <a:gd name="T61" fmla="*/ 325 h 454"/>
                <a:gd name="T62" fmla="*/ 219 w 438"/>
                <a:gd name="T63" fmla="*/ 225 h 454"/>
                <a:gd name="T64" fmla="*/ 271 w 438"/>
                <a:gd name="T65" fmla="*/ 169 h 454"/>
                <a:gd name="T66" fmla="*/ 290 w 438"/>
                <a:gd name="T67" fmla="*/ 58 h 454"/>
                <a:gd name="T68" fmla="*/ 207 w 438"/>
                <a:gd name="T69" fmla="*/ 0 h 454"/>
                <a:gd name="T70" fmla="*/ 148 w 438"/>
                <a:gd name="T71" fmla="*/ 111 h 454"/>
                <a:gd name="T72" fmla="*/ 167 w 438"/>
                <a:gd name="T73" fmla="*/ 184 h 454"/>
                <a:gd name="T74" fmla="*/ 269 w 438"/>
                <a:gd name="T75" fmla="*/ 38 h 454"/>
                <a:gd name="T76" fmla="*/ 253 w 438"/>
                <a:gd name="T77" fmla="*/ 158 h 454"/>
                <a:gd name="T78" fmla="*/ 250 w 438"/>
                <a:gd name="T79" fmla="*/ 180 h 454"/>
                <a:gd name="T80" fmla="*/ 188 w 438"/>
                <a:gd name="T81" fmla="*/ 180 h 454"/>
                <a:gd name="T82" fmla="*/ 185 w 438"/>
                <a:gd name="T83" fmla="*/ 158 h 454"/>
                <a:gd name="T84" fmla="*/ 169 w 438"/>
                <a:gd name="T85" fmla="*/ 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8" h="454">
                  <a:moveTo>
                    <a:pt x="374" y="209"/>
                  </a:moveTo>
                  <a:cubicBezTo>
                    <a:pt x="350" y="205"/>
                    <a:pt x="317" y="200"/>
                    <a:pt x="295" y="197"/>
                  </a:cubicBezTo>
                  <a:cubicBezTo>
                    <a:pt x="243" y="312"/>
                    <a:pt x="243" y="312"/>
                    <a:pt x="243" y="312"/>
                  </a:cubicBezTo>
                  <a:cubicBezTo>
                    <a:pt x="242" y="312"/>
                    <a:pt x="242" y="312"/>
                    <a:pt x="242" y="312"/>
                  </a:cubicBezTo>
                  <a:cubicBezTo>
                    <a:pt x="234" y="241"/>
                    <a:pt x="234" y="241"/>
                    <a:pt x="234" y="241"/>
                  </a:cubicBezTo>
                  <a:cubicBezTo>
                    <a:pt x="219" y="229"/>
                    <a:pt x="219" y="229"/>
                    <a:pt x="219" y="229"/>
                  </a:cubicBezTo>
                  <a:cubicBezTo>
                    <a:pt x="204" y="241"/>
                    <a:pt x="204" y="241"/>
                    <a:pt x="204" y="241"/>
                  </a:cubicBezTo>
                  <a:cubicBezTo>
                    <a:pt x="196" y="312"/>
                    <a:pt x="196" y="312"/>
                    <a:pt x="196" y="312"/>
                  </a:cubicBezTo>
                  <a:cubicBezTo>
                    <a:pt x="195" y="312"/>
                    <a:pt x="195" y="312"/>
                    <a:pt x="195" y="312"/>
                  </a:cubicBezTo>
                  <a:cubicBezTo>
                    <a:pt x="143" y="197"/>
                    <a:pt x="143" y="197"/>
                    <a:pt x="143" y="197"/>
                  </a:cubicBezTo>
                  <a:cubicBezTo>
                    <a:pt x="121" y="200"/>
                    <a:pt x="88" y="205"/>
                    <a:pt x="64" y="209"/>
                  </a:cubicBezTo>
                  <a:cubicBezTo>
                    <a:pt x="22" y="216"/>
                    <a:pt x="0" y="240"/>
                    <a:pt x="0" y="282"/>
                  </a:cubicBezTo>
                  <a:cubicBezTo>
                    <a:pt x="0" y="438"/>
                    <a:pt x="0" y="438"/>
                    <a:pt x="0" y="438"/>
                  </a:cubicBezTo>
                  <a:cubicBezTo>
                    <a:pt x="0" y="448"/>
                    <a:pt x="6" y="454"/>
                    <a:pt x="16" y="454"/>
                  </a:cubicBezTo>
                  <a:cubicBezTo>
                    <a:pt x="422" y="454"/>
                    <a:pt x="422" y="454"/>
                    <a:pt x="422" y="454"/>
                  </a:cubicBezTo>
                  <a:cubicBezTo>
                    <a:pt x="432" y="454"/>
                    <a:pt x="438" y="448"/>
                    <a:pt x="438" y="438"/>
                  </a:cubicBezTo>
                  <a:cubicBezTo>
                    <a:pt x="438" y="282"/>
                    <a:pt x="438" y="282"/>
                    <a:pt x="438" y="282"/>
                  </a:cubicBezTo>
                  <a:cubicBezTo>
                    <a:pt x="438" y="240"/>
                    <a:pt x="416" y="216"/>
                    <a:pt x="374" y="209"/>
                  </a:cubicBezTo>
                  <a:close/>
                  <a:moveTo>
                    <a:pt x="417" y="433"/>
                  </a:moveTo>
                  <a:cubicBezTo>
                    <a:pt x="21" y="433"/>
                    <a:pt x="21" y="433"/>
                    <a:pt x="21" y="433"/>
                  </a:cubicBezTo>
                  <a:cubicBezTo>
                    <a:pt x="21" y="282"/>
                    <a:pt x="21" y="282"/>
                    <a:pt x="21" y="282"/>
                  </a:cubicBezTo>
                  <a:cubicBezTo>
                    <a:pt x="21" y="250"/>
                    <a:pt x="35" y="234"/>
                    <a:pt x="67" y="229"/>
                  </a:cubicBezTo>
                  <a:cubicBezTo>
                    <a:pt x="100" y="224"/>
                    <a:pt x="100" y="224"/>
                    <a:pt x="100" y="224"/>
                  </a:cubicBezTo>
                  <a:cubicBezTo>
                    <a:pt x="100" y="276"/>
                    <a:pt x="100" y="276"/>
                    <a:pt x="100" y="276"/>
                  </a:cubicBezTo>
                  <a:cubicBezTo>
                    <a:pt x="83" y="280"/>
                    <a:pt x="70" y="295"/>
                    <a:pt x="70" y="314"/>
                  </a:cubicBezTo>
                  <a:cubicBezTo>
                    <a:pt x="70" y="382"/>
                    <a:pt x="70" y="382"/>
                    <a:pt x="70" y="382"/>
                  </a:cubicBezTo>
                  <a:cubicBezTo>
                    <a:pt x="70" y="391"/>
                    <a:pt x="77" y="398"/>
                    <a:pt x="85" y="398"/>
                  </a:cubicBezTo>
                  <a:cubicBezTo>
                    <a:pt x="92" y="398"/>
                    <a:pt x="92" y="398"/>
                    <a:pt x="92" y="398"/>
                  </a:cubicBezTo>
                  <a:cubicBezTo>
                    <a:pt x="97" y="398"/>
                    <a:pt x="100" y="394"/>
                    <a:pt x="100" y="390"/>
                  </a:cubicBezTo>
                  <a:cubicBezTo>
                    <a:pt x="100" y="385"/>
                    <a:pt x="97" y="382"/>
                    <a:pt x="92" y="382"/>
                  </a:cubicBezTo>
                  <a:cubicBezTo>
                    <a:pt x="85" y="382"/>
                    <a:pt x="85" y="382"/>
                    <a:pt x="85" y="382"/>
                  </a:cubicBezTo>
                  <a:cubicBezTo>
                    <a:pt x="85" y="314"/>
                    <a:pt x="85" y="314"/>
                    <a:pt x="85" y="314"/>
                  </a:cubicBezTo>
                  <a:cubicBezTo>
                    <a:pt x="85" y="301"/>
                    <a:pt x="96" y="291"/>
                    <a:pt x="108" y="291"/>
                  </a:cubicBezTo>
                  <a:cubicBezTo>
                    <a:pt x="121" y="291"/>
                    <a:pt x="131" y="301"/>
                    <a:pt x="131" y="314"/>
                  </a:cubicBezTo>
                  <a:cubicBezTo>
                    <a:pt x="131" y="382"/>
                    <a:pt x="131" y="382"/>
                    <a:pt x="131" y="382"/>
                  </a:cubicBezTo>
                  <a:cubicBezTo>
                    <a:pt x="124" y="382"/>
                    <a:pt x="124" y="382"/>
                    <a:pt x="124" y="382"/>
                  </a:cubicBezTo>
                  <a:cubicBezTo>
                    <a:pt x="120" y="382"/>
                    <a:pt x="116" y="385"/>
                    <a:pt x="116" y="390"/>
                  </a:cubicBezTo>
                  <a:cubicBezTo>
                    <a:pt x="116" y="394"/>
                    <a:pt x="120" y="398"/>
                    <a:pt x="124" y="398"/>
                  </a:cubicBezTo>
                  <a:cubicBezTo>
                    <a:pt x="131" y="398"/>
                    <a:pt x="131" y="398"/>
                    <a:pt x="131" y="398"/>
                  </a:cubicBezTo>
                  <a:cubicBezTo>
                    <a:pt x="140" y="398"/>
                    <a:pt x="147" y="391"/>
                    <a:pt x="147" y="382"/>
                  </a:cubicBezTo>
                  <a:cubicBezTo>
                    <a:pt x="147" y="314"/>
                    <a:pt x="147" y="314"/>
                    <a:pt x="147" y="314"/>
                  </a:cubicBezTo>
                  <a:cubicBezTo>
                    <a:pt x="147" y="295"/>
                    <a:pt x="133" y="280"/>
                    <a:pt x="116" y="276"/>
                  </a:cubicBezTo>
                  <a:cubicBezTo>
                    <a:pt x="116" y="222"/>
                    <a:pt x="116" y="222"/>
                    <a:pt x="116" y="222"/>
                  </a:cubicBezTo>
                  <a:cubicBezTo>
                    <a:pt x="131" y="219"/>
                    <a:pt x="131" y="219"/>
                    <a:pt x="131" y="219"/>
                  </a:cubicBezTo>
                  <a:cubicBezTo>
                    <a:pt x="217" y="412"/>
                    <a:pt x="217" y="412"/>
                    <a:pt x="217" y="412"/>
                  </a:cubicBezTo>
                  <a:cubicBezTo>
                    <a:pt x="221" y="412"/>
                    <a:pt x="221" y="412"/>
                    <a:pt x="221" y="412"/>
                  </a:cubicBezTo>
                  <a:cubicBezTo>
                    <a:pt x="307" y="219"/>
                    <a:pt x="307" y="219"/>
                    <a:pt x="307" y="219"/>
                  </a:cubicBezTo>
                  <a:cubicBezTo>
                    <a:pt x="322" y="222"/>
                    <a:pt x="322" y="222"/>
                    <a:pt x="322" y="222"/>
                  </a:cubicBezTo>
                  <a:cubicBezTo>
                    <a:pt x="322" y="305"/>
                    <a:pt x="322" y="305"/>
                    <a:pt x="322" y="305"/>
                  </a:cubicBezTo>
                  <a:cubicBezTo>
                    <a:pt x="302" y="309"/>
                    <a:pt x="287" y="326"/>
                    <a:pt x="287" y="347"/>
                  </a:cubicBezTo>
                  <a:cubicBezTo>
                    <a:pt x="287" y="371"/>
                    <a:pt x="306" y="390"/>
                    <a:pt x="330" y="390"/>
                  </a:cubicBezTo>
                  <a:cubicBezTo>
                    <a:pt x="354" y="390"/>
                    <a:pt x="373" y="371"/>
                    <a:pt x="373" y="347"/>
                  </a:cubicBezTo>
                  <a:cubicBezTo>
                    <a:pt x="373" y="326"/>
                    <a:pt x="358" y="309"/>
                    <a:pt x="338" y="305"/>
                  </a:cubicBezTo>
                  <a:cubicBezTo>
                    <a:pt x="338" y="224"/>
                    <a:pt x="338" y="224"/>
                    <a:pt x="338" y="224"/>
                  </a:cubicBezTo>
                  <a:cubicBezTo>
                    <a:pt x="371" y="229"/>
                    <a:pt x="371" y="229"/>
                    <a:pt x="371" y="229"/>
                  </a:cubicBezTo>
                  <a:cubicBezTo>
                    <a:pt x="403" y="234"/>
                    <a:pt x="417" y="250"/>
                    <a:pt x="417" y="282"/>
                  </a:cubicBezTo>
                  <a:lnTo>
                    <a:pt x="417" y="433"/>
                  </a:lnTo>
                  <a:close/>
                  <a:moveTo>
                    <a:pt x="330" y="325"/>
                  </a:moveTo>
                  <a:cubicBezTo>
                    <a:pt x="342" y="325"/>
                    <a:pt x="352" y="335"/>
                    <a:pt x="352" y="347"/>
                  </a:cubicBezTo>
                  <a:cubicBezTo>
                    <a:pt x="352" y="360"/>
                    <a:pt x="342" y="370"/>
                    <a:pt x="330" y="370"/>
                  </a:cubicBezTo>
                  <a:cubicBezTo>
                    <a:pt x="317" y="370"/>
                    <a:pt x="307" y="360"/>
                    <a:pt x="307" y="347"/>
                  </a:cubicBezTo>
                  <a:cubicBezTo>
                    <a:pt x="307" y="335"/>
                    <a:pt x="317" y="325"/>
                    <a:pt x="330" y="325"/>
                  </a:cubicBezTo>
                  <a:close/>
                  <a:moveTo>
                    <a:pt x="167" y="184"/>
                  </a:moveTo>
                  <a:cubicBezTo>
                    <a:pt x="219" y="225"/>
                    <a:pt x="219" y="225"/>
                    <a:pt x="219" y="225"/>
                  </a:cubicBezTo>
                  <a:cubicBezTo>
                    <a:pt x="271" y="184"/>
                    <a:pt x="271" y="184"/>
                    <a:pt x="271" y="184"/>
                  </a:cubicBezTo>
                  <a:cubicBezTo>
                    <a:pt x="271" y="169"/>
                    <a:pt x="271" y="169"/>
                    <a:pt x="271" y="169"/>
                  </a:cubicBezTo>
                  <a:cubicBezTo>
                    <a:pt x="284" y="154"/>
                    <a:pt x="290" y="137"/>
                    <a:pt x="290" y="111"/>
                  </a:cubicBezTo>
                  <a:cubicBezTo>
                    <a:pt x="290" y="58"/>
                    <a:pt x="290" y="58"/>
                    <a:pt x="290" y="58"/>
                  </a:cubicBezTo>
                  <a:cubicBezTo>
                    <a:pt x="290" y="19"/>
                    <a:pt x="270" y="0"/>
                    <a:pt x="231" y="0"/>
                  </a:cubicBezTo>
                  <a:cubicBezTo>
                    <a:pt x="207" y="0"/>
                    <a:pt x="207" y="0"/>
                    <a:pt x="207" y="0"/>
                  </a:cubicBezTo>
                  <a:cubicBezTo>
                    <a:pt x="168" y="0"/>
                    <a:pt x="148" y="19"/>
                    <a:pt x="148" y="58"/>
                  </a:cubicBezTo>
                  <a:cubicBezTo>
                    <a:pt x="148" y="111"/>
                    <a:pt x="148" y="111"/>
                    <a:pt x="148" y="111"/>
                  </a:cubicBezTo>
                  <a:cubicBezTo>
                    <a:pt x="148" y="137"/>
                    <a:pt x="154" y="154"/>
                    <a:pt x="167" y="169"/>
                  </a:cubicBezTo>
                  <a:lnTo>
                    <a:pt x="167" y="184"/>
                  </a:lnTo>
                  <a:close/>
                  <a:moveTo>
                    <a:pt x="169" y="70"/>
                  </a:moveTo>
                  <a:cubicBezTo>
                    <a:pt x="269" y="38"/>
                    <a:pt x="269" y="38"/>
                    <a:pt x="269" y="38"/>
                  </a:cubicBezTo>
                  <a:cubicBezTo>
                    <a:pt x="269" y="111"/>
                    <a:pt x="269" y="111"/>
                    <a:pt x="269" y="111"/>
                  </a:cubicBezTo>
                  <a:cubicBezTo>
                    <a:pt x="269" y="137"/>
                    <a:pt x="263" y="148"/>
                    <a:pt x="253" y="158"/>
                  </a:cubicBezTo>
                  <a:cubicBezTo>
                    <a:pt x="250" y="161"/>
                    <a:pt x="250" y="161"/>
                    <a:pt x="250" y="161"/>
                  </a:cubicBezTo>
                  <a:cubicBezTo>
                    <a:pt x="250" y="180"/>
                    <a:pt x="250" y="180"/>
                    <a:pt x="250" y="180"/>
                  </a:cubicBezTo>
                  <a:cubicBezTo>
                    <a:pt x="219" y="205"/>
                    <a:pt x="219" y="205"/>
                    <a:pt x="219" y="205"/>
                  </a:cubicBezTo>
                  <a:cubicBezTo>
                    <a:pt x="188" y="180"/>
                    <a:pt x="188" y="180"/>
                    <a:pt x="188" y="180"/>
                  </a:cubicBezTo>
                  <a:cubicBezTo>
                    <a:pt x="188" y="161"/>
                    <a:pt x="188" y="161"/>
                    <a:pt x="188" y="161"/>
                  </a:cubicBezTo>
                  <a:cubicBezTo>
                    <a:pt x="185" y="158"/>
                    <a:pt x="185" y="158"/>
                    <a:pt x="185" y="158"/>
                  </a:cubicBezTo>
                  <a:cubicBezTo>
                    <a:pt x="175" y="148"/>
                    <a:pt x="169" y="137"/>
                    <a:pt x="169" y="111"/>
                  </a:cubicBezTo>
                  <a:lnTo>
                    <a:pt x="169" y="70"/>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pPr defTabSz="414772">
                <a:defRPr/>
              </a:pPr>
              <a:endParaRPr kumimoji="0" lang="ja-JP" altLang="en-US" sz="1633">
                <a:solidFill>
                  <a:srgbClr val="FFFFFF"/>
                </a:solidFill>
                <a:latin typeface="+mn-ea"/>
              </a:endParaRPr>
            </a:p>
          </p:txBody>
        </p:sp>
      </p:grpSp>
      <p:sp>
        <p:nvSpPr>
          <p:cNvPr id="28" name="四角形: 角を丸くする 27">
            <a:extLst>
              <a:ext uri="{FF2B5EF4-FFF2-40B4-BE49-F238E27FC236}">
                <a16:creationId xmlns:a16="http://schemas.microsoft.com/office/drawing/2014/main" id="{5B42DB5E-0B08-9740-68DF-62C29AF449C2}"/>
              </a:ext>
            </a:extLst>
          </p:cNvPr>
          <p:cNvSpPr/>
          <p:nvPr/>
        </p:nvSpPr>
        <p:spPr bwMode="auto">
          <a:xfrm>
            <a:off x="231615" y="5109858"/>
            <a:ext cx="2677946" cy="737725"/>
          </a:xfrm>
          <a:prstGeom prst="roundRect">
            <a:avLst/>
          </a:prstGeom>
          <a:noFill/>
          <a:ln w="25400" algn="ctr">
            <a:noFill/>
            <a:miter lim="800000"/>
            <a:headEnd/>
            <a:tailEnd/>
          </a:ln>
          <a:effectLst/>
        </p:spPr>
        <p:txBody>
          <a:bodyPr wrap="none" lIns="93600" tIns="46800" rIns="93600" bIns="46800" rtlCol="0" anchor="ctr">
            <a:noAutofit/>
          </a:bodyPr>
          <a:lstStyle/>
          <a:p>
            <a:pPr marL="0" marR="0" indent="0" defTabSz="914400" latinLnBrk="0">
              <a:lnSpc>
                <a:spcPct val="100000"/>
              </a:lnSpc>
              <a:buClrTx/>
              <a:buSzTx/>
              <a:buFontTx/>
              <a:buNone/>
              <a:tabLst/>
            </a:pPr>
            <a:r>
              <a:rPr kumimoji="1" lang="ja-JP" altLang="en-US" sz="2400" b="1">
                <a:solidFill>
                  <a:srgbClr val="0000FF"/>
                </a:solidFill>
                <a:latin typeface="+mn-ea"/>
              </a:rPr>
              <a:t>接種記録を登録すると、</a:t>
            </a:r>
            <a:endParaRPr kumimoji="1" lang="en-US" altLang="ja-JP" sz="2400" b="1">
              <a:solidFill>
                <a:srgbClr val="0000FF"/>
              </a:solidFill>
              <a:latin typeface="+mn-ea"/>
            </a:endParaRPr>
          </a:p>
          <a:p>
            <a:pPr marL="0" marR="0" indent="0" defTabSz="914400" latinLnBrk="0">
              <a:lnSpc>
                <a:spcPct val="100000"/>
              </a:lnSpc>
              <a:buClrTx/>
              <a:buSzTx/>
              <a:buFontTx/>
              <a:buNone/>
              <a:tabLst/>
            </a:pPr>
            <a:r>
              <a:rPr kumimoji="1" lang="ja-JP" altLang="en-US" sz="2400" b="1">
                <a:solidFill>
                  <a:srgbClr val="0000FF"/>
                </a:solidFill>
                <a:latin typeface="+mn-ea"/>
              </a:rPr>
              <a:t>オンラインで請求処理がされます</a:t>
            </a:r>
            <a:endParaRPr kumimoji="1" lang="en-US" altLang="ja-JP" sz="2400" b="1">
              <a:solidFill>
                <a:srgbClr val="0000FF"/>
              </a:solidFill>
              <a:latin typeface="+mn-ea"/>
            </a:endParaRPr>
          </a:p>
        </p:txBody>
      </p:sp>
      <p:sp>
        <p:nvSpPr>
          <p:cNvPr id="29" name="正方形/長方形 28">
            <a:extLst>
              <a:ext uri="{FF2B5EF4-FFF2-40B4-BE49-F238E27FC236}">
                <a16:creationId xmlns:a16="http://schemas.microsoft.com/office/drawing/2014/main" id="{84D68092-B2F5-CC35-AC00-29246BE9F3A0}"/>
              </a:ext>
            </a:extLst>
          </p:cNvPr>
          <p:cNvSpPr/>
          <p:nvPr/>
        </p:nvSpPr>
        <p:spPr>
          <a:xfrm flipH="1">
            <a:off x="1403488" y="2464128"/>
            <a:ext cx="2877349" cy="361637"/>
          </a:xfrm>
          <a:prstGeom prst="rect">
            <a:avLst/>
          </a:prstGeom>
          <a:noFill/>
        </p:spPr>
        <p:txBody>
          <a:bodyPr wrap="square" lIns="91440" tIns="45720" rIns="91440" bIns="45720">
            <a:spAutoFit/>
          </a:bodyPr>
          <a:lstStyle/>
          <a:p>
            <a:r>
              <a:rPr lang="ja-JP" altLang="en-US" sz="1750" b="1" cap="none" spc="0">
                <a:ln w="0"/>
                <a:solidFill>
                  <a:schemeClr val="tx1"/>
                </a:solidFill>
                <a:latin typeface="+mn-ea"/>
              </a:rPr>
              <a:t>接種記録を登録する</a:t>
            </a:r>
          </a:p>
        </p:txBody>
      </p:sp>
      <p:cxnSp>
        <p:nvCxnSpPr>
          <p:cNvPr id="33" name="直線矢印コネクタ 32">
            <a:extLst>
              <a:ext uri="{FF2B5EF4-FFF2-40B4-BE49-F238E27FC236}">
                <a16:creationId xmlns:a16="http://schemas.microsoft.com/office/drawing/2014/main" id="{4B9A247A-D0B2-AC9F-703B-AC518413EA19}"/>
              </a:ext>
            </a:extLst>
          </p:cNvPr>
          <p:cNvCxnSpPr>
            <a:cxnSpLocks/>
          </p:cNvCxnSpPr>
          <p:nvPr/>
        </p:nvCxnSpPr>
        <p:spPr>
          <a:xfrm>
            <a:off x="1155032" y="3937942"/>
            <a:ext cx="173098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376B63CA-E706-2CB9-E4F5-B5EBFF512446}"/>
              </a:ext>
            </a:extLst>
          </p:cNvPr>
          <p:cNvSpPr/>
          <p:nvPr/>
        </p:nvSpPr>
        <p:spPr>
          <a:xfrm>
            <a:off x="1227427" y="4007767"/>
            <a:ext cx="1492717" cy="369332"/>
          </a:xfrm>
          <a:prstGeom prst="rect">
            <a:avLst/>
          </a:prstGeom>
          <a:noFill/>
        </p:spPr>
        <p:txBody>
          <a:bodyPr wrap="none" lIns="91440" tIns="45720" rIns="91440" bIns="45720">
            <a:spAutoFit/>
          </a:bodyPr>
          <a:lstStyle/>
          <a:p>
            <a:pPr algn="ctr"/>
            <a:r>
              <a:rPr lang="ja-JP" altLang="en-US" b="1">
                <a:ln w="0"/>
                <a:latin typeface="+mn-ea"/>
              </a:rPr>
              <a:t>登録 ＝ 請求</a:t>
            </a:r>
            <a:endParaRPr lang="ja-JP" altLang="en-US" b="1" cap="none" spc="0">
              <a:ln w="0"/>
              <a:solidFill>
                <a:schemeClr val="tx1"/>
              </a:solidFill>
              <a:latin typeface="+mn-ea"/>
            </a:endParaRPr>
          </a:p>
        </p:txBody>
      </p:sp>
      <p:grpSp>
        <p:nvGrpSpPr>
          <p:cNvPr id="4" name="グループ化 3">
            <a:extLst>
              <a:ext uri="{FF2B5EF4-FFF2-40B4-BE49-F238E27FC236}">
                <a16:creationId xmlns:a16="http://schemas.microsoft.com/office/drawing/2014/main" id="{D2917112-5012-70A5-558D-AF6C93BB3119}"/>
              </a:ext>
            </a:extLst>
          </p:cNvPr>
          <p:cNvGrpSpPr/>
          <p:nvPr/>
        </p:nvGrpSpPr>
        <p:grpSpPr>
          <a:xfrm>
            <a:off x="7567463" y="2383197"/>
            <a:ext cx="2096550" cy="996854"/>
            <a:chOff x="-3886652" y="4833746"/>
            <a:chExt cx="2096550" cy="996854"/>
          </a:xfrm>
        </p:grpSpPr>
        <p:grpSp>
          <p:nvGrpSpPr>
            <p:cNvPr id="6" name="グループ化 5">
              <a:extLst>
                <a:ext uri="{FF2B5EF4-FFF2-40B4-BE49-F238E27FC236}">
                  <a16:creationId xmlns:a16="http://schemas.microsoft.com/office/drawing/2014/main" id="{9E5B34A3-DC29-1454-36AA-149C93EBF04B}"/>
                </a:ext>
              </a:extLst>
            </p:cNvPr>
            <p:cNvGrpSpPr/>
            <p:nvPr/>
          </p:nvGrpSpPr>
          <p:grpSpPr>
            <a:xfrm>
              <a:off x="-3886652" y="4833746"/>
              <a:ext cx="878574" cy="996854"/>
              <a:chOff x="634424" y="3203693"/>
              <a:chExt cx="878574" cy="996854"/>
            </a:xfrm>
          </p:grpSpPr>
          <p:grpSp>
            <p:nvGrpSpPr>
              <p:cNvPr id="16" name="グループ化 15">
                <a:extLst>
                  <a:ext uri="{FF2B5EF4-FFF2-40B4-BE49-F238E27FC236}">
                    <a16:creationId xmlns:a16="http://schemas.microsoft.com/office/drawing/2014/main" id="{2726A4C0-6FC5-9D96-D8E9-897F8C9E764A}"/>
                  </a:ext>
                </a:extLst>
              </p:cNvPr>
              <p:cNvGrpSpPr/>
              <p:nvPr/>
            </p:nvGrpSpPr>
            <p:grpSpPr>
              <a:xfrm>
                <a:off x="634424" y="3203693"/>
                <a:ext cx="878574" cy="759340"/>
                <a:chOff x="8251400" y="3897401"/>
                <a:chExt cx="865409" cy="742001"/>
              </a:xfrm>
            </p:grpSpPr>
            <p:pic>
              <p:nvPicPr>
                <p:cNvPr id="18" name="グラフィックス 17" descr="ノート PC 単色塗りつぶし">
                  <a:extLst>
                    <a:ext uri="{FF2B5EF4-FFF2-40B4-BE49-F238E27FC236}">
                      <a16:creationId xmlns:a16="http://schemas.microsoft.com/office/drawing/2014/main" id="{0B1B29A5-5DFA-799A-FA88-62BE301EE440}"/>
                    </a:ext>
                  </a:extLst>
                </p:cNvPr>
                <p:cNvPicPr>
                  <a:picLocks noChangeAspect="1"/>
                </p:cNvPicPr>
                <p:nvPr/>
              </p:nvPicPr>
              <p:blipFill>
                <a:blip r:embed="rId8">
                  <a:extLst>
                    <a:ext uri="{96DAC541-7B7A-43D3-8B79-37D633B846F1}">
                      <asvg:svgBlip xmlns:asvg="http://schemas.microsoft.com/office/drawing/2016/SVG/main" r:embed="rId9"/>
                    </a:ext>
                  </a:extLst>
                </a:blip>
                <a:srcRect t="17899" b="12322"/>
                <a:stretch/>
              </p:blipFill>
              <p:spPr>
                <a:xfrm>
                  <a:off x="8251400" y="3897401"/>
                  <a:ext cx="865409" cy="742001"/>
                </a:xfrm>
                <a:prstGeom prst="rect">
                  <a:avLst/>
                </a:prstGeom>
              </p:spPr>
            </p:pic>
            <p:pic>
              <p:nvPicPr>
                <p:cNvPr id="22" name="グラフィックス 21" descr="契約 枠線">
                  <a:extLst>
                    <a:ext uri="{FF2B5EF4-FFF2-40B4-BE49-F238E27FC236}">
                      <a16:creationId xmlns:a16="http://schemas.microsoft.com/office/drawing/2014/main" id="{A577021F-6E86-DF0F-9866-BCCB5FAB917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22467" y="3990633"/>
                  <a:ext cx="301684" cy="396697"/>
                </a:xfrm>
                <a:prstGeom prst="rect">
                  <a:avLst/>
                </a:prstGeom>
              </p:spPr>
            </p:pic>
          </p:grpSp>
          <p:sp>
            <p:nvSpPr>
              <p:cNvPr id="17" name="テキスト ボックス 16">
                <a:extLst>
                  <a:ext uri="{FF2B5EF4-FFF2-40B4-BE49-F238E27FC236}">
                    <a16:creationId xmlns:a16="http://schemas.microsoft.com/office/drawing/2014/main" id="{22870EE6-53DB-58F4-EDB7-6CA9BE6EF7BB}"/>
                  </a:ext>
                </a:extLst>
              </p:cNvPr>
              <p:cNvSpPr txBox="1"/>
              <p:nvPr/>
            </p:nvSpPr>
            <p:spPr>
              <a:xfrm>
                <a:off x="886850" y="3860454"/>
                <a:ext cx="412292" cy="340093"/>
              </a:xfrm>
              <a:prstGeom prst="rect">
                <a:avLst/>
              </a:prstGeom>
              <a:noFill/>
            </p:spPr>
            <p:txBody>
              <a:bodyPr wrap="none" rtlCol="0">
                <a:spAutoFit/>
              </a:bodyPr>
              <a:lstStyle/>
              <a:p>
                <a:pPr algn="l">
                  <a:lnSpc>
                    <a:spcPct val="120000"/>
                  </a:lnSpc>
                  <a:spcAft>
                    <a:spcPts val="600"/>
                  </a:spcAft>
                  <a:buClr>
                    <a:schemeClr val="tx2"/>
                  </a:buClr>
                </a:pPr>
                <a:r>
                  <a:rPr kumimoji="1" lang="en-US" altLang="ja-JP" sz="1400">
                    <a:latin typeface="+mn-ea"/>
                  </a:rPr>
                  <a:t>PC</a:t>
                </a:r>
                <a:endParaRPr kumimoji="1" lang="ja-JP" altLang="en-US" sz="1400">
                  <a:latin typeface="+mn-ea"/>
                </a:endParaRPr>
              </a:p>
            </p:txBody>
          </p:sp>
        </p:grpSp>
        <p:sp>
          <p:nvSpPr>
            <p:cNvPr id="8" name="テキスト ボックス 7">
              <a:extLst>
                <a:ext uri="{FF2B5EF4-FFF2-40B4-BE49-F238E27FC236}">
                  <a16:creationId xmlns:a16="http://schemas.microsoft.com/office/drawing/2014/main" id="{FD869AB7-482E-DEB6-15A6-F45195405CD7}"/>
                </a:ext>
              </a:extLst>
            </p:cNvPr>
            <p:cNvSpPr txBox="1"/>
            <p:nvPr/>
          </p:nvSpPr>
          <p:spPr>
            <a:xfrm>
              <a:off x="-3117369" y="4941913"/>
              <a:ext cx="471604" cy="446276"/>
            </a:xfrm>
            <a:prstGeom prst="rect">
              <a:avLst/>
            </a:prstGeom>
            <a:noFill/>
          </p:spPr>
          <p:txBody>
            <a:bodyPr wrap="none" rtlCol="0">
              <a:spAutoFit/>
            </a:bodyPr>
            <a:lstStyle/>
            <a:p>
              <a:pPr algn="l">
                <a:lnSpc>
                  <a:spcPct val="120000"/>
                </a:lnSpc>
                <a:spcAft>
                  <a:spcPts val="600"/>
                </a:spcAft>
                <a:buClr>
                  <a:schemeClr val="tx2"/>
                </a:buClr>
              </a:pPr>
              <a:r>
                <a:rPr lang="en-US" altLang="ja-JP" sz="2000" b="1">
                  <a:latin typeface="+mn-ea"/>
                </a:rPr>
                <a:t>or</a:t>
              </a:r>
              <a:endParaRPr kumimoji="1" lang="ja-JP" altLang="en-US" sz="2000" b="1">
                <a:latin typeface="+mn-ea"/>
              </a:endParaRPr>
            </a:p>
          </p:txBody>
        </p:sp>
        <p:grpSp>
          <p:nvGrpSpPr>
            <p:cNvPr id="9" name="グループ化 8">
              <a:extLst>
                <a:ext uri="{FF2B5EF4-FFF2-40B4-BE49-F238E27FC236}">
                  <a16:creationId xmlns:a16="http://schemas.microsoft.com/office/drawing/2014/main" id="{A2E479AA-EC01-5079-8BE4-5ED80BBB46A7}"/>
                </a:ext>
              </a:extLst>
            </p:cNvPr>
            <p:cNvGrpSpPr/>
            <p:nvPr/>
          </p:nvGrpSpPr>
          <p:grpSpPr>
            <a:xfrm>
              <a:off x="-2744209" y="4851828"/>
              <a:ext cx="954107" cy="976929"/>
              <a:chOff x="1717188" y="3222969"/>
              <a:chExt cx="954107" cy="976929"/>
            </a:xfrm>
          </p:grpSpPr>
          <p:grpSp>
            <p:nvGrpSpPr>
              <p:cNvPr id="10" name="グループ化 9">
                <a:extLst>
                  <a:ext uri="{FF2B5EF4-FFF2-40B4-BE49-F238E27FC236}">
                    <a16:creationId xmlns:a16="http://schemas.microsoft.com/office/drawing/2014/main" id="{EB86A5F9-BC27-2967-DFDB-7F343CB218A6}"/>
                  </a:ext>
                </a:extLst>
              </p:cNvPr>
              <p:cNvGrpSpPr/>
              <p:nvPr/>
            </p:nvGrpSpPr>
            <p:grpSpPr>
              <a:xfrm>
                <a:off x="1824377" y="3222969"/>
                <a:ext cx="754713" cy="637485"/>
                <a:chOff x="4680559" y="4622267"/>
                <a:chExt cx="1072691" cy="906072"/>
              </a:xfrm>
            </p:grpSpPr>
            <p:sp>
              <p:nvSpPr>
                <p:cNvPr id="14" name="フリーフォーム: 図形 13">
                  <a:extLst>
                    <a:ext uri="{FF2B5EF4-FFF2-40B4-BE49-F238E27FC236}">
                      <a16:creationId xmlns:a16="http://schemas.microsoft.com/office/drawing/2014/main" id="{416A392F-FD1C-E8B2-F0B3-CAAD940DB0AA}"/>
                    </a:ext>
                  </a:extLst>
                </p:cNvPr>
                <p:cNvSpPr/>
                <p:nvPr/>
              </p:nvSpPr>
              <p:spPr>
                <a:xfrm rot="21431735">
                  <a:off x="4680559" y="4622267"/>
                  <a:ext cx="1072691" cy="906072"/>
                </a:xfrm>
                <a:custGeom>
                  <a:avLst/>
                  <a:gdLst>
                    <a:gd name="connsiteX0" fmla="*/ 1160526 w 1188053"/>
                    <a:gd name="connsiteY0" fmla="*/ 98870 h 728948"/>
                    <a:gd name="connsiteX1" fmla="*/ 1156049 w 1188053"/>
                    <a:gd name="connsiteY1" fmla="*/ 98870 h 728948"/>
                    <a:gd name="connsiteX2" fmla="*/ 1128617 w 1188053"/>
                    <a:gd name="connsiteY2" fmla="*/ 152781 h 728948"/>
                    <a:gd name="connsiteX3" fmla="*/ 1128617 w 1188053"/>
                    <a:gd name="connsiteY3" fmla="*/ 634460 h 728948"/>
                    <a:gd name="connsiteX4" fmla="*/ 1188053 w 1188053"/>
                    <a:gd name="connsiteY4" fmla="*/ 634460 h 728948"/>
                    <a:gd name="connsiteX5" fmla="*/ 1188053 w 1188053"/>
                    <a:gd name="connsiteY5" fmla="*/ 152781 h 728948"/>
                    <a:gd name="connsiteX6" fmla="*/ 1160621 w 1188053"/>
                    <a:gd name="connsiteY6" fmla="*/ 98870 h 728948"/>
                    <a:gd name="connsiteX7" fmla="*/ 0 w 1188053"/>
                    <a:gd name="connsiteY7" fmla="*/ 680371 h 728948"/>
                    <a:gd name="connsiteX8" fmla="*/ 0 w 1188053"/>
                    <a:gd name="connsiteY8" fmla="*/ 48578 h 728948"/>
                    <a:gd name="connsiteX9" fmla="*/ 48578 w 1188053"/>
                    <a:gd name="connsiteY9" fmla="*/ 0 h 728948"/>
                    <a:gd name="connsiteX10" fmla="*/ 1031367 w 1188053"/>
                    <a:gd name="connsiteY10" fmla="*/ 0 h 728948"/>
                    <a:gd name="connsiteX11" fmla="*/ 1079945 w 1188053"/>
                    <a:gd name="connsiteY11" fmla="*/ 48387 h 728948"/>
                    <a:gd name="connsiteX12" fmla="*/ 1079945 w 1188053"/>
                    <a:gd name="connsiteY12" fmla="*/ 680561 h 728948"/>
                    <a:gd name="connsiteX13" fmla="*/ 1031367 w 1188053"/>
                    <a:gd name="connsiteY13" fmla="*/ 728948 h 728948"/>
                    <a:gd name="connsiteX14" fmla="*/ 48578 w 1188053"/>
                    <a:gd name="connsiteY14" fmla="*/ 728948 h 728948"/>
                    <a:gd name="connsiteX15" fmla="*/ 0 w 1188053"/>
                    <a:gd name="connsiteY15" fmla="*/ 680371 h 728948"/>
                    <a:gd name="connsiteX16" fmla="*/ 1020604 w 1188053"/>
                    <a:gd name="connsiteY16" fmla="*/ 83725 h 728948"/>
                    <a:gd name="connsiteX17" fmla="*/ 996315 w 1188053"/>
                    <a:gd name="connsiteY17" fmla="*/ 59436 h 728948"/>
                    <a:gd name="connsiteX18" fmla="*/ 83725 w 1188053"/>
                    <a:gd name="connsiteY18" fmla="*/ 59436 h 728948"/>
                    <a:gd name="connsiteX19" fmla="*/ 59436 w 1188053"/>
                    <a:gd name="connsiteY19" fmla="*/ 83725 h 728948"/>
                    <a:gd name="connsiteX20" fmla="*/ 59436 w 1188053"/>
                    <a:gd name="connsiteY20" fmla="*/ 645319 h 728948"/>
                    <a:gd name="connsiteX21" fmla="*/ 83725 w 1188053"/>
                    <a:gd name="connsiteY21" fmla="*/ 669608 h 728948"/>
                    <a:gd name="connsiteX22" fmla="*/ 996315 w 1188053"/>
                    <a:gd name="connsiteY22" fmla="*/ 669608 h 728948"/>
                    <a:gd name="connsiteX23" fmla="*/ 1020604 w 1188053"/>
                    <a:gd name="connsiteY23" fmla="*/ 645319 h 728948"/>
                    <a:gd name="connsiteX24" fmla="*/ 1020604 w 1188053"/>
                    <a:gd name="connsiteY24" fmla="*/ 83725 h 72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88053" h="728948">
                      <a:moveTo>
                        <a:pt x="1160526" y="98870"/>
                      </a:moveTo>
                      <a:lnTo>
                        <a:pt x="1156049" y="98870"/>
                      </a:lnTo>
                      <a:lnTo>
                        <a:pt x="1128617" y="152781"/>
                      </a:lnTo>
                      <a:lnTo>
                        <a:pt x="1128617" y="634460"/>
                      </a:lnTo>
                      <a:lnTo>
                        <a:pt x="1188053" y="634460"/>
                      </a:lnTo>
                      <a:lnTo>
                        <a:pt x="1188053" y="152781"/>
                      </a:lnTo>
                      <a:lnTo>
                        <a:pt x="1160621" y="98870"/>
                      </a:lnTo>
                      <a:close/>
                      <a:moveTo>
                        <a:pt x="0" y="680371"/>
                      </a:moveTo>
                      <a:lnTo>
                        <a:pt x="0" y="48578"/>
                      </a:lnTo>
                      <a:cubicBezTo>
                        <a:pt x="0" y="21812"/>
                        <a:pt x="21812" y="0"/>
                        <a:pt x="48578" y="0"/>
                      </a:cubicBezTo>
                      <a:lnTo>
                        <a:pt x="1031367" y="0"/>
                      </a:lnTo>
                      <a:cubicBezTo>
                        <a:pt x="1058132" y="0"/>
                        <a:pt x="1079849" y="21622"/>
                        <a:pt x="1079945" y="48387"/>
                      </a:cubicBezTo>
                      <a:lnTo>
                        <a:pt x="1079945" y="680561"/>
                      </a:lnTo>
                      <a:cubicBezTo>
                        <a:pt x="1079849" y="707327"/>
                        <a:pt x="1058132" y="728948"/>
                        <a:pt x="1031367" y="728948"/>
                      </a:cubicBezTo>
                      <a:lnTo>
                        <a:pt x="48578" y="728948"/>
                      </a:lnTo>
                      <a:cubicBezTo>
                        <a:pt x="21717" y="728948"/>
                        <a:pt x="0" y="707136"/>
                        <a:pt x="0" y="680371"/>
                      </a:cubicBezTo>
                      <a:close/>
                      <a:moveTo>
                        <a:pt x="1020604" y="83725"/>
                      </a:moveTo>
                      <a:cubicBezTo>
                        <a:pt x="1020604" y="70390"/>
                        <a:pt x="1009650" y="59436"/>
                        <a:pt x="996315" y="59436"/>
                      </a:cubicBezTo>
                      <a:lnTo>
                        <a:pt x="83725" y="59436"/>
                      </a:lnTo>
                      <a:cubicBezTo>
                        <a:pt x="70390" y="59436"/>
                        <a:pt x="59436" y="70390"/>
                        <a:pt x="59436" y="83725"/>
                      </a:cubicBezTo>
                      <a:lnTo>
                        <a:pt x="59436" y="645319"/>
                      </a:lnTo>
                      <a:cubicBezTo>
                        <a:pt x="59436" y="658654"/>
                        <a:pt x="70390" y="669608"/>
                        <a:pt x="83725" y="669608"/>
                      </a:cubicBezTo>
                      <a:lnTo>
                        <a:pt x="996315" y="669608"/>
                      </a:lnTo>
                      <a:cubicBezTo>
                        <a:pt x="1009650" y="669608"/>
                        <a:pt x="1020604" y="658654"/>
                        <a:pt x="1020604" y="645319"/>
                      </a:cubicBezTo>
                      <a:lnTo>
                        <a:pt x="1020604" y="83725"/>
                      </a:lnTo>
                      <a:close/>
                    </a:path>
                  </a:pathLst>
                </a:custGeom>
                <a:solidFill>
                  <a:srgbClr val="003B83"/>
                </a:solidFill>
                <a:ln w="9525" cap="flat">
                  <a:noFill/>
                  <a:prstDash val="solid"/>
                  <a:miter/>
                </a:ln>
              </p:spPr>
              <p:txBody>
                <a:bodyPr rtlCol="0" anchor="ct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cs typeface="+mn-cs"/>
                  </a:endParaRPr>
                </a:p>
              </p:txBody>
            </p:sp>
            <p:pic>
              <p:nvPicPr>
                <p:cNvPr id="15" name="グラフィックス 14" descr="ドキュメント 枠線">
                  <a:extLst>
                    <a:ext uri="{FF2B5EF4-FFF2-40B4-BE49-F238E27FC236}">
                      <a16:creationId xmlns:a16="http://schemas.microsoft.com/office/drawing/2014/main" id="{D4707986-7EFC-7809-E782-EA852DFD5D3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21390084">
                  <a:off x="4855650" y="4699582"/>
                  <a:ext cx="595553" cy="732005"/>
                </a:xfrm>
                <a:prstGeom prst="rect">
                  <a:avLst/>
                </a:prstGeom>
              </p:spPr>
            </p:pic>
          </p:grpSp>
          <p:sp>
            <p:nvSpPr>
              <p:cNvPr id="11" name="テキスト ボックス 10">
                <a:extLst>
                  <a:ext uri="{FF2B5EF4-FFF2-40B4-BE49-F238E27FC236}">
                    <a16:creationId xmlns:a16="http://schemas.microsoft.com/office/drawing/2014/main" id="{006C9FDA-A290-5668-CE5D-92149DCF91F0}"/>
                  </a:ext>
                </a:extLst>
              </p:cNvPr>
              <p:cNvSpPr txBox="1"/>
              <p:nvPr/>
            </p:nvSpPr>
            <p:spPr>
              <a:xfrm>
                <a:off x="1717188" y="3895199"/>
                <a:ext cx="954107" cy="304699"/>
              </a:xfrm>
              <a:prstGeom prst="rect">
                <a:avLst/>
              </a:prstGeom>
              <a:noFill/>
            </p:spPr>
            <p:txBody>
              <a:bodyPr wrap="none" rtlCol="0">
                <a:spAutoFit/>
              </a:bodyPr>
              <a:lstStyle/>
              <a:p>
                <a:pPr algn="l">
                  <a:lnSpc>
                    <a:spcPct val="120000"/>
                  </a:lnSpc>
                  <a:spcAft>
                    <a:spcPts val="600"/>
                  </a:spcAft>
                  <a:buClr>
                    <a:schemeClr val="tx2"/>
                  </a:buClr>
                </a:pPr>
                <a:r>
                  <a:rPr kumimoji="1" lang="ja-JP" altLang="en-US" sz="1200">
                    <a:latin typeface="+mn-ea"/>
                  </a:rPr>
                  <a:t>タブレット</a:t>
                </a:r>
              </a:p>
            </p:txBody>
          </p:sp>
        </p:grpSp>
      </p:grpSp>
      <p:sp>
        <p:nvSpPr>
          <p:cNvPr id="24" name="四角形: 角を丸くする 23">
            <a:extLst>
              <a:ext uri="{FF2B5EF4-FFF2-40B4-BE49-F238E27FC236}">
                <a16:creationId xmlns:a16="http://schemas.microsoft.com/office/drawing/2014/main" id="{26C81498-FB85-6895-DF4F-0DCC6E1B4188}"/>
              </a:ext>
            </a:extLst>
          </p:cNvPr>
          <p:cNvSpPr/>
          <p:nvPr/>
        </p:nvSpPr>
        <p:spPr bwMode="auto">
          <a:xfrm>
            <a:off x="5648914" y="4263171"/>
            <a:ext cx="4492246" cy="737725"/>
          </a:xfrm>
          <a:prstGeom prst="roundRect">
            <a:avLst/>
          </a:prstGeom>
          <a:noFill/>
          <a:ln w="25400" algn="ctr">
            <a:noFill/>
            <a:miter lim="800000"/>
            <a:headEnd/>
            <a:tailEnd/>
          </a:ln>
          <a:effectLst/>
        </p:spPr>
        <p:txBody>
          <a:bodyPr wrap="none" lIns="93600" tIns="46800" rIns="93600" bIns="46800" rtlCol="0" anchor="ctr">
            <a:noAutofit/>
          </a:bodyPr>
          <a:lstStyle/>
          <a:p>
            <a:pPr marL="0" marR="0" indent="0" defTabSz="914400" latinLnBrk="0">
              <a:lnSpc>
                <a:spcPct val="100000"/>
              </a:lnSpc>
              <a:buClrTx/>
              <a:buSzTx/>
              <a:buFontTx/>
              <a:buNone/>
              <a:tabLst/>
            </a:pPr>
            <a:r>
              <a:rPr kumimoji="1" lang="ja-JP" altLang="en-US" sz="2400" b="1">
                <a:solidFill>
                  <a:srgbClr val="0000FF"/>
                </a:solidFill>
                <a:latin typeface="+mn-ea"/>
              </a:rPr>
              <a:t>窓口支払額が自動計算されます</a:t>
            </a:r>
            <a:endParaRPr kumimoji="1" lang="en-US" altLang="ja-JP" sz="2400" b="1">
              <a:solidFill>
                <a:srgbClr val="0000FF"/>
              </a:solidFill>
              <a:latin typeface="+mn-ea"/>
            </a:endParaRPr>
          </a:p>
        </p:txBody>
      </p:sp>
      <p:grpSp>
        <p:nvGrpSpPr>
          <p:cNvPr id="73" name="グループ化 72">
            <a:extLst>
              <a:ext uri="{FF2B5EF4-FFF2-40B4-BE49-F238E27FC236}">
                <a16:creationId xmlns:a16="http://schemas.microsoft.com/office/drawing/2014/main" id="{0D0BEE67-6989-9BC7-AAB9-240E38E189F4}"/>
              </a:ext>
            </a:extLst>
          </p:cNvPr>
          <p:cNvGrpSpPr/>
          <p:nvPr/>
        </p:nvGrpSpPr>
        <p:grpSpPr>
          <a:xfrm>
            <a:off x="5681526" y="1352468"/>
            <a:ext cx="732828" cy="885826"/>
            <a:chOff x="5334000" y="1764577"/>
            <a:chExt cx="732828" cy="885826"/>
          </a:xfrm>
        </p:grpSpPr>
        <p:sp>
          <p:nvSpPr>
            <p:cNvPr id="74" name="フローチャート: 結合子 73">
              <a:extLst>
                <a:ext uri="{FF2B5EF4-FFF2-40B4-BE49-F238E27FC236}">
                  <a16:creationId xmlns:a16="http://schemas.microsoft.com/office/drawing/2014/main" id="{9CC56400-9B64-118E-DE33-35BD64B3267E}"/>
                </a:ext>
              </a:extLst>
            </p:cNvPr>
            <p:cNvSpPr/>
            <p:nvPr/>
          </p:nvSpPr>
          <p:spPr>
            <a:xfrm>
              <a:off x="5334000" y="1816100"/>
              <a:ext cx="732828" cy="732828"/>
            </a:xfrm>
            <a:prstGeom prst="flowChartConnector">
              <a:avLst/>
            </a:prstGeom>
            <a:solidFill>
              <a:schemeClr val="tx2">
                <a:lumMod val="50000"/>
              </a:schemeClr>
            </a:solidFill>
            <a:ln>
              <a:solidFill>
                <a:srgbClr val="004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200">
                <a:solidFill>
                  <a:sysClr val="windowText" lastClr="000000"/>
                </a:solidFill>
                <a:latin typeface="+mn-ea"/>
              </a:endParaRPr>
            </a:p>
          </p:txBody>
        </p:sp>
        <p:sp>
          <p:nvSpPr>
            <p:cNvPr id="75" name="テキスト ボックス 74">
              <a:extLst>
                <a:ext uri="{FF2B5EF4-FFF2-40B4-BE49-F238E27FC236}">
                  <a16:creationId xmlns:a16="http://schemas.microsoft.com/office/drawing/2014/main" id="{C62C979F-CBBF-755E-A771-13589D560015}"/>
                </a:ext>
              </a:extLst>
            </p:cNvPr>
            <p:cNvSpPr txBox="1"/>
            <p:nvPr/>
          </p:nvSpPr>
          <p:spPr>
            <a:xfrm>
              <a:off x="5376353" y="1764577"/>
              <a:ext cx="672749" cy="375487"/>
            </a:xfrm>
            <a:prstGeom prst="rect">
              <a:avLst/>
            </a:prstGeom>
            <a:noFill/>
          </p:spPr>
          <p:txBody>
            <a:bodyPr wrap="none" rtlCol="0" anchor="ctr">
              <a:spAutoFit/>
            </a:bodyPr>
            <a:lstStyle/>
            <a:p>
              <a:pPr algn="ctr">
                <a:lnSpc>
                  <a:spcPct val="120000"/>
                </a:lnSpc>
                <a:spcAft>
                  <a:spcPts val="600"/>
                </a:spcAft>
                <a:buClr>
                  <a:schemeClr val="tx2"/>
                </a:buClr>
              </a:pPr>
              <a:r>
                <a:rPr kumimoji="1" lang="en-US" altLang="ja-JP" sz="1600" b="1">
                  <a:solidFill>
                    <a:srgbClr val="FFC000"/>
                  </a:solidFill>
                  <a:latin typeface="+mn-ea"/>
                </a:rPr>
                <a:t>Step</a:t>
              </a:r>
            </a:p>
          </p:txBody>
        </p:sp>
        <p:sp>
          <p:nvSpPr>
            <p:cNvPr id="76" name="テキスト ボックス 75">
              <a:extLst>
                <a:ext uri="{FF2B5EF4-FFF2-40B4-BE49-F238E27FC236}">
                  <a16:creationId xmlns:a16="http://schemas.microsoft.com/office/drawing/2014/main" id="{DC3593C6-C4BF-4FDB-84C0-7C51F37D3B75}"/>
                </a:ext>
              </a:extLst>
            </p:cNvPr>
            <p:cNvSpPr txBox="1"/>
            <p:nvPr/>
          </p:nvSpPr>
          <p:spPr>
            <a:xfrm>
              <a:off x="5440959" y="1850184"/>
              <a:ext cx="532518" cy="800219"/>
            </a:xfrm>
            <a:prstGeom prst="rect">
              <a:avLst/>
            </a:prstGeom>
            <a:noFill/>
          </p:spPr>
          <p:txBody>
            <a:bodyPr wrap="none" rtlCol="0" anchor="ctr">
              <a:spAutoFit/>
            </a:bodyPr>
            <a:lstStyle/>
            <a:p>
              <a:pPr algn="ctr">
                <a:lnSpc>
                  <a:spcPct val="120000"/>
                </a:lnSpc>
                <a:spcAft>
                  <a:spcPts val="600"/>
                </a:spcAft>
                <a:buClr>
                  <a:schemeClr val="tx2"/>
                </a:buClr>
              </a:pPr>
              <a:r>
                <a:rPr kumimoji="1" lang="en-US" altLang="ja-JP" sz="4000" b="1">
                  <a:solidFill>
                    <a:srgbClr val="FFC000"/>
                  </a:solidFill>
                  <a:latin typeface="+mn-ea"/>
                </a:rPr>
                <a:t>6</a:t>
              </a:r>
              <a:endParaRPr kumimoji="1" lang="ja-JP" altLang="en-US" sz="4000" b="1">
                <a:solidFill>
                  <a:srgbClr val="FFC000"/>
                </a:solidFill>
                <a:latin typeface="+mn-ea"/>
              </a:endParaRPr>
            </a:p>
          </p:txBody>
        </p:sp>
      </p:grpSp>
      <p:sp>
        <p:nvSpPr>
          <p:cNvPr id="35" name="テキスト ボックス 34">
            <a:extLst>
              <a:ext uri="{FF2B5EF4-FFF2-40B4-BE49-F238E27FC236}">
                <a16:creationId xmlns:a16="http://schemas.microsoft.com/office/drawing/2014/main" id="{1ACCC97D-C58B-E25D-B5E5-4FAE5DDEF547}"/>
              </a:ext>
            </a:extLst>
          </p:cNvPr>
          <p:cNvSpPr txBox="1"/>
          <p:nvPr/>
        </p:nvSpPr>
        <p:spPr>
          <a:xfrm>
            <a:off x="423182" y="5954730"/>
            <a:ext cx="4040700" cy="304699"/>
          </a:xfrm>
          <a:prstGeom prst="rect">
            <a:avLst/>
          </a:prstGeom>
          <a:noFill/>
        </p:spPr>
        <p:txBody>
          <a:bodyPr wrap="square" rtlCol="0">
            <a:spAutoFit/>
          </a:bodyPr>
          <a:lstStyle/>
          <a:p>
            <a:pPr algn="l">
              <a:lnSpc>
                <a:spcPct val="120000"/>
              </a:lnSpc>
              <a:spcAft>
                <a:spcPts val="600"/>
              </a:spcAft>
              <a:buClr>
                <a:schemeClr val="tx2"/>
              </a:buClr>
            </a:pPr>
            <a:r>
              <a:rPr lang="ja-JP" altLang="en-US" sz="1200">
                <a:latin typeface="+mn-ea"/>
              </a:rPr>
              <a:t>後日、医師会等で取りまとめて入力することも可能です</a:t>
            </a:r>
            <a:endParaRPr kumimoji="1" lang="ja-JP" altLang="en-US" sz="1200">
              <a:latin typeface="+mn-ea"/>
            </a:endParaRPr>
          </a:p>
        </p:txBody>
      </p:sp>
      <p:grpSp>
        <p:nvGrpSpPr>
          <p:cNvPr id="70" name="グループ化 69">
            <a:extLst>
              <a:ext uri="{FF2B5EF4-FFF2-40B4-BE49-F238E27FC236}">
                <a16:creationId xmlns:a16="http://schemas.microsoft.com/office/drawing/2014/main" id="{58118BC3-BBBC-9892-ED93-3A739CAEAFD2}"/>
              </a:ext>
            </a:extLst>
          </p:cNvPr>
          <p:cNvGrpSpPr/>
          <p:nvPr/>
        </p:nvGrpSpPr>
        <p:grpSpPr>
          <a:xfrm>
            <a:off x="2984145" y="3579887"/>
            <a:ext cx="2096550" cy="996854"/>
            <a:chOff x="-3886652" y="4833746"/>
            <a:chExt cx="2096550" cy="996854"/>
          </a:xfrm>
        </p:grpSpPr>
        <p:grpSp>
          <p:nvGrpSpPr>
            <p:cNvPr id="59" name="グループ化 58">
              <a:extLst>
                <a:ext uri="{FF2B5EF4-FFF2-40B4-BE49-F238E27FC236}">
                  <a16:creationId xmlns:a16="http://schemas.microsoft.com/office/drawing/2014/main" id="{6C5E7F06-0F58-925B-0D4B-3463BFBD2BCA}"/>
                </a:ext>
              </a:extLst>
            </p:cNvPr>
            <p:cNvGrpSpPr/>
            <p:nvPr/>
          </p:nvGrpSpPr>
          <p:grpSpPr>
            <a:xfrm>
              <a:off x="-3886652" y="4833746"/>
              <a:ext cx="878574" cy="996854"/>
              <a:chOff x="634424" y="3203693"/>
              <a:chExt cx="878574" cy="996854"/>
            </a:xfrm>
          </p:grpSpPr>
          <p:grpSp>
            <p:nvGrpSpPr>
              <p:cNvPr id="66" name="グループ化 65">
                <a:extLst>
                  <a:ext uri="{FF2B5EF4-FFF2-40B4-BE49-F238E27FC236}">
                    <a16:creationId xmlns:a16="http://schemas.microsoft.com/office/drawing/2014/main" id="{4A900D9C-CB4F-154E-13B3-F38D229A676E}"/>
                  </a:ext>
                </a:extLst>
              </p:cNvPr>
              <p:cNvGrpSpPr/>
              <p:nvPr/>
            </p:nvGrpSpPr>
            <p:grpSpPr>
              <a:xfrm>
                <a:off x="634424" y="3203693"/>
                <a:ext cx="878574" cy="759340"/>
                <a:chOff x="8251400" y="3897401"/>
                <a:chExt cx="865409" cy="742001"/>
              </a:xfrm>
            </p:grpSpPr>
            <p:pic>
              <p:nvPicPr>
                <p:cNvPr id="68" name="グラフィックス 67" descr="ノート PC 単色塗りつぶし">
                  <a:extLst>
                    <a:ext uri="{FF2B5EF4-FFF2-40B4-BE49-F238E27FC236}">
                      <a16:creationId xmlns:a16="http://schemas.microsoft.com/office/drawing/2014/main" id="{C1981227-FE46-395C-19EE-97531DB3F66B}"/>
                    </a:ext>
                  </a:extLst>
                </p:cNvPr>
                <p:cNvPicPr>
                  <a:picLocks noChangeAspect="1"/>
                </p:cNvPicPr>
                <p:nvPr/>
              </p:nvPicPr>
              <p:blipFill>
                <a:blip r:embed="rId8">
                  <a:extLst>
                    <a:ext uri="{96DAC541-7B7A-43D3-8B79-37D633B846F1}">
                      <asvg:svgBlip xmlns:asvg="http://schemas.microsoft.com/office/drawing/2016/SVG/main" r:embed="rId9"/>
                    </a:ext>
                  </a:extLst>
                </a:blip>
                <a:srcRect t="17899" b="12322"/>
                <a:stretch/>
              </p:blipFill>
              <p:spPr>
                <a:xfrm>
                  <a:off x="8251400" y="3897401"/>
                  <a:ext cx="865409" cy="742001"/>
                </a:xfrm>
                <a:prstGeom prst="rect">
                  <a:avLst/>
                </a:prstGeom>
              </p:spPr>
            </p:pic>
            <p:pic>
              <p:nvPicPr>
                <p:cNvPr id="69" name="グラフィックス 68" descr="契約 枠線">
                  <a:extLst>
                    <a:ext uri="{FF2B5EF4-FFF2-40B4-BE49-F238E27FC236}">
                      <a16:creationId xmlns:a16="http://schemas.microsoft.com/office/drawing/2014/main" id="{170F3AA4-DDA3-AB7B-1524-1E409077467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22467" y="3990633"/>
                  <a:ext cx="301684" cy="396697"/>
                </a:xfrm>
                <a:prstGeom prst="rect">
                  <a:avLst/>
                </a:prstGeom>
              </p:spPr>
            </p:pic>
          </p:grpSp>
          <p:sp>
            <p:nvSpPr>
              <p:cNvPr id="67" name="テキスト ボックス 66">
                <a:extLst>
                  <a:ext uri="{FF2B5EF4-FFF2-40B4-BE49-F238E27FC236}">
                    <a16:creationId xmlns:a16="http://schemas.microsoft.com/office/drawing/2014/main" id="{C16A19F7-38A8-06A5-0B93-48B24CCC2887}"/>
                  </a:ext>
                </a:extLst>
              </p:cNvPr>
              <p:cNvSpPr txBox="1"/>
              <p:nvPr/>
            </p:nvSpPr>
            <p:spPr>
              <a:xfrm>
                <a:off x="886850" y="3860454"/>
                <a:ext cx="412292" cy="340093"/>
              </a:xfrm>
              <a:prstGeom prst="rect">
                <a:avLst/>
              </a:prstGeom>
              <a:noFill/>
            </p:spPr>
            <p:txBody>
              <a:bodyPr wrap="none" rtlCol="0">
                <a:spAutoFit/>
              </a:bodyPr>
              <a:lstStyle/>
              <a:p>
                <a:pPr algn="l">
                  <a:lnSpc>
                    <a:spcPct val="120000"/>
                  </a:lnSpc>
                  <a:spcAft>
                    <a:spcPts val="600"/>
                  </a:spcAft>
                  <a:buClr>
                    <a:schemeClr val="tx2"/>
                  </a:buClr>
                </a:pPr>
                <a:r>
                  <a:rPr kumimoji="1" lang="en-US" altLang="ja-JP" sz="1400">
                    <a:latin typeface="+mn-ea"/>
                  </a:rPr>
                  <a:t>PC</a:t>
                </a:r>
                <a:endParaRPr kumimoji="1" lang="ja-JP" altLang="en-US" sz="1400">
                  <a:latin typeface="+mn-ea"/>
                </a:endParaRPr>
              </a:p>
            </p:txBody>
          </p:sp>
        </p:grpSp>
        <p:sp>
          <p:nvSpPr>
            <p:cNvPr id="60" name="テキスト ボックス 59">
              <a:extLst>
                <a:ext uri="{FF2B5EF4-FFF2-40B4-BE49-F238E27FC236}">
                  <a16:creationId xmlns:a16="http://schemas.microsoft.com/office/drawing/2014/main" id="{2A4E2F0C-33BC-281A-A419-624543992C53}"/>
                </a:ext>
              </a:extLst>
            </p:cNvPr>
            <p:cNvSpPr txBox="1"/>
            <p:nvPr/>
          </p:nvSpPr>
          <p:spPr>
            <a:xfrm>
              <a:off x="-3117369" y="4941913"/>
              <a:ext cx="471604" cy="446276"/>
            </a:xfrm>
            <a:prstGeom prst="rect">
              <a:avLst/>
            </a:prstGeom>
            <a:noFill/>
          </p:spPr>
          <p:txBody>
            <a:bodyPr wrap="none" rtlCol="0">
              <a:spAutoFit/>
            </a:bodyPr>
            <a:lstStyle/>
            <a:p>
              <a:pPr algn="l">
                <a:lnSpc>
                  <a:spcPct val="120000"/>
                </a:lnSpc>
                <a:spcAft>
                  <a:spcPts val="600"/>
                </a:spcAft>
                <a:buClr>
                  <a:schemeClr val="tx2"/>
                </a:buClr>
              </a:pPr>
              <a:r>
                <a:rPr lang="en-US" altLang="ja-JP" sz="2000" b="1">
                  <a:latin typeface="+mn-ea"/>
                </a:rPr>
                <a:t>or</a:t>
              </a:r>
              <a:endParaRPr kumimoji="1" lang="ja-JP" altLang="en-US" sz="2000" b="1">
                <a:latin typeface="+mn-ea"/>
              </a:endParaRPr>
            </a:p>
          </p:txBody>
        </p:sp>
        <p:grpSp>
          <p:nvGrpSpPr>
            <p:cNvPr id="61" name="グループ化 60">
              <a:extLst>
                <a:ext uri="{FF2B5EF4-FFF2-40B4-BE49-F238E27FC236}">
                  <a16:creationId xmlns:a16="http://schemas.microsoft.com/office/drawing/2014/main" id="{DBCDD104-F671-0E0F-9E74-57EA2824644A}"/>
                </a:ext>
              </a:extLst>
            </p:cNvPr>
            <p:cNvGrpSpPr/>
            <p:nvPr/>
          </p:nvGrpSpPr>
          <p:grpSpPr>
            <a:xfrm>
              <a:off x="-2744209" y="4851828"/>
              <a:ext cx="954107" cy="976929"/>
              <a:chOff x="1717188" y="3222969"/>
              <a:chExt cx="954107" cy="976929"/>
            </a:xfrm>
          </p:grpSpPr>
          <p:grpSp>
            <p:nvGrpSpPr>
              <p:cNvPr id="62" name="グループ化 61">
                <a:extLst>
                  <a:ext uri="{FF2B5EF4-FFF2-40B4-BE49-F238E27FC236}">
                    <a16:creationId xmlns:a16="http://schemas.microsoft.com/office/drawing/2014/main" id="{F964F80E-3807-C76E-3839-52983AAB7897}"/>
                  </a:ext>
                </a:extLst>
              </p:cNvPr>
              <p:cNvGrpSpPr/>
              <p:nvPr/>
            </p:nvGrpSpPr>
            <p:grpSpPr>
              <a:xfrm>
                <a:off x="1824377" y="3222969"/>
                <a:ext cx="754713" cy="637485"/>
                <a:chOff x="4680559" y="4622267"/>
                <a:chExt cx="1072691" cy="906072"/>
              </a:xfrm>
            </p:grpSpPr>
            <p:sp>
              <p:nvSpPr>
                <p:cNvPr id="64" name="フリーフォーム: 図形 63">
                  <a:extLst>
                    <a:ext uri="{FF2B5EF4-FFF2-40B4-BE49-F238E27FC236}">
                      <a16:creationId xmlns:a16="http://schemas.microsoft.com/office/drawing/2014/main" id="{E5405309-B97D-C267-CB10-391C0D210760}"/>
                    </a:ext>
                  </a:extLst>
                </p:cNvPr>
                <p:cNvSpPr/>
                <p:nvPr/>
              </p:nvSpPr>
              <p:spPr>
                <a:xfrm rot="21431735">
                  <a:off x="4680559" y="4622267"/>
                  <a:ext cx="1072691" cy="906072"/>
                </a:xfrm>
                <a:custGeom>
                  <a:avLst/>
                  <a:gdLst>
                    <a:gd name="connsiteX0" fmla="*/ 1160526 w 1188053"/>
                    <a:gd name="connsiteY0" fmla="*/ 98870 h 728948"/>
                    <a:gd name="connsiteX1" fmla="*/ 1156049 w 1188053"/>
                    <a:gd name="connsiteY1" fmla="*/ 98870 h 728948"/>
                    <a:gd name="connsiteX2" fmla="*/ 1128617 w 1188053"/>
                    <a:gd name="connsiteY2" fmla="*/ 152781 h 728948"/>
                    <a:gd name="connsiteX3" fmla="*/ 1128617 w 1188053"/>
                    <a:gd name="connsiteY3" fmla="*/ 634460 h 728948"/>
                    <a:gd name="connsiteX4" fmla="*/ 1188053 w 1188053"/>
                    <a:gd name="connsiteY4" fmla="*/ 634460 h 728948"/>
                    <a:gd name="connsiteX5" fmla="*/ 1188053 w 1188053"/>
                    <a:gd name="connsiteY5" fmla="*/ 152781 h 728948"/>
                    <a:gd name="connsiteX6" fmla="*/ 1160621 w 1188053"/>
                    <a:gd name="connsiteY6" fmla="*/ 98870 h 728948"/>
                    <a:gd name="connsiteX7" fmla="*/ 0 w 1188053"/>
                    <a:gd name="connsiteY7" fmla="*/ 680371 h 728948"/>
                    <a:gd name="connsiteX8" fmla="*/ 0 w 1188053"/>
                    <a:gd name="connsiteY8" fmla="*/ 48578 h 728948"/>
                    <a:gd name="connsiteX9" fmla="*/ 48578 w 1188053"/>
                    <a:gd name="connsiteY9" fmla="*/ 0 h 728948"/>
                    <a:gd name="connsiteX10" fmla="*/ 1031367 w 1188053"/>
                    <a:gd name="connsiteY10" fmla="*/ 0 h 728948"/>
                    <a:gd name="connsiteX11" fmla="*/ 1079945 w 1188053"/>
                    <a:gd name="connsiteY11" fmla="*/ 48387 h 728948"/>
                    <a:gd name="connsiteX12" fmla="*/ 1079945 w 1188053"/>
                    <a:gd name="connsiteY12" fmla="*/ 680561 h 728948"/>
                    <a:gd name="connsiteX13" fmla="*/ 1031367 w 1188053"/>
                    <a:gd name="connsiteY13" fmla="*/ 728948 h 728948"/>
                    <a:gd name="connsiteX14" fmla="*/ 48578 w 1188053"/>
                    <a:gd name="connsiteY14" fmla="*/ 728948 h 728948"/>
                    <a:gd name="connsiteX15" fmla="*/ 0 w 1188053"/>
                    <a:gd name="connsiteY15" fmla="*/ 680371 h 728948"/>
                    <a:gd name="connsiteX16" fmla="*/ 1020604 w 1188053"/>
                    <a:gd name="connsiteY16" fmla="*/ 83725 h 728948"/>
                    <a:gd name="connsiteX17" fmla="*/ 996315 w 1188053"/>
                    <a:gd name="connsiteY17" fmla="*/ 59436 h 728948"/>
                    <a:gd name="connsiteX18" fmla="*/ 83725 w 1188053"/>
                    <a:gd name="connsiteY18" fmla="*/ 59436 h 728948"/>
                    <a:gd name="connsiteX19" fmla="*/ 59436 w 1188053"/>
                    <a:gd name="connsiteY19" fmla="*/ 83725 h 728948"/>
                    <a:gd name="connsiteX20" fmla="*/ 59436 w 1188053"/>
                    <a:gd name="connsiteY20" fmla="*/ 645319 h 728948"/>
                    <a:gd name="connsiteX21" fmla="*/ 83725 w 1188053"/>
                    <a:gd name="connsiteY21" fmla="*/ 669608 h 728948"/>
                    <a:gd name="connsiteX22" fmla="*/ 996315 w 1188053"/>
                    <a:gd name="connsiteY22" fmla="*/ 669608 h 728948"/>
                    <a:gd name="connsiteX23" fmla="*/ 1020604 w 1188053"/>
                    <a:gd name="connsiteY23" fmla="*/ 645319 h 728948"/>
                    <a:gd name="connsiteX24" fmla="*/ 1020604 w 1188053"/>
                    <a:gd name="connsiteY24" fmla="*/ 83725 h 72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88053" h="728948">
                      <a:moveTo>
                        <a:pt x="1160526" y="98870"/>
                      </a:moveTo>
                      <a:lnTo>
                        <a:pt x="1156049" y="98870"/>
                      </a:lnTo>
                      <a:lnTo>
                        <a:pt x="1128617" y="152781"/>
                      </a:lnTo>
                      <a:lnTo>
                        <a:pt x="1128617" y="634460"/>
                      </a:lnTo>
                      <a:lnTo>
                        <a:pt x="1188053" y="634460"/>
                      </a:lnTo>
                      <a:lnTo>
                        <a:pt x="1188053" y="152781"/>
                      </a:lnTo>
                      <a:lnTo>
                        <a:pt x="1160621" y="98870"/>
                      </a:lnTo>
                      <a:close/>
                      <a:moveTo>
                        <a:pt x="0" y="680371"/>
                      </a:moveTo>
                      <a:lnTo>
                        <a:pt x="0" y="48578"/>
                      </a:lnTo>
                      <a:cubicBezTo>
                        <a:pt x="0" y="21812"/>
                        <a:pt x="21812" y="0"/>
                        <a:pt x="48578" y="0"/>
                      </a:cubicBezTo>
                      <a:lnTo>
                        <a:pt x="1031367" y="0"/>
                      </a:lnTo>
                      <a:cubicBezTo>
                        <a:pt x="1058132" y="0"/>
                        <a:pt x="1079849" y="21622"/>
                        <a:pt x="1079945" y="48387"/>
                      </a:cubicBezTo>
                      <a:lnTo>
                        <a:pt x="1079945" y="680561"/>
                      </a:lnTo>
                      <a:cubicBezTo>
                        <a:pt x="1079849" y="707327"/>
                        <a:pt x="1058132" y="728948"/>
                        <a:pt x="1031367" y="728948"/>
                      </a:cubicBezTo>
                      <a:lnTo>
                        <a:pt x="48578" y="728948"/>
                      </a:lnTo>
                      <a:cubicBezTo>
                        <a:pt x="21717" y="728948"/>
                        <a:pt x="0" y="707136"/>
                        <a:pt x="0" y="680371"/>
                      </a:cubicBezTo>
                      <a:close/>
                      <a:moveTo>
                        <a:pt x="1020604" y="83725"/>
                      </a:moveTo>
                      <a:cubicBezTo>
                        <a:pt x="1020604" y="70390"/>
                        <a:pt x="1009650" y="59436"/>
                        <a:pt x="996315" y="59436"/>
                      </a:cubicBezTo>
                      <a:lnTo>
                        <a:pt x="83725" y="59436"/>
                      </a:lnTo>
                      <a:cubicBezTo>
                        <a:pt x="70390" y="59436"/>
                        <a:pt x="59436" y="70390"/>
                        <a:pt x="59436" y="83725"/>
                      </a:cubicBezTo>
                      <a:lnTo>
                        <a:pt x="59436" y="645319"/>
                      </a:lnTo>
                      <a:cubicBezTo>
                        <a:pt x="59436" y="658654"/>
                        <a:pt x="70390" y="669608"/>
                        <a:pt x="83725" y="669608"/>
                      </a:cubicBezTo>
                      <a:lnTo>
                        <a:pt x="996315" y="669608"/>
                      </a:lnTo>
                      <a:cubicBezTo>
                        <a:pt x="1009650" y="669608"/>
                        <a:pt x="1020604" y="658654"/>
                        <a:pt x="1020604" y="645319"/>
                      </a:cubicBezTo>
                      <a:lnTo>
                        <a:pt x="1020604" y="83725"/>
                      </a:lnTo>
                      <a:close/>
                    </a:path>
                  </a:pathLst>
                </a:custGeom>
                <a:solidFill>
                  <a:srgbClr val="003B83"/>
                </a:solidFill>
                <a:ln w="9525" cap="flat">
                  <a:noFill/>
                  <a:prstDash val="solid"/>
                  <a:miter/>
                </a:ln>
              </p:spPr>
              <p:txBody>
                <a:bodyPr rtlCol="0" anchor="ct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ja-JP" altLang="en-US" sz="1633" b="0" i="0" u="none" strike="noStrike" kern="1200" cap="none" spc="0" normalizeH="0" baseline="0" noProof="0">
                    <a:ln>
                      <a:noFill/>
                    </a:ln>
                    <a:solidFill>
                      <a:srgbClr val="000000"/>
                    </a:solidFill>
                    <a:effectLst/>
                    <a:uLnTx/>
                    <a:uFillTx/>
                    <a:latin typeface="+mn-ea"/>
                    <a:cs typeface="+mn-cs"/>
                  </a:endParaRPr>
                </a:p>
              </p:txBody>
            </p:sp>
            <p:pic>
              <p:nvPicPr>
                <p:cNvPr id="65" name="グラフィックス 64" descr="ドキュメント 枠線">
                  <a:extLst>
                    <a:ext uri="{FF2B5EF4-FFF2-40B4-BE49-F238E27FC236}">
                      <a16:creationId xmlns:a16="http://schemas.microsoft.com/office/drawing/2014/main" id="{5026946C-2C9E-1D0A-ECBF-8116BE8BDD4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21390084">
                  <a:off x="4855650" y="4699582"/>
                  <a:ext cx="595553" cy="732005"/>
                </a:xfrm>
                <a:prstGeom prst="rect">
                  <a:avLst/>
                </a:prstGeom>
              </p:spPr>
            </p:pic>
          </p:grpSp>
          <p:sp>
            <p:nvSpPr>
              <p:cNvPr id="63" name="テキスト ボックス 62">
                <a:extLst>
                  <a:ext uri="{FF2B5EF4-FFF2-40B4-BE49-F238E27FC236}">
                    <a16:creationId xmlns:a16="http://schemas.microsoft.com/office/drawing/2014/main" id="{91477509-DFFC-FC8A-352F-847114689C51}"/>
                  </a:ext>
                </a:extLst>
              </p:cNvPr>
              <p:cNvSpPr txBox="1"/>
              <p:nvPr/>
            </p:nvSpPr>
            <p:spPr>
              <a:xfrm>
                <a:off x="1717188" y="3895199"/>
                <a:ext cx="954107" cy="304699"/>
              </a:xfrm>
              <a:prstGeom prst="rect">
                <a:avLst/>
              </a:prstGeom>
              <a:noFill/>
            </p:spPr>
            <p:txBody>
              <a:bodyPr wrap="none" rtlCol="0">
                <a:spAutoFit/>
              </a:bodyPr>
              <a:lstStyle/>
              <a:p>
                <a:pPr algn="l">
                  <a:lnSpc>
                    <a:spcPct val="120000"/>
                  </a:lnSpc>
                  <a:spcAft>
                    <a:spcPts val="600"/>
                  </a:spcAft>
                  <a:buClr>
                    <a:schemeClr val="tx2"/>
                  </a:buClr>
                </a:pPr>
                <a:r>
                  <a:rPr kumimoji="1" lang="ja-JP" altLang="en-US" sz="1200">
                    <a:latin typeface="+mn-ea"/>
                  </a:rPr>
                  <a:t>タブレット</a:t>
                </a:r>
              </a:p>
            </p:txBody>
          </p:sp>
        </p:grpSp>
      </p:grpSp>
    </p:spTree>
    <p:extLst>
      <p:ext uri="{BB962C8B-B14F-4D97-AF65-F5344CB8AC3E}">
        <p14:creationId xmlns:p14="http://schemas.microsoft.com/office/powerpoint/2010/main" val="172528824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00384-E9F2-19B0-B82A-7C36BC167D32}"/>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3A20111-FD3E-94FC-0C40-54BCED230E0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6" name="think-cell data - do not delete" hidden="1">
                        <a:extLst>
                          <a:ext uri="{FF2B5EF4-FFF2-40B4-BE49-F238E27FC236}">
                            <a16:creationId xmlns:a16="http://schemas.microsoft.com/office/drawing/2014/main" id="{43A20111-FD3E-94FC-0C40-54BCED230E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タイトル 24">
            <a:extLst>
              <a:ext uri="{FF2B5EF4-FFF2-40B4-BE49-F238E27FC236}">
                <a16:creationId xmlns:a16="http://schemas.microsoft.com/office/drawing/2014/main" id="{79118BBA-0B61-A51E-1C2C-65F2E8B368F4}"/>
              </a:ext>
            </a:extLst>
          </p:cNvPr>
          <p:cNvSpPr>
            <a:spLocks noGrp="1"/>
          </p:cNvSpPr>
          <p:nvPr>
            <p:ph type="title"/>
          </p:nvPr>
        </p:nvSpPr>
        <p:spPr>
          <a:xfrm>
            <a:off x="0" y="0"/>
            <a:ext cx="9906000" cy="757082"/>
          </a:xfrm>
        </p:spPr>
        <p:txBody>
          <a:bodyPr vert="horz"/>
          <a:lstStyle/>
          <a:p>
            <a:r>
              <a:rPr lang="ja-JP" altLang="en-US" sz="2000">
                <a:latin typeface="+mn-ea"/>
              </a:rPr>
              <a:t>４</a:t>
            </a:r>
            <a:r>
              <a:rPr lang="en-US" altLang="ja-JP" sz="2000">
                <a:latin typeface="+mn-ea"/>
              </a:rPr>
              <a:t>.</a:t>
            </a:r>
            <a:r>
              <a:rPr lang="ja-JP" altLang="en-US" sz="2000">
                <a:latin typeface="+mn-ea"/>
              </a:rPr>
              <a:t>医療機関内のデジタル化後事務フローの全体像</a:t>
            </a:r>
          </a:p>
        </p:txBody>
      </p:sp>
      <p:sp>
        <p:nvSpPr>
          <p:cNvPr id="5" name="四角形: 角を丸くする 4">
            <a:extLst>
              <a:ext uri="{FF2B5EF4-FFF2-40B4-BE49-F238E27FC236}">
                <a16:creationId xmlns:a16="http://schemas.microsoft.com/office/drawing/2014/main" id="{F3EA5F5B-D62A-131B-E41A-C7322FEC8496}"/>
              </a:ext>
            </a:extLst>
          </p:cNvPr>
          <p:cNvSpPr/>
          <p:nvPr/>
        </p:nvSpPr>
        <p:spPr bwMode="auto">
          <a:xfrm>
            <a:off x="1325640" y="1805391"/>
            <a:ext cx="6369821" cy="2857081"/>
          </a:xfrm>
          <a:prstGeom prst="roundRect">
            <a:avLst>
              <a:gd name="adj" fmla="val 5175"/>
            </a:avLst>
          </a:prstGeom>
          <a:solidFill>
            <a:schemeClr val="accent1">
              <a:lumMod val="20000"/>
              <a:lumOff val="80000"/>
            </a:schemeClr>
          </a:solidFill>
          <a:ln w="28575" algn="ctr">
            <a:solidFill>
              <a:schemeClr val="tx2"/>
            </a:solidFill>
            <a:miter lim="800000"/>
            <a:headEnd/>
            <a:tailEnd/>
          </a:ln>
          <a:effectLst/>
        </p:spPr>
        <p:txBody>
          <a:bodyPr wrap="none" lIns="93600" tIns="46800" rIns="93600" bIns="468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mn-ea"/>
              <a:cs typeface="+mn-cs"/>
            </a:endParaRPr>
          </a:p>
        </p:txBody>
      </p:sp>
      <p:grpSp>
        <p:nvGrpSpPr>
          <p:cNvPr id="24" name="グループ化 23">
            <a:extLst>
              <a:ext uri="{FF2B5EF4-FFF2-40B4-BE49-F238E27FC236}">
                <a16:creationId xmlns:a16="http://schemas.microsoft.com/office/drawing/2014/main" id="{54253B6E-16FB-668B-666A-C5BED1DAAFD3}"/>
              </a:ext>
            </a:extLst>
          </p:cNvPr>
          <p:cNvGrpSpPr/>
          <p:nvPr/>
        </p:nvGrpSpPr>
        <p:grpSpPr>
          <a:xfrm>
            <a:off x="1593696" y="2784819"/>
            <a:ext cx="438436" cy="681848"/>
            <a:chOff x="7351365" y="2048331"/>
            <a:chExt cx="179872" cy="293846"/>
          </a:xfrm>
        </p:grpSpPr>
        <p:pic>
          <p:nvPicPr>
            <p:cNvPr id="26" name="図 25">
              <a:extLst>
                <a:ext uri="{FF2B5EF4-FFF2-40B4-BE49-F238E27FC236}">
                  <a16:creationId xmlns:a16="http://schemas.microsoft.com/office/drawing/2014/main" id="{4EB12411-2CAC-8047-C104-1E3CEE2FA8AF}"/>
                </a:ext>
              </a:extLst>
            </p:cNvPr>
            <p:cNvPicPr>
              <a:picLocks noChangeAspect="1"/>
            </p:cNvPicPr>
            <p:nvPr/>
          </p:nvPicPr>
          <p:blipFill>
            <a:blip r:embed="rId6">
              <a:duotone>
                <a:schemeClr val="accent1">
                  <a:shade val="45000"/>
                  <a:satMod val="135000"/>
                </a:schemeClr>
                <a:prstClr val="white"/>
              </a:duotone>
            </a:blip>
            <a:stretch>
              <a:fillRect/>
            </a:stretch>
          </p:blipFill>
          <p:spPr>
            <a:xfrm>
              <a:off x="7351365" y="2048331"/>
              <a:ext cx="179872" cy="293846"/>
            </a:xfrm>
            <a:prstGeom prst="rect">
              <a:avLst/>
            </a:prstGeom>
          </p:spPr>
        </p:pic>
        <p:sp>
          <p:nvSpPr>
            <p:cNvPr id="29" name="フリーフォーム: 図形 28">
              <a:extLst>
                <a:ext uri="{FF2B5EF4-FFF2-40B4-BE49-F238E27FC236}">
                  <a16:creationId xmlns:a16="http://schemas.microsoft.com/office/drawing/2014/main" id="{0F0A7F12-6432-2C2A-A526-38513D1F01DD}"/>
                </a:ext>
              </a:extLst>
            </p:cNvPr>
            <p:cNvSpPr/>
            <p:nvPr/>
          </p:nvSpPr>
          <p:spPr>
            <a:xfrm>
              <a:off x="7391901" y="2086913"/>
              <a:ext cx="106734" cy="137160"/>
            </a:xfrm>
            <a:custGeom>
              <a:avLst/>
              <a:gdLst>
                <a:gd name="connsiteX0" fmla="*/ 106680 w 106680"/>
                <a:gd name="connsiteY0" fmla="*/ 0 h 137160"/>
                <a:gd name="connsiteX1" fmla="*/ 13335 w 106680"/>
                <a:gd name="connsiteY1" fmla="*/ 1905 h 137160"/>
                <a:gd name="connsiteX2" fmla="*/ 0 w 106680"/>
                <a:gd name="connsiteY2" fmla="*/ 137160 h 137160"/>
                <a:gd name="connsiteX3" fmla="*/ 87630 w 106680"/>
                <a:gd name="connsiteY3" fmla="*/ 137160 h 137160"/>
                <a:gd name="connsiteX4" fmla="*/ 106680 w 106680"/>
                <a:gd name="connsiteY4" fmla="*/ 0 h 137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137160">
                  <a:moveTo>
                    <a:pt x="106680" y="0"/>
                  </a:moveTo>
                  <a:lnTo>
                    <a:pt x="13335" y="1905"/>
                  </a:lnTo>
                  <a:lnTo>
                    <a:pt x="0" y="137160"/>
                  </a:lnTo>
                  <a:lnTo>
                    <a:pt x="87630" y="137160"/>
                  </a:lnTo>
                  <a:lnTo>
                    <a:pt x="10668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marL="0" marR="0" lvl="0" indent="0" algn="l" defTabSz="914400" rtl="0" eaLnBrk="1" fontAlgn="auto" latinLnBrk="0" hangingPunct="1">
                <a:lnSpc>
                  <a:spcPct val="130000"/>
                </a:lnSpc>
                <a:spcBef>
                  <a:spcPts val="0"/>
                </a:spcBef>
                <a:spcAft>
                  <a:spcPts val="90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mn-ea"/>
                <a:cs typeface="+mn-cs"/>
              </a:endParaRPr>
            </a:p>
          </p:txBody>
        </p:sp>
        <p:sp>
          <p:nvSpPr>
            <p:cNvPr id="30" name="Freeform 8">
              <a:extLst>
                <a:ext uri="{FF2B5EF4-FFF2-40B4-BE49-F238E27FC236}">
                  <a16:creationId xmlns:a16="http://schemas.microsoft.com/office/drawing/2014/main" id="{AD6ABEAE-50FB-CE9B-3EEC-A7BC52AA07DD}"/>
                </a:ext>
              </a:extLst>
            </p:cNvPr>
            <p:cNvSpPr>
              <a:spLocks noEditPoints="1"/>
            </p:cNvSpPr>
            <p:nvPr/>
          </p:nvSpPr>
          <p:spPr bwMode="auto">
            <a:xfrm>
              <a:off x="7408443" y="2117716"/>
              <a:ext cx="67591" cy="73667"/>
            </a:xfrm>
            <a:custGeom>
              <a:avLst/>
              <a:gdLst>
                <a:gd name="T0" fmla="*/ 16 w 424"/>
                <a:gd name="T1" fmla="*/ 446 h 446"/>
                <a:gd name="T2" fmla="*/ 0 w 424"/>
                <a:gd name="T3" fmla="*/ 430 h 446"/>
                <a:gd name="T4" fmla="*/ 0 w 424"/>
                <a:gd name="T5" fmla="*/ 270 h 446"/>
                <a:gd name="T6" fmla="*/ 64 w 424"/>
                <a:gd name="T7" fmla="*/ 197 h 446"/>
                <a:gd name="T8" fmla="*/ 161 w 424"/>
                <a:gd name="T9" fmla="*/ 181 h 446"/>
                <a:gd name="T10" fmla="*/ 161 w 424"/>
                <a:gd name="T11" fmla="*/ 169 h 446"/>
                <a:gd name="T12" fmla="*/ 142 w 424"/>
                <a:gd name="T13" fmla="*/ 111 h 446"/>
                <a:gd name="T14" fmla="*/ 142 w 424"/>
                <a:gd name="T15" fmla="*/ 58 h 446"/>
                <a:gd name="T16" fmla="*/ 200 w 424"/>
                <a:gd name="T17" fmla="*/ 0 h 446"/>
                <a:gd name="T18" fmla="*/ 225 w 424"/>
                <a:gd name="T19" fmla="*/ 0 h 446"/>
                <a:gd name="T20" fmla="*/ 283 w 424"/>
                <a:gd name="T21" fmla="*/ 58 h 446"/>
                <a:gd name="T22" fmla="*/ 283 w 424"/>
                <a:gd name="T23" fmla="*/ 111 h 446"/>
                <a:gd name="T24" fmla="*/ 264 w 424"/>
                <a:gd name="T25" fmla="*/ 169 h 446"/>
                <a:gd name="T26" fmla="*/ 264 w 424"/>
                <a:gd name="T27" fmla="*/ 181 h 446"/>
                <a:gd name="T28" fmla="*/ 361 w 424"/>
                <a:gd name="T29" fmla="*/ 197 h 446"/>
                <a:gd name="T30" fmla="*/ 424 w 424"/>
                <a:gd name="T31" fmla="*/ 270 h 446"/>
                <a:gd name="T32" fmla="*/ 424 w 424"/>
                <a:gd name="T33" fmla="*/ 430 h 446"/>
                <a:gd name="T34" fmla="*/ 408 w 424"/>
                <a:gd name="T35" fmla="*/ 446 h 446"/>
                <a:gd name="T36" fmla="*/ 16 w 424"/>
                <a:gd name="T37" fmla="*/ 446 h 446"/>
                <a:gd name="T38" fmla="*/ 180 w 424"/>
                <a:gd name="T39" fmla="*/ 160 h 446"/>
                <a:gd name="T40" fmla="*/ 180 w 424"/>
                <a:gd name="T41" fmla="*/ 176 h 446"/>
                <a:gd name="T42" fmla="*/ 180 w 424"/>
                <a:gd name="T43" fmla="*/ 176 h 446"/>
                <a:gd name="T44" fmla="*/ 212 w 424"/>
                <a:gd name="T45" fmla="*/ 209 h 446"/>
                <a:gd name="T46" fmla="*/ 244 w 424"/>
                <a:gd name="T47" fmla="*/ 176 h 446"/>
                <a:gd name="T48" fmla="*/ 244 w 424"/>
                <a:gd name="T49" fmla="*/ 176 h 446"/>
                <a:gd name="T50" fmla="*/ 244 w 424"/>
                <a:gd name="T51" fmla="*/ 160 h 446"/>
                <a:gd name="T52" fmla="*/ 246 w 424"/>
                <a:gd name="T53" fmla="*/ 158 h 446"/>
                <a:gd name="T54" fmla="*/ 263 w 424"/>
                <a:gd name="T55" fmla="*/ 111 h 446"/>
                <a:gd name="T56" fmla="*/ 263 w 424"/>
                <a:gd name="T57" fmla="*/ 40 h 446"/>
                <a:gd name="T58" fmla="*/ 162 w 424"/>
                <a:gd name="T59" fmla="*/ 73 h 446"/>
                <a:gd name="T60" fmla="*/ 162 w 424"/>
                <a:gd name="T61" fmla="*/ 111 h 446"/>
                <a:gd name="T62" fmla="*/ 178 w 424"/>
                <a:gd name="T63" fmla="*/ 158 h 446"/>
                <a:gd name="T64" fmla="*/ 180 w 424"/>
                <a:gd name="T65" fmla="*/ 160 h 446"/>
                <a:gd name="T66" fmla="*/ 212 w 424"/>
                <a:gd name="T67" fmla="*/ 225 h 446"/>
                <a:gd name="T68" fmla="*/ 168 w 424"/>
                <a:gd name="T69" fmla="*/ 196 h 446"/>
                <a:gd name="T70" fmla="*/ 150 w 424"/>
                <a:gd name="T71" fmla="*/ 199 h 446"/>
                <a:gd name="T72" fmla="*/ 211 w 424"/>
                <a:gd name="T73" fmla="*/ 359 h 446"/>
                <a:gd name="T74" fmla="*/ 214 w 424"/>
                <a:gd name="T75" fmla="*/ 359 h 446"/>
                <a:gd name="T76" fmla="*/ 275 w 424"/>
                <a:gd name="T77" fmla="*/ 199 h 446"/>
                <a:gd name="T78" fmla="*/ 257 w 424"/>
                <a:gd name="T79" fmla="*/ 196 h 446"/>
                <a:gd name="T80" fmla="*/ 212 w 424"/>
                <a:gd name="T81" fmla="*/ 22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4" h="446">
                  <a:moveTo>
                    <a:pt x="16" y="446"/>
                  </a:moveTo>
                  <a:cubicBezTo>
                    <a:pt x="6" y="446"/>
                    <a:pt x="0" y="440"/>
                    <a:pt x="0" y="430"/>
                  </a:cubicBezTo>
                  <a:cubicBezTo>
                    <a:pt x="0" y="270"/>
                    <a:pt x="0" y="270"/>
                    <a:pt x="0" y="270"/>
                  </a:cubicBezTo>
                  <a:cubicBezTo>
                    <a:pt x="0" y="227"/>
                    <a:pt x="22" y="203"/>
                    <a:pt x="64" y="197"/>
                  </a:cubicBezTo>
                  <a:cubicBezTo>
                    <a:pt x="95" y="192"/>
                    <a:pt x="139" y="185"/>
                    <a:pt x="161" y="181"/>
                  </a:cubicBezTo>
                  <a:cubicBezTo>
                    <a:pt x="161" y="169"/>
                    <a:pt x="161" y="169"/>
                    <a:pt x="161" y="169"/>
                  </a:cubicBezTo>
                  <a:cubicBezTo>
                    <a:pt x="147" y="154"/>
                    <a:pt x="142" y="137"/>
                    <a:pt x="142" y="111"/>
                  </a:cubicBezTo>
                  <a:cubicBezTo>
                    <a:pt x="142" y="58"/>
                    <a:pt x="142" y="58"/>
                    <a:pt x="142" y="58"/>
                  </a:cubicBezTo>
                  <a:cubicBezTo>
                    <a:pt x="142" y="19"/>
                    <a:pt x="161" y="0"/>
                    <a:pt x="200" y="0"/>
                  </a:cubicBezTo>
                  <a:cubicBezTo>
                    <a:pt x="225" y="0"/>
                    <a:pt x="225" y="0"/>
                    <a:pt x="225" y="0"/>
                  </a:cubicBezTo>
                  <a:cubicBezTo>
                    <a:pt x="263" y="0"/>
                    <a:pt x="283" y="19"/>
                    <a:pt x="283" y="58"/>
                  </a:cubicBezTo>
                  <a:cubicBezTo>
                    <a:pt x="283" y="111"/>
                    <a:pt x="283" y="111"/>
                    <a:pt x="283" y="111"/>
                  </a:cubicBezTo>
                  <a:cubicBezTo>
                    <a:pt x="283" y="137"/>
                    <a:pt x="277" y="154"/>
                    <a:pt x="264" y="169"/>
                  </a:cubicBezTo>
                  <a:cubicBezTo>
                    <a:pt x="264" y="181"/>
                    <a:pt x="264" y="181"/>
                    <a:pt x="264" y="181"/>
                  </a:cubicBezTo>
                  <a:cubicBezTo>
                    <a:pt x="286" y="185"/>
                    <a:pt x="330" y="192"/>
                    <a:pt x="361" y="197"/>
                  </a:cubicBezTo>
                  <a:cubicBezTo>
                    <a:pt x="403" y="203"/>
                    <a:pt x="424" y="227"/>
                    <a:pt x="424" y="270"/>
                  </a:cubicBezTo>
                  <a:cubicBezTo>
                    <a:pt x="424" y="430"/>
                    <a:pt x="424" y="430"/>
                    <a:pt x="424" y="430"/>
                  </a:cubicBezTo>
                  <a:cubicBezTo>
                    <a:pt x="424" y="440"/>
                    <a:pt x="419" y="446"/>
                    <a:pt x="408" y="446"/>
                  </a:cubicBezTo>
                  <a:lnTo>
                    <a:pt x="16" y="446"/>
                  </a:lnTo>
                  <a:close/>
                  <a:moveTo>
                    <a:pt x="180" y="160"/>
                  </a:moveTo>
                  <a:cubicBezTo>
                    <a:pt x="180" y="176"/>
                    <a:pt x="180" y="176"/>
                    <a:pt x="180" y="176"/>
                  </a:cubicBezTo>
                  <a:cubicBezTo>
                    <a:pt x="180" y="176"/>
                    <a:pt x="180" y="176"/>
                    <a:pt x="180" y="176"/>
                  </a:cubicBezTo>
                  <a:cubicBezTo>
                    <a:pt x="180" y="196"/>
                    <a:pt x="193" y="209"/>
                    <a:pt x="212" y="209"/>
                  </a:cubicBezTo>
                  <a:cubicBezTo>
                    <a:pt x="232" y="209"/>
                    <a:pt x="244" y="196"/>
                    <a:pt x="244" y="176"/>
                  </a:cubicBezTo>
                  <a:cubicBezTo>
                    <a:pt x="244" y="176"/>
                    <a:pt x="244" y="176"/>
                    <a:pt x="244" y="176"/>
                  </a:cubicBezTo>
                  <a:cubicBezTo>
                    <a:pt x="244" y="160"/>
                    <a:pt x="244" y="160"/>
                    <a:pt x="244" y="160"/>
                  </a:cubicBezTo>
                  <a:cubicBezTo>
                    <a:pt x="246" y="158"/>
                    <a:pt x="246" y="158"/>
                    <a:pt x="246" y="158"/>
                  </a:cubicBezTo>
                  <a:cubicBezTo>
                    <a:pt x="256" y="148"/>
                    <a:pt x="263" y="137"/>
                    <a:pt x="263" y="111"/>
                  </a:cubicBezTo>
                  <a:cubicBezTo>
                    <a:pt x="263" y="40"/>
                    <a:pt x="263" y="40"/>
                    <a:pt x="263" y="40"/>
                  </a:cubicBezTo>
                  <a:cubicBezTo>
                    <a:pt x="162" y="73"/>
                    <a:pt x="162" y="73"/>
                    <a:pt x="162" y="73"/>
                  </a:cubicBezTo>
                  <a:cubicBezTo>
                    <a:pt x="162" y="111"/>
                    <a:pt x="162" y="111"/>
                    <a:pt x="162" y="111"/>
                  </a:cubicBezTo>
                  <a:cubicBezTo>
                    <a:pt x="162" y="137"/>
                    <a:pt x="168" y="148"/>
                    <a:pt x="178" y="158"/>
                  </a:cubicBezTo>
                  <a:lnTo>
                    <a:pt x="180" y="160"/>
                  </a:lnTo>
                  <a:close/>
                  <a:moveTo>
                    <a:pt x="212" y="225"/>
                  </a:moveTo>
                  <a:cubicBezTo>
                    <a:pt x="191" y="225"/>
                    <a:pt x="175" y="214"/>
                    <a:pt x="168" y="196"/>
                  </a:cubicBezTo>
                  <a:cubicBezTo>
                    <a:pt x="164" y="197"/>
                    <a:pt x="158" y="198"/>
                    <a:pt x="150" y="199"/>
                  </a:cubicBezTo>
                  <a:cubicBezTo>
                    <a:pt x="211" y="359"/>
                    <a:pt x="211" y="359"/>
                    <a:pt x="211" y="359"/>
                  </a:cubicBezTo>
                  <a:cubicBezTo>
                    <a:pt x="214" y="359"/>
                    <a:pt x="214" y="359"/>
                    <a:pt x="214" y="359"/>
                  </a:cubicBezTo>
                  <a:cubicBezTo>
                    <a:pt x="275" y="199"/>
                    <a:pt x="275" y="199"/>
                    <a:pt x="275" y="199"/>
                  </a:cubicBezTo>
                  <a:cubicBezTo>
                    <a:pt x="267" y="198"/>
                    <a:pt x="261" y="197"/>
                    <a:pt x="257" y="196"/>
                  </a:cubicBezTo>
                  <a:cubicBezTo>
                    <a:pt x="250" y="214"/>
                    <a:pt x="233" y="225"/>
                    <a:pt x="212" y="225"/>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n-ea"/>
                <a:cs typeface="+mn-cs"/>
              </a:endParaRPr>
            </a:p>
          </p:txBody>
        </p:sp>
      </p:grpSp>
      <p:sp>
        <p:nvSpPr>
          <p:cNvPr id="31" name="テキスト ボックス 30">
            <a:extLst>
              <a:ext uri="{FF2B5EF4-FFF2-40B4-BE49-F238E27FC236}">
                <a16:creationId xmlns:a16="http://schemas.microsoft.com/office/drawing/2014/main" id="{2D9F7CA1-B7AF-7CF1-60A6-6868611F7373}"/>
              </a:ext>
            </a:extLst>
          </p:cNvPr>
          <p:cNvSpPr txBox="1"/>
          <p:nvPr/>
        </p:nvSpPr>
        <p:spPr>
          <a:xfrm>
            <a:off x="1337465" y="3505187"/>
            <a:ext cx="96272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mn-ea"/>
                <a:cs typeface="+mn-cs"/>
              </a:rPr>
              <a:t>顔認証付き</a:t>
            </a:r>
            <a:endParaRPr kumimoji="1" lang="en-US" altLang="ja-JP" sz="1200" b="0" i="0" u="none" strike="noStrike" kern="1200" cap="none" spc="0" normalizeH="0" baseline="0" noProof="0">
              <a:ln>
                <a:noFill/>
              </a:ln>
              <a:solidFill>
                <a:srgbClr val="000000"/>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mn-ea"/>
                <a:cs typeface="+mn-cs"/>
              </a:rPr>
              <a:t>カード</a:t>
            </a:r>
            <a:br>
              <a:rPr kumimoji="1" lang="en-US" altLang="ja-JP" sz="1200" b="0" i="0" u="none" strike="noStrike" kern="1200" cap="none" spc="0" normalizeH="0" baseline="0" noProof="0">
                <a:ln>
                  <a:noFill/>
                </a:ln>
                <a:solidFill>
                  <a:srgbClr val="000000"/>
                </a:solidFill>
                <a:effectLst/>
                <a:uLnTx/>
                <a:uFillTx/>
                <a:latin typeface="+mn-ea"/>
                <a:cs typeface="+mn-cs"/>
              </a:rPr>
            </a:br>
            <a:r>
              <a:rPr kumimoji="1" lang="ja-JP" altLang="en-US" sz="1200" b="0" i="0" u="none" strike="noStrike" kern="1200" cap="none" spc="0" normalizeH="0" baseline="0" noProof="0">
                <a:ln>
                  <a:noFill/>
                </a:ln>
                <a:solidFill>
                  <a:srgbClr val="000000"/>
                </a:solidFill>
                <a:effectLst/>
                <a:uLnTx/>
                <a:uFillTx/>
                <a:latin typeface="+mn-ea"/>
                <a:cs typeface="+mn-cs"/>
              </a:rPr>
              <a:t>リーダー</a:t>
            </a:r>
          </a:p>
        </p:txBody>
      </p:sp>
      <p:cxnSp>
        <p:nvCxnSpPr>
          <p:cNvPr id="33" name="直線コネクタ 32">
            <a:extLst>
              <a:ext uri="{FF2B5EF4-FFF2-40B4-BE49-F238E27FC236}">
                <a16:creationId xmlns:a16="http://schemas.microsoft.com/office/drawing/2014/main" id="{75831EA9-E926-A0A2-FC8C-22CE83CA612C}"/>
              </a:ext>
            </a:extLst>
          </p:cNvPr>
          <p:cNvCxnSpPr>
            <a:cxnSpLocks/>
          </p:cNvCxnSpPr>
          <p:nvPr/>
        </p:nvCxnSpPr>
        <p:spPr bwMode="auto">
          <a:xfrm>
            <a:off x="1019751" y="3125743"/>
            <a:ext cx="549049" cy="0"/>
          </a:xfrm>
          <a:prstGeom prst="line">
            <a:avLst/>
          </a:prstGeom>
          <a:noFill/>
          <a:ln w="22225" cap="flat" cmpd="sng" algn="ctr">
            <a:solidFill>
              <a:schemeClr val="tx2"/>
            </a:solidFill>
            <a:prstDash val="sysDash"/>
            <a:round/>
            <a:headEnd type="none" w="med" len="med"/>
            <a:tailEnd type="arrow" w="med" len="med"/>
          </a:ln>
          <a:effectLst/>
        </p:spPr>
      </p:cxnSp>
      <p:sp>
        <p:nvSpPr>
          <p:cNvPr id="34" name="四角形: 角を丸くする 33">
            <a:extLst>
              <a:ext uri="{FF2B5EF4-FFF2-40B4-BE49-F238E27FC236}">
                <a16:creationId xmlns:a16="http://schemas.microsoft.com/office/drawing/2014/main" id="{22771823-86DA-4A79-593F-E27C7DE7AB1B}"/>
              </a:ext>
            </a:extLst>
          </p:cNvPr>
          <p:cNvSpPr/>
          <p:nvPr/>
        </p:nvSpPr>
        <p:spPr bwMode="auto">
          <a:xfrm>
            <a:off x="2243152" y="1918016"/>
            <a:ext cx="2412128" cy="535632"/>
          </a:xfrm>
          <a:prstGeom prst="roundRect">
            <a:avLst/>
          </a:prstGeom>
          <a:solidFill>
            <a:srgbClr val="00B0F0"/>
          </a:solidFill>
          <a:ln w="25400" algn="ctr">
            <a:solidFill>
              <a:srgbClr val="00B0F0"/>
            </a:solidFill>
            <a:miter lim="800000"/>
            <a:headEnd/>
            <a:tailEnd/>
          </a:ln>
          <a:effectLst/>
        </p:spPr>
        <p:txBody>
          <a:bodyPr wrap="none" lIns="93600" tIns="46800" rIns="93600" bIns="468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FFFFF"/>
                </a:solidFill>
                <a:effectLst/>
                <a:uLnTx/>
                <a:uFillTx/>
                <a:latin typeface="+mn-ea"/>
                <a:cs typeface="+mn-cs"/>
              </a:rPr>
              <a:t>　　予防接種の</a:t>
            </a:r>
            <a:endParaRPr kumimoji="1" lang="en-US" altLang="ja-JP" sz="1400" b="1" i="0" u="none" strike="noStrike" kern="1200" cap="none" spc="0" normalizeH="0" baseline="0" noProof="0">
              <a:ln>
                <a:noFill/>
              </a:ln>
              <a:solidFill>
                <a:srgbClr val="FFFFFF"/>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FFFFF"/>
                </a:solidFill>
                <a:effectLst/>
                <a:uLnTx/>
                <a:uFillTx/>
                <a:latin typeface="+mn-ea"/>
                <a:cs typeface="+mn-cs"/>
              </a:rPr>
              <a:t>　　　　　資格確認</a:t>
            </a:r>
          </a:p>
        </p:txBody>
      </p:sp>
      <p:sp>
        <p:nvSpPr>
          <p:cNvPr id="36" name="正方形/長方形 35">
            <a:extLst>
              <a:ext uri="{FF2B5EF4-FFF2-40B4-BE49-F238E27FC236}">
                <a16:creationId xmlns:a16="http://schemas.microsoft.com/office/drawing/2014/main" id="{24FEF563-A5B1-227E-1A9E-6C0EEB628C28}"/>
              </a:ext>
            </a:extLst>
          </p:cNvPr>
          <p:cNvSpPr/>
          <p:nvPr/>
        </p:nvSpPr>
        <p:spPr bwMode="auto">
          <a:xfrm>
            <a:off x="2259869" y="2400128"/>
            <a:ext cx="2393406" cy="2123791"/>
          </a:xfrm>
          <a:prstGeom prst="rect">
            <a:avLst/>
          </a:prstGeom>
          <a:solidFill>
            <a:schemeClr val="bg1"/>
          </a:solidFill>
          <a:ln w="22225" algn="ctr">
            <a:solidFill>
              <a:srgbClr val="00B0F0"/>
            </a:solidFill>
            <a:miter lim="800000"/>
            <a:headEnd/>
            <a:tailEnd/>
          </a:ln>
          <a:effectLst/>
        </p:spPr>
        <p:txBody>
          <a:bodyPr wrap="none" lIns="93600" tIns="46800" rIns="93600" bIns="468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mn-ea"/>
              <a:cs typeface="+mn-cs"/>
            </a:endParaRPr>
          </a:p>
        </p:txBody>
      </p:sp>
      <p:sp>
        <p:nvSpPr>
          <p:cNvPr id="37" name="四角形: 角を丸くする 36">
            <a:extLst>
              <a:ext uri="{FF2B5EF4-FFF2-40B4-BE49-F238E27FC236}">
                <a16:creationId xmlns:a16="http://schemas.microsoft.com/office/drawing/2014/main" id="{494A279A-9439-86F2-76A1-0C6F86D03CEF}"/>
              </a:ext>
            </a:extLst>
          </p:cNvPr>
          <p:cNvSpPr/>
          <p:nvPr/>
        </p:nvSpPr>
        <p:spPr bwMode="auto">
          <a:xfrm>
            <a:off x="2325142" y="3374663"/>
            <a:ext cx="2256164" cy="982246"/>
          </a:xfrm>
          <a:prstGeom prst="roundRect">
            <a:avLst>
              <a:gd name="adj" fmla="val 8909"/>
            </a:avLst>
          </a:prstGeom>
          <a:solidFill>
            <a:schemeClr val="bg1"/>
          </a:solidFill>
          <a:ln w="25400" algn="ctr">
            <a:solidFill>
              <a:schemeClr val="bg2">
                <a:lumMod val="50000"/>
              </a:schemeClr>
            </a:solidFill>
            <a:miter lim="800000"/>
            <a:headEnd/>
            <a:tailEnd/>
          </a:ln>
          <a:effectLst/>
        </p:spPr>
        <p:txBody>
          <a:bodyPr wrap="none" lIns="93600" tIns="46800" rIns="93600" bIns="468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a:ln>
                <a:noFill/>
              </a:ln>
              <a:solidFill>
                <a:srgbClr val="000000"/>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mn-ea"/>
                <a:cs typeface="+mn-cs"/>
              </a:rPr>
              <a:t>予防接種の資格の確認</a:t>
            </a:r>
            <a:endParaRPr kumimoji="1" lang="en-US" altLang="ja-JP" sz="1200" b="1" i="0" u="none" strike="noStrike" kern="1200" cap="none" spc="0" normalizeH="0" baseline="0" noProof="0">
              <a:ln>
                <a:noFill/>
              </a:ln>
              <a:solidFill>
                <a:srgbClr val="000000"/>
              </a:solidFill>
              <a:effectLst/>
              <a:uLnTx/>
              <a:uFillTx/>
              <a:latin typeface="+mn-ea"/>
              <a:cs typeface="+mn-cs"/>
            </a:endParaRPr>
          </a:p>
          <a:p>
            <a:pPr marR="0" lvl="0" algn="l" defTabSz="914400" rtl="0" eaLnBrk="1" fontAlgn="auto" latinLnBrk="0" hangingPunct="1">
              <a:lnSpc>
                <a:spcPct val="100000"/>
              </a:lnSpc>
              <a:spcBef>
                <a:spcPts val="600"/>
              </a:spcBef>
              <a:spcAft>
                <a:spcPts val="0"/>
              </a:spcAft>
              <a:buClrTx/>
              <a:buSzTx/>
              <a:buFont typeface="メイリオ" panose="020B0604030504040204" pitchFamily="50" charset="-128"/>
              <a:buChar char="‣"/>
              <a:tabLst/>
              <a:defRPr/>
            </a:pPr>
            <a:r>
              <a:rPr kumimoji="1" lang="ja-JP" altLang="en-US" sz="1100" b="1" i="0" u="none" strike="noStrike" kern="1200" cap="none" spc="0" normalizeH="0" baseline="0" noProof="0">
                <a:ln>
                  <a:noFill/>
                </a:ln>
                <a:solidFill>
                  <a:srgbClr val="000000"/>
                </a:solidFill>
                <a:effectLst/>
                <a:uLnTx/>
                <a:uFillTx/>
                <a:latin typeface="+mn-ea"/>
                <a:cs typeface="+mn-cs"/>
              </a:rPr>
              <a:t>本人確認結果から対象者の選択</a:t>
            </a:r>
          </a:p>
          <a:p>
            <a:pPr marR="0" lvl="0" algn="l" defTabSz="914400" rtl="0" eaLnBrk="1" fontAlgn="auto" latinLnBrk="0" hangingPunct="1">
              <a:lnSpc>
                <a:spcPct val="100000"/>
              </a:lnSpc>
              <a:spcBef>
                <a:spcPts val="600"/>
              </a:spcBef>
              <a:spcAft>
                <a:spcPts val="0"/>
              </a:spcAft>
              <a:buClrTx/>
              <a:buSzTx/>
              <a:buFont typeface="メイリオ" panose="020B0604030504040204" pitchFamily="50" charset="-128"/>
              <a:buChar char="‣"/>
              <a:tabLst/>
              <a:defRPr/>
            </a:pPr>
            <a:r>
              <a:rPr kumimoji="1" lang="ja-JP" altLang="en-US" sz="1100" b="1" i="0" u="none" strike="noStrike" kern="1200" cap="none" spc="0" normalizeH="0" baseline="0" noProof="0">
                <a:ln>
                  <a:noFill/>
                </a:ln>
                <a:solidFill>
                  <a:srgbClr val="000000"/>
                </a:solidFill>
                <a:effectLst/>
                <a:uLnTx/>
                <a:uFillTx/>
                <a:latin typeface="+mn-ea"/>
                <a:cs typeface="+mn-cs"/>
              </a:rPr>
              <a:t>予診票の確認</a:t>
            </a:r>
            <a:endParaRPr kumimoji="1" lang="en-US" altLang="ja-JP" sz="1100" b="1" i="0" u="none" strike="noStrike" kern="1200" cap="none" spc="0" normalizeH="0" baseline="0" noProof="0">
              <a:ln>
                <a:noFill/>
              </a:ln>
              <a:solidFill>
                <a:srgbClr val="000000"/>
              </a:solidFill>
              <a:effectLst/>
              <a:uLnTx/>
              <a:uFillTx/>
              <a:latin typeface="+mn-ea"/>
              <a:cs typeface="+mn-cs"/>
            </a:endParaRPr>
          </a:p>
          <a:p>
            <a:pPr marR="0" lvl="0" algn="l" defTabSz="914400" rtl="0" eaLnBrk="1" fontAlgn="auto" latinLnBrk="0" hangingPunct="1">
              <a:lnSpc>
                <a:spcPct val="100000"/>
              </a:lnSpc>
              <a:spcBef>
                <a:spcPts val="600"/>
              </a:spcBef>
              <a:spcAft>
                <a:spcPts val="0"/>
              </a:spcAft>
              <a:buClrTx/>
              <a:buSzTx/>
              <a:buFont typeface="メイリオ" panose="020B0604030504040204" pitchFamily="50" charset="-128"/>
              <a:buChar char="‣"/>
              <a:tabLst/>
              <a:defRPr/>
            </a:pPr>
            <a:r>
              <a:rPr kumimoji="1" lang="ja-JP" altLang="en-US" sz="1100" b="1" i="0" u="none" strike="noStrike" kern="1200" cap="none" spc="0" normalizeH="0" baseline="0" noProof="0">
                <a:ln>
                  <a:noFill/>
                </a:ln>
                <a:solidFill>
                  <a:srgbClr val="000000"/>
                </a:solidFill>
                <a:effectLst/>
                <a:uLnTx/>
                <a:uFillTx/>
                <a:latin typeface="+mn-ea"/>
                <a:cs typeface="+mn-cs"/>
              </a:rPr>
              <a:t>接種間隔の確認</a:t>
            </a:r>
            <a:endParaRPr kumimoji="1" lang="en-US" altLang="ja-JP" sz="1100" b="1" i="0" u="none" strike="noStrike" kern="1200" cap="none" spc="0" normalizeH="0" baseline="0" noProof="0">
              <a:ln>
                <a:noFill/>
              </a:ln>
              <a:solidFill>
                <a:srgbClr val="000000"/>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a:ln>
                <a:noFill/>
              </a:ln>
              <a:solidFill>
                <a:srgbClr val="000000"/>
              </a:solidFill>
              <a:effectLst/>
              <a:uLnTx/>
              <a:uFillTx/>
              <a:latin typeface="+mn-ea"/>
              <a:cs typeface="+mn-cs"/>
            </a:endParaRPr>
          </a:p>
        </p:txBody>
      </p:sp>
      <p:sp>
        <p:nvSpPr>
          <p:cNvPr id="39" name="テキスト ボックス 38">
            <a:extLst>
              <a:ext uri="{FF2B5EF4-FFF2-40B4-BE49-F238E27FC236}">
                <a16:creationId xmlns:a16="http://schemas.microsoft.com/office/drawing/2014/main" id="{51A5BB88-B7E3-C207-D354-82F7B8BD2358}"/>
              </a:ext>
            </a:extLst>
          </p:cNvPr>
          <p:cNvSpPr txBox="1"/>
          <p:nvPr/>
        </p:nvSpPr>
        <p:spPr>
          <a:xfrm>
            <a:off x="2316149" y="3023495"/>
            <a:ext cx="2276881" cy="301109"/>
          </a:xfrm>
          <a:prstGeom prst="roundRect">
            <a:avLst>
              <a:gd name="adj" fmla="val 13961"/>
            </a:avLst>
          </a:prstGeom>
          <a:solidFill>
            <a:srgbClr val="D3FAFF"/>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mn-ea"/>
                <a:cs typeface="+mn-cs"/>
              </a:rPr>
              <a:t>医療機関アプリ　等</a:t>
            </a:r>
          </a:p>
        </p:txBody>
      </p:sp>
      <p:cxnSp>
        <p:nvCxnSpPr>
          <p:cNvPr id="52" name="直線コネクタ 51">
            <a:extLst>
              <a:ext uri="{FF2B5EF4-FFF2-40B4-BE49-F238E27FC236}">
                <a16:creationId xmlns:a16="http://schemas.microsoft.com/office/drawing/2014/main" id="{5DC8AB30-518A-0682-28C5-040DEF7152AC}"/>
              </a:ext>
            </a:extLst>
          </p:cNvPr>
          <p:cNvCxnSpPr>
            <a:cxnSpLocks/>
          </p:cNvCxnSpPr>
          <p:nvPr/>
        </p:nvCxnSpPr>
        <p:spPr bwMode="auto">
          <a:xfrm>
            <a:off x="2025662" y="3125743"/>
            <a:ext cx="197198" cy="0"/>
          </a:xfrm>
          <a:prstGeom prst="line">
            <a:avLst/>
          </a:prstGeom>
          <a:noFill/>
          <a:ln w="22225" cap="flat" cmpd="sng" algn="ctr">
            <a:solidFill>
              <a:schemeClr val="tx2"/>
            </a:solidFill>
            <a:prstDash val="sysDash"/>
            <a:round/>
            <a:headEnd type="none" w="med" len="med"/>
            <a:tailEnd type="arrow" w="med" len="med"/>
          </a:ln>
          <a:effectLst/>
        </p:spPr>
      </p:cxnSp>
      <p:sp>
        <p:nvSpPr>
          <p:cNvPr id="53" name="四角形: 角を丸くする 52">
            <a:extLst>
              <a:ext uri="{FF2B5EF4-FFF2-40B4-BE49-F238E27FC236}">
                <a16:creationId xmlns:a16="http://schemas.microsoft.com/office/drawing/2014/main" id="{91708765-BFD3-3DE5-9100-7EBED6F31D8C}"/>
              </a:ext>
            </a:extLst>
          </p:cNvPr>
          <p:cNvSpPr/>
          <p:nvPr/>
        </p:nvSpPr>
        <p:spPr bwMode="auto">
          <a:xfrm>
            <a:off x="4951787" y="1918016"/>
            <a:ext cx="2581021" cy="534988"/>
          </a:xfrm>
          <a:prstGeom prst="roundRect">
            <a:avLst/>
          </a:prstGeom>
          <a:solidFill>
            <a:srgbClr val="00B0F0"/>
          </a:solidFill>
          <a:ln w="25400" algn="ctr">
            <a:solidFill>
              <a:srgbClr val="00B0F0"/>
            </a:solidFill>
            <a:miter lim="800000"/>
            <a:headEnd/>
            <a:tailEnd/>
          </a:ln>
          <a:effectLst/>
        </p:spPr>
        <p:txBody>
          <a:bodyPr wrap="none" lIns="93600" tIns="46800" rIns="93600" bIns="468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FFFFF"/>
                </a:solidFill>
                <a:effectLst/>
                <a:uLnTx/>
                <a:uFillTx/>
                <a:latin typeface="+mn-ea"/>
                <a:cs typeface="+mn-cs"/>
              </a:rPr>
              <a:t>　　　予診・接種・</a:t>
            </a:r>
            <a:endParaRPr kumimoji="1" lang="en-US" altLang="ja-JP" sz="1400" b="1" i="0" u="none" strike="noStrike" kern="1200" cap="none" spc="0" normalizeH="0" baseline="0" noProof="0">
              <a:ln>
                <a:noFill/>
              </a:ln>
              <a:solidFill>
                <a:srgbClr val="FFFFFF"/>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FFFFF"/>
                </a:solidFill>
                <a:effectLst/>
                <a:uLnTx/>
                <a:uFillTx/>
                <a:latin typeface="+mn-ea"/>
                <a:cs typeface="+mn-cs"/>
              </a:rPr>
              <a:t>　　　　　記録登録</a:t>
            </a:r>
          </a:p>
        </p:txBody>
      </p:sp>
      <p:sp>
        <p:nvSpPr>
          <p:cNvPr id="55" name="正方形/長方形 54">
            <a:extLst>
              <a:ext uri="{FF2B5EF4-FFF2-40B4-BE49-F238E27FC236}">
                <a16:creationId xmlns:a16="http://schemas.microsoft.com/office/drawing/2014/main" id="{B37E1A34-210B-3246-BC0F-4E4EE9D86808}"/>
              </a:ext>
            </a:extLst>
          </p:cNvPr>
          <p:cNvSpPr/>
          <p:nvPr/>
        </p:nvSpPr>
        <p:spPr bwMode="auto">
          <a:xfrm>
            <a:off x="4957421" y="2405788"/>
            <a:ext cx="2581021" cy="2112472"/>
          </a:xfrm>
          <a:prstGeom prst="rect">
            <a:avLst/>
          </a:prstGeom>
          <a:solidFill>
            <a:schemeClr val="bg1"/>
          </a:solidFill>
          <a:ln w="22225" algn="ctr">
            <a:solidFill>
              <a:srgbClr val="00B0F0"/>
            </a:solidFill>
            <a:miter lim="800000"/>
            <a:headEnd/>
            <a:tailEnd/>
          </a:ln>
          <a:effectLst/>
        </p:spPr>
        <p:txBody>
          <a:bodyPr wrap="none" lIns="93600" tIns="46800" rIns="93600" bIns="468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srgbClr val="000000"/>
              </a:solidFill>
              <a:effectLst/>
              <a:uLnTx/>
              <a:uFillTx/>
              <a:latin typeface="+mn-ea"/>
              <a:cs typeface="+mn-cs"/>
            </a:endParaRPr>
          </a:p>
        </p:txBody>
      </p:sp>
      <p:sp>
        <p:nvSpPr>
          <p:cNvPr id="57" name="四角形: 角を丸くする 56">
            <a:extLst>
              <a:ext uri="{FF2B5EF4-FFF2-40B4-BE49-F238E27FC236}">
                <a16:creationId xmlns:a16="http://schemas.microsoft.com/office/drawing/2014/main" id="{61913AD3-72FB-E91E-0350-20089FA7DA15}"/>
              </a:ext>
            </a:extLst>
          </p:cNvPr>
          <p:cNvSpPr/>
          <p:nvPr/>
        </p:nvSpPr>
        <p:spPr bwMode="auto">
          <a:xfrm>
            <a:off x="5446093" y="3451207"/>
            <a:ext cx="1556336" cy="269752"/>
          </a:xfrm>
          <a:prstGeom prst="roundRect">
            <a:avLst>
              <a:gd name="adj" fmla="val 10628"/>
            </a:avLst>
          </a:prstGeom>
          <a:solidFill>
            <a:schemeClr val="bg1"/>
          </a:solidFill>
          <a:ln w="25400" algn="ctr">
            <a:solidFill>
              <a:schemeClr val="bg2">
                <a:lumMod val="50000"/>
              </a:schemeClr>
            </a:solidFill>
            <a:miter lim="800000"/>
            <a:headEnd/>
            <a:tailEnd/>
          </a:ln>
          <a:effectLst/>
        </p:spPr>
        <p:txBody>
          <a:bodyPr wrap="none" lIns="93600" tIns="46800" rIns="93600" bIns="468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mn-ea"/>
                <a:cs typeface="+mn-cs"/>
              </a:rPr>
              <a:t>予診の実施</a:t>
            </a:r>
            <a:endParaRPr kumimoji="1" lang="en-US" altLang="ja-JP" sz="1200" b="1" i="0" u="none" strike="noStrike" kern="1200" cap="none" spc="0" normalizeH="0" baseline="0" noProof="0">
              <a:ln>
                <a:noFill/>
              </a:ln>
              <a:solidFill>
                <a:srgbClr val="000000"/>
              </a:solidFill>
              <a:effectLst/>
              <a:uLnTx/>
              <a:uFillTx/>
              <a:latin typeface="+mn-ea"/>
              <a:cs typeface="+mn-cs"/>
            </a:endParaRPr>
          </a:p>
        </p:txBody>
      </p:sp>
      <p:sp>
        <p:nvSpPr>
          <p:cNvPr id="64" name="四角形: 角を丸くする 63">
            <a:extLst>
              <a:ext uri="{FF2B5EF4-FFF2-40B4-BE49-F238E27FC236}">
                <a16:creationId xmlns:a16="http://schemas.microsoft.com/office/drawing/2014/main" id="{9EBACE03-907C-BF5D-5863-AB76FB597EC0}"/>
              </a:ext>
            </a:extLst>
          </p:cNvPr>
          <p:cNvSpPr/>
          <p:nvPr/>
        </p:nvSpPr>
        <p:spPr bwMode="auto">
          <a:xfrm>
            <a:off x="5446093" y="4128130"/>
            <a:ext cx="1556336" cy="269752"/>
          </a:xfrm>
          <a:prstGeom prst="roundRect">
            <a:avLst>
              <a:gd name="adj" fmla="val 10628"/>
            </a:avLst>
          </a:prstGeom>
          <a:solidFill>
            <a:schemeClr val="bg1"/>
          </a:solidFill>
          <a:ln w="25400" algn="ctr">
            <a:solidFill>
              <a:schemeClr val="bg2">
                <a:lumMod val="50000"/>
              </a:schemeClr>
            </a:solidFill>
            <a:miter lim="800000"/>
            <a:headEnd/>
            <a:tailEnd/>
          </a:ln>
          <a:effectLst/>
        </p:spPr>
        <p:txBody>
          <a:bodyPr wrap="none" lIns="93600" tIns="46800" rIns="93600" bIns="468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mn-ea"/>
                <a:cs typeface="+mn-cs"/>
              </a:rPr>
              <a:t>接種記録の登録</a:t>
            </a:r>
            <a:endParaRPr kumimoji="1" lang="en-US" altLang="ja-JP" sz="1200" b="1" i="0" u="none" strike="noStrike" kern="1200" cap="none" spc="0" normalizeH="0" baseline="0" noProof="0">
              <a:ln>
                <a:noFill/>
              </a:ln>
              <a:solidFill>
                <a:srgbClr val="000000"/>
              </a:solidFill>
              <a:effectLst/>
              <a:uLnTx/>
              <a:uFillTx/>
              <a:latin typeface="+mn-ea"/>
              <a:cs typeface="+mn-cs"/>
            </a:endParaRPr>
          </a:p>
        </p:txBody>
      </p:sp>
      <p:sp>
        <p:nvSpPr>
          <p:cNvPr id="65" name="四角形: 角を丸くする 64">
            <a:extLst>
              <a:ext uri="{FF2B5EF4-FFF2-40B4-BE49-F238E27FC236}">
                <a16:creationId xmlns:a16="http://schemas.microsoft.com/office/drawing/2014/main" id="{5CBD1F35-E4E0-2083-E826-0BD02ADE47F0}"/>
              </a:ext>
            </a:extLst>
          </p:cNvPr>
          <p:cNvSpPr/>
          <p:nvPr/>
        </p:nvSpPr>
        <p:spPr bwMode="auto">
          <a:xfrm>
            <a:off x="5446093" y="3791229"/>
            <a:ext cx="1556336" cy="269752"/>
          </a:xfrm>
          <a:prstGeom prst="roundRect">
            <a:avLst>
              <a:gd name="adj" fmla="val 10628"/>
            </a:avLst>
          </a:prstGeom>
          <a:solidFill>
            <a:schemeClr val="bg1"/>
          </a:solidFill>
          <a:ln w="25400" algn="ctr">
            <a:solidFill>
              <a:schemeClr val="bg2">
                <a:lumMod val="50000"/>
              </a:schemeClr>
            </a:solidFill>
            <a:miter lim="800000"/>
            <a:headEnd/>
            <a:tailEnd/>
          </a:ln>
          <a:effectLst/>
        </p:spPr>
        <p:txBody>
          <a:bodyPr wrap="none" lIns="93600" tIns="46800" rIns="93600" bIns="468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mn-ea"/>
                <a:cs typeface="+mn-cs"/>
              </a:rPr>
              <a:t>予防接種の実施</a:t>
            </a:r>
            <a:endParaRPr kumimoji="1" lang="en-US" altLang="ja-JP" sz="1200" b="1" i="0" u="none" strike="noStrike" kern="1200" cap="none" spc="0" normalizeH="0" baseline="0" noProof="0">
              <a:ln>
                <a:noFill/>
              </a:ln>
              <a:solidFill>
                <a:srgbClr val="000000"/>
              </a:solidFill>
              <a:effectLst/>
              <a:uLnTx/>
              <a:uFillTx/>
              <a:latin typeface="+mn-ea"/>
              <a:cs typeface="+mn-cs"/>
            </a:endParaRPr>
          </a:p>
        </p:txBody>
      </p:sp>
      <p:sp>
        <p:nvSpPr>
          <p:cNvPr id="67" name="二等辺三角形 66">
            <a:extLst>
              <a:ext uri="{FF2B5EF4-FFF2-40B4-BE49-F238E27FC236}">
                <a16:creationId xmlns:a16="http://schemas.microsoft.com/office/drawing/2014/main" id="{2DD5BED6-0087-3DEC-592B-FFB024E4A688}"/>
              </a:ext>
            </a:extLst>
          </p:cNvPr>
          <p:cNvSpPr/>
          <p:nvPr/>
        </p:nvSpPr>
        <p:spPr bwMode="auto">
          <a:xfrm rot="5400000">
            <a:off x="4460110" y="3118460"/>
            <a:ext cx="826293" cy="303052"/>
          </a:xfrm>
          <a:prstGeom prst="triangle">
            <a:avLst/>
          </a:prstGeom>
          <a:solidFill>
            <a:srgbClr val="00B0F0"/>
          </a:solidFill>
          <a:ln w="6350" algn="ctr">
            <a:noFill/>
            <a:miter lim="800000"/>
            <a:headEnd/>
            <a:tailEnd/>
          </a:ln>
          <a:effectLst/>
        </p:spPr>
        <p:txBody>
          <a:bodyPr wrap="none" lIns="93600" tIns="46800" rIns="93600" bIns="468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mn-ea"/>
              <a:cs typeface="+mn-cs"/>
            </a:endParaRPr>
          </a:p>
        </p:txBody>
      </p:sp>
      <p:sp>
        <p:nvSpPr>
          <p:cNvPr id="74" name="四角形: 角を丸くする 73">
            <a:extLst>
              <a:ext uri="{FF2B5EF4-FFF2-40B4-BE49-F238E27FC236}">
                <a16:creationId xmlns:a16="http://schemas.microsoft.com/office/drawing/2014/main" id="{2B2AB2CF-1C81-8106-3EA0-7F7B4961F1DF}"/>
              </a:ext>
            </a:extLst>
          </p:cNvPr>
          <p:cNvSpPr/>
          <p:nvPr/>
        </p:nvSpPr>
        <p:spPr bwMode="auto">
          <a:xfrm>
            <a:off x="3629375" y="5299772"/>
            <a:ext cx="3098274" cy="799766"/>
          </a:xfrm>
          <a:prstGeom prst="roundRect">
            <a:avLst>
              <a:gd name="adj" fmla="val 14259"/>
            </a:avLst>
          </a:prstGeom>
          <a:noFill/>
          <a:ln w="28575" algn="ctr">
            <a:solidFill>
              <a:schemeClr val="tx2"/>
            </a:solidFill>
            <a:miter lim="800000"/>
            <a:headEnd/>
            <a:tailEnd/>
          </a:ln>
          <a:effectLst/>
        </p:spPr>
        <p:txBody>
          <a:bodyPr wrap="none" lIns="93600" tIns="46800" rIns="93600" bIns="468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mn-ea"/>
              <a:cs typeface="+mn-cs"/>
            </a:endParaRPr>
          </a:p>
        </p:txBody>
      </p:sp>
      <p:sp>
        <p:nvSpPr>
          <p:cNvPr id="78" name="テキスト ボックス 77">
            <a:extLst>
              <a:ext uri="{FF2B5EF4-FFF2-40B4-BE49-F238E27FC236}">
                <a16:creationId xmlns:a16="http://schemas.microsoft.com/office/drawing/2014/main" id="{A5B2DCB8-4279-5D3F-95E7-582896410EB6}"/>
              </a:ext>
            </a:extLst>
          </p:cNvPr>
          <p:cNvSpPr txBox="1"/>
          <p:nvPr/>
        </p:nvSpPr>
        <p:spPr>
          <a:xfrm>
            <a:off x="4441075" y="4818425"/>
            <a:ext cx="1158793"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0070C0"/>
                </a:solidFill>
                <a:effectLst/>
                <a:uLnTx/>
                <a:uFillTx/>
                <a:latin typeface="+mn-ea"/>
              </a:rPr>
              <a:t>国保中央会</a:t>
            </a:r>
            <a:endParaRPr kumimoji="1" lang="en-US" altLang="ja-JP" sz="1400" b="1" i="0" u="none" strike="noStrike" kern="1200" cap="none" spc="0" normalizeH="0" baseline="0" noProof="0">
              <a:ln>
                <a:noFill/>
              </a:ln>
              <a:solidFill>
                <a:srgbClr val="0070C0"/>
              </a:solidFill>
              <a:effectLst/>
              <a:uLnTx/>
              <a:uFillTx/>
              <a:latin typeface="+mn-ea"/>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b="1">
                <a:solidFill>
                  <a:srgbClr val="0070C0"/>
                </a:solidFill>
                <a:latin typeface="+mn-ea"/>
              </a:rPr>
              <a:t>国保連合会</a:t>
            </a:r>
            <a:endParaRPr kumimoji="1" lang="ja-JP" altLang="en-US" sz="1400" b="1" i="0" u="none" strike="noStrike" kern="1200" cap="none" spc="0" normalizeH="0" baseline="0" noProof="0">
              <a:ln>
                <a:noFill/>
              </a:ln>
              <a:solidFill>
                <a:srgbClr val="0070C0"/>
              </a:solidFill>
              <a:effectLst/>
              <a:uLnTx/>
              <a:uFillTx/>
              <a:latin typeface="+mn-ea"/>
            </a:endParaRPr>
          </a:p>
        </p:txBody>
      </p:sp>
      <p:sp>
        <p:nvSpPr>
          <p:cNvPr id="80" name="テキスト ボックス 79">
            <a:extLst>
              <a:ext uri="{FF2B5EF4-FFF2-40B4-BE49-F238E27FC236}">
                <a16:creationId xmlns:a16="http://schemas.microsoft.com/office/drawing/2014/main" id="{989A7B40-92BC-BC8E-2B9C-99DA2AC61435}"/>
              </a:ext>
            </a:extLst>
          </p:cNvPr>
          <p:cNvSpPr txBox="1"/>
          <p:nvPr/>
        </p:nvSpPr>
        <p:spPr>
          <a:xfrm>
            <a:off x="3700696" y="5473372"/>
            <a:ext cx="22440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a:solidFill>
                  <a:srgbClr val="000000"/>
                </a:solidFill>
                <a:latin typeface="+mn-ea"/>
              </a:rPr>
              <a:t>予診情報</a:t>
            </a:r>
            <a:r>
              <a:rPr kumimoji="1" lang="ja-JP" altLang="en-US" sz="1400" b="0" i="0" u="none" strike="noStrike" kern="1200" cap="none" spc="0" normalizeH="0" baseline="0" noProof="0">
                <a:ln>
                  <a:noFill/>
                </a:ln>
                <a:solidFill>
                  <a:srgbClr val="000000"/>
                </a:solidFill>
                <a:effectLst/>
                <a:uLnTx/>
                <a:uFillTx/>
                <a:latin typeface="+mn-ea"/>
              </a:rPr>
              <a:t>・予防接種記録管理</a:t>
            </a:r>
            <a:r>
              <a:rPr lang="ja-JP" altLang="en-US" sz="1400">
                <a:solidFill>
                  <a:srgbClr val="000000"/>
                </a:solidFill>
                <a:latin typeface="+mn-ea"/>
              </a:rPr>
              <a:t>／</a:t>
            </a:r>
            <a:r>
              <a:rPr kumimoji="1" lang="ja-JP" altLang="en-US" sz="1400" b="0" i="0" u="none" strike="noStrike" kern="1200" cap="none" spc="0" normalizeH="0" baseline="0" noProof="0">
                <a:ln>
                  <a:noFill/>
                </a:ln>
                <a:solidFill>
                  <a:srgbClr val="000000"/>
                </a:solidFill>
                <a:effectLst/>
                <a:uLnTx/>
                <a:uFillTx/>
                <a:latin typeface="+mn-ea"/>
              </a:rPr>
              <a:t>請求システム</a:t>
            </a:r>
          </a:p>
        </p:txBody>
      </p:sp>
      <p:cxnSp>
        <p:nvCxnSpPr>
          <p:cNvPr id="85" name="直線コネクタ 84">
            <a:extLst>
              <a:ext uri="{FF2B5EF4-FFF2-40B4-BE49-F238E27FC236}">
                <a16:creationId xmlns:a16="http://schemas.microsoft.com/office/drawing/2014/main" id="{2628FA1D-4312-AEE1-E917-4D23563BF2DF}"/>
              </a:ext>
            </a:extLst>
          </p:cNvPr>
          <p:cNvCxnSpPr>
            <a:cxnSpLocks/>
          </p:cNvCxnSpPr>
          <p:nvPr/>
        </p:nvCxnSpPr>
        <p:spPr bwMode="auto">
          <a:xfrm>
            <a:off x="6004127" y="4421673"/>
            <a:ext cx="0" cy="885593"/>
          </a:xfrm>
          <a:prstGeom prst="line">
            <a:avLst/>
          </a:prstGeom>
          <a:noFill/>
          <a:ln w="22225" cap="flat" cmpd="sng" algn="ctr">
            <a:solidFill>
              <a:schemeClr val="tx2"/>
            </a:solidFill>
            <a:prstDash val="sysDash"/>
            <a:round/>
            <a:headEnd type="none" w="med" len="med"/>
            <a:tailEnd type="arrow" w="med" len="med"/>
          </a:ln>
          <a:effectLst/>
        </p:spPr>
      </p:cxnSp>
      <p:sp>
        <p:nvSpPr>
          <p:cNvPr id="86" name="正方形/長方形 85">
            <a:extLst>
              <a:ext uri="{FF2B5EF4-FFF2-40B4-BE49-F238E27FC236}">
                <a16:creationId xmlns:a16="http://schemas.microsoft.com/office/drawing/2014/main" id="{B66AF415-C07A-03F0-7238-2067BC74244E}"/>
              </a:ext>
            </a:extLst>
          </p:cNvPr>
          <p:cNvSpPr/>
          <p:nvPr/>
        </p:nvSpPr>
        <p:spPr>
          <a:xfrm>
            <a:off x="5502306" y="4742401"/>
            <a:ext cx="766336" cy="231825"/>
          </a:xfrm>
          <a:prstGeom prst="rect">
            <a:avLst/>
          </a:prstGeom>
          <a:solidFill>
            <a:schemeClr val="bg1"/>
          </a:solidFill>
          <a:ln w="22225">
            <a:solidFill>
              <a:srgbClr val="004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0000FF"/>
                </a:solidFill>
                <a:effectLst/>
                <a:uLnTx/>
                <a:uFillTx/>
                <a:latin typeface="+mn-ea"/>
                <a:cs typeface="+mn-cs"/>
              </a:rPr>
              <a:t>①登録</a:t>
            </a:r>
          </a:p>
        </p:txBody>
      </p:sp>
      <p:sp>
        <p:nvSpPr>
          <p:cNvPr id="89" name="テキスト ボックス 88">
            <a:extLst>
              <a:ext uri="{FF2B5EF4-FFF2-40B4-BE49-F238E27FC236}">
                <a16:creationId xmlns:a16="http://schemas.microsoft.com/office/drawing/2014/main" id="{EF67F815-0ACC-03B6-B764-A95BED125471}"/>
              </a:ext>
            </a:extLst>
          </p:cNvPr>
          <p:cNvSpPr txBox="1"/>
          <p:nvPr/>
        </p:nvSpPr>
        <p:spPr>
          <a:xfrm>
            <a:off x="8798535" y="5417792"/>
            <a:ext cx="723066" cy="30777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0070C0"/>
                </a:solidFill>
                <a:effectLst/>
                <a:uLnTx/>
                <a:uFillTx/>
                <a:latin typeface="+mn-ea"/>
                <a:cs typeface="+mn-cs"/>
              </a:rPr>
              <a:t>自治体</a:t>
            </a:r>
          </a:p>
        </p:txBody>
      </p:sp>
      <p:sp>
        <p:nvSpPr>
          <p:cNvPr id="90" name="四角形: 角を丸くする 89">
            <a:extLst>
              <a:ext uri="{FF2B5EF4-FFF2-40B4-BE49-F238E27FC236}">
                <a16:creationId xmlns:a16="http://schemas.microsoft.com/office/drawing/2014/main" id="{8E1AEDAF-4A8B-E75D-5DC8-4F795C5F04CE}"/>
              </a:ext>
            </a:extLst>
          </p:cNvPr>
          <p:cNvSpPr/>
          <p:nvPr/>
        </p:nvSpPr>
        <p:spPr bwMode="auto">
          <a:xfrm>
            <a:off x="8017302" y="5825618"/>
            <a:ext cx="1230452" cy="261705"/>
          </a:xfrm>
          <a:prstGeom prst="roundRect">
            <a:avLst>
              <a:gd name="adj" fmla="val 10628"/>
            </a:avLst>
          </a:prstGeom>
          <a:solidFill>
            <a:schemeClr val="bg1"/>
          </a:solidFill>
          <a:ln w="25400" algn="ctr">
            <a:solidFill>
              <a:schemeClr val="bg2">
                <a:lumMod val="50000"/>
              </a:schemeClr>
            </a:solidFill>
            <a:miter lim="800000"/>
            <a:headEnd/>
            <a:tailEnd/>
          </a:ln>
          <a:effectLst/>
        </p:spPr>
        <p:txBody>
          <a:bodyPr wrap="none" lIns="93600" tIns="46800" rIns="93600" bIns="468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mn-ea"/>
                <a:cs typeface="+mn-cs"/>
              </a:rPr>
              <a:t>接種記録の確認</a:t>
            </a:r>
            <a:endParaRPr kumimoji="1" lang="en-US" altLang="ja-JP" sz="1200" b="1" i="0" u="none" strike="noStrike" kern="1200" cap="none" spc="0" normalizeH="0" baseline="0" noProof="0">
              <a:ln>
                <a:noFill/>
              </a:ln>
              <a:solidFill>
                <a:srgbClr val="000000"/>
              </a:solidFill>
              <a:effectLst/>
              <a:uLnTx/>
              <a:uFillTx/>
              <a:latin typeface="+mn-ea"/>
              <a:cs typeface="+mn-cs"/>
            </a:endParaRPr>
          </a:p>
        </p:txBody>
      </p:sp>
      <p:sp>
        <p:nvSpPr>
          <p:cNvPr id="99" name="テキスト ボックス 98">
            <a:extLst>
              <a:ext uri="{FF2B5EF4-FFF2-40B4-BE49-F238E27FC236}">
                <a16:creationId xmlns:a16="http://schemas.microsoft.com/office/drawing/2014/main" id="{C554D1E7-8456-ED36-EBBD-4D979E3CAD06}"/>
              </a:ext>
            </a:extLst>
          </p:cNvPr>
          <p:cNvSpPr txBox="1"/>
          <p:nvPr/>
        </p:nvSpPr>
        <p:spPr>
          <a:xfrm>
            <a:off x="7763916" y="2177913"/>
            <a:ext cx="2070080" cy="956773"/>
          </a:xfrm>
          <a:prstGeom prst="rect">
            <a:avLst/>
          </a:prstGeom>
          <a:solidFill>
            <a:schemeClr val="bg1"/>
          </a:solidFill>
          <a:ln w="15875">
            <a:solidFill>
              <a:srgbClr val="004292"/>
            </a:solidFill>
            <a:prstDash val="sysDash"/>
          </a:ln>
        </p:spPr>
        <p:txBody>
          <a:bodyPr wrap="square" lIns="0" tIns="108000" rIns="0" bIns="10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n-ea"/>
                <a:cs typeface="+mn-cs"/>
              </a:rPr>
              <a:t>自己負担額のある予防接種</a:t>
            </a:r>
            <a:endParaRPr kumimoji="1" lang="en-US" altLang="ja-JP" sz="1200" b="1" i="0" u="none" strike="noStrike" kern="1200" cap="none" spc="0" normalizeH="0" baseline="0" noProof="0" dirty="0">
              <a:ln>
                <a:noFill/>
              </a:ln>
              <a:solidFill>
                <a:srgbClr val="000000"/>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n-ea"/>
                <a:cs typeface="+mn-cs"/>
              </a:rPr>
              <a:t>↓</a:t>
            </a:r>
            <a:endParaRPr kumimoji="1" lang="en-US" altLang="ja-JP" sz="1200" b="1" i="0" u="none" strike="noStrike" kern="1200" cap="none" spc="0" normalizeH="0" baseline="0" noProof="0" dirty="0">
              <a:ln>
                <a:noFill/>
              </a:ln>
              <a:solidFill>
                <a:srgbClr val="000000"/>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n-ea"/>
                <a:cs typeface="+mn-cs"/>
              </a:rPr>
              <a:t>医療機関窓口で</a:t>
            </a:r>
            <a:endParaRPr kumimoji="1" lang="en-US" altLang="ja-JP" sz="1200" b="1" i="0" u="none" strike="noStrike" kern="1200" cap="none" spc="0" normalizeH="0" baseline="0" noProof="0" dirty="0">
              <a:ln>
                <a:noFill/>
              </a:ln>
              <a:solidFill>
                <a:srgbClr val="000000"/>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n-ea"/>
                <a:cs typeface="+mn-cs"/>
              </a:rPr>
              <a:t>接種対象者が負担額を支払う</a:t>
            </a:r>
          </a:p>
        </p:txBody>
      </p:sp>
      <p:sp>
        <p:nvSpPr>
          <p:cNvPr id="103" name="テキスト ボックス 102">
            <a:extLst>
              <a:ext uri="{FF2B5EF4-FFF2-40B4-BE49-F238E27FC236}">
                <a16:creationId xmlns:a16="http://schemas.microsoft.com/office/drawing/2014/main" id="{2C4C77F8-92C6-092E-8A56-0B19DF955D7D}"/>
              </a:ext>
            </a:extLst>
          </p:cNvPr>
          <p:cNvSpPr txBox="1"/>
          <p:nvPr/>
        </p:nvSpPr>
        <p:spPr>
          <a:xfrm>
            <a:off x="5063348" y="3036780"/>
            <a:ext cx="2313646" cy="327898"/>
          </a:xfrm>
          <a:prstGeom prst="roundRect">
            <a:avLst>
              <a:gd name="adj" fmla="val 27517"/>
            </a:avLst>
          </a:prstGeom>
          <a:solidFill>
            <a:srgbClr val="D3FAFF"/>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mn-ea"/>
                <a:cs typeface="+mn-cs"/>
              </a:rPr>
              <a:t>医療機関アプリ　等</a:t>
            </a:r>
          </a:p>
        </p:txBody>
      </p:sp>
      <p:sp>
        <p:nvSpPr>
          <p:cNvPr id="117" name="テキスト ボックス 116">
            <a:extLst>
              <a:ext uri="{FF2B5EF4-FFF2-40B4-BE49-F238E27FC236}">
                <a16:creationId xmlns:a16="http://schemas.microsoft.com/office/drawing/2014/main" id="{15C3CA3F-D820-BF1A-BEA9-88AF8DBD7BB2}"/>
              </a:ext>
            </a:extLst>
          </p:cNvPr>
          <p:cNvSpPr txBox="1"/>
          <p:nvPr/>
        </p:nvSpPr>
        <p:spPr>
          <a:xfrm>
            <a:off x="2397629" y="1338986"/>
            <a:ext cx="153418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srgbClr val="0070C0"/>
                </a:solidFill>
                <a:effectLst/>
                <a:uLnTx/>
                <a:uFillTx/>
                <a:latin typeface="+mn-ea"/>
                <a:cs typeface="+mn-cs"/>
              </a:rPr>
              <a:t>医療機関</a:t>
            </a:r>
          </a:p>
        </p:txBody>
      </p:sp>
      <p:cxnSp>
        <p:nvCxnSpPr>
          <p:cNvPr id="7" name="コネクタ: カギ線 6">
            <a:extLst>
              <a:ext uri="{FF2B5EF4-FFF2-40B4-BE49-F238E27FC236}">
                <a16:creationId xmlns:a16="http://schemas.microsoft.com/office/drawing/2014/main" id="{7EEABB04-85D6-7278-1A3C-116E1A614D71}"/>
              </a:ext>
            </a:extLst>
          </p:cNvPr>
          <p:cNvCxnSpPr>
            <a:cxnSpLocks/>
            <a:stCxn id="74" idx="1"/>
            <a:endCxn id="37" idx="2"/>
          </p:cNvCxnSpPr>
          <p:nvPr/>
        </p:nvCxnSpPr>
        <p:spPr>
          <a:xfrm rot="10800000">
            <a:off x="3453225" y="4356909"/>
            <a:ext cx="176151" cy="1342746"/>
          </a:xfrm>
          <a:prstGeom prst="bentConnector2">
            <a:avLst/>
          </a:prstGeom>
          <a:noFill/>
          <a:ln w="22225" cap="flat" cmpd="sng" algn="ctr">
            <a:solidFill>
              <a:schemeClr val="tx2"/>
            </a:solidFill>
            <a:prstDash val="sysDash"/>
            <a:round/>
            <a:headEnd type="none" w="med" len="med"/>
            <a:tailEnd type="arrow" w="med" len="med"/>
          </a:ln>
          <a:effectLst/>
        </p:spPr>
      </p:cxnSp>
      <p:sp>
        <p:nvSpPr>
          <p:cNvPr id="3" name="テキスト プレースホルダー 4">
            <a:extLst>
              <a:ext uri="{FF2B5EF4-FFF2-40B4-BE49-F238E27FC236}">
                <a16:creationId xmlns:a16="http://schemas.microsoft.com/office/drawing/2014/main" id="{904B1721-1AEC-DF39-0FA8-E7B21128B7C9}"/>
              </a:ext>
            </a:extLst>
          </p:cNvPr>
          <p:cNvSpPr txBox="1">
            <a:spLocks/>
          </p:cNvSpPr>
          <p:nvPr/>
        </p:nvSpPr>
        <p:spPr>
          <a:xfrm>
            <a:off x="0" y="317933"/>
            <a:ext cx="9907200" cy="554731"/>
          </a:xfrm>
          <a:prstGeom prst="rect">
            <a:avLst/>
          </a:prstGeom>
        </p:spPr>
        <p:txBody>
          <a:bodyPr vert="horz" lIns="91440" tIns="45720" rIns="91440" bIns="45720" rtlCol="0" anchor="ctr">
            <a:normAutofit fontScale="92500"/>
          </a:bodyPr>
          <a:lstStyle>
            <a:lvl1pPr marL="147036" indent="-147036" algn="l" defTabSz="742923" rtl="0" eaLnBrk="1" latinLnBrk="0" hangingPunct="1">
              <a:lnSpc>
                <a:spcPct val="130000"/>
              </a:lnSpc>
              <a:spcBef>
                <a:spcPts val="812"/>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1pPr>
            <a:lvl2pPr marL="290204"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2pPr>
            <a:lvl3pPr marL="509471"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3pPr>
            <a:lvl4pPr marL="656507" indent="-147036"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4pPr>
            <a:lvl5pPr marL="799675" indent="-143168" algn="l" defTabSz="742923" rtl="0" eaLnBrk="1" latinLnBrk="0" hangingPunct="1">
              <a:lnSpc>
                <a:spcPct val="130000"/>
              </a:lnSpc>
              <a:spcBef>
                <a:spcPts val="406"/>
              </a:spcBef>
              <a:spcAft>
                <a:spcPts val="650"/>
              </a:spcAft>
              <a:buClr>
                <a:schemeClr val="tx2"/>
              </a:buClr>
              <a:buFont typeface="Arial" panose="020B0604020202020204" pitchFamily="34" charset="0"/>
              <a:buChar char="•"/>
              <a:defRPr kumimoji="1" sz="1137" b="0" i="0" kern="1200">
                <a:solidFill>
                  <a:schemeClr val="tx1"/>
                </a:solidFill>
                <a:latin typeface="Meiryo" panose="020B0604030504040204" pitchFamily="34" charset="-128"/>
                <a:ea typeface="Meiryo" panose="020B0604030504040204" pitchFamily="34" charset="-128"/>
                <a:cs typeface="+mn-cs"/>
              </a:defRPr>
            </a:lvl5pPr>
            <a:lvl6pPr marL="2043038"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4499"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961"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7422" indent="-185731" algn="l" defTabSz="742923"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a:lstStyle>
          <a:p>
            <a:pPr marL="0" lvl="0" indent="0" algn="ctr" defTabSz="914400">
              <a:lnSpc>
                <a:spcPct val="120000"/>
              </a:lnSpc>
              <a:spcBef>
                <a:spcPts val="0"/>
              </a:spcBef>
              <a:spcAft>
                <a:spcPts val="600"/>
              </a:spcAft>
              <a:buClr>
                <a:srgbClr val="103185"/>
              </a:buClr>
              <a:buNone/>
              <a:defRPr/>
            </a:pPr>
            <a:r>
              <a:rPr lang="ja-JP" altLang="en-US" sz="2800" b="1">
                <a:solidFill>
                  <a:srgbClr val="103185"/>
                </a:solidFill>
                <a:latin typeface="+mn-ea"/>
                <a:ea typeface="+mn-ea"/>
              </a:rPr>
              <a:t>医療機関が全て対応する場合のデジタル化後事務フローの全体像</a:t>
            </a:r>
          </a:p>
        </p:txBody>
      </p:sp>
      <p:grpSp>
        <p:nvGrpSpPr>
          <p:cNvPr id="28" name="グループ化 27">
            <a:extLst>
              <a:ext uri="{FF2B5EF4-FFF2-40B4-BE49-F238E27FC236}">
                <a16:creationId xmlns:a16="http://schemas.microsoft.com/office/drawing/2014/main" id="{AC4AABC1-5728-7A46-97CD-A3140C050079}"/>
              </a:ext>
            </a:extLst>
          </p:cNvPr>
          <p:cNvGrpSpPr/>
          <p:nvPr/>
        </p:nvGrpSpPr>
        <p:grpSpPr>
          <a:xfrm>
            <a:off x="38100" y="2363182"/>
            <a:ext cx="1142135" cy="1826337"/>
            <a:chOff x="255381" y="2378740"/>
            <a:chExt cx="1142135" cy="1826337"/>
          </a:xfrm>
        </p:grpSpPr>
        <p:sp>
          <p:nvSpPr>
            <p:cNvPr id="11" name="テキスト ボックス 10">
              <a:extLst>
                <a:ext uri="{FF2B5EF4-FFF2-40B4-BE49-F238E27FC236}">
                  <a16:creationId xmlns:a16="http://schemas.microsoft.com/office/drawing/2014/main" id="{0236ED29-E050-9203-186A-9055AFF4761D}"/>
                </a:ext>
              </a:extLst>
            </p:cNvPr>
            <p:cNvSpPr txBox="1"/>
            <p:nvPr/>
          </p:nvSpPr>
          <p:spPr>
            <a:xfrm>
              <a:off x="255381" y="3743412"/>
              <a:ext cx="11421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mn-ea"/>
                  <a:cs typeface="+mn-cs"/>
                </a:rPr>
                <a:t>マイナンバーカード</a:t>
              </a:r>
            </a:p>
          </p:txBody>
        </p:sp>
        <p:pic>
          <p:nvPicPr>
            <p:cNvPr id="4" name="図 3">
              <a:extLst>
                <a:ext uri="{FF2B5EF4-FFF2-40B4-BE49-F238E27FC236}">
                  <a16:creationId xmlns:a16="http://schemas.microsoft.com/office/drawing/2014/main" id="{C255D9F8-9422-C4F4-9650-D75EA8883065}"/>
                </a:ext>
              </a:extLst>
            </p:cNvPr>
            <p:cNvPicPr>
              <a:picLocks noChangeAspect="1"/>
            </p:cNvPicPr>
            <p:nvPr/>
          </p:nvPicPr>
          <p:blipFill>
            <a:blip r:embed="rId7"/>
            <a:stretch>
              <a:fillRect/>
            </a:stretch>
          </p:blipFill>
          <p:spPr>
            <a:xfrm>
              <a:off x="452127" y="2378740"/>
              <a:ext cx="748643" cy="676942"/>
            </a:xfrm>
            <a:prstGeom prst="rect">
              <a:avLst/>
            </a:prstGeom>
          </p:spPr>
        </p:pic>
        <p:pic>
          <p:nvPicPr>
            <p:cNvPr id="27" name="図 26">
              <a:extLst>
                <a:ext uri="{FF2B5EF4-FFF2-40B4-BE49-F238E27FC236}">
                  <a16:creationId xmlns:a16="http://schemas.microsoft.com/office/drawing/2014/main" id="{86FD84FB-0C20-907C-4964-33E99368C9A2}"/>
                </a:ext>
              </a:extLst>
            </p:cNvPr>
            <p:cNvPicPr>
              <a:picLocks noChangeAspect="1"/>
            </p:cNvPicPr>
            <p:nvPr/>
          </p:nvPicPr>
          <p:blipFill>
            <a:blip r:embed="rId8"/>
            <a:stretch>
              <a:fillRect/>
            </a:stretch>
          </p:blipFill>
          <p:spPr>
            <a:xfrm>
              <a:off x="365619" y="3085903"/>
              <a:ext cx="921658" cy="631858"/>
            </a:xfrm>
            <a:prstGeom prst="rect">
              <a:avLst/>
            </a:prstGeom>
          </p:spPr>
        </p:pic>
      </p:grpSp>
      <p:grpSp>
        <p:nvGrpSpPr>
          <p:cNvPr id="44" name="グループ化 43">
            <a:extLst>
              <a:ext uri="{FF2B5EF4-FFF2-40B4-BE49-F238E27FC236}">
                <a16:creationId xmlns:a16="http://schemas.microsoft.com/office/drawing/2014/main" id="{1EEB1FEC-DA97-4890-663F-9D3AF3988934}"/>
              </a:ext>
            </a:extLst>
          </p:cNvPr>
          <p:cNvGrpSpPr/>
          <p:nvPr/>
        </p:nvGrpSpPr>
        <p:grpSpPr>
          <a:xfrm>
            <a:off x="2785912" y="2439338"/>
            <a:ext cx="1353833" cy="550435"/>
            <a:chOff x="3062166" y="2454896"/>
            <a:chExt cx="1353833" cy="550435"/>
          </a:xfrm>
        </p:grpSpPr>
        <p:pic>
          <p:nvPicPr>
            <p:cNvPr id="40" name="図 39">
              <a:extLst>
                <a:ext uri="{FF2B5EF4-FFF2-40B4-BE49-F238E27FC236}">
                  <a16:creationId xmlns:a16="http://schemas.microsoft.com/office/drawing/2014/main" id="{F54F0260-F376-F3A6-0135-958AFF00144F}"/>
                </a:ext>
              </a:extLst>
            </p:cNvPr>
            <p:cNvPicPr>
              <a:picLocks noChangeAspect="1"/>
            </p:cNvPicPr>
            <p:nvPr/>
          </p:nvPicPr>
          <p:blipFill>
            <a:blip r:embed="rId9"/>
            <a:stretch>
              <a:fillRect/>
            </a:stretch>
          </p:blipFill>
          <p:spPr>
            <a:xfrm>
              <a:off x="3654082" y="2454896"/>
              <a:ext cx="761917" cy="550435"/>
            </a:xfrm>
            <a:prstGeom prst="rect">
              <a:avLst/>
            </a:prstGeom>
          </p:spPr>
        </p:pic>
        <p:pic>
          <p:nvPicPr>
            <p:cNvPr id="43" name="図 42">
              <a:extLst>
                <a:ext uri="{FF2B5EF4-FFF2-40B4-BE49-F238E27FC236}">
                  <a16:creationId xmlns:a16="http://schemas.microsoft.com/office/drawing/2014/main" id="{8978DA96-4F65-A21B-7D78-E1397B6750D7}"/>
                </a:ext>
              </a:extLst>
            </p:cNvPr>
            <p:cNvPicPr>
              <a:picLocks noChangeAspect="1"/>
            </p:cNvPicPr>
            <p:nvPr/>
          </p:nvPicPr>
          <p:blipFill>
            <a:blip r:embed="rId10"/>
            <a:stretch>
              <a:fillRect/>
            </a:stretch>
          </p:blipFill>
          <p:spPr>
            <a:xfrm>
              <a:off x="3062166" y="2457944"/>
              <a:ext cx="387847" cy="531051"/>
            </a:xfrm>
            <a:prstGeom prst="rect">
              <a:avLst/>
            </a:prstGeom>
          </p:spPr>
        </p:pic>
      </p:grpSp>
      <p:grpSp>
        <p:nvGrpSpPr>
          <p:cNvPr id="45" name="グループ化 44">
            <a:extLst>
              <a:ext uri="{FF2B5EF4-FFF2-40B4-BE49-F238E27FC236}">
                <a16:creationId xmlns:a16="http://schemas.microsoft.com/office/drawing/2014/main" id="{897E2B0F-9367-559D-3CEC-DEBE32FBAFE5}"/>
              </a:ext>
            </a:extLst>
          </p:cNvPr>
          <p:cNvGrpSpPr/>
          <p:nvPr/>
        </p:nvGrpSpPr>
        <p:grpSpPr>
          <a:xfrm>
            <a:off x="5530716" y="2439338"/>
            <a:ext cx="1353833" cy="550435"/>
            <a:chOff x="3062166" y="2454896"/>
            <a:chExt cx="1353833" cy="550435"/>
          </a:xfrm>
        </p:grpSpPr>
        <p:pic>
          <p:nvPicPr>
            <p:cNvPr id="47" name="図 46">
              <a:extLst>
                <a:ext uri="{FF2B5EF4-FFF2-40B4-BE49-F238E27FC236}">
                  <a16:creationId xmlns:a16="http://schemas.microsoft.com/office/drawing/2014/main" id="{D2AC339A-4C95-91B0-E3A2-3AC496C2EEEB}"/>
                </a:ext>
              </a:extLst>
            </p:cNvPr>
            <p:cNvPicPr>
              <a:picLocks noChangeAspect="1"/>
            </p:cNvPicPr>
            <p:nvPr/>
          </p:nvPicPr>
          <p:blipFill>
            <a:blip r:embed="rId9"/>
            <a:stretch>
              <a:fillRect/>
            </a:stretch>
          </p:blipFill>
          <p:spPr>
            <a:xfrm>
              <a:off x="3654082" y="2454896"/>
              <a:ext cx="761917" cy="550435"/>
            </a:xfrm>
            <a:prstGeom prst="rect">
              <a:avLst/>
            </a:prstGeom>
          </p:spPr>
        </p:pic>
        <p:pic>
          <p:nvPicPr>
            <p:cNvPr id="49" name="図 48">
              <a:extLst>
                <a:ext uri="{FF2B5EF4-FFF2-40B4-BE49-F238E27FC236}">
                  <a16:creationId xmlns:a16="http://schemas.microsoft.com/office/drawing/2014/main" id="{35102360-6BD2-726D-7192-C19221A53A78}"/>
                </a:ext>
              </a:extLst>
            </p:cNvPr>
            <p:cNvPicPr>
              <a:picLocks noChangeAspect="1"/>
            </p:cNvPicPr>
            <p:nvPr/>
          </p:nvPicPr>
          <p:blipFill>
            <a:blip r:embed="rId10"/>
            <a:stretch>
              <a:fillRect/>
            </a:stretch>
          </p:blipFill>
          <p:spPr>
            <a:xfrm>
              <a:off x="3062166" y="2457944"/>
              <a:ext cx="387847" cy="531051"/>
            </a:xfrm>
            <a:prstGeom prst="rect">
              <a:avLst/>
            </a:prstGeom>
          </p:spPr>
        </p:pic>
      </p:grpSp>
      <p:pic>
        <p:nvPicPr>
          <p:cNvPr id="58" name="図 57">
            <a:extLst>
              <a:ext uri="{FF2B5EF4-FFF2-40B4-BE49-F238E27FC236}">
                <a16:creationId xmlns:a16="http://schemas.microsoft.com/office/drawing/2014/main" id="{D10CDF32-4CA3-8E5C-8C39-6270AB3EC2AE}"/>
              </a:ext>
            </a:extLst>
          </p:cNvPr>
          <p:cNvPicPr>
            <a:picLocks noChangeAspect="1"/>
          </p:cNvPicPr>
          <p:nvPr/>
        </p:nvPicPr>
        <p:blipFill>
          <a:blip r:embed="rId11"/>
          <a:stretch>
            <a:fillRect/>
          </a:stretch>
        </p:blipFill>
        <p:spPr>
          <a:xfrm>
            <a:off x="5914599" y="5425275"/>
            <a:ext cx="604488" cy="600588"/>
          </a:xfrm>
          <a:prstGeom prst="rect">
            <a:avLst/>
          </a:prstGeom>
        </p:spPr>
      </p:pic>
      <p:pic>
        <p:nvPicPr>
          <p:cNvPr id="72" name="図 71">
            <a:extLst>
              <a:ext uri="{FF2B5EF4-FFF2-40B4-BE49-F238E27FC236}">
                <a16:creationId xmlns:a16="http://schemas.microsoft.com/office/drawing/2014/main" id="{077EACF2-A007-8999-8BC2-D77323B51A8F}"/>
              </a:ext>
            </a:extLst>
          </p:cNvPr>
          <p:cNvPicPr>
            <a:picLocks noChangeAspect="1"/>
          </p:cNvPicPr>
          <p:nvPr/>
        </p:nvPicPr>
        <p:blipFill>
          <a:blip r:embed="rId12"/>
          <a:stretch>
            <a:fillRect/>
          </a:stretch>
        </p:blipFill>
        <p:spPr>
          <a:xfrm>
            <a:off x="3696324" y="4874025"/>
            <a:ext cx="723066" cy="399669"/>
          </a:xfrm>
          <a:prstGeom prst="rect">
            <a:avLst/>
          </a:prstGeom>
        </p:spPr>
      </p:pic>
      <p:pic>
        <p:nvPicPr>
          <p:cNvPr id="73" name="図 72">
            <a:extLst>
              <a:ext uri="{FF2B5EF4-FFF2-40B4-BE49-F238E27FC236}">
                <a16:creationId xmlns:a16="http://schemas.microsoft.com/office/drawing/2014/main" id="{8657A117-3426-7A62-9084-549BCE182AE0}"/>
              </a:ext>
            </a:extLst>
          </p:cNvPr>
          <p:cNvPicPr>
            <a:picLocks noChangeAspect="1"/>
          </p:cNvPicPr>
          <p:nvPr/>
        </p:nvPicPr>
        <p:blipFill>
          <a:blip r:embed="rId12"/>
          <a:stretch>
            <a:fillRect/>
          </a:stretch>
        </p:blipFill>
        <p:spPr>
          <a:xfrm>
            <a:off x="8094719" y="5336786"/>
            <a:ext cx="723066" cy="399669"/>
          </a:xfrm>
          <a:prstGeom prst="rect">
            <a:avLst/>
          </a:prstGeom>
        </p:spPr>
      </p:pic>
      <p:pic>
        <p:nvPicPr>
          <p:cNvPr id="97" name="図 96">
            <a:extLst>
              <a:ext uri="{FF2B5EF4-FFF2-40B4-BE49-F238E27FC236}">
                <a16:creationId xmlns:a16="http://schemas.microsoft.com/office/drawing/2014/main" id="{DF0DFAA5-A253-3138-B225-A53346082819}"/>
              </a:ext>
            </a:extLst>
          </p:cNvPr>
          <p:cNvPicPr>
            <a:picLocks noChangeAspect="1"/>
          </p:cNvPicPr>
          <p:nvPr/>
        </p:nvPicPr>
        <p:blipFill>
          <a:blip r:embed="rId13"/>
          <a:stretch>
            <a:fillRect/>
          </a:stretch>
        </p:blipFill>
        <p:spPr>
          <a:xfrm>
            <a:off x="1307462" y="1075015"/>
            <a:ext cx="1180225" cy="691856"/>
          </a:xfrm>
          <a:prstGeom prst="rect">
            <a:avLst/>
          </a:prstGeom>
        </p:spPr>
      </p:pic>
      <p:grpSp>
        <p:nvGrpSpPr>
          <p:cNvPr id="125" name="グループ化 124">
            <a:extLst>
              <a:ext uri="{FF2B5EF4-FFF2-40B4-BE49-F238E27FC236}">
                <a16:creationId xmlns:a16="http://schemas.microsoft.com/office/drawing/2014/main" id="{2E1A525B-5046-3F23-0EC1-1E3A34C43F5D}"/>
              </a:ext>
            </a:extLst>
          </p:cNvPr>
          <p:cNvGrpSpPr/>
          <p:nvPr/>
        </p:nvGrpSpPr>
        <p:grpSpPr>
          <a:xfrm>
            <a:off x="2290362" y="1941869"/>
            <a:ext cx="646538" cy="454107"/>
            <a:chOff x="2507643" y="1957427"/>
            <a:chExt cx="646538" cy="454107"/>
          </a:xfrm>
        </p:grpSpPr>
        <p:sp>
          <p:nvSpPr>
            <p:cNvPr id="42" name="四角形: 角を丸くする 41">
              <a:extLst>
                <a:ext uri="{FF2B5EF4-FFF2-40B4-BE49-F238E27FC236}">
                  <a16:creationId xmlns:a16="http://schemas.microsoft.com/office/drawing/2014/main" id="{0E537620-1547-510D-AFEA-49758127D30C}"/>
                </a:ext>
              </a:extLst>
            </p:cNvPr>
            <p:cNvSpPr/>
            <p:nvPr/>
          </p:nvSpPr>
          <p:spPr bwMode="auto">
            <a:xfrm>
              <a:off x="2507643" y="1957427"/>
              <a:ext cx="646538" cy="454107"/>
            </a:xfrm>
            <a:prstGeom prst="roundRect">
              <a:avLst/>
            </a:prstGeom>
            <a:solidFill>
              <a:schemeClr val="bg1"/>
            </a:solidFill>
            <a:ln w="6350" algn="ctr">
              <a:solidFill>
                <a:schemeClr val="tx1"/>
              </a:solidFill>
              <a:miter lim="800000"/>
              <a:headEnd/>
              <a:tailEnd/>
            </a:ln>
            <a:effectLst/>
          </p:spPr>
          <p:txBody>
            <a:bodyPr wrap="none" lIns="93600" tIns="46800" rIns="93600" bIns="468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mn-ea"/>
                <a:cs typeface="+mn-cs"/>
              </a:endParaRPr>
            </a:p>
          </p:txBody>
        </p:sp>
        <p:grpSp>
          <p:nvGrpSpPr>
            <p:cNvPr id="121" name="グループ化 120">
              <a:extLst>
                <a:ext uri="{FF2B5EF4-FFF2-40B4-BE49-F238E27FC236}">
                  <a16:creationId xmlns:a16="http://schemas.microsoft.com/office/drawing/2014/main" id="{C5FD95E6-D867-BA32-49B8-F3E1F6C61FE7}"/>
                </a:ext>
              </a:extLst>
            </p:cNvPr>
            <p:cNvGrpSpPr/>
            <p:nvPr/>
          </p:nvGrpSpPr>
          <p:grpSpPr>
            <a:xfrm>
              <a:off x="2551529" y="1967239"/>
              <a:ext cx="558765" cy="396892"/>
              <a:chOff x="2696924" y="1981426"/>
              <a:chExt cx="558765" cy="396892"/>
            </a:xfrm>
          </p:grpSpPr>
          <p:pic>
            <p:nvPicPr>
              <p:cNvPr id="118" name="図 117">
                <a:extLst>
                  <a:ext uri="{FF2B5EF4-FFF2-40B4-BE49-F238E27FC236}">
                    <a16:creationId xmlns:a16="http://schemas.microsoft.com/office/drawing/2014/main" id="{D9307A29-7FD2-92A8-97FD-4D8E5C2530AD}"/>
                  </a:ext>
                </a:extLst>
              </p:cNvPr>
              <p:cNvPicPr>
                <a:picLocks noChangeAspect="1"/>
              </p:cNvPicPr>
              <p:nvPr/>
            </p:nvPicPr>
            <p:blipFill>
              <a:blip r:embed="rId14"/>
              <a:stretch>
                <a:fillRect/>
              </a:stretch>
            </p:blipFill>
            <p:spPr>
              <a:xfrm>
                <a:off x="2696924" y="1981426"/>
                <a:ext cx="267975" cy="396892"/>
              </a:xfrm>
              <a:prstGeom prst="rect">
                <a:avLst/>
              </a:prstGeom>
            </p:spPr>
          </p:pic>
          <p:pic>
            <p:nvPicPr>
              <p:cNvPr id="120" name="図 119">
                <a:extLst>
                  <a:ext uri="{FF2B5EF4-FFF2-40B4-BE49-F238E27FC236}">
                    <a16:creationId xmlns:a16="http://schemas.microsoft.com/office/drawing/2014/main" id="{68342541-73BE-C721-7B9E-57F71F6EC58E}"/>
                  </a:ext>
                </a:extLst>
              </p:cNvPr>
              <p:cNvPicPr>
                <a:picLocks noChangeAspect="1"/>
              </p:cNvPicPr>
              <p:nvPr/>
            </p:nvPicPr>
            <p:blipFill>
              <a:blip r:embed="rId15"/>
              <a:stretch>
                <a:fillRect/>
              </a:stretch>
            </p:blipFill>
            <p:spPr>
              <a:xfrm>
                <a:off x="2987401" y="1981426"/>
                <a:ext cx="268288" cy="396875"/>
              </a:xfrm>
              <a:prstGeom prst="rect">
                <a:avLst/>
              </a:prstGeom>
            </p:spPr>
          </p:pic>
        </p:grpSp>
      </p:grpSp>
      <p:grpSp>
        <p:nvGrpSpPr>
          <p:cNvPr id="123" name="グループ化 122">
            <a:extLst>
              <a:ext uri="{FF2B5EF4-FFF2-40B4-BE49-F238E27FC236}">
                <a16:creationId xmlns:a16="http://schemas.microsoft.com/office/drawing/2014/main" id="{8EED5059-5C0F-D2FD-9B94-6CC9BC2E5534}"/>
              </a:ext>
            </a:extLst>
          </p:cNvPr>
          <p:cNvGrpSpPr/>
          <p:nvPr/>
        </p:nvGrpSpPr>
        <p:grpSpPr>
          <a:xfrm>
            <a:off x="5008850" y="1944061"/>
            <a:ext cx="733967" cy="454107"/>
            <a:chOff x="5226131" y="1967239"/>
            <a:chExt cx="733967" cy="454107"/>
          </a:xfrm>
        </p:grpSpPr>
        <p:sp>
          <p:nvSpPr>
            <p:cNvPr id="59" name="四角形: 角を丸くする 58">
              <a:extLst>
                <a:ext uri="{FF2B5EF4-FFF2-40B4-BE49-F238E27FC236}">
                  <a16:creationId xmlns:a16="http://schemas.microsoft.com/office/drawing/2014/main" id="{58DE30C7-056B-F37A-52EC-CD1822E318EB}"/>
                </a:ext>
              </a:extLst>
            </p:cNvPr>
            <p:cNvSpPr/>
            <p:nvPr/>
          </p:nvSpPr>
          <p:spPr bwMode="auto">
            <a:xfrm>
              <a:off x="5226131" y="1967239"/>
              <a:ext cx="733967" cy="454107"/>
            </a:xfrm>
            <a:prstGeom prst="roundRect">
              <a:avLst/>
            </a:prstGeom>
            <a:solidFill>
              <a:schemeClr val="bg1"/>
            </a:solidFill>
            <a:ln w="6350" algn="ctr">
              <a:solidFill>
                <a:schemeClr val="tx1"/>
              </a:solidFill>
              <a:miter lim="800000"/>
              <a:headEnd/>
              <a:tailEnd/>
            </a:ln>
            <a:effectLst/>
          </p:spPr>
          <p:txBody>
            <a:bodyPr wrap="none" lIns="93600" tIns="46800" rIns="93600" bIns="468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mn-ea"/>
                <a:cs typeface="+mn-cs"/>
              </a:endParaRPr>
            </a:p>
          </p:txBody>
        </p:sp>
        <p:pic>
          <p:nvPicPr>
            <p:cNvPr id="122" name="図 121">
              <a:extLst>
                <a:ext uri="{FF2B5EF4-FFF2-40B4-BE49-F238E27FC236}">
                  <a16:creationId xmlns:a16="http://schemas.microsoft.com/office/drawing/2014/main" id="{4A4804EF-3B37-A769-DE42-21AA4FCA341D}"/>
                </a:ext>
              </a:extLst>
            </p:cNvPr>
            <p:cNvPicPr>
              <a:picLocks noChangeAspect="1"/>
            </p:cNvPicPr>
            <p:nvPr/>
          </p:nvPicPr>
          <p:blipFill>
            <a:blip r:embed="rId16"/>
            <a:srcRect b="49133"/>
            <a:stretch>
              <a:fillRect/>
            </a:stretch>
          </p:blipFill>
          <p:spPr>
            <a:xfrm>
              <a:off x="5264002" y="2011610"/>
              <a:ext cx="658223" cy="343731"/>
            </a:xfrm>
            <a:prstGeom prst="rect">
              <a:avLst/>
            </a:prstGeom>
          </p:spPr>
        </p:pic>
      </p:grpSp>
      <p:cxnSp>
        <p:nvCxnSpPr>
          <p:cNvPr id="18" name="直線コネクタ 17">
            <a:extLst>
              <a:ext uri="{FF2B5EF4-FFF2-40B4-BE49-F238E27FC236}">
                <a16:creationId xmlns:a16="http://schemas.microsoft.com/office/drawing/2014/main" id="{DA357882-379B-1D2C-DB31-2C0D6850473D}"/>
              </a:ext>
            </a:extLst>
          </p:cNvPr>
          <p:cNvCxnSpPr>
            <a:cxnSpLocks/>
          </p:cNvCxnSpPr>
          <p:nvPr/>
        </p:nvCxnSpPr>
        <p:spPr bwMode="auto">
          <a:xfrm flipH="1">
            <a:off x="6727649" y="5699655"/>
            <a:ext cx="1236443" cy="0"/>
          </a:xfrm>
          <a:prstGeom prst="line">
            <a:avLst/>
          </a:prstGeom>
          <a:noFill/>
          <a:ln w="22225" cap="flat" cmpd="sng" algn="ctr">
            <a:solidFill>
              <a:schemeClr val="tx2"/>
            </a:solidFill>
            <a:prstDash val="sysDash"/>
            <a:round/>
            <a:headEnd type="none" w="med" len="med"/>
            <a:tailEnd type="arrow" w="med" len="med"/>
          </a:ln>
          <a:effectLst/>
        </p:spPr>
      </p:cxnSp>
      <p:sp>
        <p:nvSpPr>
          <p:cNvPr id="19" name="正方形/長方形 18">
            <a:extLst>
              <a:ext uri="{FF2B5EF4-FFF2-40B4-BE49-F238E27FC236}">
                <a16:creationId xmlns:a16="http://schemas.microsoft.com/office/drawing/2014/main" id="{F43849AF-E777-8962-73B2-5B672793FD81}"/>
              </a:ext>
            </a:extLst>
          </p:cNvPr>
          <p:cNvSpPr/>
          <p:nvPr/>
        </p:nvSpPr>
        <p:spPr>
          <a:xfrm>
            <a:off x="6956817" y="5538517"/>
            <a:ext cx="781580" cy="251772"/>
          </a:xfrm>
          <a:prstGeom prst="rect">
            <a:avLst/>
          </a:prstGeom>
          <a:solidFill>
            <a:schemeClr val="bg1"/>
          </a:solidFill>
          <a:ln w="22225">
            <a:solidFill>
              <a:srgbClr val="004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a:solidFill>
                  <a:srgbClr val="0000FF"/>
                </a:solidFill>
                <a:latin typeface="+mn-ea"/>
              </a:rPr>
              <a:t>②審査</a:t>
            </a:r>
            <a:endParaRPr kumimoji="1" lang="ja-JP" altLang="en-US" sz="1400" b="1" i="0" u="none" strike="noStrike" kern="1200" cap="none" spc="0" normalizeH="0" baseline="0" noProof="0">
              <a:ln>
                <a:noFill/>
              </a:ln>
              <a:solidFill>
                <a:srgbClr val="0000FF"/>
              </a:solidFill>
              <a:effectLst/>
              <a:uLnTx/>
              <a:uFillTx/>
              <a:latin typeface="+mn-ea"/>
            </a:endParaRPr>
          </a:p>
        </p:txBody>
      </p:sp>
      <p:cxnSp>
        <p:nvCxnSpPr>
          <p:cNvPr id="54" name="直線コネクタ 53">
            <a:extLst>
              <a:ext uri="{FF2B5EF4-FFF2-40B4-BE49-F238E27FC236}">
                <a16:creationId xmlns:a16="http://schemas.microsoft.com/office/drawing/2014/main" id="{1C20EE2F-974C-2B84-0B06-611AD1852963}"/>
              </a:ext>
            </a:extLst>
          </p:cNvPr>
          <p:cNvCxnSpPr>
            <a:cxnSpLocks/>
          </p:cNvCxnSpPr>
          <p:nvPr/>
        </p:nvCxnSpPr>
        <p:spPr bwMode="auto">
          <a:xfrm flipH="1" flipV="1">
            <a:off x="6519087" y="4421673"/>
            <a:ext cx="11253" cy="885593"/>
          </a:xfrm>
          <a:prstGeom prst="line">
            <a:avLst/>
          </a:prstGeom>
          <a:noFill/>
          <a:ln w="22225" cap="flat" cmpd="sng" algn="ctr">
            <a:solidFill>
              <a:schemeClr val="tx2"/>
            </a:solidFill>
            <a:prstDash val="sysDash"/>
            <a:round/>
            <a:headEnd type="none" w="med" len="med"/>
            <a:tailEnd type="arrow" w="med" len="med"/>
          </a:ln>
          <a:effectLst/>
        </p:spPr>
      </p:cxnSp>
      <p:sp>
        <p:nvSpPr>
          <p:cNvPr id="50" name="正方形/長方形 49">
            <a:extLst>
              <a:ext uri="{FF2B5EF4-FFF2-40B4-BE49-F238E27FC236}">
                <a16:creationId xmlns:a16="http://schemas.microsoft.com/office/drawing/2014/main" id="{5FA8E656-5FEB-F4B2-D389-67933EA63C95}"/>
              </a:ext>
            </a:extLst>
          </p:cNvPr>
          <p:cNvSpPr/>
          <p:nvPr/>
        </p:nvSpPr>
        <p:spPr>
          <a:xfrm>
            <a:off x="6366624" y="4742401"/>
            <a:ext cx="766336" cy="231825"/>
          </a:xfrm>
          <a:prstGeom prst="rect">
            <a:avLst/>
          </a:prstGeom>
          <a:solidFill>
            <a:schemeClr val="bg1"/>
          </a:solidFill>
          <a:ln w="22225">
            <a:solidFill>
              <a:srgbClr val="004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a:solidFill>
                  <a:srgbClr val="0000FF"/>
                </a:solidFill>
                <a:latin typeface="+mn-ea"/>
              </a:rPr>
              <a:t>③支払</a:t>
            </a:r>
            <a:endParaRPr kumimoji="1" lang="ja-JP" altLang="en-US" sz="1400" b="1" i="0" u="none" strike="noStrike" kern="1200" cap="none" spc="0" normalizeH="0" baseline="0" noProof="0">
              <a:ln>
                <a:noFill/>
              </a:ln>
              <a:solidFill>
                <a:srgbClr val="0000FF"/>
              </a:solidFill>
              <a:effectLst/>
              <a:uLnTx/>
              <a:uFillTx/>
              <a:latin typeface="+mn-ea"/>
            </a:endParaRPr>
          </a:p>
        </p:txBody>
      </p:sp>
      <p:pic>
        <p:nvPicPr>
          <p:cNvPr id="2" name="図 1" descr="ロゴ&#10;&#10;AI によって生成されたコンテンツは間違っている可能性があります。">
            <a:extLst>
              <a:ext uri="{FF2B5EF4-FFF2-40B4-BE49-F238E27FC236}">
                <a16:creationId xmlns:a16="http://schemas.microsoft.com/office/drawing/2014/main" id="{3FDAE5B5-6C7E-4B2A-C237-8C0013BC457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203211" y="6164201"/>
            <a:ext cx="731899" cy="731899"/>
          </a:xfrm>
          <a:prstGeom prst="rect">
            <a:avLst/>
          </a:prstGeom>
        </p:spPr>
      </p:pic>
    </p:spTree>
    <p:extLst>
      <p:ext uri="{BB962C8B-B14F-4D97-AF65-F5344CB8AC3E}">
        <p14:creationId xmlns:p14="http://schemas.microsoft.com/office/powerpoint/2010/main" val="263926176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noFill/>
        </a:ln>
      </a:spPr>
      <a:bodyPr rtlCol="0" anchor="ctr"/>
      <a:lstStyle>
        <a:defPPr algn="l">
          <a:defRPr sz="1200" dirty="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B1FD7BC28ABB8459770121D319ECA15" ma:contentTypeVersion="3" ma:contentTypeDescription="新しいドキュメントを作成します。" ma:contentTypeScope="" ma:versionID="9ec94b41141e5e1c429a1ee26bf3b626">
  <xsd:schema xmlns:xsd="http://www.w3.org/2001/XMLSchema" xmlns:xs="http://www.w3.org/2001/XMLSchema" xmlns:p="http://schemas.microsoft.com/office/2006/metadata/properties" xmlns:ns2="c03eeab4-6ccb-4c1d-88f0-8bbe606f1c69" xmlns:ns3="e7c36851-3ddc-470e-ac56-76fb15c19fbc" targetNamespace="http://schemas.microsoft.com/office/2006/metadata/properties" ma:root="true" ma:fieldsID="8400bb79c4034a15849212552d076133" ns2:_="" ns3:_="">
    <xsd:import namespace="c03eeab4-6ccb-4c1d-88f0-8bbe606f1c69"/>
    <xsd:import namespace="e7c36851-3ddc-470e-ac56-76fb15c19fbc"/>
    <xsd:element name="properties">
      <xsd:complexType>
        <xsd:sequence>
          <xsd:element name="documentManagement">
            <xsd:complexType>
              <xsd:all>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3eeab4-6ccb-4c1d-88f0-8bbe606f1c69" elementFormDefault="qualified">
    <xsd:import namespace="http://schemas.microsoft.com/office/2006/documentManagement/types"/>
    <xsd:import namespace="http://schemas.microsoft.com/office/infopath/2007/PartnerControls"/>
    <xsd:element name="lcf76f155ced4ddcb4097134ff3c332f" ma:index="8" nillable="true" ma:displayName="画像タグ_0" ma:hidden="true" ma:internalName="lcf76f155ced4ddcb4097134ff3c332f">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c36851-3ddc-470e-ac56-76fb15c19fbc"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d6fcd933-2618-4db9-85a9-a23d2e1ebd80}" ma:internalName="TaxCatchAll" ma:showField="CatchAllData" ma:web="e7c36851-3ddc-470e-ac56-76fb15c19f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03eeab4-6ccb-4c1d-88f0-8bbe606f1c69" xsi:nil="true"/>
    <TaxCatchAll xmlns="e7c36851-3ddc-470e-ac56-76fb15c19fbc" xsi:nil="true"/>
  </documentManagement>
</p:properties>
</file>

<file path=customXml/itemProps1.xml><?xml version="1.0" encoding="utf-8"?>
<ds:datastoreItem xmlns:ds="http://schemas.openxmlformats.org/officeDocument/2006/customXml" ds:itemID="{3C178E43-B3E7-4439-A886-D5336BFA4D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3eeab4-6ccb-4c1d-88f0-8bbe606f1c69"/>
    <ds:schemaRef ds:uri="e7c36851-3ddc-470e-ac56-76fb15c19f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570BE1-B394-493B-BD67-96409994F805}">
  <ds:schemaRefs>
    <ds:schemaRef ds:uri="http://schemas.microsoft.com/sharepoint/v3/contenttype/forms"/>
  </ds:schemaRefs>
</ds:datastoreItem>
</file>

<file path=customXml/itemProps3.xml><?xml version="1.0" encoding="utf-8"?>
<ds:datastoreItem xmlns:ds="http://schemas.openxmlformats.org/officeDocument/2006/customXml" ds:itemID="{008D18DC-6F05-4A9F-98E8-567F896705C9}">
  <ds:schemaRefs>
    <ds:schemaRef ds:uri="http://schemas.microsoft.com/office/infopath/2007/PartnerControls"/>
    <ds:schemaRef ds:uri="http://www.w3.org/XML/1998/namespace"/>
    <ds:schemaRef ds:uri="c03eeab4-6ccb-4c1d-88f0-8bbe606f1c69"/>
    <ds:schemaRef ds:uri="e7c36851-3ddc-470e-ac56-76fb15c19fbc"/>
    <ds:schemaRef ds:uri="http://schemas.microsoft.com/office/2006/documentManagement/types"/>
    <ds:schemaRef ds:uri="http://purl.org/dc/elements/1.1/"/>
    <ds:schemaRef ds:uri="http://purl.org/dc/term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２．第5回 全体進捗会議資料</Template>
  <Words>1430</Words>
  <PresentationFormat>A4 210 x 297 mm</PresentationFormat>
  <Paragraphs>203</Paragraphs>
  <Slides>12</Slides>
  <Notes>12</Notes>
  <HiddenSlides>0</HiddenSlides>
  <MMClips>0</MMClips>
  <ScaleCrop>false</ScaleCrop>
  <HeadingPairs>
    <vt:vector size="8" baseType="variant">
      <vt:variant>
        <vt:lpstr>使用されているフォント</vt:lpstr>
      </vt:variant>
      <vt:variant>
        <vt:i4>8</vt:i4>
      </vt:variant>
      <vt:variant>
        <vt:lpstr>テーマ</vt:lpstr>
      </vt:variant>
      <vt:variant>
        <vt:i4>2</vt:i4>
      </vt:variant>
      <vt:variant>
        <vt:lpstr>埋め込まれた OLE サーバー</vt:lpstr>
      </vt:variant>
      <vt:variant>
        <vt:i4>1</vt:i4>
      </vt:variant>
      <vt:variant>
        <vt:lpstr>スライド タイトル</vt:lpstr>
      </vt:variant>
      <vt:variant>
        <vt:i4>12</vt:i4>
      </vt:variant>
    </vt:vector>
  </HeadingPairs>
  <TitlesOfParts>
    <vt:vector size="23" baseType="lpstr">
      <vt:lpstr>Yu Gothic UI</vt:lpstr>
      <vt:lpstr>メイリオ</vt:lpstr>
      <vt:lpstr>メイリオ</vt:lpstr>
      <vt:lpstr>游ゴシック</vt:lpstr>
      <vt:lpstr>游ゴシック Light</vt:lpstr>
      <vt:lpstr>Arial</vt:lpstr>
      <vt:lpstr>Segoe UI</vt:lpstr>
      <vt:lpstr>Wingdings</vt:lpstr>
      <vt:lpstr>1_Office テーマ</vt:lpstr>
      <vt:lpstr>デザインの設定</vt:lpstr>
      <vt:lpstr>think-cellスライド</vt:lpstr>
      <vt:lpstr>PowerPoint プレゼンテーション</vt:lpstr>
      <vt:lpstr>予防接種事務デジタル化とは</vt:lpstr>
      <vt:lpstr>将来的に予防接種事務デジタル化に期待される効果・メリット</vt:lpstr>
      <vt:lpstr>PowerPoint プレゼンテーション</vt:lpstr>
      <vt:lpstr>２．予防接種事務デジタル化</vt:lpstr>
      <vt:lpstr>3．予防接種事務デジタル化後の接種の流れ</vt:lpstr>
      <vt:lpstr>3．予防接種事務デジタル化後の接種の流れ</vt:lpstr>
      <vt:lpstr>3．予防接種事務デジタル化後の接種の流れ</vt:lpstr>
      <vt:lpstr>４.医療機関内のデジタル化後事務フローの全体像</vt:lpstr>
      <vt:lpstr>２．予防接種事務デジタル化</vt:lpstr>
      <vt:lpstr>５．医療機関からの声</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0x0101008B1FD7BC28ABB8459770121D319ECA15</vt:lpwstr>
  </property>
  <property fmtid="{D5CDD505-2E9C-101B-9397-08002B2CF9AE}" pid="3" name="MediaServiceImageTags">
    <vt:lpwstr/>
  </property>
</Properties>
</file>