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9"/>
  </p:notesMasterIdLst>
  <p:sldIdLst>
    <p:sldId id="269" r:id="rId5"/>
    <p:sldId id="271" r:id="rId6"/>
    <p:sldId id="268" r:id="rId7"/>
    <p:sldId id="265" r:id="rId8"/>
  </p:sldIdLst>
  <p:sldSz cx="9144000" cy="6858000" type="screen4x3"/>
  <p:notesSz cx="6734175" cy="9867900"/>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CC"/>
    <a:srgbClr val="FFFF99"/>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26D618-7FC0-44F6-9BC1-5EE06128B4C2}" v="1" dt="2024-05-30T23:32:38.46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horzBarState="maximized">
    <p:restoredLeft sz="0" autoAdjust="0"/>
    <p:restoredTop sz="91084" autoAdjust="0"/>
  </p:normalViewPr>
  <p:slideViewPr>
    <p:cSldViewPr showGuides="1">
      <p:cViewPr varScale="1">
        <p:scale>
          <a:sx n="114" d="100"/>
          <a:sy n="114" d="100"/>
        </p:scale>
        <p:origin x="220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7825" cy="493713"/>
          </a:xfrm>
          <a:prstGeom prst="rect">
            <a:avLst/>
          </a:prstGeom>
        </p:spPr>
        <p:txBody>
          <a:bodyPr vert="horz" lIns="91440" tIns="45720" rIns="91440" bIns="45720" rtlCol="0"/>
          <a:lstStyle>
            <a:lvl1pPr algn="l" eaLnBrk="1" hangingPunct="1">
              <a:defRPr sz="1200">
                <a:latin typeface="Arial" charset="0"/>
                <a:ea typeface="ＭＳ Ｐゴシック" pitchFamily="50" charset="-128"/>
              </a:defRPr>
            </a:lvl1pPr>
          </a:lstStyle>
          <a:p>
            <a:pPr>
              <a:defRPr/>
            </a:pPr>
            <a:endParaRPr lang="ja-JP" altLang="en-US"/>
          </a:p>
        </p:txBody>
      </p:sp>
      <p:sp>
        <p:nvSpPr>
          <p:cNvPr id="3" name="日付プレースホルダ 2"/>
          <p:cNvSpPr>
            <a:spLocks noGrp="1"/>
          </p:cNvSpPr>
          <p:nvPr>
            <p:ph type="dt" idx="1"/>
          </p:nvPr>
        </p:nvSpPr>
        <p:spPr>
          <a:xfrm>
            <a:off x="3814763" y="0"/>
            <a:ext cx="2917825" cy="493713"/>
          </a:xfrm>
          <a:prstGeom prst="rect">
            <a:avLst/>
          </a:prstGeom>
        </p:spPr>
        <p:txBody>
          <a:bodyPr vert="horz" lIns="91440" tIns="45720" rIns="91440" bIns="45720" rtlCol="0"/>
          <a:lstStyle>
            <a:lvl1pPr algn="r" eaLnBrk="1" hangingPunct="1">
              <a:defRPr sz="1200">
                <a:latin typeface="Arial" charset="0"/>
                <a:ea typeface="ＭＳ Ｐゴシック" pitchFamily="50" charset="-128"/>
              </a:defRPr>
            </a:lvl1pPr>
          </a:lstStyle>
          <a:p>
            <a:pPr>
              <a:defRPr/>
            </a:pPr>
            <a:fld id="{D51EE9D9-2903-4CA7-929C-76A020B45BB8}" type="datetimeFigureOut">
              <a:rPr lang="ja-JP" altLang="en-US"/>
              <a:pPr>
                <a:defRPr/>
              </a:pPr>
              <a:t>2024/9/18</a:t>
            </a:fld>
            <a:endParaRPr lang="ja-JP" altLang="en-US"/>
          </a:p>
        </p:txBody>
      </p:sp>
      <p:sp>
        <p:nvSpPr>
          <p:cNvPr id="4" name="スライド イメージ プレースホルダ 3"/>
          <p:cNvSpPr>
            <a:spLocks noGrp="1" noRot="1" noChangeAspect="1"/>
          </p:cNvSpPr>
          <p:nvPr>
            <p:ph type="sldImg" idx="2"/>
          </p:nvPr>
        </p:nvSpPr>
        <p:spPr>
          <a:xfrm>
            <a:off x="900113" y="739775"/>
            <a:ext cx="4933950" cy="3700463"/>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p:cNvSpPr>
            <a:spLocks noGrp="1"/>
          </p:cNvSpPr>
          <p:nvPr>
            <p:ph type="body" sz="quarter" idx="3"/>
          </p:nvPr>
        </p:nvSpPr>
        <p:spPr>
          <a:xfrm>
            <a:off x="673100" y="4687888"/>
            <a:ext cx="5387975" cy="4440237"/>
          </a:xfrm>
          <a:prstGeom prst="rect">
            <a:avLst/>
          </a:prstGeom>
        </p:spPr>
        <p:txBody>
          <a:bodyPr vert="horz" lIns="91440" tIns="45720" rIns="91440" bIns="45720"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0" y="9372600"/>
            <a:ext cx="2917825" cy="493713"/>
          </a:xfrm>
          <a:prstGeom prst="rect">
            <a:avLst/>
          </a:prstGeom>
        </p:spPr>
        <p:txBody>
          <a:bodyPr vert="horz" lIns="91440" tIns="45720" rIns="91440" bIns="45720" rtlCol="0" anchor="b"/>
          <a:lstStyle>
            <a:lvl1pPr algn="l" eaLnBrk="1" hangingPunct="1">
              <a:defRPr sz="1200">
                <a:latin typeface="Arial" charset="0"/>
                <a:ea typeface="ＭＳ Ｐゴシック" pitchFamily="50" charset="-128"/>
              </a:defRPr>
            </a:lvl1pPr>
          </a:lstStyle>
          <a:p>
            <a:pPr>
              <a:defRPr/>
            </a:pPr>
            <a:endParaRPr lang="ja-JP" altLang="en-US"/>
          </a:p>
        </p:txBody>
      </p:sp>
      <p:sp>
        <p:nvSpPr>
          <p:cNvPr id="7" name="スライド番号プレースホルダ 6"/>
          <p:cNvSpPr>
            <a:spLocks noGrp="1"/>
          </p:cNvSpPr>
          <p:nvPr>
            <p:ph type="sldNum" sz="quarter" idx="5"/>
          </p:nvPr>
        </p:nvSpPr>
        <p:spPr>
          <a:xfrm>
            <a:off x="3814763" y="9372600"/>
            <a:ext cx="2917825" cy="493713"/>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11C7624B-2D27-4174-9CDF-11032940F15A}"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fld id="{5704FB5B-461B-4FDA-9C1A-1327E3AB9C61}" type="datetimeFigureOut">
              <a:rPr lang="ja-JP" altLang="en-US"/>
              <a:pPr>
                <a:defRPr/>
              </a:pPr>
              <a:t>2024/9/18</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70419DB5-48D2-4FA8-A0A2-A09DE67E329A}" type="slidenum">
              <a:rPr lang="ja-JP" altLang="en-US"/>
              <a:pPr>
                <a:defRPr/>
              </a:pPr>
              <a:t>‹#›</a:t>
            </a:fld>
            <a:endParaRPr lang="ja-JP" altLang="en-US"/>
          </a:p>
        </p:txBody>
      </p:sp>
    </p:spTree>
    <p:extLst>
      <p:ext uri="{BB962C8B-B14F-4D97-AF65-F5344CB8AC3E}">
        <p14:creationId xmlns:p14="http://schemas.microsoft.com/office/powerpoint/2010/main" val="6953378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21E28B09-B5FB-4F86-B967-FA30ED9176C5}" type="datetimeFigureOut">
              <a:rPr lang="ja-JP" altLang="en-US"/>
              <a:pPr>
                <a:defRPr/>
              </a:pPr>
              <a:t>2024/9/18</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969A818E-1D58-4E26-A67B-567DFDE6123E}" type="slidenum">
              <a:rPr lang="ja-JP" altLang="en-US"/>
              <a:pPr>
                <a:defRPr/>
              </a:pPr>
              <a:t>‹#›</a:t>
            </a:fld>
            <a:endParaRPr lang="ja-JP" altLang="en-US"/>
          </a:p>
        </p:txBody>
      </p:sp>
    </p:spTree>
    <p:extLst>
      <p:ext uri="{BB962C8B-B14F-4D97-AF65-F5344CB8AC3E}">
        <p14:creationId xmlns:p14="http://schemas.microsoft.com/office/powerpoint/2010/main" val="3330402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CE5E4E2A-0C0F-40DE-AB95-0B1E254CDA9C}" type="datetimeFigureOut">
              <a:rPr lang="ja-JP" altLang="en-US"/>
              <a:pPr>
                <a:defRPr/>
              </a:pPr>
              <a:t>2024/9/18</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A3E95595-3843-4388-9EC8-2576E15CA04C}" type="slidenum">
              <a:rPr lang="ja-JP" altLang="en-US"/>
              <a:pPr>
                <a:defRPr/>
              </a:pPr>
              <a:t>‹#›</a:t>
            </a:fld>
            <a:endParaRPr lang="ja-JP" altLang="en-US"/>
          </a:p>
        </p:txBody>
      </p:sp>
    </p:spTree>
    <p:extLst>
      <p:ext uri="{BB962C8B-B14F-4D97-AF65-F5344CB8AC3E}">
        <p14:creationId xmlns:p14="http://schemas.microsoft.com/office/powerpoint/2010/main" val="40605160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のみ">
    <p:bg>
      <p:bgPr>
        <a:pattFill prst="pct5">
          <a:fgClr>
            <a:schemeClr val="bg2">
              <a:lumMod val="75000"/>
            </a:schemeClr>
          </a:fgClr>
          <a:bgClr>
            <a:schemeClr val="bg1"/>
          </a:bgClr>
        </a:pattFill>
        <a:effectLst/>
      </p:bgPr>
    </p:bg>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76F30002-6A02-8F5C-5385-44F163BA70B2}"/>
              </a:ext>
            </a:extLst>
          </p:cNvPr>
          <p:cNvSpPr/>
          <p:nvPr userDrawn="1"/>
        </p:nvSpPr>
        <p:spPr>
          <a:xfrm>
            <a:off x="-500" y="0"/>
            <a:ext cx="252000" cy="2016000"/>
          </a:xfrm>
          <a:prstGeom prst="rect">
            <a:avLst/>
          </a:prstGeom>
          <a:solidFill>
            <a:schemeClr val="bg2">
              <a:lumMod val="75000"/>
            </a:schemeClr>
          </a:solidFill>
          <a:ln w="63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a:extLst>
              <a:ext uri="{FF2B5EF4-FFF2-40B4-BE49-F238E27FC236}">
                <a16:creationId xmlns:a16="http://schemas.microsoft.com/office/drawing/2014/main" id="{ACC25F8F-2965-65BB-C512-FF15A0D55746}"/>
              </a:ext>
            </a:extLst>
          </p:cNvPr>
          <p:cNvSpPr/>
          <p:nvPr userDrawn="1"/>
        </p:nvSpPr>
        <p:spPr>
          <a:xfrm>
            <a:off x="-1000" y="1988840"/>
            <a:ext cx="252000" cy="4869160"/>
          </a:xfrm>
          <a:prstGeom prst="rect">
            <a:avLst/>
          </a:prstGeom>
          <a:solidFill>
            <a:schemeClr val="bg2"/>
          </a:solidFill>
          <a:ln w="6350">
            <a:solidFill>
              <a:schemeClr val="bg2">
                <a:lumMod val="9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スライド番号プレースホルダ 5"/>
          <p:cNvSpPr>
            <a:spLocks noGrp="1"/>
          </p:cNvSpPr>
          <p:nvPr>
            <p:ph type="sldNum" sz="quarter" idx="12"/>
          </p:nvPr>
        </p:nvSpPr>
        <p:spPr>
          <a:xfrm>
            <a:off x="-55746" y="6486797"/>
            <a:ext cx="370384" cy="365125"/>
          </a:xfrm>
        </p:spPr>
        <p:txBody>
          <a:bodyPr/>
          <a:lstStyle>
            <a:lvl1pPr>
              <a:defRPr sz="1100"/>
            </a:lvl1pPr>
          </a:lstStyle>
          <a:p>
            <a:pPr>
              <a:defRPr/>
            </a:pPr>
            <a:fld id="{C4097BD8-6B4A-4832-9B69-A3E71C159AF5}" type="slidenum">
              <a:rPr lang="ja-JP" altLang="en-US" smtClean="0"/>
              <a:pPr>
                <a:defRPr/>
              </a:pPr>
              <a:t>‹#›</a:t>
            </a:fld>
            <a:endParaRPr lang="ja-JP" altLang="en-US" dirty="0"/>
          </a:p>
        </p:txBody>
      </p:sp>
      <p:sp>
        <p:nvSpPr>
          <p:cNvPr id="10" name="二等辺三角形 9">
            <a:extLst>
              <a:ext uri="{FF2B5EF4-FFF2-40B4-BE49-F238E27FC236}">
                <a16:creationId xmlns:a16="http://schemas.microsoft.com/office/drawing/2014/main" id="{5D85D399-1B65-B985-BF38-B18EC9529DF7}"/>
              </a:ext>
            </a:extLst>
          </p:cNvPr>
          <p:cNvSpPr/>
          <p:nvPr userDrawn="1"/>
        </p:nvSpPr>
        <p:spPr>
          <a:xfrm flipV="1">
            <a:off x="-500" y="1988840"/>
            <a:ext cx="252000" cy="144000"/>
          </a:xfrm>
          <a:prstGeom prst="triangle">
            <a:avLst/>
          </a:prstGeom>
          <a:solidFill>
            <a:schemeClr val="bg2">
              <a:lumMod val="75000"/>
            </a:schemeClr>
          </a:solidFill>
          <a:ln w="63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a:extLst>
              <a:ext uri="{FF2B5EF4-FFF2-40B4-BE49-F238E27FC236}">
                <a16:creationId xmlns:a16="http://schemas.microsoft.com/office/drawing/2014/main" id="{C0695ADA-0A44-27D2-6CB5-6810E5FADC8E}"/>
              </a:ext>
            </a:extLst>
          </p:cNvPr>
          <p:cNvSpPr txBox="1"/>
          <p:nvPr userDrawn="1"/>
        </p:nvSpPr>
        <p:spPr>
          <a:xfrm>
            <a:off x="0" y="188640"/>
            <a:ext cx="251520" cy="1800200"/>
          </a:xfrm>
          <a:prstGeom prst="rect">
            <a:avLst/>
          </a:prstGeom>
          <a:noFill/>
        </p:spPr>
        <p:txBody>
          <a:bodyPr vert="vert" wrap="square" rtlCol="0" anchor="ctr">
            <a:noAutofit/>
          </a:bodyPr>
          <a:lstStyle/>
          <a:p>
            <a:r>
              <a:rPr kumimoji="1" lang="ja-JP" altLang="en-US" sz="1000" dirty="0">
                <a:solidFill>
                  <a:schemeClr val="bg2">
                    <a:lumMod val="10000"/>
                  </a:schemeClr>
                </a:solidFill>
                <a:latin typeface="BIZ UDPゴシック" panose="020B0400000000000000" pitchFamily="50" charset="-128"/>
                <a:ea typeface="BIZ UDPゴシック" panose="020B0400000000000000" pitchFamily="50" charset="-128"/>
              </a:rPr>
              <a:t>別添 ２－１　運用フロー図</a:t>
            </a:r>
          </a:p>
        </p:txBody>
      </p:sp>
    </p:spTree>
    <p:extLst>
      <p:ext uri="{BB962C8B-B14F-4D97-AF65-F5344CB8AC3E}">
        <p14:creationId xmlns:p14="http://schemas.microsoft.com/office/powerpoint/2010/main" val="7942927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D6399FF1-7D78-4181-9A16-E877D4C5D97C}" type="datetimeFigureOut">
              <a:rPr lang="ja-JP" altLang="en-US"/>
              <a:pPr>
                <a:defRPr/>
              </a:pPr>
              <a:t>2024/9/18</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B7F746C0-A015-4AF6-B25A-211AB7AE1370}" type="slidenum">
              <a:rPr lang="ja-JP" altLang="en-US"/>
              <a:pPr>
                <a:defRPr/>
              </a:pPr>
              <a:t>‹#›</a:t>
            </a:fld>
            <a:endParaRPr lang="ja-JP" altLang="en-US"/>
          </a:p>
        </p:txBody>
      </p:sp>
    </p:spTree>
    <p:extLst>
      <p:ext uri="{BB962C8B-B14F-4D97-AF65-F5344CB8AC3E}">
        <p14:creationId xmlns:p14="http://schemas.microsoft.com/office/powerpoint/2010/main" val="936104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D74E899B-37AB-4585-887B-D9C6E74FCAFA}" type="datetimeFigureOut">
              <a:rPr lang="ja-JP" altLang="en-US"/>
              <a:pPr>
                <a:defRPr/>
              </a:pPr>
              <a:t>2024/9/18</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DC9A4D62-7E83-4714-A011-D7298A795F73}" type="slidenum">
              <a:rPr lang="ja-JP" altLang="en-US"/>
              <a:pPr>
                <a:defRPr/>
              </a:pPr>
              <a:t>‹#›</a:t>
            </a:fld>
            <a:endParaRPr lang="ja-JP" altLang="en-US"/>
          </a:p>
        </p:txBody>
      </p:sp>
    </p:spTree>
    <p:extLst>
      <p:ext uri="{BB962C8B-B14F-4D97-AF65-F5344CB8AC3E}">
        <p14:creationId xmlns:p14="http://schemas.microsoft.com/office/powerpoint/2010/main" val="4402627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fld id="{D5A8B186-8BDB-4825-AFF2-9B715CD4C5DB}" type="datetimeFigureOut">
              <a:rPr lang="ja-JP" altLang="en-US"/>
              <a:pPr>
                <a:defRPr/>
              </a:pPr>
              <a:t>2024/9/18</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019C6E6D-5FFF-4C7F-A81F-640940695F7E}" type="slidenum">
              <a:rPr lang="ja-JP" altLang="en-US"/>
              <a:pPr>
                <a:defRPr/>
              </a:pPr>
              <a:t>‹#›</a:t>
            </a:fld>
            <a:endParaRPr lang="ja-JP" altLang="en-US"/>
          </a:p>
        </p:txBody>
      </p:sp>
    </p:spTree>
    <p:extLst>
      <p:ext uri="{BB962C8B-B14F-4D97-AF65-F5344CB8AC3E}">
        <p14:creationId xmlns:p14="http://schemas.microsoft.com/office/powerpoint/2010/main" val="30088337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fld id="{D7F7459F-5B5F-4B95-8DB8-0FC66164D93E}" type="datetimeFigureOut">
              <a:rPr lang="ja-JP" altLang="en-US"/>
              <a:pPr>
                <a:defRPr/>
              </a:pPr>
              <a:t>2024/9/18</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DEE7FF33-9EF8-4F68-A858-21DEF5126F2F}" type="slidenum">
              <a:rPr lang="ja-JP" altLang="en-US"/>
              <a:pPr>
                <a:defRPr/>
              </a:pPr>
              <a:t>‹#›</a:t>
            </a:fld>
            <a:endParaRPr lang="ja-JP" altLang="en-US"/>
          </a:p>
        </p:txBody>
      </p:sp>
    </p:spTree>
    <p:extLst>
      <p:ext uri="{BB962C8B-B14F-4D97-AF65-F5344CB8AC3E}">
        <p14:creationId xmlns:p14="http://schemas.microsoft.com/office/powerpoint/2010/main" val="1963121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684D9A0C-F802-447E-A0FA-2BC2CF64D3EC}" type="datetimeFigureOut">
              <a:rPr lang="ja-JP" altLang="en-US"/>
              <a:pPr>
                <a:defRPr/>
              </a:pPr>
              <a:t>2024/9/18</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C4097BD8-6B4A-4832-9B69-A3E71C159AF5}" type="slidenum">
              <a:rPr lang="ja-JP" altLang="en-US"/>
              <a:pPr>
                <a:defRPr/>
              </a:pPr>
              <a:t>‹#›</a:t>
            </a:fld>
            <a:endParaRPr lang="ja-JP" altLang="en-US"/>
          </a:p>
        </p:txBody>
      </p:sp>
    </p:spTree>
    <p:extLst>
      <p:ext uri="{BB962C8B-B14F-4D97-AF65-F5344CB8AC3E}">
        <p14:creationId xmlns:p14="http://schemas.microsoft.com/office/powerpoint/2010/main" val="37841260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E39DA231-657C-4A7D-A3DC-8ED2FAD63B47}" type="datetimeFigureOut">
              <a:rPr lang="ja-JP" altLang="en-US"/>
              <a:pPr>
                <a:defRPr/>
              </a:pPr>
              <a:t>2024/9/18</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12F75179-F3D4-4D32-8310-97709C3B2415}" type="slidenum">
              <a:rPr lang="ja-JP" altLang="en-US"/>
              <a:pPr>
                <a:defRPr/>
              </a:pPr>
              <a:t>‹#›</a:t>
            </a:fld>
            <a:endParaRPr lang="ja-JP" altLang="en-US"/>
          </a:p>
        </p:txBody>
      </p:sp>
    </p:spTree>
    <p:extLst>
      <p:ext uri="{BB962C8B-B14F-4D97-AF65-F5344CB8AC3E}">
        <p14:creationId xmlns:p14="http://schemas.microsoft.com/office/powerpoint/2010/main" val="1691175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89B85F5C-296F-464E-8539-3DE525F42B16}" type="datetimeFigureOut">
              <a:rPr lang="ja-JP" altLang="en-US"/>
              <a:pPr>
                <a:defRPr/>
              </a:pPr>
              <a:t>2024/9/18</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F2775709-C5D0-47D6-BA7B-BE3E40A9C6E1}" type="slidenum">
              <a:rPr lang="ja-JP" altLang="en-US"/>
              <a:pPr>
                <a:defRPr/>
              </a:pPr>
              <a:t>‹#›</a:t>
            </a:fld>
            <a:endParaRPr lang="ja-JP" altLang="en-US"/>
          </a:p>
        </p:txBody>
      </p:sp>
    </p:spTree>
    <p:extLst>
      <p:ext uri="{BB962C8B-B14F-4D97-AF65-F5344CB8AC3E}">
        <p14:creationId xmlns:p14="http://schemas.microsoft.com/office/powerpoint/2010/main" val="2068163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0FB0E6CE-53A9-4DD9-942F-48C95A887A2B}" type="datetimeFigureOut">
              <a:rPr lang="ja-JP" altLang="en-US"/>
              <a:pPr>
                <a:defRPr/>
              </a:pPr>
              <a:t>2024/9/18</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874B38BD-CC01-4A35-82D6-48DA17AF80C0}" type="slidenum">
              <a:rPr lang="ja-JP" altLang="en-US"/>
              <a:pPr>
                <a:defRPr/>
              </a:pPr>
              <a:t>‹#›</a:t>
            </a:fld>
            <a:endParaRPr lang="ja-JP" altLang="en-US"/>
          </a:p>
        </p:txBody>
      </p:sp>
    </p:spTree>
    <p:extLst>
      <p:ext uri="{BB962C8B-B14F-4D97-AF65-F5344CB8AC3E}">
        <p14:creationId xmlns:p14="http://schemas.microsoft.com/office/powerpoint/2010/main" val="3827144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テキスト プレースホルダ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F47C2001-5840-4092-954D-2FCAD8D6ADC1}" type="datetimeFigureOut">
              <a:rPr lang="ja-JP" altLang="en-US"/>
              <a:pPr>
                <a:defRPr/>
              </a:pPr>
              <a:t>2024/9/18</a:t>
            </a:fld>
            <a:endParaRPr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9258743-5AAD-400C-87E6-676CA3488234}"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5pPr>
      <a:lvl6pPr marL="457200" algn="ctr" rtl="0" fontAlgn="base">
        <a:spcBef>
          <a:spcPct val="0"/>
        </a:spcBef>
        <a:spcAft>
          <a:spcPct val="0"/>
        </a:spcAft>
        <a:defRPr kumimoji="1" sz="4400">
          <a:solidFill>
            <a:schemeClr val="tx1"/>
          </a:solidFill>
          <a:latin typeface="Calibri" pitchFamily="34" charset="0"/>
          <a:ea typeface="ＭＳ Ｐゴシック" pitchFamily="50" charset="-128"/>
        </a:defRPr>
      </a:lvl6pPr>
      <a:lvl7pPr marL="914400" algn="ctr" rtl="0" fontAlgn="base">
        <a:spcBef>
          <a:spcPct val="0"/>
        </a:spcBef>
        <a:spcAft>
          <a:spcPct val="0"/>
        </a:spcAft>
        <a:defRPr kumimoji="1" sz="4400">
          <a:solidFill>
            <a:schemeClr val="tx1"/>
          </a:solidFill>
          <a:latin typeface="Calibri" pitchFamily="34" charset="0"/>
          <a:ea typeface="ＭＳ Ｐゴシック" pitchFamily="50"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pitchFamily="50"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pitchFamily="50"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image" Target="../media/image12.svg"/><Relationship Id="rId18" Type="http://schemas.openxmlformats.org/officeDocument/2006/relationships/image" Target="../media/image17.png"/><Relationship Id="rId26" Type="http://schemas.openxmlformats.org/officeDocument/2006/relationships/image" Target="../media/image25.png"/><Relationship Id="rId39" Type="http://schemas.openxmlformats.org/officeDocument/2006/relationships/image" Target="../media/image38.svg"/><Relationship Id="rId21" Type="http://schemas.openxmlformats.org/officeDocument/2006/relationships/image" Target="../media/image20.svg"/><Relationship Id="rId34" Type="http://schemas.openxmlformats.org/officeDocument/2006/relationships/image" Target="../media/image33.png"/><Relationship Id="rId42" Type="http://schemas.openxmlformats.org/officeDocument/2006/relationships/image" Target="../media/image41.png"/><Relationship Id="rId47" Type="http://schemas.openxmlformats.org/officeDocument/2006/relationships/image" Target="../media/image46.svg"/><Relationship Id="rId7" Type="http://schemas.openxmlformats.org/officeDocument/2006/relationships/image" Target="../media/image6.svg"/><Relationship Id="rId2" Type="http://schemas.openxmlformats.org/officeDocument/2006/relationships/image" Target="../media/image1.png"/><Relationship Id="rId16" Type="http://schemas.openxmlformats.org/officeDocument/2006/relationships/image" Target="../media/image15.png"/><Relationship Id="rId29" Type="http://schemas.openxmlformats.org/officeDocument/2006/relationships/image" Target="../media/image28.svg"/><Relationship Id="rId11" Type="http://schemas.openxmlformats.org/officeDocument/2006/relationships/image" Target="../media/image10.svg"/><Relationship Id="rId24" Type="http://schemas.openxmlformats.org/officeDocument/2006/relationships/image" Target="../media/image23.png"/><Relationship Id="rId32" Type="http://schemas.openxmlformats.org/officeDocument/2006/relationships/image" Target="../media/image31.png"/><Relationship Id="rId37" Type="http://schemas.openxmlformats.org/officeDocument/2006/relationships/image" Target="../media/image36.svg"/><Relationship Id="rId40" Type="http://schemas.openxmlformats.org/officeDocument/2006/relationships/image" Target="../media/image39.png"/><Relationship Id="rId45" Type="http://schemas.openxmlformats.org/officeDocument/2006/relationships/image" Target="../media/image44.svg"/><Relationship Id="rId5" Type="http://schemas.openxmlformats.org/officeDocument/2006/relationships/image" Target="../media/image4.svg"/><Relationship Id="rId15" Type="http://schemas.openxmlformats.org/officeDocument/2006/relationships/image" Target="../media/image14.svg"/><Relationship Id="rId23" Type="http://schemas.openxmlformats.org/officeDocument/2006/relationships/image" Target="../media/image22.svg"/><Relationship Id="rId28" Type="http://schemas.openxmlformats.org/officeDocument/2006/relationships/image" Target="../media/image27.png"/><Relationship Id="rId36" Type="http://schemas.openxmlformats.org/officeDocument/2006/relationships/image" Target="../media/image35.png"/><Relationship Id="rId49" Type="http://schemas.openxmlformats.org/officeDocument/2006/relationships/image" Target="../media/image48.svg"/><Relationship Id="rId10" Type="http://schemas.openxmlformats.org/officeDocument/2006/relationships/image" Target="../media/image9.png"/><Relationship Id="rId19" Type="http://schemas.openxmlformats.org/officeDocument/2006/relationships/image" Target="../media/image18.svg"/><Relationship Id="rId31" Type="http://schemas.openxmlformats.org/officeDocument/2006/relationships/image" Target="../media/image30.svg"/><Relationship Id="rId44" Type="http://schemas.openxmlformats.org/officeDocument/2006/relationships/image" Target="../media/image43.png"/><Relationship Id="rId4" Type="http://schemas.openxmlformats.org/officeDocument/2006/relationships/image" Target="../media/image3.png"/><Relationship Id="rId9" Type="http://schemas.openxmlformats.org/officeDocument/2006/relationships/image" Target="../media/image8.sv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image" Target="../media/image26.svg"/><Relationship Id="rId30" Type="http://schemas.openxmlformats.org/officeDocument/2006/relationships/image" Target="../media/image29.png"/><Relationship Id="rId35" Type="http://schemas.openxmlformats.org/officeDocument/2006/relationships/image" Target="../media/image34.svg"/><Relationship Id="rId43" Type="http://schemas.openxmlformats.org/officeDocument/2006/relationships/image" Target="../media/image42.svg"/><Relationship Id="rId48" Type="http://schemas.openxmlformats.org/officeDocument/2006/relationships/image" Target="../media/image47.png"/><Relationship Id="rId8" Type="http://schemas.openxmlformats.org/officeDocument/2006/relationships/image" Target="../media/image7.png"/><Relationship Id="rId3" Type="http://schemas.openxmlformats.org/officeDocument/2006/relationships/image" Target="../media/image2.svg"/><Relationship Id="rId12" Type="http://schemas.openxmlformats.org/officeDocument/2006/relationships/image" Target="../media/image11.png"/><Relationship Id="rId17" Type="http://schemas.openxmlformats.org/officeDocument/2006/relationships/image" Target="../media/image16.svg"/><Relationship Id="rId25" Type="http://schemas.openxmlformats.org/officeDocument/2006/relationships/image" Target="../media/image24.svg"/><Relationship Id="rId33" Type="http://schemas.openxmlformats.org/officeDocument/2006/relationships/image" Target="../media/image32.svg"/><Relationship Id="rId38" Type="http://schemas.openxmlformats.org/officeDocument/2006/relationships/image" Target="../media/image37.png"/><Relationship Id="rId46" Type="http://schemas.openxmlformats.org/officeDocument/2006/relationships/image" Target="../media/image45.png"/><Relationship Id="rId20" Type="http://schemas.openxmlformats.org/officeDocument/2006/relationships/image" Target="../media/image19.png"/><Relationship Id="rId41" Type="http://schemas.openxmlformats.org/officeDocument/2006/relationships/image" Target="../media/image40.svg"/><Relationship Id="rId1" Type="http://schemas.openxmlformats.org/officeDocument/2006/relationships/slideLayout" Target="../slideLayouts/slideLayout12.xml"/><Relationship Id="rId6" Type="http://schemas.openxmlformats.org/officeDocument/2006/relationships/image" Target="../media/image5.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svg"/><Relationship Id="rId18" Type="http://schemas.openxmlformats.org/officeDocument/2006/relationships/image" Target="../media/image31.png"/><Relationship Id="rId3" Type="http://schemas.openxmlformats.org/officeDocument/2006/relationships/image" Target="../media/image2.svg"/><Relationship Id="rId21" Type="http://schemas.openxmlformats.org/officeDocument/2006/relationships/image" Target="../media/image34.svg"/><Relationship Id="rId7" Type="http://schemas.openxmlformats.org/officeDocument/2006/relationships/image" Target="../media/image6.svg"/><Relationship Id="rId12" Type="http://schemas.openxmlformats.org/officeDocument/2006/relationships/image" Target="../media/image11.png"/><Relationship Id="rId17" Type="http://schemas.openxmlformats.org/officeDocument/2006/relationships/image" Target="../media/image52.svg"/><Relationship Id="rId25" Type="http://schemas.openxmlformats.org/officeDocument/2006/relationships/image" Target="../media/image42.svg"/><Relationship Id="rId2" Type="http://schemas.openxmlformats.org/officeDocument/2006/relationships/image" Target="../media/image1.png"/><Relationship Id="rId16" Type="http://schemas.openxmlformats.org/officeDocument/2006/relationships/image" Target="../media/image51.png"/><Relationship Id="rId20" Type="http://schemas.openxmlformats.org/officeDocument/2006/relationships/image" Target="../media/image33.png"/><Relationship Id="rId1" Type="http://schemas.openxmlformats.org/officeDocument/2006/relationships/slideLayout" Target="../slideLayouts/slideLayout12.xml"/><Relationship Id="rId6" Type="http://schemas.openxmlformats.org/officeDocument/2006/relationships/image" Target="../media/image5.png"/><Relationship Id="rId11" Type="http://schemas.openxmlformats.org/officeDocument/2006/relationships/image" Target="../media/image10.svg"/><Relationship Id="rId24" Type="http://schemas.openxmlformats.org/officeDocument/2006/relationships/image" Target="../media/image41.png"/><Relationship Id="rId5" Type="http://schemas.openxmlformats.org/officeDocument/2006/relationships/image" Target="../media/image4.svg"/><Relationship Id="rId15" Type="http://schemas.openxmlformats.org/officeDocument/2006/relationships/image" Target="../media/image50.svg"/><Relationship Id="rId23" Type="http://schemas.openxmlformats.org/officeDocument/2006/relationships/image" Target="../media/image38.svg"/><Relationship Id="rId10" Type="http://schemas.openxmlformats.org/officeDocument/2006/relationships/image" Target="../media/image9.png"/><Relationship Id="rId19" Type="http://schemas.openxmlformats.org/officeDocument/2006/relationships/image" Target="../media/image32.svg"/><Relationship Id="rId4" Type="http://schemas.openxmlformats.org/officeDocument/2006/relationships/image" Target="../media/image3.png"/><Relationship Id="rId9" Type="http://schemas.openxmlformats.org/officeDocument/2006/relationships/image" Target="../media/image8.svg"/><Relationship Id="rId14" Type="http://schemas.openxmlformats.org/officeDocument/2006/relationships/image" Target="../media/image49.png"/><Relationship Id="rId22" Type="http://schemas.openxmlformats.org/officeDocument/2006/relationships/image" Target="../media/image37.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四角形: 角を丸くする 1">
            <a:extLst>
              <a:ext uri="{FF2B5EF4-FFF2-40B4-BE49-F238E27FC236}">
                <a16:creationId xmlns:a16="http://schemas.microsoft.com/office/drawing/2014/main" id="{7B52FB30-1ACD-2304-7810-D5D8025BC808}"/>
              </a:ext>
            </a:extLst>
          </p:cNvPr>
          <p:cNvSpPr/>
          <p:nvPr/>
        </p:nvSpPr>
        <p:spPr>
          <a:xfrm>
            <a:off x="459160" y="692696"/>
            <a:ext cx="576064" cy="4130878"/>
          </a:xfrm>
          <a:prstGeom prst="roundRect">
            <a:avLst/>
          </a:prstGeom>
          <a:solidFill>
            <a:schemeClr val="bg2"/>
          </a:solidFill>
          <a:ln>
            <a:solidFill>
              <a:schemeClr val="bg2">
                <a:lumMod val="90000"/>
              </a:schemeClr>
            </a:solidFill>
          </a:ln>
        </p:spPr>
        <p:style>
          <a:lnRef idx="2">
            <a:schemeClr val="accent1">
              <a:shade val="15000"/>
            </a:schemeClr>
          </a:lnRef>
          <a:fillRef idx="1">
            <a:schemeClr val="accent1"/>
          </a:fillRef>
          <a:effectRef idx="0">
            <a:schemeClr val="accent1"/>
          </a:effectRef>
          <a:fontRef idx="minor">
            <a:schemeClr val="lt1"/>
          </a:fontRef>
        </p:style>
        <p:txBody>
          <a:bodyPr vert="eaVert" rtlCol="0" anchor="ctr"/>
          <a:lstStyle/>
          <a:p>
            <a:pPr algn="ctr"/>
            <a:r>
              <a:rPr kumimoji="1" lang="ja-JP" altLang="en-US" dirty="0">
                <a:solidFill>
                  <a:schemeClr val="bg2">
                    <a:lumMod val="10000"/>
                  </a:schemeClr>
                </a:solidFill>
                <a:latin typeface="メイリオ" panose="020B0604030504040204" pitchFamily="50" charset="-128"/>
                <a:ea typeface="メイリオ" panose="020B0604030504040204" pitchFamily="50" charset="-128"/>
              </a:rPr>
              <a:t>厚生労働省</a:t>
            </a:r>
            <a:r>
              <a:rPr kumimoji="1" lang="en-US" altLang="ja-JP" dirty="0">
                <a:solidFill>
                  <a:schemeClr val="bg2">
                    <a:lumMod val="10000"/>
                  </a:schemeClr>
                </a:solidFill>
                <a:latin typeface="メイリオ" panose="020B0604030504040204" pitchFamily="50" charset="-128"/>
                <a:ea typeface="メイリオ" panose="020B0604030504040204" pitchFamily="50" charset="-128"/>
              </a:rPr>
              <a:t>(</a:t>
            </a:r>
            <a:r>
              <a:rPr kumimoji="1" lang="ja-JP" altLang="en-US" dirty="0">
                <a:solidFill>
                  <a:schemeClr val="bg2">
                    <a:lumMod val="10000"/>
                  </a:schemeClr>
                </a:solidFill>
                <a:latin typeface="メイリオ" panose="020B0604030504040204" pitchFamily="50" charset="-128"/>
                <a:ea typeface="メイリオ" panose="020B0604030504040204" pitchFamily="50" charset="-128"/>
              </a:rPr>
              <a:t>健康・生活衛生局</a:t>
            </a:r>
            <a:r>
              <a:rPr kumimoji="1" lang="en-US" altLang="ja-JP" dirty="0">
                <a:solidFill>
                  <a:schemeClr val="bg2">
                    <a:lumMod val="10000"/>
                  </a:schemeClr>
                </a:solidFill>
                <a:latin typeface="メイリオ" panose="020B0604030504040204" pitchFamily="50" charset="-128"/>
                <a:ea typeface="メイリオ" panose="020B0604030504040204" pitchFamily="50" charset="-128"/>
              </a:rPr>
              <a:t>)</a:t>
            </a:r>
          </a:p>
        </p:txBody>
      </p:sp>
      <p:sp>
        <p:nvSpPr>
          <p:cNvPr id="3" name="正方形/長方形 2">
            <a:extLst>
              <a:ext uri="{FF2B5EF4-FFF2-40B4-BE49-F238E27FC236}">
                <a16:creationId xmlns:a16="http://schemas.microsoft.com/office/drawing/2014/main" id="{8BD2EC57-E639-B967-3AFE-932F909B2FAB}"/>
              </a:ext>
            </a:extLst>
          </p:cNvPr>
          <p:cNvSpPr/>
          <p:nvPr/>
        </p:nvSpPr>
        <p:spPr>
          <a:xfrm>
            <a:off x="3203848" y="692697"/>
            <a:ext cx="5580000" cy="1980000"/>
          </a:xfrm>
          <a:prstGeom prst="rect">
            <a:avLst/>
          </a:prstGeom>
          <a:solidFill>
            <a:schemeClr val="bg2"/>
          </a:solidFill>
          <a:ln>
            <a:solidFill>
              <a:schemeClr val="bg2">
                <a:lumMod val="9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altLang="ja-JP" dirty="0">
                <a:solidFill>
                  <a:schemeClr val="bg2">
                    <a:lumMod val="10000"/>
                  </a:schemeClr>
                </a:solidFill>
                <a:latin typeface="メイリオ" panose="020B0604030504040204" pitchFamily="50" charset="-128"/>
                <a:ea typeface="メイリオ" panose="020B0604030504040204" pitchFamily="50" charset="-128"/>
              </a:rPr>
              <a:t>X</a:t>
            </a:r>
            <a:r>
              <a:rPr lang="ja-JP" altLang="en-US" dirty="0">
                <a:solidFill>
                  <a:schemeClr val="bg2">
                    <a:lumMod val="10000"/>
                  </a:schemeClr>
                </a:solidFill>
                <a:latin typeface="メイリオ" panose="020B0604030504040204" pitchFamily="50" charset="-128"/>
                <a:ea typeface="メイリオ" panose="020B0604030504040204" pitchFamily="50" charset="-128"/>
              </a:rPr>
              <a:t>階 </a:t>
            </a:r>
            <a:r>
              <a:rPr lang="en-US" altLang="ja-JP" dirty="0">
                <a:solidFill>
                  <a:schemeClr val="bg2">
                    <a:lumMod val="10000"/>
                  </a:schemeClr>
                </a:solidFill>
                <a:latin typeface="メイリオ" panose="020B0604030504040204" pitchFamily="50" charset="-128"/>
                <a:ea typeface="メイリオ" panose="020B0604030504040204" pitchFamily="50" charset="-128"/>
              </a:rPr>
              <a:t>XXX</a:t>
            </a:r>
            <a:r>
              <a:rPr lang="ja-JP" altLang="en-US" dirty="0">
                <a:solidFill>
                  <a:schemeClr val="bg2">
                    <a:lumMod val="10000"/>
                  </a:schemeClr>
                </a:solidFill>
                <a:latin typeface="メイリオ" panose="020B0604030504040204" pitchFamily="50" charset="-128"/>
                <a:ea typeface="メイリオ" panose="020B0604030504040204" pitchFamily="50" charset="-128"/>
              </a:rPr>
              <a:t>号室　●●</a:t>
            </a:r>
            <a:r>
              <a:rPr kumimoji="1" lang="ja-JP" altLang="en-US" dirty="0">
                <a:solidFill>
                  <a:schemeClr val="bg2">
                    <a:lumMod val="10000"/>
                  </a:schemeClr>
                </a:solidFill>
                <a:latin typeface="メイリオ" panose="020B0604030504040204" pitchFamily="50" charset="-128"/>
                <a:ea typeface="メイリオ" panose="020B0604030504040204" pitchFamily="50" charset="-128"/>
              </a:rPr>
              <a:t>サーバー室</a:t>
            </a:r>
            <a:endParaRPr kumimoji="1" lang="en-US" altLang="ja-JP" dirty="0">
              <a:solidFill>
                <a:schemeClr val="bg2">
                  <a:lumMod val="10000"/>
                </a:schemeClr>
              </a:solidFill>
              <a:latin typeface="メイリオ" panose="020B0604030504040204" pitchFamily="50" charset="-128"/>
              <a:ea typeface="メイリオ" panose="020B0604030504040204" pitchFamily="50" charset="-128"/>
            </a:endParaRPr>
          </a:p>
        </p:txBody>
      </p:sp>
      <p:sp>
        <p:nvSpPr>
          <p:cNvPr id="4" name="正方形/長方形 3">
            <a:extLst>
              <a:ext uri="{FF2B5EF4-FFF2-40B4-BE49-F238E27FC236}">
                <a16:creationId xmlns:a16="http://schemas.microsoft.com/office/drawing/2014/main" id="{714EEF82-1750-55D2-33D0-EFD21E3391B8}"/>
              </a:ext>
            </a:extLst>
          </p:cNvPr>
          <p:cNvSpPr/>
          <p:nvPr/>
        </p:nvSpPr>
        <p:spPr>
          <a:xfrm>
            <a:off x="2195736" y="260648"/>
            <a:ext cx="6696744" cy="6336704"/>
          </a:xfrm>
          <a:prstGeom prst="rect">
            <a:avLst/>
          </a:prstGeom>
          <a:no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7" name="テキスト ボックス 6">
            <a:extLst>
              <a:ext uri="{FF2B5EF4-FFF2-40B4-BE49-F238E27FC236}">
                <a16:creationId xmlns:a16="http://schemas.microsoft.com/office/drawing/2014/main" id="{9310040C-AEF4-605F-9BEC-9B6EC06E2DCD}"/>
              </a:ext>
            </a:extLst>
          </p:cNvPr>
          <p:cNvSpPr txBox="1"/>
          <p:nvPr/>
        </p:nvSpPr>
        <p:spPr>
          <a:xfrm>
            <a:off x="2195736" y="260648"/>
            <a:ext cx="6696744" cy="369332"/>
          </a:xfrm>
          <a:prstGeom prst="rect">
            <a:avLst/>
          </a:prstGeom>
          <a:noFill/>
        </p:spPr>
        <p:txBody>
          <a:bodyPr wrap="square" rtlCol="0">
            <a:spAutoFit/>
          </a:bodyPr>
          <a:lstStyle/>
          <a:p>
            <a:r>
              <a:rPr kumimoji="1" lang="ja-JP" altLang="en-US" dirty="0">
                <a:solidFill>
                  <a:schemeClr val="bg2">
                    <a:lumMod val="10000"/>
                  </a:schemeClr>
                </a:solidFill>
                <a:latin typeface="メイリオ" panose="020B0604030504040204" pitchFamily="50" charset="-128"/>
                <a:ea typeface="メイリオ" panose="020B0604030504040204" pitchFamily="50" charset="-128"/>
              </a:rPr>
              <a:t>●●大学　</a:t>
            </a:r>
            <a:r>
              <a:rPr kumimoji="1" lang="en-US" altLang="ja-JP" dirty="0">
                <a:solidFill>
                  <a:schemeClr val="bg2">
                    <a:lumMod val="10000"/>
                  </a:schemeClr>
                </a:solidFill>
                <a:latin typeface="メイリオ" panose="020B0604030504040204" pitchFamily="50" charset="-128"/>
                <a:ea typeface="メイリオ" panose="020B0604030504040204" pitchFamily="50" charset="-128"/>
              </a:rPr>
              <a:t>XXX</a:t>
            </a:r>
            <a:r>
              <a:rPr kumimoji="1" lang="ja-JP" altLang="en-US" dirty="0">
                <a:solidFill>
                  <a:schemeClr val="bg2">
                    <a:lumMod val="10000"/>
                  </a:schemeClr>
                </a:solidFill>
                <a:latin typeface="メイリオ" panose="020B0604030504040204" pitchFamily="50" charset="-128"/>
                <a:ea typeface="メイリオ" panose="020B0604030504040204" pitchFamily="50" charset="-128"/>
              </a:rPr>
              <a:t>棟</a:t>
            </a:r>
          </a:p>
        </p:txBody>
      </p:sp>
      <p:sp>
        <p:nvSpPr>
          <p:cNvPr id="8" name="正方形/長方形 7">
            <a:extLst>
              <a:ext uri="{FF2B5EF4-FFF2-40B4-BE49-F238E27FC236}">
                <a16:creationId xmlns:a16="http://schemas.microsoft.com/office/drawing/2014/main" id="{EF21ABEC-2255-C35F-DDC2-1136E9848AD9}"/>
              </a:ext>
            </a:extLst>
          </p:cNvPr>
          <p:cNvSpPr/>
          <p:nvPr/>
        </p:nvSpPr>
        <p:spPr>
          <a:xfrm>
            <a:off x="3203848" y="2798451"/>
            <a:ext cx="5580000" cy="3510870"/>
          </a:xfrm>
          <a:prstGeom prst="rect">
            <a:avLst/>
          </a:prstGeom>
          <a:solidFill>
            <a:schemeClr val="bg2"/>
          </a:solidFill>
          <a:ln>
            <a:solidFill>
              <a:schemeClr val="bg2">
                <a:lumMod val="9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endParaRPr lang="en-US" altLang="ja-JP" dirty="0">
              <a:solidFill>
                <a:schemeClr val="bg2">
                  <a:lumMod val="10000"/>
                </a:schemeClr>
              </a:solidFill>
              <a:latin typeface="メイリオ" panose="020B0604030504040204" pitchFamily="50" charset="-128"/>
              <a:ea typeface="メイリオ" panose="020B0604030504040204" pitchFamily="50" charset="-128"/>
            </a:endParaRPr>
          </a:p>
          <a:p>
            <a:endParaRPr lang="en-US" altLang="ja-JP" dirty="0">
              <a:solidFill>
                <a:schemeClr val="bg2">
                  <a:lumMod val="10000"/>
                </a:schemeClr>
              </a:solidFill>
              <a:latin typeface="メイリオ" panose="020B0604030504040204" pitchFamily="50" charset="-128"/>
              <a:ea typeface="メイリオ" panose="020B0604030504040204" pitchFamily="50" charset="-128"/>
            </a:endParaRPr>
          </a:p>
          <a:p>
            <a:endParaRPr lang="en-US" altLang="ja-JP" dirty="0">
              <a:solidFill>
                <a:schemeClr val="bg2">
                  <a:lumMod val="10000"/>
                </a:schemeClr>
              </a:solidFill>
              <a:latin typeface="メイリオ" panose="020B0604030504040204" pitchFamily="50" charset="-128"/>
              <a:ea typeface="メイリオ" panose="020B0604030504040204" pitchFamily="50" charset="-128"/>
            </a:endParaRPr>
          </a:p>
          <a:p>
            <a:endParaRPr lang="en-US" altLang="ja-JP" dirty="0">
              <a:solidFill>
                <a:schemeClr val="bg2">
                  <a:lumMod val="10000"/>
                </a:schemeClr>
              </a:solidFill>
              <a:latin typeface="メイリオ" panose="020B0604030504040204" pitchFamily="50" charset="-128"/>
              <a:ea typeface="メイリオ" panose="020B0604030504040204" pitchFamily="50" charset="-128"/>
            </a:endParaRPr>
          </a:p>
          <a:p>
            <a:endParaRPr lang="en-US" altLang="ja-JP" dirty="0">
              <a:solidFill>
                <a:schemeClr val="bg2">
                  <a:lumMod val="10000"/>
                </a:schemeClr>
              </a:solidFill>
              <a:latin typeface="メイリオ" panose="020B0604030504040204" pitchFamily="50" charset="-128"/>
              <a:ea typeface="メイリオ" panose="020B0604030504040204" pitchFamily="50" charset="-128"/>
            </a:endParaRPr>
          </a:p>
          <a:p>
            <a:endParaRPr lang="en-US" altLang="ja-JP" dirty="0">
              <a:solidFill>
                <a:schemeClr val="bg2">
                  <a:lumMod val="10000"/>
                </a:schemeClr>
              </a:solidFill>
              <a:latin typeface="メイリオ" panose="020B0604030504040204" pitchFamily="50" charset="-128"/>
              <a:ea typeface="メイリオ" panose="020B0604030504040204" pitchFamily="50" charset="-128"/>
            </a:endParaRPr>
          </a:p>
          <a:p>
            <a:endParaRPr lang="en-US" altLang="ja-JP" dirty="0">
              <a:solidFill>
                <a:schemeClr val="bg2">
                  <a:lumMod val="10000"/>
                </a:schemeClr>
              </a:solidFill>
              <a:latin typeface="メイリオ" panose="020B0604030504040204" pitchFamily="50" charset="-128"/>
              <a:ea typeface="メイリオ" panose="020B0604030504040204" pitchFamily="50" charset="-128"/>
            </a:endParaRPr>
          </a:p>
          <a:p>
            <a:endParaRPr lang="en-US" altLang="ja-JP" dirty="0">
              <a:solidFill>
                <a:schemeClr val="bg2">
                  <a:lumMod val="10000"/>
                </a:schemeClr>
              </a:solidFill>
              <a:latin typeface="メイリオ" panose="020B0604030504040204" pitchFamily="50" charset="-128"/>
              <a:ea typeface="メイリオ" panose="020B0604030504040204" pitchFamily="50" charset="-128"/>
            </a:endParaRPr>
          </a:p>
          <a:p>
            <a:endParaRPr lang="en-US" altLang="ja-JP" dirty="0">
              <a:solidFill>
                <a:schemeClr val="bg2">
                  <a:lumMod val="10000"/>
                </a:schemeClr>
              </a:solidFill>
              <a:latin typeface="メイリオ" panose="020B0604030504040204" pitchFamily="50" charset="-128"/>
              <a:ea typeface="メイリオ" panose="020B0604030504040204" pitchFamily="50" charset="-128"/>
            </a:endParaRPr>
          </a:p>
          <a:p>
            <a:endParaRPr lang="en-US" altLang="ja-JP" dirty="0">
              <a:solidFill>
                <a:schemeClr val="bg2">
                  <a:lumMod val="10000"/>
                </a:schemeClr>
              </a:solidFill>
              <a:latin typeface="メイリオ" panose="020B0604030504040204" pitchFamily="50" charset="-128"/>
              <a:ea typeface="メイリオ" panose="020B0604030504040204" pitchFamily="50" charset="-128"/>
            </a:endParaRPr>
          </a:p>
          <a:p>
            <a:endParaRPr lang="en-US" altLang="ja-JP" dirty="0">
              <a:solidFill>
                <a:schemeClr val="bg2">
                  <a:lumMod val="10000"/>
                </a:schemeClr>
              </a:solidFill>
              <a:latin typeface="メイリオ" panose="020B0604030504040204" pitchFamily="50" charset="-128"/>
              <a:ea typeface="メイリオ" panose="020B0604030504040204" pitchFamily="50" charset="-128"/>
            </a:endParaRPr>
          </a:p>
          <a:p>
            <a:endParaRPr lang="en-US" altLang="ja-JP" sz="1200" dirty="0">
              <a:solidFill>
                <a:schemeClr val="bg2">
                  <a:lumMod val="10000"/>
                </a:schemeClr>
              </a:solidFill>
              <a:latin typeface="メイリオ" panose="020B0604030504040204" pitchFamily="50" charset="-128"/>
              <a:ea typeface="メイリオ" panose="020B0604030504040204" pitchFamily="50" charset="-128"/>
            </a:endParaRPr>
          </a:p>
          <a:p>
            <a:r>
              <a:rPr lang="en-US" altLang="ja-JP" dirty="0">
                <a:solidFill>
                  <a:schemeClr val="bg2">
                    <a:lumMod val="10000"/>
                  </a:schemeClr>
                </a:solidFill>
                <a:latin typeface="メイリオ" panose="020B0604030504040204" pitchFamily="50" charset="-128"/>
                <a:ea typeface="メイリオ" panose="020B0604030504040204" pitchFamily="50" charset="-128"/>
              </a:rPr>
              <a:t>X</a:t>
            </a:r>
            <a:r>
              <a:rPr lang="ja-JP" altLang="en-US" dirty="0">
                <a:solidFill>
                  <a:schemeClr val="bg2">
                    <a:lumMod val="10000"/>
                  </a:schemeClr>
                </a:solidFill>
                <a:latin typeface="メイリオ" panose="020B0604030504040204" pitchFamily="50" charset="-128"/>
                <a:ea typeface="メイリオ" panose="020B0604030504040204" pitchFamily="50" charset="-128"/>
              </a:rPr>
              <a:t>階 </a:t>
            </a:r>
            <a:r>
              <a:rPr lang="en-US" altLang="ja-JP" dirty="0">
                <a:solidFill>
                  <a:schemeClr val="bg2">
                    <a:lumMod val="10000"/>
                  </a:schemeClr>
                </a:solidFill>
                <a:latin typeface="メイリオ" panose="020B0604030504040204" pitchFamily="50" charset="-128"/>
                <a:ea typeface="メイリオ" panose="020B0604030504040204" pitchFamily="50" charset="-128"/>
              </a:rPr>
              <a:t>XXX</a:t>
            </a:r>
            <a:r>
              <a:rPr lang="ja-JP" altLang="en-US" dirty="0">
                <a:solidFill>
                  <a:schemeClr val="bg2">
                    <a:lumMod val="10000"/>
                  </a:schemeClr>
                </a:solidFill>
                <a:latin typeface="メイリオ" panose="020B0604030504040204" pitchFamily="50" charset="-128"/>
                <a:ea typeface="メイリオ" panose="020B0604030504040204" pitchFamily="50" charset="-128"/>
              </a:rPr>
              <a:t>号室　</a:t>
            </a:r>
            <a:r>
              <a:rPr kumimoji="1" lang="ja-JP" altLang="en-US" dirty="0">
                <a:solidFill>
                  <a:schemeClr val="bg2">
                    <a:lumMod val="10000"/>
                  </a:schemeClr>
                </a:solidFill>
                <a:latin typeface="メイリオ" panose="020B0604030504040204" pitchFamily="50" charset="-128"/>
                <a:ea typeface="メイリオ" panose="020B0604030504040204" pitchFamily="50" charset="-128"/>
              </a:rPr>
              <a:t>●●研究室</a:t>
            </a:r>
          </a:p>
        </p:txBody>
      </p:sp>
      <p:sp>
        <p:nvSpPr>
          <p:cNvPr id="9" name="四角形: 角を丸くする 8">
            <a:extLst>
              <a:ext uri="{FF2B5EF4-FFF2-40B4-BE49-F238E27FC236}">
                <a16:creationId xmlns:a16="http://schemas.microsoft.com/office/drawing/2014/main" id="{708DE275-56FE-0A8D-9EC3-FBF5B66B1CCC}"/>
              </a:ext>
            </a:extLst>
          </p:cNvPr>
          <p:cNvSpPr/>
          <p:nvPr/>
        </p:nvSpPr>
        <p:spPr>
          <a:xfrm>
            <a:off x="2411760" y="692696"/>
            <a:ext cx="576064" cy="5616624"/>
          </a:xfrm>
          <a:prstGeom prst="roundRect">
            <a:avLst/>
          </a:prstGeom>
          <a:solidFill>
            <a:schemeClr val="bg2"/>
          </a:solidFill>
          <a:ln>
            <a:solidFill>
              <a:schemeClr val="bg2">
                <a:lumMod val="90000"/>
              </a:schemeClr>
            </a:solidFill>
          </a:ln>
        </p:spPr>
        <p:style>
          <a:lnRef idx="2">
            <a:schemeClr val="accent1">
              <a:shade val="15000"/>
            </a:schemeClr>
          </a:lnRef>
          <a:fillRef idx="1">
            <a:schemeClr val="accent1"/>
          </a:fillRef>
          <a:effectRef idx="0">
            <a:schemeClr val="accent1"/>
          </a:effectRef>
          <a:fontRef idx="minor">
            <a:schemeClr val="lt1"/>
          </a:fontRef>
        </p:style>
        <p:txBody>
          <a:bodyPr vert="eaVert" rtlCol="0" anchor="ctr"/>
          <a:lstStyle/>
          <a:p>
            <a:pPr algn="ctr"/>
            <a:r>
              <a:rPr kumimoji="1" lang="ja-JP" altLang="en-US" dirty="0">
                <a:solidFill>
                  <a:schemeClr val="bg2">
                    <a:lumMod val="10000"/>
                  </a:schemeClr>
                </a:solidFill>
                <a:latin typeface="メイリオ" panose="020B0604030504040204" pitchFamily="50" charset="-128"/>
                <a:ea typeface="メイリオ" panose="020B0604030504040204" pitchFamily="50" charset="-128"/>
              </a:rPr>
              <a:t>担当者：●●　●●</a:t>
            </a:r>
          </a:p>
        </p:txBody>
      </p:sp>
      <p:pic>
        <p:nvPicPr>
          <p:cNvPr id="71" name="グラフィックス 70" descr="ドキュメント 単色塗りつぶし">
            <a:extLst>
              <a:ext uri="{FF2B5EF4-FFF2-40B4-BE49-F238E27FC236}">
                <a16:creationId xmlns:a16="http://schemas.microsoft.com/office/drawing/2014/main" id="{8B2D04B2-0072-F1F2-1775-124D393AD50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81405" y="4476794"/>
            <a:ext cx="914400" cy="914400"/>
          </a:xfrm>
          <a:prstGeom prst="rect">
            <a:avLst/>
          </a:prstGeom>
        </p:spPr>
      </p:pic>
      <p:pic>
        <p:nvPicPr>
          <p:cNvPr id="73" name="グラフィックス 72" descr="リスト 単色塗りつぶし">
            <a:extLst>
              <a:ext uri="{FF2B5EF4-FFF2-40B4-BE49-F238E27FC236}">
                <a16:creationId xmlns:a16="http://schemas.microsoft.com/office/drawing/2014/main" id="{84C53B76-904A-D8FF-CD09-F61802141E2F}"/>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466741" y="1352747"/>
            <a:ext cx="900000" cy="900000"/>
          </a:xfrm>
          <a:prstGeom prst="rect">
            <a:avLst/>
          </a:prstGeom>
        </p:spPr>
      </p:pic>
      <p:cxnSp>
        <p:nvCxnSpPr>
          <p:cNvPr id="135" name="直線矢印コネクタ 134">
            <a:extLst>
              <a:ext uri="{FF2B5EF4-FFF2-40B4-BE49-F238E27FC236}">
                <a16:creationId xmlns:a16="http://schemas.microsoft.com/office/drawing/2014/main" id="{933B4656-50C2-11AF-BF69-2E6E791E3E5E}"/>
              </a:ext>
            </a:extLst>
          </p:cNvPr>
          <p:cNvCxnSpPr>
            <a:cxnSpLocks/>
          </p:cNvCxnSpPr>
          <p:nvPr/>
        </p:nvCxnSpPr>
        <p:spPr>
          <a:xfrm flipV="1">
            <a:off x="1058834" y="1828813"/>
            <a:ext cx="360000" cy="0"/>
          </a:xfrm>
          <a:prstGeom prst="straightConnector1">
            <a:avLst/>
          </a:prstGeom>
          <a:ln w="76200">
            <a:solidFill>
              <a:schemeClr val="tx1">
                <a:lumMod val="65000"/>
                <a:lumOff val="3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7" name="直線矢印コネクタ 136">
            <a:extLst>
              <a:ext uri="{FF2B5EF4-FFF2-40B4-BE49-F238E27FC236}">
                <a16:creationId xmlns:a16="http://schemas.microsoft.com/office/drawing/2014/main" id="{31D1E514-5815-75F1-5811-CEC2B6643457}"/>
              </a:ext>
            </a:extLst>
          </p:cNvPr>
          <p:cNvCxnSpPr>
            <a:cxnSpLocks/>
          </p:cNvCxnSpPr>
          <p:nvPr/>
        </p:nvCxnSpPr>
        <p:spPr>
          <a:xfrm rot="5400000" flipV="1">
            <a:off x="5588255" y="2576747"/>
            <a:ext cx="648000" cy="0"/>
          </a:xfrm>
          <a:prstGeom prst="straightConnector1">
            <a:avLst/>
          </a:prstGeom>
          <a:ln w="76200">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6" name="直線矢印コネクタ 135">
            <a:extLst>
              <a:ext uri="{FF2B5EF4-FFF2-40B4-BE49-F238E27FC236}">
                <a16:creationId xmlns:a16="http://schemas.microsoft.com/office/drawing/2014/main" id="{86565B38-3918-3CFF-DB4D-0F6BAB03D74C}"/>
              </a:ext>
            </a:extLst>
          </p:cNvPr>
          <p:cNvCxnSpPr>
            <a:cxnSpLocks/>
          </p:cNvCxnSpPr>
          <p:nvPr/>
        </p:nvCxnSpPr>
        <p:spPr>
          <a:xfrm flipV="1">
            <a:off x="1835696" y="1826162"/>
            <a:ext cx="576000" cy="0"/>
          </a:xfrm>
          <a:prstGeom prst="straightConnector1">
            <a:avLst/>
          </a:prstGeom>
          <a:ln w="76200">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125" name="グループ化 124">
            <a:extLst>
              <a:ext uri="{FF2B5EF4-FFF2-40B4-BE49-F238E27FC236}">
                <a16:creationId xmlns:a16="http://schemas.microsoft.com/office/drawing/2014/main" id="{CC2D4CE6-CF9A-7B42-D307-9FC48414A644}"/>
              </a:ext>
            </a:extLst>
          </p:cNvPr>
          <p:cNvGrpSpPr/>
          <p:nvPr/>
        </p:nvGrpSpPr>
        <p:grpSpPr>
          <a:xfrm>
            <a:off x="5436096" y="4064203"/>
            <a:ext cx="1042111" cy="914890"/>
            <a:chOff x="4981214" y="4937230"/>
            <a:chExt cx="1042111" cy="914890"/>
          </a:xfrm>
        </p:grpSpPr>
        <p:pic>
          <p:nvPicPr>
            <p:cNvPr id="85" name="グラフィックス 84" descr="モニター 単色塗りつぶし">
              <a:extLst>
                <a:ext uri="{FF2B5EF4-FFF2-40B4-BE49-F238E27FC236}">
                  <a16:creationId xmlns:a16="http://schemas.microsoft.com/office/drawing/2014/main" id="{E1624B5F-E540-BE52-F5C1-C8387B5DC5F6}"/>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014763" y="4937720"/>
              <a:ext cx="914400" cy="914400"/>
            </a:xfrm>
            <a:prstGeom prst="rect">
              <a:avLst/>
            </a:prstGeom>
          </p:spPr>
        </p:pic>
        <p:pic>
          <p:nvPicPr>
            <p:cNvPr id="77" name="グラフィックス 76" descr="チェックマークの付いた盾 単色塗りつぶし">
              <a:extLst>
                <a:ext uri="{FF2B5EF4-FFF2-40B4-BE49-F238E27FC236}">
                  <a16:creationId xmlns:a16="http://schemas.microsoft.com/office/drawing/2014/main" id="{3C03E075-D826-E7DD-EF3C-22A281C6C7F8}"/>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4981214" y="4937720"/>
              <a:ext cx="496960" cy="496960"/>
            </a:xfrm>
            <a:prstGeom prst="rect">
              <a:avLst/>
            </a:prstGeom>
          </p:spPr>
        </p:pic>
        <p:pic>
          <p:nvPicPr>
            <p:cNvPr id="83" name="グラフィックス 82" descr="リンク 単色塗りつぶし">
              <a:extLst>
                <a:ext uri="{FF2B5EF4-FFF2-40B4-BE49-F238E27FC236}">
                  <a16:creationId xmlns:a16="http://schemas.microsoft.com/office/drawing/2014/main" id="{91849C36-3BEB-1E21-E119-5D86251F7C7A}"/>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5320112" y="4937230"/>
              <a:ext cx="703213" cy="703213"/>
            </a:xfrm>
            <a:prstGeom prst="rect">
              <a:avLst/>
            </a:prstGeom>
          </p:spPr>
        </p:pic>
      </p:grpSp>
      <p:pic>
        <p:nvPicPr>
          <p:cNvPr id="87" name="グラフィックス 86" descr="光ディスク 単色塗りつぶし">
            <a:extLst>
              <a:ext uri="{FF2B5EF4-FFF2-40B4-BE49-F238E27FC236}">
                <a16:creationId xmlns:a16="http://schemas.microsoft.com/office/drawing/2014/main" id="{100389BC-66B2-9FA6-2E5C-E8138BDEC33D}"/>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1159709" y="1376906"/>
            <a:ext cx="914400" cy="914400"/>
          </a:xfrm>
          <a:prstGeom prst="rect">
            <a:avLst/>
          </a:prstGeom>
        </p:spPr>
      </p:pic>
      <p:cxnSp>
        <p:nvCxnSpPr>
          <p:cNvPr id="133" name="直線矢印コネクタ 132">
            <a:extLst>
              <a:ext uri="{FF2B5EF4-FFF2-40B4-BE49-F238E27FC236}">
                <a16:creationId xmlns:a16="http://schemas.microsoft.com/office/drawing/2014/main" id="{97A9F995-BCFE-C7B6-C2FE-BC4161C5EFDA}"/>
              </a:ext>
            </a:extLst>
          </p:cNvPr>
          <p:cNvCxnSpPr>
            <a:cxnSpLocks/>
          </p:cNvCxnSpPr>
          <p:nvPr/>
        </p:nvCxnSpPr>
        <p:spPr>
          <a:xfrm flipV="1">
            <a:off x="2987824" y="1828813"/>
            <a:ext cx="2556000" cy="0"/>
          </a:xfrm>
          <a:prstGeom prst="straightConnector1">
            <a:avLst/>
          </a:prstGeom>
          <a:ln w="76200">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pic>
        <p:nvPicPr>
          <p:cNvPr id="89" name="グラフィックス 88" descr="USB メモリ 単色塗りつぶし">
            <a:extLst>
              <a:ext uri="{FF2B5EF4-FFF2-40B4-BE49-F238E27FC236}">
                <a16:creationId xmlns:a16="http://schemas.microsoft.com/office/drawing/2014/main" id="{C9FAD739-AC8F-F1D0-7642-3EC8623EF541}"/>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3454938" y="4063745"/>
            <a:ext cx="914400" cy="914400"/>
          </a:xfrm>
          <a:prstGeom prst="rect">
            <a:avLst/>
          </a:prstGeom>
        </p:spPr>
      </p:pic>
      <p:sp>
        <p:nvSpPr>
          <p:cNvPr id="109" name="テキスト ボックス 108">
            <a:extLst>
              <a:ext uri="{FF2B5EF4-FFF2-40B4-BE49-F238E27FC236}">
                <a16:creationId xmlns:a16="http://schemas.microsoft.com/office/drawing/2014/main" id="{D33A2B0F-4FD6-6EAA-C557-B3BDB66723F1}"/>
              </a:ext>
            </a:extLst>
          </p:cNvPr>
          <p:cNvSpPr txBox="1"/>
          <p:nvPr/>
        </p:nvSpPr>
        <p:spPr>
          <a:xfrm>
            <a:off x="3290439" y="1035818"/>
            <a:ext cx="1305079" cy="1615827"/>
          </a:xfrm>
          <a:prstGeom prst="rect">
            <a:avLst/>
          </a:prstGeom>
          <a:noFill/>
        </p:spPr>
        <p:txBody>
          <a:bodyPr wrap="square" rtlCol="0">
            <a:spAutoFit/>
          </a:bodyPr>
          <a:lstStyle/>
          <a:p>
            <a:r>
              <a:rPr kumimoji="1" lang="ja-JP" altLang="en-US" sz="1100" dirty="0">
                <a:solidFill>
                  <a:schemeClr val="bg2">
                    <a:lumMod val="10000"/>
                  </a:schemeClr>
                </a:solidFill>
                <a:latin typeface="メイリオ" panose="020B0604030504040204" pitchFamily="50" charset="-128"/>
                <a:ea typeface="メイリオ" panose="020B0604030504040204" pitchFamily="50" charset="-128"/>
              </a:rPr>
              <a:t>許可された者のみ</a:t>
            </a:r>
            <a:endParaRPr kumimoji="1" lang="en-US" altLang="ja-JP" sz="1100" dirty="0">
              <a:solidFill>
                <a:schemeClr val="bg2">
                  <a:lumMod val="10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10000"/>
                  </a:schemeClr>
                </a:solidFill>
                <a:latin typeface="メイリオ" panose="020B0604030504040204" pitchFamily="50" charset="-128"/>
                <a:ea typeface="メイリオ" panose="020B0604030504040204" pitchFamily="50" charset="-128"/>
              </a:rPr>
              <a:t>入退場可能</a:t>
            </a:r>
            <a:endParaRPr kumimoji="1" lang="en-US" altLang="ja-JP" sz="1100" dirty="0">
              <a:solidFill>
                <a:schemeClr val="bg2">
                  <a:lumMod val="10000"/>
                </a:schemeClr>
              </a:solidFill>
              <a:latin typeface="メイリオ" panose="020B0604030504040204" pitchFamily="50" charset="-128"/>
              <a:ea typeface="メイリオ" panose="020B0604030504040204" pitchFamily="50" charset="-128"/>
            </a:endParaRPr>
          </a:p>
          <a:p>
            <a:endParaRPr kumimoji="1" lang="en-US" altLang="ja-JP" sz="1100" dirty="0">
              <a:solidFill>
                <a:schemeClr val="bg2">
                  <a:lumMod val="10000"/>
                </a:schemeClr>
              </a:solidFill>
              <a:latin typeface="メイリオ" panose="020B0604030504040204" pitchFamily="50" charset="-128"/>
              <a:ea typeface="メイリオ" panose="020B0604030504040204" pitchFamily="50" charset="-128"/>
            </a:endParaRPr>
          </a:p>
          <a:p>
            <a:endParaRPr lang="en-US" altLang="ja-JP" sz="1100" dirty="0">
              <a:solidFill>
                <a:schemeClr val="bg2">
                  <a:lumMod val="10000"/>
                </a:schemeClr>
              </a:solidFill>
              <a:latin typeface="メイリオ" panose="020B0604030504040204" pitchFamily="50" charset="-128"/>
              <a:ea typeface="メイリオ" panose="020B0604030504040204" pitchFamily="50" charset="-128"/>
            </a:endParaRPr>
          </a:p>
          <a:p>
            <a:endParaRPr kumimoji="1" lang="en-US" altLang="ja-JP" sz="1100" dirty="0">
              <a:solidFill>
                <a:schemeClr val="bg2">
                  <a:lumMod val="10000"/>
                </a:schemeClr>
              </a:solidFill>
              <a:latin typeface="メイリオ" panose="020B0604030504040204" pitchFamily="50" charset="-128"/>
              <a:ea typeface="メイリオ" panose="020B0604030504040204" pitchFamily="50" charset="-128"/>
            </a:endParaRPr>
          </a:p>
          <a:p>
            <a:endParaRPr kumimoji="1" lang="en-US" altLang="ja-JP" sz="1100" dirty="0">
              <a:solidFill>
                <a:schemeClr val="bg2">
                  <a:lumMod val="10000"/>
                </a:schemeClr>
              </a:solidFill>
              <a:latin typeface="メイリオ" panose="020B0604030504040204" pitchFamily="50" charset="-128"/>
              <a:ea typeface="メイリオ" panose="020B0604030504040204" pitchFamily="50" charset="-128"/>
            </a:endParaRPr>
          </a:p>
          <a:p>
            <a:endParaRPr lang="en-US" altLang="ja-JP" sz="1100" dirty="0">
              <a:solidFill>
                <a:schemeClr val="bg2">
                  <a:lumMod val="10000"/>
                </a:schemeClr>
              </a:solidFill>
              <a:latin typeface="メイリオ" panose="020B0604030504040204" pitchFamily="50" charset="-128"/>
              <a:ea typeface="メイリオ" panose="020B0604030504040204" pitchFamily="50" charset="-128"/>
            </a:endParaRPr>
          </a:p>
          <a:p>
            <a:r>
              <a:rPr lang="ja-JP" altLang="en-US" sz="1100" dirty="0">
                <a:solidFill>
                  <a:schemeClr val="bg2">
                    <a:lumMod val="10000"/>
                  </a:schemeClr>
                </a:solidFill>
                <a:latin typeface="メイリオ" panose="020B0604030504040204" pitchFamily="50" charset="-128"/>
                <a:ea typeface="メイリオ" panose="020B0604030504040204" pitchFamily="50" charset="-128"/>
              </a:rPr>
              <a:t>入退出管理台帳</a:t>
            </a:r>
            <a:endParaRPr lang="en-US" altLang="ja-JP" sz="1100" dirty="0">
              <a:solidFill>
                <a:schemeClr val="bg2">
                  <a:lumMod val="10000"/>
                </a:schemeClr>
              </a:solidFill>
              <a:latin typeface="メイリオ" panose="020B0604030504040204" pitchFamily="50" charset="-128"/>
              <a:ea typeface="メイリオ" panose="020B0604030504040204" pitchFamily="50" charset="-128"/>
            </a:endParaRPr>
          </a:p>
          <a:p>
            <a:r>
              <a:rPr lang="ja-JP" altLang="en-US" sz="1100" dirty="0">
                <a:solidFill>
                  <a:schemeClr val="bg2">
                    <a:lumMod val="10000"/>
                  </a:schemeClr>
                </a:solidFill>
                <a:latin typeface="メイリオ" panose="020B0604030504040204" pitchFamily="50" charset="-128"/>
                <a:ea typeface="メイリオ" panose="020B0604030504040204" pitchFamily="50" charset="-128"/>
              </a:rPr>
              <a:t>にて管理</a:t>
            </a:r>
            <a:endParaRPr kumimoji="1" lang="ja-JP" altLang="en-US" sz="1100" dirty="0">
              <a:latin typeface="メイリオ" panose="020B0604030504040204" pitchFamily="50" charset="-128"/>
              <a:ea typeface="メイリオ" panose="020B0604030504040204" pitchFamily="50" charset="-128"/>
            </a:endParaRPr>
          </a:p>
        </p:txBody>
      </p:sp>
      <p:pic>
        <p:nvPicPr>
          <p:cNvPr id="92" name="グラフィックス 91" descr="刑務所 枠線">
            <a:extLst>
              <a:ext uri="{FF2B5EF4-FFF2-40B4-BE49-F238E27FC236}">
                <a16:creationId xmlns:a16="http://schemas.microsoft.com/office/drawing/2014/main" id="{411371BA-F58E-126B-C53A-4BA430D68739}"/>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3325475" y="1268880"/>
            <a:ext cx="1080000" cy="1080000"/>
          </a:xfrm>
          <a:prstGeom prst="rect">
            <a:avLst/>
          </a:prstGeom>
        </p:spPr>
      </p:pic>
      <p:sp>
        <p:nvSpPr>
          <p:cNvPr id="110" name="テキスト ボックス 109">
            <a:extLst>
              <a:ext uri="{FF2B5EF4-FFF2-40B4-BE49-F238E27FC236}">
                <a16:creationId xmlns:a16="http://schemas.microsoft.com/office/drawing/2014/main" id="{D782C76C-4025-E95F-3FC6-D00DE1E1EDBC}"/>
              </a:ext>
            </a:extLst>
          </p:cNvPr>
          <p:cNvSpPr txBox="1"/>
          <p:nvPr/>
        </p:nvSpPr>
        <p:spPr>
          <a:xfrm>
            <a:off x="4510794" y="1339270"/>
            <a:ext cx="1164054" cy="430887"/>
          </a:xfrm>
          <a:prstGeom prst="rect">
            <a:avLst/>
          </a:prstGeom>
          <a:noFill/>
        </p:spPr>
        <p:txBody>
          <a:bodyPr wrap="square" rtlCol="0">
            <a:spAutoFit/>
          </a:bodyPr>
          <a:lstStyle/>
          <a:p>
            <a:r>
              <a:rPr kumimoji="1" lang="ja-JP" altLang="en-US" sz="1100" dirty="0">
                <a:solidFill>
                  <a:schemeClr val="bg2">
                    <a:lumMod val="10000"/>
                  </a:schemeClr>
                </a:solidFill>
                <a:latin typeface="メイリオ" panose="020B0604030504040204" pitchFamily="50" charset="-128"/>
                <a:ea typeface="メイリオ" panose="020B0604030504040204" pitchFamily="50" charset="-128"/>
              </a:rPr>
              <a:t>提供データは</a:t>
            </a:r>
            <a:endParaRPr kumimoji="1" lang="en-US" altLang="ja-JP" sz="1100" dirty="0">
              <a:solidFill>
                <a:schemeClr val="bg2">
                  <a:lumMod val="10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10000"/>
                  </a:schemeClr>
                </a:solidFill>
                <a:latin typeface="メイリオ" panose="020B0604030504040204" pitchFamily="50" charset="-128"/>
                <a:ea typeface="メイリオ" panose="020B0604030504040204" pitchFamily="50" charset="-128"/>
              </a:rPr>
              <a:t>サーバにコピー</a:t>
            </a:r>
            <a:endParaRPr kumimoji="1" lang="ja-JP" altLang="en-US" sz="1100" dirty="0">
              <a:latin typeface="メイリオ" panose="020B0604030504040204" pitchFamily="50" charset="-128"/>
              <a:ea typeface="メイリオ" panose="020B0604030504040204" pitchFamily="50" charset="-128"/>
            </a:endParaRPr>
          </a:p>
        </p:txBody>
      </p:sp>
      <p:sp>
        <p:nvSpPr>
          <p:cNvPr id="111" name="テキスト ボックス 110">
            <a:extLst>
              <a:ext uri="{FF2B5EF4-FFF2-40B4-BE49-F238E27FC236}">
                <a16:creationId xmlns:a16="http://schemas.microsoft.com/office/drawing/2014/main" id="{561ED099-C28B-70EE-373A-0280CBE15D3F}"/>
              </a:ext>
            </a:extLst>
          </p:cNvPr>
          <p:cNvSpPr txBox="1"/>
          <p:nvPr/>
        </p:nvSpPr>
        <p:spPr>
          <a:xfrm>
            <a:off x="6939880" y="2036748"/>
            <a:ext cx="1880592" cy="600164"/>
          </a:xfrm>
          <a:prstGeom prst="rect">
            <a:avLst/>
          </a:prstGeom>
          <a:noFill/>
        </p:spPr>
        <p:txBody>
          <a:bodyPr wrap="square" rtlCol="0">
            <a:spAutoFit/>
          </a:bodyPr>
          <a:lstStyle/>
          <a:p>
            <a:r>
              <a:rPr kumimoji="1" lang="ja-JP" altLang="en-US" sz="1100" dirty="0">
                <a:solidFill>
                  <a:schemeClr val="bg2">
                    <a:lumMod val="10000"/>
                  </a:schemeClr>
                </a:solidFill>
                <a:latin typeface="メイリオ" panose="020B0604030504040204" pitchFamily="50" charset="-128"/>
                <a:ea typeface="メイリオ" panose="020B0604030504040204" pitchFamily="50" charset="-128"/>
              </a:rPr>
              <a:t>提供データの保存媒体は、サーバ室内の施錠できる棚に保管</a:t>
            </a:r>
            <a:endParaRPr kumimoji="1" lang="en-US" altLang="ja-JP" sz="1100" dirty="0">
              <a:solidFill>
                <a:schemeClr val="bg2">
                  <a:lumMod val="10000"/>
                </a:schemeClr>
              </a:solidFill>
              <a:latin typeface="メイリオ" panose="020B0604030504040204" pitchFamily="50" charset="-128"/>
              <a:ea typeface="メイリオ" panose="020B0604030504040204" pitchFamily="50" charset="-128"/>
            </a:endParaRPr>
          </a:p>
        </p:txBody>
      </p:sp>
      <p:grpSp>
        <p:nvGrpSpPr>
          <p:cNvPr id="114" name="グループ化 113">
            <a:extLst>
              <a:ext uri="{FF2B5EF4-FFF2-40B4-BE49-F238E27FC236}">
                <a16:creationId xmlns:a16="http://schemas.microsoft.com/office/drawing/2014/main" id="{B3D34264-16DC-553C-D523-7AE131E65D23}"/>
              </a:ext>
            </a:extLst>
          </p:cNvPr>
          <p:cNvGrpSpPr/>
          <p:nvPr/>
        </p:nvGrpSpPr>
        <p:grpSpPr>
          <a:xfrm>
            <a:off x="7353924" y="1189149"/>
            <a:ext cx="962492" cy="950452"/>
            <a:chOff x="6141776" y="1668348"/>
            <a:chExt cx="962492" cy="950452"/>
          </a:xfrm>
        </p:grpSpPr>
        <p:pic>
          <p:nvPicPr>
            <p:cNvPr id="108" name="グラフィックス 107" descr="箱 単色塗りつぶし">
              <a:extLst>
                <a:ext uri="{FF2B5EF4-FFF2-40B4-BE49-F238E27FC236}">
                  <a16:creationId xmlns:a16="http://schemas.microsoft.com/office/drawing/2014/main" id="{B242318C-E693-D0C1-03FF-C23CFDEDA479}"/>
                </a:ext>
              </a:extLst>
            </p:cNvPr>
            <p:cNvPicPr>
              <a:picLocks noChangeAspect="1"/>
            </p:cNvPicPr>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6204268" y="1718800"/>
              <a:ext cx="900000" cy="900000"/>
            </a:xfrm>
            <a:prstGeom prst="rect">
              <a:avLst/>
            </a:prstGeom>
          </p:spPr>
        </p:pic>
        <p:pic>
          <p:nvPicPr>
            <p:cNvPr id="112" name="グラフィックス 111" descr="ロック 単色塗りつぶし">
              <a:extLst>
                <a:ext uri="{FF2B5EF4-FFF2-40B4-BE49-F238E27FC236}">
                  <a16:creationId xmlns:a16="http://schemas.microsoft.com/office/drawing/2014/main" id="{65AF05DA-93F9-12F7-66AC-96B382F62E77}"/>
                </a:ext>
              </a:extLst>
            </p:cNvPr>
            <p:cNvPicPr>
              <a:picLocks noChangeAspect="1"/>
            </p:cNvPicPr>
            <p:nvPr/>
          </p:nvPicPr>
          <p:blipFill>
            <a:blip r:embed="rId20">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a:off x="6141776" y="1668348"/>
              <a:ext cx="500452" cy="500452"/>
            </a:xfrm>
            <a:prstGeom prst="rect">
              <a:avLst/>
            </a:prstGeom>
          </p:spPr>
        </p:pic>
      </p:grpSp>
      <p:grpSp>
        <p:nvGrpSpPr>
          <p:cNvPr id="115" name="グループ化 114">
            <a:extLst>
              <a:ext uri="{FF2B5EF4-FFF2-40B4-BE49-F238E27FC236}">
                <a16:creationId xmlns:a16="http://schemas.microsoft.com/office/drawing/2014/main" id="{7DC3AC75-5C38-A502-0F61-9FC722C61210}"/>
              </a:ext>
            </a:extLst>
          </p:cNvPr>
          <p:cNvGrpSpPr/>
          <p:nvPr/>
        </p:nvGrpSpPr>
        <p:grpSpPr>
          <a:xfrm>
            <a:off x="7713964" y="4028641"/>
            <a:ext cx="962492" cy="950452"/>
            <a:chOff x="6141776" y="1668348"/>
            <a:chExt cx="962492" cy="950452"/>
          </a:xfrm>
        </p:grpSpPr>
        <p:pic>
          <p:nvPicPr>
            <p:cNvPr id="116" name="グラフィックス 115" descr="箱 単色塗りつぶし">
              <a:extLst>
                <a:ext uri="{FF2B5EF4-FFF2-40B4-BE49-F238E27FC236}">
                  <a16:creationId xmlns:a16="http://schemas.microsoft.com/office/drawing/2014/main" id="{A7C19A51-03FC-0E1A-B8E8-DBF1908D32DB}"/>
                </a:ext>
              </a:extLst>
            </p:cNvPr>
            <p:cNvPicPr>
              <a:picLocks noChangeAspect="1"/>
            </p:cNvPicPr>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6204268" y="1718800"/>
              <a:ext cx="900000" cy="900000"/>
            </a:xfrm>
            <a:prstGeom prst="rect">
              <a:avLst/>
            </a:prstGeom>
          </p:spPr>
        </p:pic>
        <p:pic>
          <p:nvPicPr>
            <p:cNvPr id="117" name="グラフィックス 116" descr="ロック 単色塗りつぶし">
              <a:extLst>
                <a:ext uri="{FF2B5EF4-FFF2-40B4-BE49-F238E27FC236}">
                  <a16:creationId xmlns:a16="http://schemas.microsoft.com/office/drawing/2014/main" id="{15591305-F643-4D54-38F6-4817FD2D524F}"/>
                </a:ext>
              </a:extLst>
            </p:cNvPr>
            <p:cNvPicPr>
              <a:picLocks noChangeAspect="1"/>
            </p:cNvPicPr>
            <p:nvPr/>
          </p:nvPicPr>
          <p:blipFill>
            <a:blip r:embed="rId20">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a:off x="6141776" y="1668348"/>
              <a:ext cx="500452" cy="500452"/>
            </a:xfrm>
            <a:prstGeom prst="rect">
              <a:avLst/>
            </a:prstGeom>
          </p:spPr>
        </p:pic>
      </p:grpSp>
      <p:pic>
        <p:nvPicPr>
          <p:cNvPr id="118" name="グラフィックス 117" descr="刑務所 枠線">
            <a:extLst>
              <a:ext uri="{FF2B5EF4-FFF2-40B4-BE49-F238E27FC236}">
                <a16:creationId xmlns:a16="http://schemas.microsoft.com/office/drawing/2014/main" id="{A5AA0F35-B4BF-3B42-3A76-FD4C3330FEAC}"/>
              </a:ext>
            </a:extLst>
          </p:cNvPr>
          <p:cNvPicPr>
            <a:picLocks noChangeAspect="1"/>
          </p:cNvPicPr>
          <p:nvPr/>
        </p:nvPicPr>
        <p:blipFill>
          <a:blip r:embed="rId22">
            <a:extLst>
              <a:ext uri="{28A0092B-C50C-407E-A947-70E740481C1C}">
                <a14:useLocalDpi xmlns:a14="http://schemas.microsoft.com/office/drawing/2010/main" val="0"/>
              </a:ext>
              <a:ext uri="{96DAC541-7B7A-43D3-8B79-37D633B846F1}">
                <asvg:svgBlip xmlns:asvg="http://schemas.microsoft.com/office/drawing/2016/SVG/main" r:embed="rId23"/>
              </a:ext>
            </a:extLst>
          </a:blip>
          <a:stretch>
            <a:fillRect/>
          </a:stretch>
        </p:blipFill>
        <p:spPr>
          <a:xfrm>
            <a:off x="3325475" y="2618936"/>
            <a:ext cx="1080000" cy="1080000"/>
          </a:xfrm>
          <a:prstGeom prst="rect">
            <a:avLst/>
          </a:prstGeom>
        </p:spPr>
      </p:pic>
      <p:sp>
        <p:nvSpPr>
          <p:cNvPr id="120" name="テキスト ボックス 119">
            <a:extLst>
              <a:ext uri="{FF2B5EF4-FFF2-40B4-BE49-F238E27FC236}">
                <a16:creationId xmlns:a16="http://schemas.microsoft.com/office/drawing/2014/main" id="{B43B105A-A312-EA9B-929E-3993A440DE2A}"/>
              </a:ext>
            </a:extLst>
          </p:cNvPr>
          <p:cNvSpPr txBox="1"/>
          <p:nvPr/>
        </p:nvSpPr>
        <p:spPr>
          <a:xfrm>
            <a:off x="0" y="2276872"/>
            <a:ext cx="251520" cy="4032448"/>
          </a:xfrm>
          <a:prstGeom prst="rect">
            <a:avLst/>
          </a:prstGeom>
          <a:noFill/>
        </p:spPr>
        <p:txBody>
          <a:bodyPr vert="eaVert" wrap="square" rtlCol="0" anchor="ctr">
            <a:noAutofit/>
          </a:bodyPr>
          <a:lstStyle/>
          <a:p>
            <a:r>
              <a:rPr kumimoji="1" lang="ja-JP" altLang="en-US" sz="1200" dirty="0">
                <a:solidFill>
                  <a:schemeClr val="bg2">
                    <a:lumMod val="10000"/>
                  </a:schemeClr>
                </a:solidFill>
                <a:latin typeface="メイリオ" panose="020B0604030504040204" pitchFamily="50" charset="-128"/>
                <a:ea typeface="メイリオ" panose="020B0604030504040204" pitchFamily="50" charset="-128"/>
              </a:rPr>
              <a:t>研究中</a:t>
            </a:r>
          </a:p>
        </p:txBody>
      </p:sp>
      <p:pic>
        <p:nvPicPr>
          <p:cNvPr id="122" name="グラフィックス 121" descr="DVD プレーヤー 単色塗りつぶし">
            <a:extLst>
              <a:ext uri="{FF2B5EF4-FFF2-40B4-BE49-F238E27FC236}">
                <a16:creationId xmlns:a16="http://schemas.microsoft.com/office/drawing/2014/main" id="{80B06354-D94C-8FB0-A743-C36AF103F423}"/>
              </a:ext>
            </a:extLst>
          </p:cNvPr>
          <p:cNvPicPr>
            <a:picLocks noChangeAspect="1"/>
          </p:cNvPicPr>
          <p:nvPr/>
        </p:nvPicPr>
        <p:blipFill>
          <a:blip r:embed="rId24">
            <a:extLst>
              <a:ext uri="{28A0092B-C50C-407E-A947-70E740481C1C}">
                <a14:useLocalDpi xmlns:a14="http://schemas.microsoft.com/office/drawing/2010/main" val="0"/>
              </a:ext>
              <a:ext uri="{96DAC541-7B7A-43D3-8B79-37D633B846F1}">
                <asvg:svgBlip xmlns:asvg="http://schemas.microsoft.com/office/drawing/2016/SVG/main" r:embed="rId25"/>
              </a:ext>
            </a:extLst>
          </a:blip>
          <a:stretch>
            <a:fillRect/>
          </a:stretch>
        </p:blipFill>
        <p:spPr>
          <a:xfrm>
            <a:off x="5468265" y="2618936"/>
            <a:ext cx="914400" cy="914400"/>
          </a:xfrm>
          <a:prstGeom prst="rect">
            <a:avLst/>
          </a:prstGeom>
        </p:spPr>
      </p:pic>
      <p:pic>
        <p:nvPicPr>
          <p:cNvPr id="123" name="グラフィックス 122" descr="DVD プレーヤー 単色塗りつぶし">
            <a:extLst>
              <a:ext uri="{FF2B5EF4-FFF2-40B4-BE49-F238E27FC236}">
                <a16:creationId xmlns:a16="http://schemas.microsoft.com/office/drawing/2014/main" id="{3885B7E3-D89F-635A-C75C-9969F6912F44}"/>
              </a:ext>
            </a:extLst>
          </p:cNvPr>
          <p:cNvPicPr>
            <a:picLocks noChangeAspect="1"/>
          </p:cNvPicPr>
          <p:nvPr/>
        </p:nvPicPr>
        <p:blipFill>
          <a:blip r:embed="rId26">
            <a:extLst>
              <a:ext uri="{28A0092B-C50C-407E-A947-70E740481C1C}">
                <a14:useLocalDpi xmlns:a14="http://schemas.microsoft.com/office/drawing/2010/main" val="0"/>
              </a:ext>
              <a:ext uri="{96DAC541-7B7A-43D3-8B79-37D633B846F1}">
                <asvg:svgBlip xmlns:asvg="http://schemas.microsoft.com/office/drawing/2016/SVG/main" r:embed="rId27"/>
              </a:ext>
            </a:extLst>
          </a:blip>
          <a:stretch>
            <a:fillRect/>
          </a:stretch>
        </p:blipFill>
        <p:spPr>
          <a:xfrm>
            <a:off x="6681936" y="2780929"/>
            <a:ext cx="914400" cy="914400"/>
          </a:xfrm>
          <a:prstGeom prst="rect">
            <a:avLst/>
          </a:prstGeom>
        </p:spPr>
      </p:pic>
      <p:pic>
        <p:nvPicPr>
          <p:cNvPr id="124" name="グラフィックス 123" descr="USB メモリ 単色塗りつぶし">
            <a:extLst>
              <a:ext uri="{FF2B5EF4-FFF2-40B4-BE49-F238E27FC236}">
                <a16:creationId xmlns:a16="http://schemas.microsoft.com/office/drawing/2014/main" id="{470DE0B3-A9BA-6A24-F96A-BA4F748C8CC0}"/>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6681936" y="3518986"/>
            <a:ext cx="914400" cy="914400"/>
          </a:xfrm>
          <a:prstGeom prst="rect">
            <a:avLst/>
          </a:prstGeom>
        </p:spPr>
      </p:pic>
      <p:sp>
        <p:nvSpPr>
          <p:cNvPr id="126" name="テキスト ボックス 125">
            <a:extLst>
              <a:ext uri="{FF2B5EF4-FFF2-40B4-BE49-F238E27FC236}">
                <a16:creationId xmlns:a16="http://schemas.microsoft.com/office/drawing/2014/main" id="{C3E7D77E-305C-C831-202D-988E4713BD92}"/>
              </a:ext>
            </a:extLst>
          </p:cNvPr>
          <p:cNvSpPr txBox="1"/>
          <p:nvPr/>
        </p:nvSpPr>
        <p:spPr>
          <a:xfrm>
            <a:off x="3259598" y="3442438"/>
            <a:ext cx="1305079" cy="769441"/>
          </a:xfrm>
          <a:prstGeom prst="rect">
            <a:avLst/>
          </a:prstGeom>
          <a:noFill/>
        </p:spPr>
        <p:txBody>
          <a:bodyPr wrap="square" rtlCol="0">
            <a:spAutoFit/>
          </a:bodyPr>
          <a:lstStyle/>
          <a:p>
            <a:r>
              <a:rPr kumimoji="1" lang="ja-JP" altLang="en-US" sz="1100" dirty="0">
                <a:solidFill>
                  <a:schemeClr val="bg2">
                    <a:lumMod val="10000"/>
                  </a:schemeClr>
                </a:solidFill>
                <a:latin typeface="メイリオ" panose="020B0604030504040204" pitchFamily="50" charset="-128"/>
                <a:ea typeface="メイリオ" panose="020B0604030504040204" pitchFamily="50" charset="-128"/>
              </a:rPr>
              <a:t>許可された者のみ</a:t>
            </a:r>
            <a:endParaRPr kumimoji="1" lang="en-US" altLang="ja-JP" sz="1100" dirty="0">
              <a:solidFill>
                <a:schemeClr val="bg2">
                  <a:lumMod val="10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10000"/>
                  </a:schemeClr>
                </a:solidFill>
                <a:latin typeface="メイリオ" panose="020B0604030504040204" pitchFamily="50" charset="-128"/>
                <a:ea typeface="メイリオ" panose="020B0604030504040204" pitchFamily="50" charset="-128"/>
              </a:rPr>
              <a:t>入退場可能</a:t>
            </a:r>
            <a:endParaRPr kumimoji="1" lang="en-US" altLang="ja-JP" sz="1100" dirty="0">
              <a:solidFill>
                <a:schemeClr val="bg2">
                  <a:lumMod val="10000"/>
                </a:schemeClr>
              </a:solidFill>
              <a:latin typeface="メイリオ" panose="020B0604030504040204" pitchFamily="50" charset="-128"/>
              <a:ea typeface="メイリオ" panose="020B0604030504040204" pitchFamily="50" charset="-128"/>
            </a:endParaRPr>
          </a:p>
          <a:p>
            <a:r>
              <a:rPr lang="ja-JP" altLang="en-US" sz="1100" dirty="0">
                <a:solidFill>
                  <a:schemeClr val="bg2">
                    <a:lumMod val="10000"/>
                  </a:schemeClr>
                </a:solidFill>
                <a:latin typeface="メイリオ" panose="020B0604030504040204" pitchFamily="50" charset="-128"/>
                <a:ea typeface="メイリオ" panose="020B0604030504040204" pitchFamily="50" charset="-128"/>
              </a:rPr>
              <a:t>入退出管理台帳</a:t>
            </a:r>
            <a:endParaRPr lang="en-US" altLang="ja-JP" sz="1100" dirty="0">
              <a:solidFill>
                <a:schemeClr val="bg2">
                  <a:lumMod val="10000"/>
                </a:schemeClr>
              </a:solidFill>
              <a:latin typeface="メイリオ" panose="020B0604030504040204" pitchFamily="50" charset="-128"/>
              <a:ea typeface="メイリオ" panose="020B0604030504040204" pitchFamily="50" charset="-128"/>
            </a:endParaRPr>
          </a:p>
          <a:p>
            <a:r>
              <a:rPr lang="ja-JP" altLang="en-US" sz="1100" dirty="0">
                <a:solidFill>
                  <a:schemeClr val="bg2">
                    <a:lumMod val="10000"/>
                  </a:schemeClr>
                </a:solidFill>
                <a:latin typeface="メイリオ" panose="020B0604030504040204" pitchFamily="50" charset="-128"/>
                <a:ea typeface="メイリオ" panose="020B0604030504040204" pitchFamily="50" charset="-128"/>
              </a:rPr>
              <a:t>にて管理</a:t>
            </a:r>
            <a:endParaRPr kumimoji="1" lang="ja-JP" altLang="en-US" sz="1100" dirty="0">
              <a:latin typeface="メイリオ" panose="020B0604030504040204" pitchFamily="50" charset="-128"/>
              <a:ea typeface="メイリオ" panose="020B0604030504040204" pitchFamily="50" charset="-128"/>
            </a:endParaRPr>
          </a:p>
        </p:txBody>
      </p:sp>
      <p:sp>
        <p:nvSpPr>
          <p:cNvPr id="127" name="テキスト ボックス 126">
            <a:extLst>
              <a:ext uri="{FF2B5EF4-FFF2-40B4-BE49-F238E27FC236}">
                <a16:creationId xmlns:a16="http://schemas.microsoft.com/office/drawing/2014/main" id="{C3620378-F3C5-B6A8-501B-8EA9C10D0541}"/>
              </a:ext>
            </a:extLst>
          </p:cNvPr>
          <p:cNvSpPr txBox="1"/>
          <p:nvPr/>
        </p:nvSpPr>
        <p:spPr>
          <a:xfrm>
            <a:off x="3212935" y="4823574"/>
            <a:ext cx="1305079" cy="261610"/>
          </a:xfrm>
          <a:prstGeom prst="rect">
            <a:avLst/>
          </a:prstGeom>
          <a:noFill/>
        </p:spPr>
        <p:txBody>
          <a:bodyPr wrap="square" rtlCol="0">
            <a:spAutoFit/>
          </a:bodyPr>
          <a:lstStyle/>
          <a:p>
            <a:pPr algn="ctr"/>
            <a:r>
              <a:rPr lang="ja-JP" altLang="en-US" sz="1100" dirty="0">
                <a:solidFill>
                  <a:schemeClr val="bg2">
                    <a:lumMod val="10000"/>
                  </a:schemeClr>
                </a:solidFill>
                <a:latin typeface="メイリオ" panose="020B0604030504040204" pitchFamily="50" charset="-128"/>
                <a:ea typeface="メイリオ" panose="020B0604030504040204" pitchFamily="50" charset="-128"/>
              </a:rPr>
              <a:t>最終生成物</a:t>
            </a:r>
            <a:endParaRPr kumimoji="1" lang="ja-JP" altLang="en-US" sz="1100" dirty="0">
              <a:solidFill>
                <a:schemeClr val="bg2">
                  <a:lumMod val="10000"/>
                </a:schemeClr>
              </a:solidFill>
              <a:latin typeface="メイリオ" panose="020B0604030504040204" pitchFamily="50" charset="-128"/>
              <a:ea typeface="メイリオ" panose="020B0604030504040204" pitchFamily="50" charset="-128"/>
            </a:endParaRPr>
          </a:p>
        </p:txBody>
      </p:sp>
      <p:sp>
        <p:nvSpPr>
          <p:cNvPr id="128" name="テキスト ボックス 127">
            <a:extLst>
              <a:ext uri="{FF2B5EF4-FFF2-40B4-BE49-F238E27FC236}">
                <a16:creationId xmlns:a16="http://schemas.microsoft.com/office/drawing/2014/main" id="{3AA357EE-CAA1-3834-921C-FF5DB41FCC22}"/>
              </a:ext>
            </a:extLst>
          </p:cNvPr>
          <p:cNvSpPr txBox="1"/>
          <p:nvPr/>
        </p:nvSpPr>
        <p:spPr>
          <a:xfrm>
            <a:off x="971600" y="3466312"/>
            <a:ext cx="1305079" cy="600164"/>
          </a:xfrm>
          <a:prstGeom prst="rect">
            <a:avLst/>
          </a:prstGeom>
          <a:noFill/>
        </p:spPr>
        <p:txBody>
          <a:bodyPr wrap="square" rtlCol="0">
            <a:spAutoFit/>
          </a:bodyPr>
          <a:lstStyle/>
          <a:p>
            <a:r>
              <a:rPr kumimoji="1" lang="ja-JP" altLang="en-US" sz="1100" dirty="0">
                <a:solidFill>
                  <a:schemeClr val="bg2">
                    <a:lumMod val="10000"/>
                  </a:schemeClr>
                </a:solidFill>
                <a:latin typeface="メイリオ" panose="020B0604030504040204" pitchFamily="50" charset="-128"/>
                <a:ea typeface="メイリオ" panose="020B0604030504040204" pitchFamily="50" charset="-128"/>
              </a:rPr>
              <a:t>公表物確認用</a:t>
            </a:r>
            <a:r>
              <a:rPr kumimoji="1" lang="en-US" altLang="ja-JP" sz="1100" dirty="0">
                <a:solidFill>
                  <a:schemeClr val="bg2">
                    <a:lumMod val="10000"/>
                  </a:schemeClr>
                </a:solidFill>
                <a:latin typeface="メイリオ" panose="020B0604030504040204" pitchFamily="50" charset="-128"/>
                <a:ea typeface="メイリオ" panose="020B0604030504040204" pitchFamily="50" charset="-128"/>
              </a:rPr>
              <a:t>PC</a:t>
            </a:r>
            <a:r>
              <a:rPr kumimoji="1" lang="ja-JP" altLang="en-US" sz="1100" dirty="0">
                <a:solidFill>
                  <a:schemeClr val="bg2">
                    <a:lumMod val="10000"/>
                  </a:schemeClr>
                </a:solidFill>
                <a:latin typeface="メイリオ" panose="020B0604030504040204" pitchFamily="50" charset="-128"/>
                <a:ea typeface="メイリオ" panose="020B0604030504040204" pitchFamily="50" charset="-128"/>
              </a:rPr>
              <a:t>から最終生成物を窓口にメール送付</a:t>
            </a:r>
          </a:p>
        </p:txBody>
      </p:sp>
      <p:sp>
        <p:nvSpPr>
          <p:cNvPr id="129" name="テキスト ボックス 128">
            <a:extLst>
              <a:ext uri="{FF2B5EF4-FFF2-40B4-BE49-F238E27FC236}">
                <a16:creationId xmlns:a16="http://schemas.microsoft.com/office/drawing/2014/main" id="{4B6A1ECC-2BA2-DC45-0D5F-A74FE3A30ACA}"/>
              </a:ext>
            </a:extLst>
          </p:cNvPr>
          <p:cNvSpPr txBox="1"/>
          <p:nvPr/>
        </p:nvSpPr>
        <p:spPr>
          <a:xfrm>
            <a:off x="5364088" y="4854564"/>
            <a:ext cx="1152128" cy="261610"/>
          </a:xfrm>
          <a:prstGeom prst="rect">
            <a:avLst/>
          </a:prstGeom>
          <a:noFill/>
        </p:spPr>
        <p:txBody>
          <a:bodyPr wrap="square" rtlCol="0">
            <a:spAutoFit/>
          </a:bodyPr>
          <a:lstStyle/>
          <a:p>
            <a:pPr algn="ctr"/>
            <a:r>
              <a:rPr kumimoji="1" lang="ja-JP" altLang="en-US" sz="1100" dirty="0">
                <a:solidFill>
                  <a:schemeClr val="bg2">
                    <a:lumMod val="10000"/>
                  </a:schemeClr>
                </a:solidFill>
                <a:latin typeface="メイリオ" panose="020B0604030504040204" pitchFamily="50" charset="-128"/>
                <a:ea typeface="メイリオ" panose="020B0604030504040204" pitchFamily="50" charset="-128"/>
              </a:rPr>
              <a:t>解析端末</a:t>
            </a:r>
          </a:p>
        </p:txBody>
      </p:sp>
      <p:sp>
        <p:nvSpPr>
          <p:cNvPr id="130" name="テキスト ボックス 129">
            <a:extLst>
              <a:ext uri="{FF2B5EF4-FFF2-40B4-BE49-F238E27FC236}">
                <a16:creationId xmlns:a16="http://schemas.microsoft.com/office/drawing/2014/main" id="{67A0F3A6-AE71-FB8B-9062-70C597C30955}"/>
              </a:ext>
            </a:extLst>
          </p:cNvPr>
          <p:cNvSpPr txBox="1"/>
          <p:nvPr/>
        </p:nvSpPr>
        <p:spPr>
          <a:xfrm>
            <a:off x="4634611" y="3251497"/>
            <a:ext cx="1325677" cy="769441"/>
          </a:xfrm>
          <a:prstGeom prst="rect">
            <a:avLst/>
          </a:prstGeom>
          <a:noFill/>
        </p:spPr>
        <p:txBody>
          <a:bodyPr wrap="square" rtlCol="0">
            <a:spAutoFit/>
          </a:bodyPr>
          <a:lstStyle/>
          <a:p>
            <a:r>
              <a:rPr kumimoji="1" lang="ja-JP" altLang="en-US" sz="1100" dirty="0">
                <a:solidFill>
                  <a:schemeClr val="bg2">
                    <a:lumMod val="10000"/>
                  </a:schemeClr>
                </a:solidFill>
                <a:latin typeface="メイリオ" panose="020B0604030504040204" pitchFamily="50" charset="-128"/>
                <a:ea typeface="メイリオ" panose="020B0604030504040204" pitchFamily="50" charset="-128"/>
              </a:rPr>
              <a:t>サーバから一部のデータを切り出し研究室の解析端末に複写</a:t>
            </a:r>
          </a:p>
        </p:txBody>
      </p:sp>
      <p:sp>
        <p:nvSpPr>
          <p:cNvPr id="131" name="テキスト ボックス 130">
            <a:extLst>
              <a:ext uri="{FF2B5EF4-FFF2-40B4-BE49-F238E27FC236}">
                <a16:creationId xmlns:a16="http://schemas.microsoft.com/office/drawing/2014/main" id="{01CCB346-CAAA-C47C-72C3-4337EBAC2164}"/>
              </a:ext>
            </a:extLst>
          </p:cNvPr>
          <p:cNvSpPr txBox="1"/>
          <p:nvPr/>
        </p:nvSpPr>
        <p:spPr>
          <a:xfrm>
            <a:off x="1179240" y="2206790"/>
            <a:ext cx="907887" cy="261610"/>
          </a:xfrm>
          <a:prstGeom prst="rect">
            <a:avLst/>
          </a:prstGeom>
          <a:noFill/>
        </p:spPr>
        <p:txBody>
          <a:bodyPr wrap="square" rtlCol="0">
            <a:spAutoFit/>
          </a:bodyPr>
          <a:lstStyle/>
          <a:p>
            <a:r>
              <a:rPr lang="ja-JP" altLang="en-US" sz="1100" dirty="0">
                <a:solidFill>
                  <a:schemeClr val="bg2">
                    <a:lumMod val="10000"/>
                  </a:schemeClr>
                </a:solidFill>
                <a:latin typeface="メイリオ" panose="020B0604030504040204" pitchFamily="50" charset="-128"/>
                <a:ea typeface="メイリオ" panose="020B0604030504040204" pitchFamily="50" charset="-128"/>
              </a:rPr>
              <a:t>提供データ</a:t>
            </a:r>
            <a:endParaRPr kumimoji="1" lang="ja-JP" altLang="en-US" sz="1100" dirty="0">
              <a:solidFill>
                <a:schemeClr val="bg2">
                  <a:lumMod val="10000"/>
                </a:schemeClr>
              </a:solidFill>
              <a:latin typeface="メイリオ" panose="020B0604030504040204" pitchFamily="50" charset="-128"/>
              <a:ea typeface="メイリオ" panose="020B0604030504040204" pitchFamily="50" charset="-128"/>
            </a:endParaRPr>
          </a:p>
        </p:txBody>
      </p:sp>
      <p:cxnSp>
        <p:nvCxnSpPr>
          <p:cNvPr id="138" name="直線矢印コネクタ 137">
            <a:extLst>
              <a:ext uri="{FF2B5EF4-FFF2-40B4-BE49-F238E27FC236}">
                <a16:creationId xmlns:a16="http://schemas.microsoft.com/office/drawing/2014/main" id="{147E010F-ECFC-BD25-0FE9-34E5C885DD27}"/>
              </a:ext>
            </a:extLst>
          </p:cNvPr>
          <p:cNvCxnSpPr>
            <a:cxnSpLocks/>
          </p:cNvCxnSpPr>
          <p:nvPr/>
        </p:nvCxnSpPr>
        <p:spPr>
          <a:xfrm rot="5400000" flipV="1">
            <a:off x="5480012" y="3681265"/>
            <a:ext cx="864000" cy="0"/>
          </a:xfrm>
          <a:prstGeom prst="straightConnector1">
            <a:avLst/>
          </a:prstGeom>
          <a:ln w="76200">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9" name="直線矢印コネクタ 138">
            <a:extLst>
              <a:ext uri="{FF2B5EF4-FFF2-40B4-BE49-F238E27FC236}">
                <a16:creationId xmlns:a16="http://schemas.microsoft.com/office/drawing/2014/main" id="{7F112313-BF1F-C72C-3C81-AD1E2B182373}"/>
              </a:ext>
            </a:extLst>
          </p:cNvPr>
          <p:cNvCxnSpPr>
            <a:cxnSpLocks/>
          </p:cNvCxnSpPr>
          <p:nvPr/>
        </p:nvCxnSpPr>
        <p:spPr>
          <a:xfrm flipV="1">
            <a:off x="6444248" y="4540607"/>
            <a:ext cx="360000" cy="0"/>
          </a:xfrm>
          <a:prstGeom prst="straightConnector1">
            <a:avLst/>
          </a:prstGeom>
          <a:ln w="76200">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40" name="四角形: 角を丸くする 139">
            <a:extLst>
              <a:ext uri="{FF2B5EF4-FFF2-40B4-BE49-F238E27FC236}">
                <a16:creationId xmlns:a16="http://schemas.microsoft.com/office/drawing/2014/main" id="{154AF56F-5D03-B16A-498F-4D320EFCAE4A}"/>
              </a:ext>
            </a:extLst>
          </p:cNvPr>
          <p:cNvSpPr/>
          <p:nvPr/>
        </p:nvSpPr>
        <p:spPr>
          <a:xfrm>
            <a:off x="6588224" y="2852937"/>
            <a:ext cx="1124360" cy="3096343"/>
          </a:xfrm>
          <a:prstGeom prst="roundRect">
            <a:avLst/>
          </a:prstGeom>
          <a:noFill/>
          <a:ln>
            <a:solidFill>
              <a:schemeClr val="tx1">
                <a:lumMod val="65000"/>
                <a:lumOff val="35000"/>
              </a:schemeClr>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141" name="テキスト ボックス 140">
            <a:extLst>
              <a:ext uri="{FF2B5EF4-FFF2-40B4-BE49-F238E27FC236}">
                <a16:creationId xmlns:a16="http://schemas.microsoft.com/office/drawing/2014/main" id="{3E028B92-6180-0097-AEAD-284040F74BC1}"/>
              </a:ext>
            </a:extLst>
          </p:cNvPr>
          <p:cNvSpPr txBox="1"/>
          <p:nvPr/>
        </p:nvSpPr>
        <p:spPr>
          <a:xfrm>
            <a:off x="6595320" y="5578569"/>
            <a:ext cx="1152128" cy="261610"/>
          </a:xfrm>
          <a:prstGeom prst="rect">
            <a:avLst/>
          </a:prstGeom>
          <a:noFill/>
        </p:spPr>
        <p:txBody>
          <a:bodyPr wrap="square" rtlCol="0">
            <a:spAutoFit/>
          </a:bodyPr>
          <a:lstStyle/>
          <a:p>
            <a:pPr algn="ctr"/>
            <a:r>
              <a:rPr kumimoji="1" lang="ja-JP" altLang="en-US" sz="1100" dirty="0">
                <a:solidFill>
                  <a:schemeClr val="bg2">
                    <a:lumMod val="10000"/>
                  </a:schemeClr>
                </a:solidFill>
                <a:latin typeface="メイリオ" panose="020B0604030504040204" pitchFamily="50" charset="-128"/>
                <a:ea typeface="メイリオ" panose="020B0604030504040204" pitchFamily="50" charset="-128"/>
              </a:rPr>
              <a:t>中間生成物</a:t>
            </a:r>
          </a:p>
        </p:txBody>
      </p:sp>
      <p:sp>
        <p:nvSpPr>
          <p:cNvPr id="142" name="テキスト ボックス 141">
            <a:extLst>
              <a:ext uri="{FF2B5EF4-FFF2-40B4-BE49-F238E27FC236}">
                <a16:creationId xmlns:a16="http://schemas.microsoft.com/office/drawing/2014/main" id="{ADF321EF-B966-E6F2-9A38-AFAC04DAC9B6}"/>
              </a:ext>
            </a:extLst>
          </p:cNvPr>
          <p:cNvSpPr txBox="1"/>
          <p:nvPr/>
        </p:nvSpPr>
        <p:spPr>
          <a:xfrm>
            <a:off x="7664502" y="2996953"/>
            <a:ext cx="1208594" cy="938719"/>
          </a:xfrm>
          <a:prstGeom prst="rect">
            <a:avLst/>
          </a:prstGeom>
          <a:noFill/>
        </p:spPr>
        <p:txBody>
          <a:bodyPr wrap="square" rtlCol="0">
            <a:spAutoFit/>
          </a:bodyPr>
          <a:lstStyle/>
          <a:p>
            <a:r>
              <a:rPr lang="ja-JP" altLang="en-US" sz="1100" dirty="0">
                <a:solidFill>
                  <a:schemeClr val="bg2">
                    <a:lumMod val="10000"/>
                  </a:schemeClr>
                </a:solidFill>
                <a:latin typeface="メイリオ" panose="020B0604030504040204" pitchFamily="50" charset="-128"/>
                <a:ea typeface="メイリオ" panose="020B0604030504040204" pitchFamily="50" charset="-128"/>
              </a:rPr>
              <a:t>記憶</a:t>
            </a:r>
            <a:r>
              <a:rPr kumimoji="1" lang="ja-JP" altLang="en-US" sz="1100" dirty="0">
                <a:solidFill>
                  <a:schemeClr val="bg2">
                    <a:lumMod val="10000"/>
                  </a:schemeClr>
                </a:solidFill>
                <a:latin typeface="メイリオ" panose="020B0604030504040204" pitchFamily="50" charset="-128"/>
                <a:ea typeface="メイリオ" panose="020B0604030504040204" pitchFamily="50" charset="-128"/>
              </a:rPr>
              <a:t>媒体</a:t>
            </a:r>
            <a:endParaRPr kumimoji="1" lang="en-US" altLang="ja-JP" sz="1100" dirty="0">
              <a:solidFill>
                <a:schemeClr val="bg2">
                  <a:lumMod val="10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10000"/>
                  </a:schemeClr>
                </a:solidFill>
                <a:latin typeface="メイリオ" panose="020B0604030504040204" pitchFamily="50" charset="-128"/>
                <a:ea typeface="メイリオ" panose="020B0604030504040204" pitchFamily="50" charset="-128"/>
              </a:rPr>
              <a:t>（外付け</a:t>
            </a:r>
            <a:r>
              <a:rPr kumimoji="1" lang="en-US" altLang="ja-JP" sz="1100" dirty="0">
                <a:solidFill>
                  <a:schemeClr val="bg2">
                    <a:lumMod val="10000"/>
                  </a:schemeClr>
                </a:solidFill>
                <a:latin typeface="メイリオ" panose="020B0604030504040204" pitchFamily="50" charset="-128"/>
                <a:ea typeface="メイリオ" panose="020B0604030504040204" pitchFamily="50" charset="-128"/>
              </a:rPr>
              <a:t>HDD</a:t>
            </a:r>
            <a:endParaRPr lang="en-US" altLang="ja-JP" sz="1100" dirty="0">
              <a:solidFill>
                <a:schemeClr val="bg2">
                  <a:lumMod val="10000"/>
                </a:schemeClr>
              </a:solidFill>
              <a:latin typeface="メイリオ" panose="020B0604030504040204" pitchFamily="50" charset="-128"/>
              <a:ea typeface="メイリオ" panose="020B0604030504040204" pitchFamily="50" charset="-128"/>
            </a:endParaRPr>
          </a:p>
          <a:p>
            <a:r>
              <a:rPr kumimoji="1" lang="en-US" altLang="ja-JP" sz="1100" dirty="0">
                <a:solidFill>
                  <a:schemeClr val="bg2">
                    <a:lumMod val="10000"/>
                  </a:schemeClr>
                </a:solidFill>
                <a:latin typeface="メイリオ" panose="020B0604030504040204" pitchFamily="50" charset="-128"/>
                <a:ea typeface="メイリオ" panose="020B0604030504040204" pitchFamily="50" charset="-128"/>
              </a:rPr>
              <a:t>USB</a:t>
            </a:r>
            <a:r>
              <a:rPr kumimoji="1" lang="ja-JP" altLang="en-US" sz="1100" dirty="0">
                <a:solidFill>
                  <a:schemeClr val="bg2">
                    <a:lumMod val="10000"/>
                  </a:schemeClr>
                </a:solidFill>
                <a:latin typeface="メイリオ" panose="020B0604030504040204" pitchFamily="50" charset="-128"/>
                <a:ea typeface="メイリオ" panose="020B0604030504040204" pitchFamily="50" charset="-128"/>
              </a:rPr>
              <a:t>メモリー）</a:t>
            </a:r>
            <a:endParaRPr kumimoji="1" lang="en-US" altLang="ja-JP" sz="1100" dirty="0">
              <a:solidFill>
                <a:schemeClr val="bg2">
                  <a:lumMod val="10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10000"/>
                  </a:schemeClr>
                </a:solidFill>
                <a:latin typeface="メイリオ" panose="020B0604030504040204" pitchFamily="50" charset="-128"/>
                <a:ea typeface="メイリオ" panose="020B0604030504040204" pitchFamily="50" charset="-128"/>
              </a:rPr>
              <a:t>印刷物は施錠</a:t>
            </a:r>
            <a:endParaRPr kumimoji="1" lang="en-US" altLang="ja-JP" sz="1100" dirty="0">
              <a:solidFill>
                <a:schemeClr val="bg2">
                  <a:lumMod val="10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10000"/>
                  </a:schemeClr>
                </a:solidFill>
                <a:latin typeface="メイリオ" panose="020B0604030504040204" pitchFamily="50" charset="-128"/>
                <a:ea typeface="メイリオ" panose="020B0604030504040204" pitchFamily="50" charset="-128"/>
              </a:rPr>
              <a:t>できる棚に保管</a:t>
            </a:r>
          </a:p>
        </p:txBody>
      </p:sp>
      <p:cxnSp>
        <p:nvCxnSpPr>
          <p:cNvPr id="143" name="直線矢印コネクタ 142">
            <a:extLst>
              <a:ext uri="{FF2B5EF4-FFF2-40B4-BE49-F238E27FC236}">
                <a16:creationId xmlns:a16="http://schemas.microsoft.com/office/drawing/2014/main" id="{E63AD4E6-F047-FEB7-D28A-9B165692E092}"/>
              </a:ext>
            </a:extLst>
          </p:cNvPr>
          <p:cNvCxnSpPr>
            <a:cxnSpLocks/>
          </p:cNvCxnSpPr>
          <p:nvPr/>
        </p:nvCxnSpPr>
        <p:spPr>
          <a:xfrm flipV="1">
            <a:off x="935760" y="4535081"/>
            <a:ext cx="288000" cy="0"/>
          </a:xfrm>
          <a:prstGeom prst="straightConnector1">
            <a:avLst/>
          </a:prstGeom>
          <a:ln w="76200">
            <a:solidFill>
              <a:schemeClr val="tx1">
                <a:lumMod val="65000"/>
                <a:lumOff val="3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44" name="直線矢印コネクタ 143">
            <a:extLst>
              <a:ext uri="{FF2B5EF4-FFF2-40B4-BE49-F238E27FC236}">
                <a16:creationId xmlns:a16="http://schemas.microsoft.com/office/drawing/2014/main" id="{95342087-3CF2-EA1A-83A1-0FFFCA3971C3}"/>
              </a:ext>
            </a:extLst>
          </p:cNvPr>
          <p:cNvCxnSpPr>
            <a:cxnSpLocks/>
          </p:cNvCxnSpPr>
          <p:nvPr/>
        </p:nvCxnSpPr>
        <p:spPr>
          <a:xfrm flipV="1">
            <a:off x="4294799" y="4542991"/>
            <a:ext cx="1116000" cy="0"/>
          </a:xfrm>
          <a:prstGeom prst="straightConnector1">
            <a:avLst/>
          </a:prstGeom>
          <a:ln w="76200">
            <a:solidFill>
              <a:schemeClr val="tx1">
                <a:lumMod val="65000"/>
                <a:lumOff val="3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45" name="直線矢印コネクタ 144">
            <a:extLst>
              <a:ext uri="{FF2B5EF4-FFF2-40B4-BE49-F238E27FC236}">
                <a16:creationId xmlns:a16="http://schemas.microsoft.com/office/drawing/2014/main" id="{B37B5C98-E537-3A9A-C1ED-E575D2D3E420}"/>
              </a:ext>
            </a:extLst>
          </p:cNvPr>
          <p:cNvCxnSpPr>
            <a:cxnSpLocks/>
          </p:cNvCxnSpPr>
          <p:nvPr/>
        </p:nvCxnSpPr>
        <p:spPr>
          <a:xfrm flipV="1">
            <a:off x="2987824" y="4538424"/>
            <a:ext cx="504000" cy="0"/>
          </a:xfrm>
          <a:prstGeom prst="straightConnector1">
            <a:avLst/>
          </a:prstGeom>
          <a:ln w="76200">
            <a:solidFill>
              <a:schemeClr val="tx1">
                <a:lumMod val="65000"/>
                <a:lumOff val="3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81" name="グラフィックス 80" descr="電子メール 単色塗りつぶし">
            <a:extLst>
              <a:ext uri="{FF2B5EF4-FFF2-40B4-BE49-F238E27FC236}">
                <a16:creationId xmlns:a16="http://schemas.microsoft.com/office/drawing/2014/main" id="{29E1DDF8-0998-B640-9C5D-8E3FC6972DF2}"/>
              </a:ext>
            </a:extLst>
          </p:cNvPr>
          <p:cNvPicPr>
            <a:picLocks noChangeAspect="1"/>
          </p:cNvPicPr>
          <p:nvPr/>
        </p:nvPicPr>
        <p:blipFill>
          <a:blip r:embed="rId28">
            <a:extLst>
              <a:ext uri="{28A0092B-C50C-407E-A947-70E740481C1C}">
                <a14:useLocalDpi xmlns:a14="http://schemas.microsoft.com/office/drawing/2010/main" val="0"/>
              </a:ext>
              <a:ext uri="{96DAC541-7B7A-43D3-8B79-37D633B846F1}">
                <asvg:svgBlip xmlns:asvg="http://schemas.microsoft.com/office/drawing/2016/SVG/main" r:embed="rId29"/>
              </a:ext>
            </a:extLst>
          </a:blip>
          <a:stretch>
            <a:fillRect/>
          </a:stretch>
        </p:blipFill>
        <p:spPr>
          <a:xfrm>
            <a:off x="1137320" y="3950908"/>
            <a:ext cx="914400" cy="914400"/>
          </a:xfrm>
          <a:prstGeom prst="rect">
            <a:avLst/>
          </a:prstGeom>
        </p:spPr>
      </p:pic>
      <p:cxnSp>
        <p:nvCxnSpPr>
          <p:cNvPr id="146" name="直線矢印コネクタ 145">
            <a:extLst>
              <a:ext uri="{FF2B5EF4-FFF2-40B4-BE49-F238E27FC236}">
                <a16:creationId xmlns:a16="http://schemas.microsoft.com/office/drawing/2014/main" id="{14476779-E3D8-3B1F-EC2F-7CCD90740A49}"/>
              </a:ext>
            </a:extLst>
          </p:cNvPr>
          <p:cNvCxnSpPr>
            <a:cxnSpLocks/>
          </p:cNvCxnSpPr>
          <p:nvPr/>
        </p:nvCxnSpPr>
        <p:spPr>
          <a:xfrm flipV="1">
            <a:off x="7524368" y="4547521"/>
            <a:ext cx="360000" cy="0"/>
          </a:xfrm>
          <a:prstGeom prst="straightConnector1">
            <a:avLst/>
          </a:prstGeom>
          <a:ln w="76200">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47" name="テキスト ボックス 146">
            <a:extLst>
              <a:ext uri="{FF2B5EF4-FFF2-40B4-BE49-F238E27FC236}">
                <a16:creationId xmlns:a16="http://schemas.microsoft.com/office/drawing/2014/main" id="{466978E1-4AB4-49D5-E044-87D641ED3664}"/>
              </a:ext>
            </a:extLst>
          </p:cNvPr>
          <p:cNvSpPr txBox="1"/>
          <p:nvPr/>
        </p:nvSpPr>
        <p:spPr>
          <a:xfrm>
            <a:off x="6577872" y="2857120"/>
            <a:ext cx="1152128" cy="261610"/>
          </a:xfrm>
          <a:prstGeom prst="rect">
            <a:avLst/>
          </a:prstGeom>
          <a:noFill/>
        </p:spPr>
        <p:txBody>
          <a:bodyPr wrap="square" rtlCol="0">
            <a:spAutoFit/>
          </a:bodyPr>
          <a:lstStyle/>
          <a:p>
            <a:pPr algn="ctr"/>
            <a:r>
              <a:rPr kumimoji="1" lang="ja-JP" altLang="en-US" sz="1100" dirty="0">
                <a:solidFill>
                  <a:schemeClr val="bg2">
                    <a:lumMod val="10000"/>
                  </a:schemeClr>
                </a:solidFill>
                <a:latin typeface="メイリオ" panose="020B0604030504040204" pitchFamily="50" charset="-128"/>
                <a:ea typeface="メイリオ" panose="020B0604030504040204" pitchFamily="50" charset="-128"/>
              </a:rPr>
              <a:t>外付け</a:t>
            </a:r>
            <a:r>
              <a:rPr kumimoji="1" lang="en-US" altLang="ja-JP" sz="1100" dirty="0">
                <a:solidFill>
                  <a:schemeClr val="bg2">
                    <a:lumMod val="10000"/>
                  </a:schemeClr>
                </a:solidFill>
                <a:latin typeface="メイリオ" panose="020B0604030504040204" pitchFamily="50" charset="-128"/>
                <a:ea typeface="メイリオ" panose="020B0604030504040204" pitchFamily="50" charset="-128"/>
              </a:rPr>
              <a:t>HDD</a:t>
            </a:r>
            <a:endParaRPr kumimoji="1" lang="ja-JP" altLang="en-US" sz="1100" dirty="0">
              <a:solidFill>
                <a:schemeClr val="bg2">
                  <a:lumMod val="10000"/>
                </a:schemeClr>
              </a:solidFill>
              <a:latin typeface="メイリオ" panose="020B0604030504040204" pitchFamily="50" charset="-128"/>
              <a:ea typeface="メイリオ" panose="020B0604030504040204" pitchFamily="50" charset="-128"/>
            </a:endParaRPr>
          </a:p>
        </p:txBody>
      </p:sp>
      <p:sp>
        <p:nvSpPr>
          <p:cNvPr id="148" name="テキスト ボックス 147">
            <a:extLst>
              <a:ext uri="{FF2B5EF4-FFF2-40B4-BE49-F238E27FC236}">
                <a16:creationId xmlns:a16="http://schemas.microsoft.com/office/drawing/2014/main" id="{971B2062-ECB5-68B1-632F-96F30E59AEE4}"/>
              </a:ext>
            </a:extLst>
          </p:cNvPr>
          <p:cNvSpPr txBox="1"/>
          <p:nvPr/>
        </p:nvSpPr>
        <p:spPr>
          <a:xfrm>
            <a:off x="6588224" y="3422319"/>
            <a:ext cx="1152128" cy="261610"/>
          </a:xfrm>
          <a:prstGeom prst="rect">
            <a:avLst/>
          </a:prstGeom>
          <a:noFill/>
        </p:spPr>
        <p:txBody>
          <a:bodyPr wrap="square" rtlCol="0">
            <a:spAutoFit/>
          </a:bodyPr>
          <a:lstStyle/>
          <a:p>
            <a:pPr algn="ctr"/>
            <a:r>
              <a:rPr kumimoji="1" lang="en-US" altLang="ja-JP" sz="1100" dirty="0">
                <a:solidFill>
                  <a:schemeClr val="bg2">
                    <a:lumMod val="10000"/>
                  </a:schemeClr>
                </a:solidFill>
                <a:latin typeface="メイリオ" panose="020B0604030504040204" pitchFamily="50" charset="-128"/>
                <a:ea typeface="メイリオ" panose="020B0604030504040204" pitchFamily="50" charset="-128"/>
              </a:rPr>
              <a:t>USB</a:t>
            </a:r>
            <a:r>
              <a:rPr kumimoji="1" lang="ja-JP" altLang="en-US" sz="1100" dirty="0">
                <a:solidFill>
                  <a:schemeClr val="bg2">
                    <a:lumMod val="10000"/>
                  </a:schemeClr>
                </a:solidFill>
                <a:latin typeface="メイリオ" panose="020B0604030504040204" pitchFamily="50" charset="-128"/>
                <a:ea typeface="メイリオ" panose="020B0604030504040204" pitchFamily="50" charset="-128"/>
              </a:rPr>
              <a:t>メモリー</a:t>
            </a:r>
          </a:p>
        </p:txBody>
      </p:sp>
      <p:sp>
        <p:nvSpPr>
          <p:cNvPr id="149" name="テキスト ボックス 148">
            <a:extLst>
              <a:ext uri="{FF2B5EF4-FFF2-40B4-BE49-F238E27FC236}">
                <a16:creationId xmlns:a16="http://schemas.microsoft.com/office/drawing/2014/main" id="{49246F8B-D199-BF1D-212F-4CC77B14DB5B}"/>
              </a:ext>
            </a:extLst>
          </p:cNvPr>
          <p:cNvSpPr txBox="1"/>
          <p:nvPr/>
        </p:nvSpPr>
        <p:spPr>
          <a:xfrm>
            <a:off x="6570024" y="4296977"/>
            <a:ext cx="1152128" cy="261610"/>
          </a:xfrm>
          <a:prstGeom prst="rect">
            <a:avLst/>
          </a:prstGeom>
          <a:noFill/>
        </p:spPr>
        <p:txBody>
          <a:bodyPr wrap="square" rtlCol="0">
            <a:spAutoFit/>
          </a:bodyPr>
          <a:lstStyle/>
          <a:p>
            <a:pPr algn="ctr"/>
            <a:r>
              <a:rPr kumimoji="1" lang="ja-JP" altLang="en-US" sz="1100" dirty="0">
                <a:solidFill>
                  <a:schemeClr val="bg2">
                    <a:lumMod val="10000"/>
                  </a:schemeClr>
                </a:solidFill>
                <a:latin typeface="メイリオ" panose="020B0604030504040204" pitchFamily="50" charset="-128"/>
                <a:ea typeface="メイリオ" panose="020B0604030504040204" pitchFamily="50" charset="-128"/>
              </a:rPr>
              <a:t>印刷物</a:t>
            </a:r>
          </a:p>
        </p:txBody>
      </p:sp>
      <p:cxnSp>
        <p:nvCxnSpPr>
          <p:cNvPr id="150" name="直線矢印コネクタ 149">
            <a:extLst>
              <a:ext uri="{FF2B5EF4-FFF2-40B4-BE49-F238E27FC236}">
                <a16:creationId xmlns:a16="http://schemas.microsoft.com/office/drawing/2014/main" id="{6622863C-3A1C-3AA3-8898-AC5B880E60C4}"/>
              </a:ext>
            </a:extLst>
          </p:cNvPr>
          <p:cNvCxnSpPr>
            <a:cxnSpLocks/>
          </p:cNvCxnSpPr>
          <p:nvPr/>
        </p:nvCxnSpPr>
        <p:spPr>
          <a:xfrm flipV="1">
            <a:off x="1951703" y="4543247"/>
            <a:ext cx="468000" cy="0"/>
          </a:xfrm>
          <a:prstGeom prst="straightConnector1">
            <a:avLst/>
          </a:prstGeom>
          <a:ln w="76200">
            <a:solidFill>
              <a:schemeClr val="tx1">
                <a:lumMod val="65000"/>
                <a:lumOff val="3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152" name="グラフィックス 151" descr="光ディスク 単色塗りつぶし">
            <a:extLst>
              <a:ext uri="{FF2B5EF4-FFF2-40B4-BE49-F238E27FC236}">
                <a16:creationId xmlns:a16="http://schemas.microsoft.com/office/drawing/2014/main" id="{9FF0DE99-C21E-C69B-0A6D-D441386BC65F}"/>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6809916" y="828257"/>
            <a:ext cx="673460" cy="673460"/>
          </a:xfrm>
          <a:prstGeom prst="rect">
            <a:avLst/>
          </a:prstGeom>
        </p:spPr>
      </p:pic>
      <p:pic>
        <p:nvPicPr>
          <p:cNvPr id="156" name="グラフィックス 155" descr="矢印: 右回転 単色塗りつぶし">
            <a:extLst>
              <a:ext uri="{FF2B5EF4-FFF2-40B4-BE49-F238E27FC236}">
                <a16:creationId xmlns:a16="http://schemas.microsoft.com/office/drawing/2014/main" id="{D5578CF5-1C7B-1CD5-8300-BD2AABFCA3CB}"/>
              </a:ext>
            </a:extLst>
          </p:cNvPr>
          <p:cNvPicPr>
            <a:picLocks noChangeAspect="1"/>
          </p:cNvPicPr>
          <p:nvPr/>
        </p:nvPicPr>
        <p:blipFill>
          <a:blip r:embed="rId30">
            <a:extLst>
              <a:ext uri="{28A0092B-C50C-407E-A947-70E740481C1C}">
                <a14:useLocalDpi xmlns:a14="http://schemas.microsoft.com/office/drawing/2010/main" val="0"/>
              </a:ext>
              <a:ext uri="{96DAC541-7B7A-43D3-8B79-37D633B846F1}">
                <asvg:svgBlip xmlns:asvg="http://schemas.microsoft.com/office/drawing/2016/SVG/main" r:embed="rId31"/>
              </a:ext>
            </a:extLst>
          </a:blip>
          <a:stretch>
            <a:fillRect/>
          </a:stretch>
        </p:blipFill>
        <p:spPr>
          <a:xfrm>
            <a:off x="7381840" y="702504"/>
            <a:ext cx="673460" cy="673460"/>
          </a:xfrm>
          <a:prstGeom prst="rect">
            <a:avLst/>
          </a:prstGeom>
        </p:spPr>
      </p:pic>
      <p:sp>
        <p:nvSpPr>
          <p:cNvPr id="157" name="テキスト ボックス 38">
            <a:extLst>
              <a:ext uri="{FF2B5EF4-FFF2-40B4-BE49-F238E27FC236}">
                <a16:creationId xmlns:a16="http://schemas.microsoft.com/office/drawing/2014/main" id="{48D4F77D-730A-FAC1-E25B-9FED69DFF47B}"/>
              </a:ext>
            </a:extLst>
          </p:cNvPr>
          <p:cNvSpPr txBox="1">
            <a:spLocks noChangeArrowheads="1"/>
          </p:cNvSpPr>
          <p:nvPr/>
        </p:nvSpPr>
        <p:spPr bwMode="auto">
          <a:xfrm>
            <a:off x="5978497" y="84945"/>
            <a:ext cx="3134191" cy="553998"/>
          </a:xfrm>
          <a:prstGeom prst="rect">
            <a:avLst/>
          </a:prstGeom>
          <a:solidFill>
            <a:srgbClr val="FF0000"/>
          </a:solidFill>
          <a:ln w="9525">
            <a:solidFill>
              <a:schemeClr val="tx1"/>
            </a:solidFill>
            <a:prstDash val="dash"/>
            <a:miter lim="800000"/>
            <a:headEnd/>
            <a:tailEnd/>
          </a:ln>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en-US" altLang="ja-JP" sz="1000" dirty="0">
                <a:solidFill>
                  <a:schemeClr val="bg1"/>
                </a:solidFill>
                <a:latin typeface="メイリオ" panose="020B0604030504040204" pitchFamily="50" charset="-128"/>
                <a:ea typeface="メイリオ" panose="020B0604030504040204" pitchFamily="50" charset="-128"/>
              </a:rPr>
              <a:t>【</a:t>
            </a:r>
            <a:r>
              <a:rPr lang="ja-JP" altLang="en-US" sz="1000" dirty="0">
                <a:solidFill>
                  <a:schemeClr val="bg1"/>
                </a:solidFill>
                <a:latin typeface="メイリオ" panose="020B0604030504040204" pitchFamily="50" charset="-128"/>
                <a:ea typeface="メイリオ" panose="020B0604030504040204" pitchFamily="50" charset="-128"/>
              </a:rPr>
              <a:t>注意</a:t>
            </a:r>
            <a:r>
              <a:rPr lang="en-US" altLang="ja-JP" sz="1000" dirty="0">
                <a:solidFill>
                  <a:schemeClr val="bg1"/>
                </a:solidFill>
                <a:latin typeface="メイリオ" panose="020B0604030504040204" pitchFamily="50" charset="-128"/>
                <a:ea typeface="メイリオ" panose="020B0604030504040204" pitchFamily="50" charset="-128"/>
              </a:rPr>
              <a:t>】</a:t>
            </a:r>
          </a:p>
          <a:p>
            <a:pPr algn="ctr" eaLnBrk="1" hangingPunct="1">
              <a:spcBef>
                <a:spcPct val="0"/>
              </a:spcBef>
              <a:buFontTx/>
              <a:buNone/>
            </a:pPr>
            <a:r>
              <a:rPr lang="ja-JP" altLang="en-US" sz="1000" dirty="0">
                <a:solidFill>
                  <a:schemeClr val="bg1"/>
                </a:solidFill>
                <a:latin typeface="メイリオ" panose="020B0604030504040204" pitchFamily="50" charset="-128"/>
                <a:ea typeface="メイリオ" panose="020B0604030504040204" pitchFamily="50" charset="-128"/>
              </a:rPr>
              <a:t>ここでの記載内容は参考例であり、</a:t>
            </a:r>
            <a:endParaRPr lang="en-US" altLang="ja-JP" sz="1000" dirty="0">
              <a:solidFill>
                <a:schemeClr val="bg1"/>
              </a:solidFill>
              <a:latin typeface="メイリオ" panose="020B0604030504040204" pitchFamily="50" charset="-128"/>
              <a:ea typeface="メイリオ" panose="020B0604030504040204" pitchFamily="50" charset="-128"/>
            </a:endParaRPr>
          </a:p>
          <a:p>
            <a:pPr algn="ctr" eaLnBrk="1" hangingPunct="1">
              <a:spcBef>
                <a:spcPct val="0"/>
              </a:spcBef>
              <a:buFontTx/>
              <a:buNone/>
            </a:pPr>
            <a:r>
              <a:rPr lang="ja-JP" altLang="en-US" sz="1000" dirty="0">
                <a:solidFill>
                  <a:schemeClr val="bg1"/>
                </a:solidFill>
                <a:latin typeface="メイリオ" panose="020B0604030504040204" pitchFamily="50" charset="-128"/>
                <a:ea typeface="メイリオ" panose="020B0604030504040204" pitchFamily="50" charset="-128"/>
              </a:rPr>
              <a:t>実際の審査での了承を保証するものではありません</a:t>
            </a:r>
          </a:p>
        </p:txBody>
      </p:sp>
      <p:sp>
        <p:nvSpPr>
          <p:cNvPr id="5" name="四角形: 角を丸くする 4">
            <a:extLst>
              <a:ext uri="{FF2B5EF4-FFF2-40B4-BE49-F238E27FC236}">
                <a16:creationId xmlns:a16="http://schemas.microsoft.com/office/drawing/2014/main" id="{901169BB-EF2D-A721-0FE4-69C13F5463C2}"/>
              </a:ext>
            </a:extLst>
          </p:cNvPr>
          <p:cNvSpPr/>
          <p:nvPr/>
        </p:nvSpPr>
        <p:spPr>
          <a:xfrm>
            <a:off x="452954" y="4903624"/>
            <a:ext cx="576064" cy="1693728"/>
          </a:xfrm>
          <a:prstGeom prst="roundRect">
            <a:avLst/>
          </a:prstGeom>
          <a:solidFill>
            <a:schemeClr val="bg2"/>
          </a:solidFill>
          <a:ln>
            <a:solidFill>
              <a:schemeClr val="bg2">
                <a:lumMod val="90000"/>
              </a:schemeClr>
            </a:solidFill>
          </a:ln>
        </p:spPr>
        <p:style>
          <a:lnRef idx="2">
            <a:schemeClr val="accent1">
              <a:shade val="15000"/>
            </a:schemeClr>
          </a:lnRef>
          <a:fillRef idx="1">
            <a:schemeClr val="accent1"/>
          </a:fillRef>
          <a:effectRef idx="0">
            <a:schemeClr val="accent1"/>
          </a:effectRef>
          <a:fontRef idx="minor">
            <a:schemeClr val="lt1"/>
          </a:fontRef>
        </p:style>
        <p:txBody>
          <a:bodyPr vert="eaVert" rtlCol="0" anchor="ctr"/>
          <a:lstStyle/>
          <a:p>
            <a:pPr algn="ctr"/>
            <a:r>
              <a:rPr kumimoji="1" lang="en-US" altLang="ja-JP" sz="1700" dirty="0">
                <a:solidFill>
                  <a:schemeClr val="bg2">
                    <a:lumMod val="10000"/>
                  </a:schemeClr>
                </a:solidFill>
                <a:latin typeface="メイリオ" panose="020B0604030504040204" pitchFamily="50" charset="-128"/>
                <a:ea typeface="メイリオ" panose="020B0604030504040204" pitchFamily="50" charset="-128"/>
              </a:rPr>
              <a:t>(</a:t>
            </a:r>
            <a:r>
              <a:rPr kumimoji="1" lang="ja-JP" altLang="en-US" sz="1700" dirty="0">
                <a:solidFill>
                  <a:schemeClr val="bg2">
                    <a:lumMod val="10000"/>
                  </a:schemeClr>
                </a:solidFill>
                <a:latin typeface="メイリオ" panose="020B0604030504040204" pitchFamily="50" charset="-128"/>
                <a:ea typeface="メイリオ" panose="020B0604030504040204" pitchFamily="50" charset="-128"/>
              </a:rPr>
              <a:t>株</a:t>
            </a:r>
            <a:r>
              <a:rPr kumimoji="1" lang="en-US" altLang="ja-JP" sz="1700" dirty="0">
                <a:solidFill>
                  <a:schemeClr val="bg2">
                    <a:lumMod val="10000"/>
                  </a:schemeClr>
                </a:solidFill>
                <a:latin typeface="メイリオ" panose="020B0604030504040204" pitchFamily="50" charset="-128"/>
                <a:ea typeface="メイリオ" panose="020B0604030504040204" pitchFamily="50" charset="-128"/>
              </a:rPr>
              <a:t>)</a:t>
            </a:r>
            <a:r>
              <a:rPr kumimoji="1" lang="ja-JP" altLang="en-US" sz="1700" dirty="0">
                <a:solidFill>
                  <a:schemeClr val="bg2">
                    <a:lumMod val="10000"/>
                  </a:schemeClr>
                </a:solidFill>
                <a:latin typeface="メイリオ" panose="020B0604030504040204" pitchFamily="50" charset="-128"/>
                <a:ea typeface="メイリオ" panose="020B0604030504040204" pitchFamily="50" charset="-128"/>
              </a:rPr>
              <a:t>●●●●</a:t>
            </a:r>
            <a:endParaRPr kumimoji="1" lang="en-US" altLang="ja-JP" sz="1700" dirty="0">
              <a:solidFill>
                <a:schemeClr val="bg2">
                  <a:lumMod val="10000"/>
                </a:schemeClr>
              </a:solidFill>
              <a:latin typeface="メイリオ" panose="020B0604030504040204" pitchFamily="50" charset="-128"/>
              <a:ea typeface="メイリオ" panose="020B0604030504040204" pitchFamily="50" charset="-128"/>
            </a:endParaRPr>
          </a:p>
        </p:txBody>
      </p:sp>
      <p:cxnSp>
        <p:nvCxnSpPr>
          <p:cNvPr id="6" name="直線矢印コネクタ 5">
            <a:extLst>
              <a:ext uri="{FF2B5EF4-FFF2-40B4-BE49-F238E27FC236}">
                <a16:creationId xmlns:a16="http://schemas.microsoft.com/office/drawing/2014/main" id="{03B5DA3B-983C-C0C9-93F9-6B6C50E1069D}"/>
              </a:ext>
            </a:extLst>
          </p:cNvPr>
          <p:cNvCxnSpPr>
            <a:cxnSpLocks/>
          </p:cNvCxnSpPr>
          <p:nvPr/>
        </p:nvCxnSpPr>
        <p:spPr>
          <a:xfrm flipV="1">
            <a:off x="935816" y="5318194"/>
            <a:ext cx="288000" cy="0"/>
          </a:xfrm>
          <a:prstGeom prst="straightConnector1">
            <a:avLst/>
          </a:prstGeom>
          <a:ln w="76200">
            <a:solidFill>
              <a:schemeClr val="tx1">
                <a:lumMod val="65000"/>
                <a:lumOff val="3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 name="直線矢印コネクタ 9">
            <a:extLst>
              <a:ext uri="{FF2B5EF4-FFF2-40B4-BE49-F238E27FC236}">
                <a16:creationId xmlns:a16="http://schemas.microsoft.com/office/drawing/2014/main" id="{001AB3E9-1010-130B-09A0-A6B844893341}"/>
              </a:ext>
            </a:extLst>
          </p:cNvPr>
          <p:cNvCxnSpPr>
            <a:cxnSpLocks/>
          </p:cNvCxnSpPr>
          <p:nvPr/>
        </p:nvCxnSpPr>
        <p:spPr>
          <a:xfrm flipV="1">
            <a:off x="2987880" y="5321537"/>
            <a:ext cx="468000" cy="0"/>
          </a:xfrm>
          <a:prstGeom prst="straightConnector1">
            <a:avLst/>
          </a:prstGeom>
          <a:ln w="76200">
            <a:solidFill>
              <a:schemeClr val="tx1">
                <a:lumMod val="65000"/>
                <a:lumOff val="3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 name="直線矢印コネクタ 10">
            <a:extLst>
              <a:ext uri="{FF2B5EF4-FFF2-40B4-BE49-F238E27FC236}">
                <a16:creationId xmlns:a16="http://schemas.microsoft.com/office/drawing/2014/main" id="{78FB25E9-3820-CE32-488B-7562FB341DBE}"/>
              </a:ext>
            </a:extLst>
          </p:cNvPr>
          <p:cNvCxnSpPr>
            <a:cxnSpLocks/>
          </p:cNvCxnSpPr>
          <p:nvPr/>
        </p:nvCxnSpPr>
        <p:spPr>
          <a:xfrm flipV="1">
            <a:off x="1951759" y="5326360"/>
            <a:ext cx="468000" cy="0"/>
          </a:xfrm>
          <a:prstGeom prst="straightConnector1">
            <a:avLst/>
          </a:prstGeom>
          <a:ln w="76200">
            <a:solidFill>
              <a:schemeClr val="tx1">
                <a:lumMod val="65000"/>
                <a:lumOff val="3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12" name="グラフィックス 11" descr="DVD プレーヤー 単色塗りつぶし">
            <a:extLst>
              <a:ext uri="{FF2B5EF4-FFF2-40B4-BE49-F238E27FC236}">
                <a16:creationId xmlns:a16="http://schemas.microsoft.com/office/drawing/2014/main" id="{5833D83F-9599-F813-DE62-7A8AA9058FC3}"/>
              </a:ext>
            </a:extLst>
          </p:cNvPr>
          <p:cNvPicPr>
            <a:picLocks noChangeAspect="1"/>
          </p:cNvPicPr>
          <p:nvPr/>
        </p:nvPicPr>
        <p:blipFill>
          <a:blip r:embed="rId24">
            <a:extLst>
              <a:ext uri="{28A0092B-C50C-407E-A947-70E740481C1C}">
                <a14:useLocalDpi xmlns:a14="http://schemas.microsoft.com/office/drawing/2010/main" val="0"/>
              </a:ext>
              <a:ext uri="{96DAC541-7B7A-43D3-8B79-37D633B846F1}">
                <asvg:svgBlip xmlns:asvg="http://schemas.microsoft.com/office/drawing/2016/SVG/main" r:embed="rId25"/>
              </a:ext>
            </a:extLst>
          </a:blip>
          <a:stretch>
            <a:fillRect/>
          </a:stretch>
        </p:blipFill>
        <p:spPr>
          <a:xfrm>
            <a:off x="1209509" y="4937611"/>
            <a:ext cx="777498" cy="777498"/>
          </a:xfrm>
          <a:prstGeom prst="rect">
            <a:avLst/>
          </a:prstGeom>
        </p:spPr>
      </p:pic>
      <p:pic>
        <p:nvPicPr>
          <p:cNvPr id="13" name="グラフィックス 12" descr="DVD プレーヤー 単色塗りつぶし">
            <a:extLst>
              <a:ext uri="{FF2B5EF4-FFF2-40B4-BE49-F238E27FC236}">
                <a16:creationId xmlns:a16="http://schemas.microsoft.com/office/drawing/2014/main" id="{AA2D8A7D-2111-8EBC-AA94-3F7F0843443D}"/>
              </a:ext>
            </a:extLst>
          </p:cNvPr>
          <p:cNvPicPr>
            <a:picLocks noChangeAspect="1"/>
          </p:cNvPicPr>
          <p:nvPr/>
        </p:nvPicPr>
        <p:blipFill>
          <a:blip r:embed="rId24">
            <a:extLst>
              <a:ext uri="{28A0092B-C50C-407E-A947-70E740481C1C}">
                <a14:useLocalDpi xmlns:a14="http://schemas.microsoft.com/office/drawing/2010/main" val="0"/>
              </a:ext>
              <a:ext uri="{96DAC541-7B7A-43D3-8B79-37D633B846F1}">
                <asvg:svgBlip xmlns:asvg="http://schemas.microsoft.com/office/drawing/2016/SVG/main" r:embed="rId25"/>
              </a:ext>
            </a:extLst>
          </a:blip>
          <a:stretch>
            <a:fillRect/>
          </a:stretch>
        </p:blipFill>
        <p:spPr>
          <a:xfrm>
            <a:off x="3454938" y="4869160"/>
            <a:ext cx="914400" cy="914400"/>
          </a:xfrm>
          <a:prstGeom prst="rect">
            <a:avLst/>
          </a:prstGeom>
        </p:spPr>
      </p:pic>
      <p:grpSp>
        <p:nvGrpSpPr>
          <p:cNvPr id="16" name="グループ化 15">
            <a:extLst>
              <a:ext uri="{FF2B5EF4-FFF2-40B4-BE49-F238E27FC236}">
                <a16:creationId xmlns:a16="http://schemas.microsoft.com/office/drawing/2014/main" id="{4900632F-5128-6A28-C9B2-8315619179C0}"/>
              </a:ext>
            </a:extLst>
          </p:cNvPr>
          <p:cNvGrpSpPr/>
          <p:nvPr/>
        </p:nvGrpSpPr>
        <p:grpSpPr>
          <a:xfrm>
            <a:off x="4320096" y="5147939"/>
            <a:ext cx="1591916" cy="216000"/>
            <a:chOff x="4320096" y="5147939"/>
            <a:chExt cx="1591916" cy="216000"/>
          </a:xfrm>
        </p:grpSpPr>
        <p:cxnSp>
          <p:nvCxnSpPr>
            <p:cNvPr id="14" name="直線矢印コネクタ 13">
              <a:extLst>
                <a:ext uri="{FF2B5EF4-FFF2-40B4-BE49-F238E27FC236}">
                  <a16:creationId xmlns:a16="http://schemas.microsoft.com/office/drawing/2014/main" id="{C99F36C3-F71D-5235-3FB2-465DC03188DB}"/>
                </a:ext>
              </a:extLst>
            </p:cNvPr>
            <p:cNvCxnSpPr>
              <a:cxnSpLocks/>
            </p:cNvCxnSpPr>
            <p:nvPr/>
          </p:nvCxnSpPr>
          <p:spPr>
            <a:xfrm flipV="1">
              <a:off x="4320096" y="5321537"/>
              <a:ext cx="1584000" cy="0"/>
            </a:xfrm>
            <a:prstGeom prst="straightConnector1">
              <a:avLst/>
            </a:prstGeom>
            <a:ln w="76200">
              <a:solidFill>
                <a:schemeClr val="tx1">
                  <a:lumMod val="65000"/>
                  <a:lumOff val="3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5" name="直線矢印コネクタ 14">
              <a:extLst>
                <a:ext uri="{FF2B5EF4-FFF2-40B4-BE49-F238E27FC236}">
                  <a16:creationId xmlns:a16="http://schemas.microsoft.com/office/drawing/2014/main" id="{0BD54668-8A59-ED93-4FF2-895F9AA12E69}"/>
                </a:ext>
              </a:extLst>
            </p:cNvPr>
            <p:cNvCxnSpPr>
              <a:cxnSpLocks/>
            </p:cNvCxnSpPr>
            <p:nvPr/>
          </p:nvCxnSpPr>
          <p:spPr>
            <a:xfrm rot="5400000" flipV="1">
              <a:off x="5804012" y="5255939"/>
              <a:ext cx="216000" cy="0"/>
            </a:xfrm>
            <a:prstGeom prst="straightConnector1">
              <a:avLst/>
            </a:prstGeom>
            <a:ln w="76200">
              <a:solidFill>
                <a:schemeClr val="tx1">
                  <a:lumMod val="65000"/>
                  <a:lumOff val="3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17" name="テキスト ボックス 16">
            <a:extLst>
              <a:ext uri="{FF2B5EF4-FFF2-40B4-BE49-F238E27FC236}">
                <a16:creationId xmlns:a16="http://schemas.microsoft.com/office/drawing/2014/main" id="{2A47A914-78FD-2936-087F-2CC01F01A65F}"/>
              </a:ext>
            </a:extLst>
          </p:cNvPr>
          <p:cNvSpPr txBox="1"/>
          <p:nvPr/>
        </p:nvSpPr>
        <p:spPr>
          <a:xfrm>
            <a:off x="971600" y="5481094"/>
            <a:ext cx="1305079" cy="430887"/>
          </a:xfrm>
          <a:prstGeom prst="rect">
            <a:avLst/>
          </a:prstGeom>
          <a:noFill/>
        </p:spPr>
        <p:txBody>
          <a:bodyPr wrap="square" rtlCol="0">
            <a:spAutoFit/>
          </a:bodyPr>
          <a:lstStyle/>
          <a:p>
            <a:r>
              <a:rPr kumimoji="1" lang="ja-JP" altLang="en-US" sz="1100" dirty="0">
                <a:solidFill>
                  <a:schemeClr val="bg2">
                    <a:lumMod val="10000"/>
                  </a:schemeClr>
                </a:solidFill>
                <a:latin typeface="メイリオ" panose="020B0604030504040204" pitchFamily="50" charset="-128"/>
                <a:ea typeface="メイリオ" panose="020B0604030504040204" pitchFamily="50" charset="-128"/>
              </a:rPr>
              <a:t>手渡し又はセキュリティ便にて運搬</a:t>
            </a:r>
          </a:p>
        </p:txBody>
      </p:sp>
      <p:sp>
        <p:nvSpPr>
          <p:cNvPr id="18" name="テキスト ボックス 17">
            <a:extLst>
              <a:ext uri="{FF2B5EF4-FFF2-40B4-BE49-F238E27FC236}">
                <a16:creationId xmlns:a16="http://schemas.microsoft.com/office/drawing/2014/main" id="{BF6F1CC6-2567-AC44-010D-EF11CEECD0D1}"/>
              </a:ext>
            </a:extLst>
          </p:cNvPr>
          <p:cNvSpPr txBox="1"/>
          <p:nvPr/>
        </p:nvSpPr>
        <p:spPr>
          <a:xfrm>
            <a:off x="3426484" y="5447292"/>
            <a:ext cx="1305079" cy="430887"/>
          </a:xfrm>
          <a:prstGeom prst="rect">
            <a:avLst/>
          </a:prstGeom>
          <a:noFill/>
        </p:spPr>
        <p:txBody>
          <a:bodyPr wrap="square" rtlCol="0">
            <a:spAutoFit/>
          </a:bodyPr>
          <a:lstStyle/>
          <a:p>
            <a:r>
              <a:rPr kumimoji="1" lang="ja-JP" altLang="en-US" sz="1100" dirty="0">
                <a:solidFill>
                  <a:schemeClr val="bg2">
                    <a:lumMod val="10000"/>
                  </a:schemeClr>
                </a:solidFill>
                <a:latin typeface="メイリオ" panose="020B0604030504040204" pitchFamily="50" charset="-128"/>
                <a:ea typeface="メイリオ" panose="020B0604030504040204" pitchFamily="50" charset="-128"/>
              </a:rPr>
              <a:t>暗号化および</a:t>
            </a:r>
            <a:endParaRPr kumimoji="1" lang="en-US" altLang="ja-JP" sz="1100" dirty="0">
              <a:solidFill>
                <a:schemeClr val="bg2">
                  <a:lumMod val="10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10000"/>
                  </a:schemeClr>
                </a:solidFill>
                <a:latin typeface="メイリオ" panose="020B0604030504040204" pitchFamily="50" charset="-128"/>
                <a:ea typeface="メイリオ" panose="020B0604030504040204" pitchFamily="50" charset="-128"/>
              </a:rPr>
              <a:t>パスワード設定</a:t>
            </a:r>
          </a:p>
        </p:txBody>
      </p:sp>
      <p:pic>
        <p:nvPicPr>
          <p:cNvPr id="19" name="グラフィックス 18" descr="バッジ 1 単色塗りつぶし">
            <a:extLst>
              <a:ext uri="{FF2B5EF4-FFF2-40B4-BE49-F238E27FC236}">
                <a16:creationId xmlns:a16="http://schemas.microsoft.com/office/drawing/2014/main" id="{45C70E08-E897-8293-B309-91805C7446D9}"/>
              </a:ext>
            </a:extLst>
          </p:cNvPr>
          <p:cNvPicPr>
            <a:picLocks noChangeAspect="1"/>
          </p:cNvPicPr>
          <p:nvPr/>
        </p:nvPicPr>
        <p:blipFill>
          <a:blip r:embed="rId32" cstate="print">
            <a:extLst>
              <a:ext uri="{28A0092B-C50C-407E-A947-70E740481C1C}">
                <a14:useLocalDpi xmlns:a14="http://schemas.microsoft.com/office/drawing/2010/main" val="0"/>
              </a:ext>
              <a:ext uri="{96DAC541-7B7A-43D3-8B79-37D633B846F1}">
                <asvg:svgBlip xmlns:asvg="http://schemas.microsoft.com/office/drawing/2016/SVG/main" r:embed="rId33"/>
              </a:ext>
            </a:extLst>
          </a:blip>
          <a:stretch>
            <a:fillRect/>
          </a:stretch>
        </p:blipFill>
        <p:spPr>
          <a:xfrm>
            <a:off x="1126441" y="1326268"/>
            <a:ext cx="396000" cy="396000"/>
          </a:xfrm>
          <a:prstGeom prst="rect">
            <a:avLst/>
          </a:prstGeom>
        </p:spPr>
      </p:pic>
      <p:pic>
        <p:nvPicPr>
          <p:cNvPr id="20" name="グラフィックス 19" descr="バッジ 単色塗りつぶし">
            <a:extLst>
              <a:ext uri="{FF2B5EF4-FFF2-40B4-BE49-F238E27FC236}">
                <a16:creationId xmlns:a16="http://schemas.microsoft.com/office/drawing/2014/main" id="{F642DBFB-B9D2-6369-B9E4-ABA8561AD87A}"/>
              </a:ext>
            </a:extLst>
          </p:cNvPr>
          <p:cNvPicPr>
            <a:picLocks noChangeAspect="1"/>
          </p:cNvPicPr>
          <p:nvPr/>
        </p:nvPicPr>
        <p:blipFill>
          <a:blip r:embed="rId34" cstate="print">
            <a:extLst>
              <a:ext uri="{28A0092B-C50C-407E-A947-70E740481C1C}">
                <a14:useLocalDpi xmlns:a14="http://schemas.microsoft.com/office/drawing/2010/main" val="0"/>
              </a:ext>
              <a:ext uri="{96DAC541-7B7A-43D3-8B79-37D633B846F1}">
                <asvg:svgBlip xmlns:asvg="http://schemas.microsoft.com/office/drawing/2016/SVG/main" r:embed="rId35"/>
              </a:ext>
            </a:extLst>
          </a:blip>
          <a:stretch>
            <a:fillRect/>
          </a:stretch>
        </p:blipFill>
        <p:spPr>
          <a:xfrm>
            <a:off x="5978497" y="1151445"/>
            <a:ext cx="396000" cy="396000"/>
          </a:xfrm>
          <a:prstGeom prst="rect">
            <a:avLst/>
          </a:prstGeom>
        </p:spPr>
      </p:pic>
      <p:pic>
        <p:nvPicPr>
          <p:cNvPr id="21" name="グラフィックス 20" descr="バッジ 3 単色塗りつぶし">
            <a:extLst>
              <a:ext uri="{FF2B5EF4-FFF2-40B4-BE49-F238E27FC236}">
                <a16:creationId xmlns:a16="http://schemas.microsoft.com/office/drawing/2014/main" id="{0ABD65F2-BEDC-2A93-5A06-D3E77FA7A561}"/>
              </a:ext>
            </a:extLst>
          </p:cNvPr>
          <p:cNvPicPr>
            <a:picLocks noChangeAspect="1"/>
          </p:cNvPicPr>
          <p:nvPr/>
        </p:nvPicPr>
        <p:blipFill>
          <a:blip r:embed="rId36" cstate="print">
            <a:extLst>
              <a:ext uri="{28A0092B-C50C-407E-A947-70E740481C1C}">
                <a14:useLocalDpi xmlns:a14="http://schemas.microsoft.com/office/drawing/2010/main" val="0"/>
              </a:ext>
              <a:ext uri="{96DAC541-7B7A-43D3-8B79-37D633B846F1}">
                <asvg:svgBlip xmlns:asvg="http://schemas.microsoft.com/office/drawing/2016/SVG/main" r:embed="rId37"/>
              </a:ext>
            </a:extLst>
          </a:blip>
          <a:stretch>
            <a:fillRect/>
          </a:stretch>
        </p:blipFill>
        <p:spPr>
          <a:xfrm>
            <a:off x="5268741" y="2792620"/>
            <a:ext cx="396000" cy="396000"/>
          </a:xfrm>
          <a:prstGeom prst="rect">
            <a:avLst/>
          </a:prstGeom>
        </p:spPr>
      </p:pic>
      <p:pic>
        <p:nvPicPr>
          <p:cNvPr id="22" name="グラフィックス 21" descr="バッジ 4 単色塗りつぶし">
            <a:extLst>
              <a:ext uri="{FF2B5EF4-FFF2-40B4-BE49-F238E27FC236}">
                <a16:creationId xmlns:a16="http://schemas.microsoft.com/office/drawing/2014/main" id="{FBDF306A-FE9D-4A55-B2E4-6D3BDA9A3C4D}"/>
              </a:ext>
            </a:extLst>
          </p:cNvPr>
          <p:cNvPicPr>
            <a:picLocks noChangeAspect="1"/>
          </p:cNvPicPr>
          <p:nvPr/>
        </p:nvPicPr>
        <p:blipFill>
          <a:blip r:embed="rId38" cstate="print">
            <a:extLst>
              <a:ext uri="{28A0092B-C50C-407E-A947-70E740481C1C}">
                <a14:useLocalDpi xmlns:a14="http://schemas.microsoft.com/office/drawing/2010/main" val="0"/>
              </a:ext>
              <a:ext uri="{96DAC541-7B7A-43D3-8B79-37D633B846F1}">
                <asvg:svgBlip xmlns:asvg="http://schemas.microsoft.com/office/drawing/2016/SVG/main" r:embed="rId39"/>
              </a:ext>
            </a:extLst>
          </a:blip>
          <a:stretch>
            <a:fillRect/>
          </a:stretch>
        </p:blipFill>
        <p:spPr>
          <a:xfrm>
            <a:off x="5317918" y="4519918"/>
            <a:ext cx="396000" cy="396000"/>
          </a:xfrm>
          <a:prstGeom prst="rect">
            <a:avLst/>
          </a:prstGeom>
        </p:spPr>
      </p:pic>
      <p:pic>
        <p:nvPicPr>
          <p:cNvPr id="23" name="グラフィックス 22" descr="バッジ 5 単色塗りつぶし">
            <a:extLst>
              <a:ext uri="{FF2B5EF4-FFF2-40B4-BE49-F238E27FC236}">
                <a16:creationId xmlns:a16="http://schemas.microsoft.com/office/drawing/2014/main" id="{E805E964-804A-1F50-D7CE-A4234E7937B4}"/>
              </a:ext>
            </a:extLst>
          </p:cNvPr>
          <p:cNvPicPr>
            <a:picLocks noChangeAspect="1"/>
          </p:cNvPicPr>
          <p:nvPr/>
        </p:nvPicPr>
        <p:blipFill>
          <a:blip r:embed="rId40" cstate="print">
            <a:extLst>
              <a:ext uri="{28A0092B-C50C-407E-A947-70E740481C1C}">
                <a14:useLocalDpi xmlns:a14="http://schemas.microsoft.com/office/drawing/2010/main" val="0"/>
              </a:ext>
              <a:ext uri="{96DAC541-7B7A-43D3-8B79-37D633B846F1}">
                <asvg:svgBlip xmlns:asvg="http://schemas.microsoft.com/office/drawing/2016/SVG/main" r:embed="rId41"/>
              </a:ext>
            </a:extLst>
          </a:blip>
          <a:stretch>
            <a:fillRect/>
          </a:stretch>
        </p:blipFill>
        <p:spPr>
          <a:xfrm>
            <a:off x="6464552" y="2985126"/>
            <a:ext cx="396000" cy="396000"/>
          </a:xfrm>
          <a:prstGeom prst="rect">
            <a:avLst/>
          </a:prstGeom>
        </p:spPr>
      </p:pic>
      <p:pic>
        <p:nvPicPr>
          <p:cNvPr id="24" name="グラフィックス 23" descr="バッジ 6 単色塗りつぶし">
            <a:extLst>
              <a:ext uri="{FF2B5EF4-FFF2-40B4-BE49-F238E27FC236}">
                <a16:creationId xmlns:a16="http://schemas.microsoft.com/office/drawing/2014/main" id="{5BE5265A-C464-6A95-CE2D-CE805E4D8864}"/>
              </a:ext>
            </a:extLst>
          </p:cNvPr>
          <p:cNvPicPr>
            <a:picLocks noChangeAspect="1"/>
          </p:cNvPicPr>
          <p:nvPr/>
        </p:nvPicPr>
        <p:blipFill>
          <a:blip r:embed="rId42" cstate="print">
            <a:extLst>
              <a:ext uri="{28A0092B-C50C-407E-A947-70E740481C1C}">
                <a14:useLocalDpi xmlns:a14="http://schemas.microsoft.com/office/drawing/2010/main" val="0"/>
              </a:ext>
              <a:ext uri="{96DAC541-7B7A-43D3-8B79-37D633B846F1}">
                <asvg:svgBlip xmlns:asvg="http://schemas.microsoft.com/office/drawing/2016/SVG/main" r:embed="rId43"/>
              </a:ext>
            </a:extLst>
          </a:blip>
          <a:stretch>
            <a:fillRect/>
          </a:stretch>
        </p:blipFill>
        <p:spPr>
          <a:xfrm>
            <a:off x="7285376" y="5057939"/>
            <a:ext cx="396000" cy="396000"/>
          </a:xfrm>
          <a:prstGeom prst="rect">
            <a:avLst/>
          </a:prstGeom>
        </p:spPr>
      </p:pic>
      <p:pic>
        <p:nvPicPr>
          <p:cNvPr id="25" name="グラフィックス 24" descr="バッジ 7 単色塗りつぶし">
            <a:extLst>
              <a:ext uri="{FF2B5EF4-FFF2-40B4-BE49-F238E27FC236}">
                <a16:creationId xmlns:a16="http://schemas.microsoft.com/office/drawing/2014/main" id="{5722F387-7036-7C61-F811-E9D196BBA10E}"/>
              </a:ext>
            </a:extLst>
          </p:cNvPr>
          <p:cNvPicPr>
            <a:picLocks noChangeAspect="1"/>
          </p:cNvPicPr>
          <p:nvPr/>
        </p:nvPicPr>
        <p:blipFill>
          <a:blip r:embed="rId44" cstate="print">
            <a:extLst>
              <a:ext uri="{28A0092B-C50C-407E-A947-70E740481C1C}">
                <a14:useLocalDpi xmlns:a14="http://schemas.microsoft.com/office/drawing/2010/main" val="0"/>
              </a:ext>
              <a:ext uri="{96DAC541-7B7A-43D3-8B79-37D633B846F1}">
                <asvg:svgBlip xmlns:asvg="http://schemas.microsoft.com/office/drawing/2016/SVG/main" r:embed="rId45"/>
              </a:ext>
            </a:extLst>
          </a:blip>
          <a:stretch>
            <a:fillRect/>
          </a:stretch>
        </p:blipFill>
        <p:spPr>
          <a:xfrm>
            <a:off x="3512381" y="4196950"/>
            <a:ext cx="396000" cy="396000"/>
          </a:xfrm>
          <a:prstGeom prst="rect">
            <a:avLst/>
          </a:prstGeom>
        </p:spPr>
      </p:pic>
      <p:pic>
        <p:nvPicPr>
          <p:cNvPr id="26" name="グラフィックス 25" descr="バッジ 8 単色塗りつぶし">
            <a:extLst>
              <a:ext uri="{FF2B5EF4-FFF2-40B4-BE49-F238E27FC236}">
                <a16:creationId xmlns:a16="http://schemas.microsoft.com/office/drawing/2014/main" id="{53653025-57BE-7231-882C-76443A238BC1}"/>
              </a:ext>
            </a:extLst>
          </p:cNvPr>
          <p:cNvPicPr>
            <a:picLocks noChangeAspect="1"/>
          </p:cNvPicPr>
          <p:nvPr/>
        </p:nvPicPr>
        <p:blipFill>
          <a:blip r:embed="rId46" cstate="print">
            <a:extLst>
              <a:ext uri="{28A0092B-C50C-407E-A947-70E740481C1C}">
                <a14:useLocalDpi xmlns:a14="http://schemas.microsoft.com/office/drawing/2010/main" val="0"/>
              </a:ext>
              <a:ext uri="{96DAC541-7B7A-43D3-8B79-37D633B846F1}">
                <asvg:svgBlip xmlns:asvg="http://schemas.microsoft.com/office/drawing/2016/SVG/main" r:embed="rId47"/>
              </a:ext>
            </a:extLst>
          </a:blip>
          <a:stretch>
            <a:fillRect/>
          </a:stretch>
        </p:blipFill>
        <p:spPr>
          <a:xfrm>
            <a:off x="1028688" y="4001276"/>
            <a:ext cx="396000" cy="396000"/>
          </a:xfrm>
          <a:prstGeom prst="rect">
            <a:avLst/>
          </a:prstGeom>
        </p:spPr>
      </p:pic>
      <p:pic>
        <p:nvPicPr>
          <p:cNvPr id="27" name="グラフィックス 26" descr="バッジ 5 単色塗りつぶし">
            <a:extLst>
              <a:ext uri="{FF2B5EF4-FFF2-40B4-BE49-F238E27FC236}">
                <a16:creationId xmlns:a16="http://schemas.microsoft.com/office/drawing/2014/main" id="{9F5A6377-8CB7-748B-5CDF-342137B663F2}"/>
              </a:ext>
            </a:extLst>
          </p:cNvPr>
          <p:cNvPicPr>
            <a:picLocks noChangeAspect="1"/>
          </p:cNvPicPr>
          <p:nvPr/>
        </p:nvPicPr>
        <p:blipFill>
          <a:blip r:embed="rId40" cstate="print">
            <a:extLst>
              <a:ext uri="{28A0092B-C50C-407E-A947-70E740481C1C}">
                <a14:useLocalDpi xmlns:a14="http://schemas.microsoft.com/office/drawing/2010/main" val="0"/>
              </a:ext>
              <a:ext uri="{96DAC541-7B7A-43D3-8B79-37D633B846F1}">
                <asvg:svgBlip xmlns:asvg="http://schemas.microsoft.com/office/drawing/2016/SVG/main" r:embed="rId41"/>
              </a:ext>
            </a:extLst>
          </a:blip>
          <a:stretch>
            <a:fillRect/>
          </a:stretch>
        </p:blipFill>
        <p:spPr>
          <a:xfrm>
            <a:off x="6461728" y="3855269"/>
            <a:ext cx="396000" cy="396000"/>
          </a:xfrm>
          <a:prstGeom prst="rect">
            <a:avLst/>
          </a:prstGeom>
        </p:spPr>
      </p:pic>
      <p:pic>
        <p:nvPicPr>
          <p:cNvPr id="29" name="グラフィックス 28" descr="バッジ 9 単色塗りつぶし">
            <a:extLst>
              <a:ext uri="{FF2B5EF4-FFF2-40B4-BE49-F238E27FC236}">
                <a16:creationId xmlns:a16="http://schemas.microsoft.com/office/drawing/2014/main" id="{57D185E5-4A46-5BAF-F8BA-3ABE066580D6}"/>
              </a:ext>
            </a:extLst>
          </p:cNvPr>
          <p:cNvPicPr>
            <a:picLocks noChangeAspect="1"/>
          </p:cNvPicPr>
          <p:nvPr/>
        </p:nvPicPr>
        <p:blipFill>
          <a:blip r:embed="rId48" cstate="print">
            <a:extLst>
              <a:ext uri="{28A0092B-C50C-407E-A947-70E740481C1C}">
                <a14:useLocalDpi xmlns:a14="http://schemas.microsoft.com/office/drawing/2010/main" val="0"/>
              </a:ext>
              <a:ext uri="{96DAC541-7B7A-43D3-8B79-37D633B846F1}">
                <asvg:svgBlip xmlns:asvg="http://schemas.microsoft.com/office/drawing/2016/SVG/main" r:embed="rId49"/>
              </a:ext>
            </a:extLst>
          </a:blip>
          <a:stretch>
            <a:fillRect/>
          </a:stretch>
        </p:blipFill>
        <p:spPr>
          <a:xfrm>
            <a:off x="3239896" y="5016150"/>
            <a:ext cx="396000" cy="396000"/>
          </a:xfrm>
          <a:prstGeom prst="rect">
            <a:avLst/>
          </a:prstGeom>
        </p:spPr>
      </p:pic>
    </p:spTree>
    <p:extLst>
      <p:ext uri="{BB962C8B-B14F-4D97-AF65-F5344CB8AC3E}">
        <p14:creationId xmlns:p14="http://schemas.microsoft.com/office/powerpoint/2010/main" val="31637256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四角形: 角を丸くする 1">
            <a:extLst>
              <a:ext uri="{FF2B5EF4-FFF2-40B4-BE49-F238E27FC236}">
                <a16:creationId xmlns:a16="http://schemas.microsoft.com/office/drawing/2014/main" id="{7B52FB30-1ACD-2304-7810-D5D8025BC808}"/>
              </a:ext>
            </a:extLst>
          </p:cNvPr>
          <p:cNvSpPr/>
          <p:nvPr/>
        </p:nvSpPr>
        <p:spPr>
          <a:xfrm>
            <a:off x="459160" y="692696"/>
            <a:ext cx="576064" cy="5616624"/>
          </a:xfrm>
          <a:prstGeom prst="roundRect">
            <a:avLst/>
          </a:prstGeom>
          <a:solidFill>
            <a:schemeClr val="bg2"/>
          </a:solidFill>
          <a:ln>
            <a:solidFill>
              <a:schemeClr val="bg2">
                <a:lumMod val="90000"/>
              </a:schemeClr>
            </a:solidFill>
          </a:ln>
        </p:spPr>
        <p:style>
          <a:lnRef idx="2">
            <a:schemeClr val="accent1">
              <a:shade val="15000"/>
            </a:schemeClr>
          </a:lnRef>
          <a:fillRef idx="1">
            <a:schemeClr val="accent1"/>
          </a:fillRef>
          <a:effectRef idx="0">
            <a:schemeClr val="accent1"/>
          </a:effectRef>
          <a:fontRef idx="minor">
            <a:schemeClr val="lt1"/>
          </a:fontRef>
        </p:style>
        <p:txBody>
          <a:bodyPr vert="eaVert" rtlCol="0" anchor="ctr"/>
          <a:lstStyle/>
          <a:p>
            <a:pPr algn="ctr"/>
            <a:r>
              <a:rPr kumimoji="1" lang="ja-JP" altLang="en-US" dirty="0">
                <a:solidFill>
                  <a:schemeClr val="bg2">
                    <a:lumMod val="10000"/>
                  </a:schemeClr>
                </a:solidFill>
                <a:latin typeface="メイリオ" panose="020B0604030504040204" pitchFamily="50" charset="-128"/>
                <a:ea typeface="メイリオ" panose="020B0604030504040204" pitchFamily="50" charset="-128"/>
              </a:rPr>
              <a:t>厚生労働省</a:t>
            </a:r>
            <a:r>
              <a:rPr kumimoji="1" lang="en-US" altLang="ja-JP" dirty="0">
                <a:solidFill>
                  <a:schemeClr val="bg2">
                    <a:lumMod val="10000"/>
                  </a:schemeClr>
                </a:solidFill>
                <a:latin typeface="メイリオ" panose="020B0604030504040204" pitchFamily="50" charset="-128"/>
                <a:ea typeface="メイリオ" panose="020B0604030504040204" pitchFamily="50" charset="-128"/>
              </a:rPr>
              <a:t>(</a:t>
            </a:r>
            <a:r>
              <a:rPr kumimoji="1" lang="ja-JP" altLang="en-US" dirty="0">
                <a:solidFill>
                  <a:schemeClr val="bg2">
                    <a:lumMod val="10000"/>
                  </a:schemeClr>
                </a:solidFill>
                <a:latin typeface="メイリオ" panose="020B0604030504040204" pitchFamily="50" charset="-128"/>
                <a:ea typeface="メイリオ" panose="020B0604030504040204" pitchFamily="50" charset="-128"/>
              </a:rPr>
              <a:t>健康・生活衛生局</a:t>
            </a:r>
            <a:r>
              <a:rPr kumimoji="1" lang="en-US" altLang="ja-JP" dirty="0">
                <a:solidFill>
                  <a:schemeClr val="bg2">
                    <a:lumMod val="10000"/>
                  </a:schemeClr>
                </a:solidFill>
                <a:latin typeface="メイリオ" panose="020B0604030504040204" pitchFamily="50" charset="-128"/>
                <a:ea typeface="メイリオ" panose="020B0604030504040204" pitchFamily="50" charset="-128"/>
              </a:rPr>
              <a:t>)</a:t>
            </a:r>
          </a:p>
        </p:txBody>
      </p:sp>
      <p:sp>
        <p:nvSpPr>
          <p:cNvPr id="3" name="正方形/長方形 2">
            <a:extLst>
              <a:ext uri="{FF2B5EF4-FFF2-40B4-BE49-F238E27FC236}">
                <a16:creationId xmlns:a16="http://schemas.microsoft.com/office/drawing/2014/main" id="{8BD2EC57-E639-B967-3AFE-932F909B2FAB}"/>
              </a:ext>
            </a:extLst>
          </p:cNvPr>
          <p:cNvSpPr/>
          <p:nvPr/>
        </p:nvSpPr>
        <p:spPr>
          <a:xfrm>
            <a:off x="3203848" y="692697"/>
            <a:ext cx="5580000" cy="2142262"/>
          </a:xfrm>
          <a:prstGeom prst="rect">
            <a:avLst/>
          </a:prstGeom>
          <a:solidFill>
            <a:schemeClr val="bg2"/>
          </a:solidFill>
          <a:ln>
            <a:solidFill>
              <a:schemeClr val="bg2">
                <a:lumMod val="9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altLang="ja-JP" dirty="0">
                <a:solidFill>
                  <a:schemeClr val="bg2">
                    <a:lumMod val="10000"/>
                  </a:schemeClr>
                </a:solidFill>
                <a:latin typeface="メイリオ" panose="020B0604030504040204" pitchFamily="50" charset="-128"/>
                <a:ea typeface="メイリオ" panose="020B0604030504040204" pitchFamily="50" charset="-128"/>
              </a:rPr>
              <a:t>X</a:t>
            </a:r>
            <a:r>
              <a:rPr lang="ja-JP" altLang="en-US" dirty="0">
                <a:solidFill>
                  <a:schemeClr val="bg2">
                    <a:lumMod val="10000"/>
                  </a:schemeClr>
                </a:solidFill>
                <a:latin typeface="メイリオ" panose="020B0604030504040204" pitchFamily="50" charset="-128"/>
                <a:ea typeface="メイリオ" panose="020B0604030504040204" pitchFamily="50" charset="-128"/>
              </a:rPr>
              <a:t>階 </a:t>
            </a:r>
            <a:r>
              <a:rPr lang="en-US" altLang="ja-JP" dirty="0">
                <a:solidFill>
                  <a:schemeClr val="bg2">
                    <a:lumMod val="10000"/>
                  </a:schemeClr>
                </a:solidFill>
                <a:latin typeface="メイリオ" panose="020B0604030504040204" pitchFamily="50" charset="-128"/>
                <a:ea typeface="メイリオ" panose="020B0604030504040204" pitchFamily="50" charset="-128"/>
              </a:rPr>
              <a:t>XXX</a:t>
            </a:r>
            <a:r>
              <a:rPr lang="ja-JP" altLang="en-US" dirty="0">
                <a:solidFill>
                  <a:schemeClr val="bg2">
                    <a:lumMod val="10000"/>
                  </a:schemeClr>
                </a:solidFill>
                <a:latin typeface="メイリオ" panose="020B0604030504040204" pitchFamily="50" charset="-128"/>
                <a:ea typeface="メイリオ" panose="020B0604030504040204" pitchFamily="50" charset="-128"/>
              </a:rPr>
              <a:t>号室　●●</a:t>
            </a:r>
            <a:r>
              <a:rPr kumimoji="1" lang="ja-JP" altLang="en-US" dirty="0">
                <a:solidFill>
                  <a:schemeClr val="bg2">
                    <a:lumMod val="10000"/>
                  </a:schemeClr>
                </a:solidFill>
                <a:latin typeface="メイリオ" panose="020B0604030504040204" pitchFamily="50" charset="-128"/>
                <a:ea typeface="メイリオ" panose="020B0604030504040204" pitchFamily="50" charset="-128"/>
              </a:rPr>
              <a:t>サーバー室</a:t>
            </a:r>
            <a:endParaRPr kumimoji="1" lang="en-US" altLang="ja-JP" dirty="0">
              <a:solidFill>
                <a:schemeClr val="bg2">
                  <a:lumMod val="10000"/>
                </a:schemeClr>
              </a:solidFill>
              <a:latin typeface="メイリオ" panose="020B0604030504040204" pitchFamily="50" charset="-128"/>
              <a:ea typeface="メイリオ" panose="020B0604030504040204" pitchFamily="50" charset="-128"/>
            </a:endParaRPr>
          </a:p>
        </p:txBody>
      </p:sp>
      <p:sp>
        <p:nvSpPr>
          <p:cNvPr id="4" name="正方形/長方形 3">
            <a:extLst>
              <a:ext uri="{FF2B5EF4-FFF2-40B4-BE49-F238E27FC236}">
                <a16:creationId xmlns:a16="http://schemas.microsoft.com/office/drawing/2014/main" id="{714EEF82-1750-55D2-33D0-EFD21E3391B8}"/>
              </a:ext>
            </a:extLst>
          </p:cNvPr>
          <p:cNvSpPr/>
          <p:nvPr/>
        </p:nvSpPr>
        <p:spPr>
          <a:xfrm>
            <a:off x="2195736" y="260648"/>
            <a:ext cx="6696744" cy="6336704"/>
          </a:xfrm>
          <a:prstGeom prst="rect">
            <a:avLst/>
          </a:prstGeom>
          <a:no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7" name="テキスト ボックス 6">
            <a:extLst>
              <a:ext uri="{FF2B5EF4-FFF2-40B4-BE49-F238E27FC236}">
                <a16:creationId xmlns:a16="http://schemas.microsoft.com/office/drawing/2014/main" id="{9310040C-AEF4-605F-9BEC-9B6EC06E2DCD}"/>
              </a:ext>
            </a:extLst>
          </p:cNvPr>
          <p:cNvSpPr txBox="1"/>
          <p:nvPr/>
        </p:nvSpPr>
        <p:spPr>
          <a:xfrm>
            <a:off x="2195736" y="260648"/>
            <a:ext cx="6696744" cy="369332"/>
          </a:xfrm>
          <a:prstGeom prst="rect">
            <a:avLst/>
          </a:prstGeom>
          <a:noFill/>
        </p:spPr>
        <p:txBody>
          <a:bodyPr wrap="square" rtlCol="0">
            <a:spAutoFit/>
          </a:bodyPr>
          <a:lstStyle/>
          <a:p>
            <a:r>
              <a:rPr kumimoji="1" lang="ja-JP" altLang="en-US" dirty="0">
                <a:solidFill>
                  <a:schemeClr val="bg2">
                    <a:lumMod val="10000"/>
                  </a:schemeClr>
                </a:solidFill>
                <a:latin typeface="メイリオ" panose="020B0604030504040204" pitchFamily="50" charset="-128"/>
                <a:ea typeface="メイリオ" panose="020B0604030504040204" pitchFamily="50" charset="-128"/>
              </a:rPr>
              <a:t>●●大学　</a:t>
            </a:r>
            <a:r>
              <a:rPr kumimoji="1" lang="en-US" altLang="ja-JP" dirty="0">
                <a:solidFill>
                  <a:schemeClr val="bg2">
                    <a:lumMod val="10000"/>
                  </a:schemeClr>
                </a:solidFill>
                <a:latin typeface="メイリオ" panose="020B0604030504040204" pitchFamily="50" charset="-128"/>
                <a:ea typeface="メイリオ" panose="020B0604030504040204" pitchFamily="50" charset="-128"/>
              </a:rPr>
              <a:t>XXX</a:t>
            </a:r>
            <a:r>
              <a:rPr kumimoji="1" lang="ja-JP" altLang="en-US" dirty="0">
                <a:solidFill>
                  <a:schemeClr val="bg2">
                    <a:lumMod val="10000"/>
                  </a:schemeClr>
                </a:solidFill>
                <a:latin typeface="メイリオ" panose="020B0604030504040204" pitchFamily="50" charset="-128"/>
                <a:ea typeface="メイリオ" panose="020B0604030504040204" pitchFamily="50" charset="-128"/>
              </a:rPr>
              <a:t>棟</a:t>
            </a:r>
          </a:p>
        </p:txBody>
      </p:sp>
      <p:sp>
        <p:nvSpPr>
          <p:cNvPr id="8" name="正方形/長方形 7">
            <a:extLst>
              <a:ext uri="{FF2B5EF4-FFF2-40B4-BE49-F238E27FC236}">
                <a16:creationId xmlns:a16="http://schemas.microsoft.com/office/drawing/2014/main" id="{EF21ABEC-2255-C35F-DDC2-1136E9848AD9}"/>
              </a:ext>
            </a:extLst>
          </p:cNvPr>
          <p:cNvSpPr/>
          <p:nvPr/>
        </p:nvSpPr>
        <p:spPr>
          <a:xfrm>
            <a:off x="3203848" y="2975515"/>
            <a:ext cx="5580000" cy="3333805"/>
          </a:xfrm>
          <a:prstGeom prst="rect">
            <a:avLst/>
          </a:prstGeom>
          <a:solidFill>
            <a:schemeClr val="bg2"/>
          </a:solidFill>
          <a:ln>
            <a:solidFill>
              <a:schemeClr val="bg2">
                <a:lumMod val="9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endParaRPr lang="en-US" altLang="ja-JP" dirty="0">
              <a:solidFill>
                <a:schemeClr val="bg2">
                  <a:lumMod val="10000"/>
                </a:schemeClr>
              </a:solidFill>
              <a:latin typeface="メイリオ" panose="020B0604030504040204" pitchFamily="50" charset="-128"/>
              <a:ea typeface="メイリオ" panose="020B0604030504040204" pitchFamily="50" charset="-128"/>
            </a:endParaRPr>
          </a:p>
          <a:p>
            <a:endParaRPr lang="en-US" altLang="ja-JP" dirty="0">
              <a:solidFill>
                <a:schemeClr val="bg2">
                  <a:lumMod val="10000"/>
                </a:schemeClr>
              </a:solidFill>
              <a:latin typeface="メイリオ" panose="020B0604030504040204" pitchFamily="50" charset="-128"/>
              <a:ea typeface="メイリオ" panose="020B0604030504040204" pitchFamily="50" charset="-128"/>
            </a:endParaRPr>
          </a:p>
          <a:p>
            <a:endParaRPr lang="en-US" altLang="ja-JP" dirty="0">
              <a:solidFill>
                <a:schemeClr val="bg2">
                  <a:lumMod val="10000"/>
                </a:schemeClr>
              </a:solidFill>
              <a:latin typeface="メイリオ" panose="020B0604030504040204" pitchFamily="50" charset="-128"/>
              <a:ea typeface="メイリオ" panose="020B0604030504040204" pitchFamily="50" charset="-128"/>
            </a:endParaRPr>
          </a:p>
          <a:p>
            <a:endParaRPr lang="en-US" altLang="ja-JP" dirty="0">
              <a:solidFill>
                <a:schemeClr val="bg2">
                  <a:lumMod val="10000"/>
                </a:schemeClr>
              </a:solidFill>
              <a:latin typeface="メイリオ" panose="020B0604030504040204" pitchFamily="50" charset="-128"/>
              <a:ea typeface="メイリオ" panose="020B0604030504040204" pitchFamily="50" charset="-128"/>
            </a:endParaRPr>
          </a:p>
          <a:p>
            <a:endParaRPr lang="en-US" altLang="ja-JP" dirty="0">
              <a:solidFill>
                <a:schemeClr val="bg2">
                  <a:lumMod val="10000"/>
                </a:schemeClr>
              </a:solidFill>
              <a:latin typeface="メイリオ" panose="020B0604030504040204" pitchFamily="50" charset="-128"/>
              <a:ea typeface="メイリオ" panose="020B0604030504040204" pitchFamily="50" charset="-128"/>
            </a:endParaRPr>
          </a:p>
          <a:p>
            <a:endParaRPr lang="en-US" altLang="ja-JP" dirty="0">
              <a:solidFill>
                <a:schemeClr val="bg2">
                  <a:lumMod val="10000"/>
                </a:schemeClr>
              </a:solidFill>
              <a:latin typeface="メイリオ" panose="020B0604030504040204" pitchFamily="50" charset="-128"/>
              <a:ea typeface="メイリオ" panose="020B0604030504040204" pitchFamily="50" charset="-128"/>
            </a:endParaRPr>
          </a:p>
          <a:p>
            <a:endParaRPr lang="en-US" altLang="ja-JP" dirty="0">
              <a:solidFill>
                <a:schemeClr val="bg2">
                  <a:lumMod val="10000"/>
                </a:schemeClr>
              </a:solidFill>
              <a:latin typeface="メイリオ" panose="020B0604030504040204" pitchFamily="50" charset="-128"/>
              <a:ea typeface="メイリオ" panose="020B0604030504040204" pitchFamily="50" charset="-128"/>
            </a:endParaRPr>
          </a:p>
          <a:p>
            <a:endParaRPr lang="en-US" altLang="ja-JP" dirty="0">
              <a:solidFill>
                <a:schemeClr val="bg2">
                  <a:lumMod val="10000"/>
                </a:schemeClr>
              </a:solidFill>
              <a:latin typeface="メイリオ" panose="020B0604030504040204" pitchFamily="50" charset="-128"/>
              <a:ea typeface="メイリオ" panose="020B0604030504040204" pitchFamily="50" charset="-128"/>
            </a:endParaRPr>
          </a:p>
          <a:p>
            <a:endParaRPr lang="en-US" altLang="ja-JP" dirty="0">
              <a:solidFill>
                <a:schemeClr val="bg2">
                  <a:lumMod val="10000"/>
                </a:schemeClr>
              </a:solidFill>
              <a:latin typeface="メイリオ" panose="020B0604030504040204" pitchFamily="50" charset="-128"/>
              <a:ea typeface="メイリオ" panose="020B0604030504040204" pitchFamily="50" charset="-128"/>
            </a:endParaRPr>
          </a:p>
          <a:p>
            <a:endParaRPr lang="en-US" altLang="ja-JP" dirty="0">
              <a:solidFill>
                <a:schemeClr val="bg2">
                  <a:lumMod val="10000"/>
                </a:schemeClr>
              </a:solidFill>
              <a:latin typeface="メイリオ" panose="020B0604030504040204" pitchFamily="50" charset="-128"/>
              <a:ea typeface="メイリオ" panose="020B0604030504040204" pitchFamily="50" charset="-128"/>
            </a:endParaRPr>
          </a:p>
          <a:p>
            <a:endParaRPr lang="en-US" altLang="ja-JP" dirty="0">
              <a:solidFill>
                <a:schemeClr val="bg2">
                  <a:lumMod val="10000"/>
                </a:schemeClr>
              </a:solidFill>
              <a:latin typeface="メイリオ" panose="020B0604030504040204" pitchFamily="50" charset="-128"/>
              <a:ea typeface="メイリオ" panose="020B0604030504040204" pitchFamily="50" charset="-128"/>
            </a:endParaRPr>
          </a:p>
          <a:p>
            <a:r>
              <a:rPr lang="en-US" altLang="ja-JP" dirty="0">
                <a:solidFill>
                  <a:schemeClr val="bg2">
                    <a:lumMod val="10000"/>
                  </a:schemeClr>
                </a:solidFill>
                <a:latin typeface="メイリオ" panose="020B0604030504040204" pitchFamily="50" charset="-128"/>
                <a:ea typeface="メイリオ" panose="020B0604030504040204" pitchFamily="50" charset="-128"/>
              </a:rPr>
              <a:t>X</a:t>
            </a:r>
            <a:r>
              <a:rPr lang="ja-JP" altLang="en-US" dirty="0">
                <a:solidFill>
                  <a:schemeClr val="bg2">
                    <a:lumMod val="10000"/>
                  </a:schemeClr>
                </a:solidFill>
                <a:latin typeface="メイリオ" panose="020B0604030504040204" pitchFamily="50" charset="-128"/>
                <a:ea typeface="メイリオ" panose="020B0604030504040204" pitchFamily="50" charset="-128"/>
              </a:rPr>
              <a:t>階 </a:t>
            </a:r>
            <a:r>
              <a:rPr lang="en-US" altLang="ja-JP" dirty="0">
                <a:solidFill>
                  <a:schemeClr val="bg2">
                    <a:lumMod val="10000"/>
                  </a:schemeClr>
                </a:solidFill>
                <a:latin typeface="メイリオ" panose="020B0604030504040204" pitchFamily="50" charset="-128"/>
                <a:ea typeface="メイリオ" panose="020B0604030504040204" pitchFamily="50" charset="-128"/>
              </a:rPr>
              <a:t>XXX</a:t>
            </a:r>
            <a:r>
              <a:rPr lang="ja-JP" altLang="en-US" dirty="0">
                <a:solidFill>
                  <a:schemeClr val="bg2">
                    <a:lumMod val="10000"/>
                  </a:schemeClr>
                </a:solidFill>
                <a:latin typeface="メイリオ" panose="020B0604030504040204" pitchFamily="50" charset="-128"/>
                <a:ea typeface="メイリオ" panose="020B0604030504040204" pitchFamily="50" charset="-128"/>
              </a:rPr>
              <a:t>号室　</a:t>
            </a:r>
            <a:r>
              <a:rPr kumimoji="1" lang="ja-JP" altLang="en-US" dirty="0">
                <a:solidFill>
                  <a:schemeClr val="bg2">
                    <a:lumMod val="10000"/>
                  </a:schemeClr>
                </a:solidFill>
                <a:latin typeface="メイリオ" panose="020B0604030504040204" pitchFamily="50" charset="-128"/>
                <a:ea typeface="メイリオ" panose="020B0604030504040204" pitchFamily="50" charset="-128"/>
              </a:rPr>
              <a:t>●●研究室</a:t>
            </a:r>
          </a:p>
        </p:txBody>
      </p:sp>
      <p:sp>
        <p:nvSpPr>
          <p:cNvPr id="9" name="四角形: 角を丸くする 8">
            <a:extLst>
              <a:ext uri="{FF2B5EF4-FFF2-40B4-BE49-F238E27FC236}">
                <a16:creationId xmlns:a16="http://schemas.microsoft.com/office/drawing/2014/main" id="{708DE275-56FE-0A8D-9EC3-FBF5B66B1CCC}"/>
              </a:ext>
            </a:extLst>
          </p:cNvPr>
          <p:cNvSpPr/>
          <p:nvPr/>
        </p:nvSpPr>
        <p:spPr>
          <a:xfrm>
            <a:off x="2411760" y="692696"/>
            <a:ext cx="576064" cy="5616624"/>
          </a:xfrm>
          <a:prstGeom prst="roundRect">
            <a:avLst/>
          </a:prstGeom>
          <a:solidFill>
            <a:schemeClr val="bg2"/>
          </a:solidFill>
          <a:ln>
            <a:solidFill>
              <a:schemeClr val="bg2">
                <a:lumMod val="90000"/>
              </a:schemeClr>
            </a:solidFill>
          </a:ln>
        </p:spPr>
        <p:style>
          <a:lnRef idx="2">
            <a:schemeClr val="accent1">
              <a:shade val="15000"/>
            </a:schemeClr>
          </a:lnRef>
          <a:fillRef idx="1">
            <a:schemeClr val="accent1"/>
          </a:fillRef>
          <a:effectRef idx="0">
            <a:schemeClr val="accent1"/>
          </a:effectRef>
          <a:fontRef idx="minor">
            <a:schemeClr val="lt1"/>
          </a:fontRef>
        </p:style>
        <p:txBody>
          <a:bodyPr vert="eaVert" rtlCol="0" anchor="ctr"/>
          <a:lstStyle/>
          <a:p>
            <a:pPr algn="ctr"/>
            <a:r>
              <a:rPr kumimoji="1" lang="ja-JP" altLang="en-US" dirty="0">
                <a:solidFill>
                  <a:schemeClr val="bg2">
                    <a:lumMod val="10000"/>
                  </a:schemeClr>
                </a:solidFill>
                <a:latin typeface="メイリオ" panose="020B0604030504040204" pitchFamily="50" charset="-128"/>
                <a:ea typeface="メイリオ" panose="020B0604030504040204" pitchFamily="50" charset="-128"/>
              </a:rPr>
              <a:t>担当者：●●　●●</a:t>
            </a:r>
          </a:p>
        </p:txBody>
      </p:sp>
      <p:pic>
        <p:nvPicPr>
          <p:cNvPr id="71" name="グラフィックス 70" descr="ドキュメント 単色塗りつぶし">
            <a:extLst>
              <a:ext uri="{FF2B5EF4-FFF2-40B4-BE49-F238E27FC236}">
                <a16:creationId xmlns:a16="http://schemas.microsoft.com/office/drawing/2014/main" id="{8B2D04B2-0072-F1F2-1775-124D393AD50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81404" y="3084484"/>
            <a:ext cx="914400" cy="914400"/>
          </a:xfrm>
          <a:prstGeom prst="rect">
            <a:avLst/>
          </a:prstGeom>
        </p:spPr>
      </p:pic>
      <p:pic>
        <p:nvPicPr>
          <p:cNvPr id="73" name="グラフィックス 72" descr="リスト 単色塗りつぶし">
            <a:extLst>
              <a:ext uri="{FF2B5EF4-FFF2-40B4-BE49-F238E27FC236}">
                <a16:creationId xmlns:a16="http://schemas.microsoft.com/office/drawing/2014/main" id="{84C53B76-904A-D8FF-CD09-F61802141E2F}"/>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466741" y="1352747"/>
            <a:ext cx="900000" cy="900000"/>
          </a:xfrm>
          <a:prstGeom prst="rect">
            <a:avLst/>
          </a:prstGeom>
        </p:spPr>
      </p:pic>
      <p:cxnSp>
        <p:nvCxnSpPr>
          <p:cNvPr id="135" name="直線矢印コネクタ 134">
            <a:extLst>
              <a:ext uri="{FF2B5EF4-FFF2-40B4-BE49-F238E27FC236}">
                <a16:creationId xmlns:a16="http://schemas.microsoft.com/office/drawing/2014/main" id="{933B4656-50C2-11AF-BF69-2E6E791E3E5E}"/>
              </a:ext>
            </a:extLst>
          </p:cNvPr>
          <p:cNvCxnSpPr>
            <a:cxnSpLocks/>
          </p:cNvCxnSpPr>
          <p:nvPr/>
        </p:nvCxnSpPr>
        <p:spPr>
          <a:xfrm flipV="1">
            <a:off x="935760" y="1828813"/>
            <a:ext cx="360000" cy="0"/>
          </a:xfrm>
          <a:prstGeom prst="straightConnector1">
            <a:avLst/>
          </a:prstGeom>
          <a:ln w="76200">
            <a:solidFill>
              <a:schemeClr val="tx1">
                <a:lumMod val="65000"/>
                <a:lumOff val="3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6" name="直線矢印コネクタ 135">
            <a:extLst>
              <a:ext uri="{FF2B5EF4-FFF2-40B4-BE49-F238E27FC236}">
                <a16:creationId xmlns:a16="http://schemas.microsoft.com/office/drawing/2014/main" id="{86565B38-3918-3CFF-DB4D-0F6BAB03D74C}"/>
              </a:ext>
            </a:extLst>
          </p:cNvPr>
          <p:cNvCxnSpPr>
            <a:cxnSpLocks/>
          </p:cNvCxnSpPr>
          <p:nvPr/>
        </p:nvCxnSpPr>
        <p:spPr>
          <a:xfrm flipV="1">
            <a:off x="1835696" y="1826162"/>
            <a:ext cx="576000" cy="0"/>
          </a:xfrm>
          <a:prstGeom prst="straightConnector1">
            <a:avLst/>
          </a:prstGeom>
          <a:ln w="76200">
            <a:solidFill>
              <a:schemeClr val="tx1">
                <a:lumMod val="65000"/>
                <a:lumOff val="3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nvGrpSpPr>
          <p:cNvPr id="125" name="グループ化 124">
            <a:extLst>
              <a:ext uri="{FF2B5EF4-FFF2-40B4-BE49-F238E27FC236}">
                <a16:creationId xmlns:a16="http://schemas.microsoft.com/office/drawing/2014/main" id="{CC2D4CE6-CF9A-7B42-D307-9FC48414A644}"/>
              </a:ext>
            </a:extLst>
          </p:cNvPr>
          <p:cNvGrpSpPr/>
          <p:nvPr/>
        </p:nvGrpSpPr>
        <p:grpSpPr>
          <a:xfrm>
            <a:off x="5436096" y="4815473"/>
            <a:ext cx="1042111" cy="914890"/>
            <a:chOff x="4981214" y="4937230"/>
            <a:chExt cx="1042111" cy="914890"/>
          </a:xfrm>
        </p:grpSpPr>
        <p:pic>
          <p:nvPicPr>
            <p:cNvPr id="85" name="グラフィックス 84" descr="モニター 単色塗りつぶし">
              <a:extLst>
                <a:ext uri="{FF2B5EF4-FFF2-40B4-BE49-F238E27FC236}">
                  <a16:creationId xmlns:a16="http://schemas.microsoft.com/office/drawing/2014/main" id="{E1624B5F-E540-BE52-F5C1-C8387B5DC5F6}"/>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014763" y="4937720"/>
              <a:ext cx="914400" cy="914400"/>
            </a:xfrm>
            <a:prstGeom prst="rect">
              <a:avLst/>
            </a:prstGeom>
          </p:spPr>
        </p:pic>
        <p:pic>
          <p:nvPicPr>
            <p:cNvPr id="77" name="グラフィックス 76" descr="チェックマークの付いた盾 単色塗りつぶし">
              <a:extLst>
                <a:ext uri="{FF2B5EF4-FFF2-40B4-BE49-F238E27FC236}">
                  <a16:creationId xmlns:a16="http://schemas.microsoft.com/office/drawing/2014/main" id="{3C03E075-D826-E7DD-EF3C-22A281C6C7F8}"/>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4981214" y="4937720"/>
              <a:ext cx="496960" cy="496960"/>
            </a:xfrm>
            <a:prstGeom prst="rect">
              <a:avLst/>
            </a:prstGeom>
          </p:spPr>
        </p:pic>
        <p:pic>
          <p:nvPicPr>
            <p:cNvPr id="83" name="グラフィックス 82" descr="リンク 単色塗りつぶし">
              <a:extLst>
                <a:ext uri="{FF2B5EF4-FFF2-40B4-BE49-F238E27FC236}">
                  <a16:creationId xmlns:a16="http://schemas.microsoft.com/office/drawing/2014/main" id="{91849C36-3BEB-1E21-E119-5D86251F7C7A}"/>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5320112" y="4937230"/>
              <a:ext cx="703213" cy="703213"/>
            </a:xfrm>
            <a:prstGeom prst="rect">
              <a:avLst/>
            </a:prstGeom>
          </p:spPr>
        </p:pic>
      </p:grpSp>
      <p:pic>
        <p:nvPicPr>
          <p:cNvPr id="87" name="グラフィックス 86" descr="光ディスク 単色塗りつぶし">
            <a:extLst>
              <a:ext uri="{FF2B5EF4-FFF2-40B4-BE49-F238E27FC236}">
                <a16:creationId xmlns:a16="http://schemas.microsoft.com/office/drawing/2014/main" id="{100389BC-66B2-9FA6-2E5C-E8138BDEC33D}"/>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1159709" y="1376906"/>
            <a:ext cx="914400" cy="914400"/>
          </a:xfrm>
          <a:prstGeom prst="rect">
            <a:avLst/>
          </a:prstGeom>
        </p:spPr>
      </p:pic>
      <p:cxnSp>
        <p:nvCxnSpPr>
          <p:cNvPr id="133" name="直線矢印コネクタ 132">
            <a:extLst>
              <a:ext uri="{FF2B5EF4-FFF2-40B4-BE49-F238E27FC236}">
                <a16:creationId xmlns:a16="http://schemas.microsoft.com/office/drawing/2014/main" id="{97A9F995-BCFE-C7B6-C2FE-BC4161C5EFDA}"/>
              </a:ext>
            </a:extLst>
          </p:cNvPr>
          <p:cNvCxnSpPr>
            <a:cxnSpLocks/>
          </p:cNvCxnSpPr>
          <p:nvPr/>
        </p:nvCxnSpPr>
        <p:spPr>
          <a:xfrm flipV="1">
            <a:off x="2987824" y="1828813"/>
            <a:ext cx="576000" cy="0"/>
          </a:xfrm>
          <a:prstGeom prst="straightConnector1">
            <a:avLst/>
          </a:prstGeom>
          <a:ln w="76200">
            <a:solidFill>
              <a:schemeClr val="tx1">
                <a:lumMod val="65000"/>
                <a:lumOff val="3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10" name="テキスト ボックス 109">
            <a:extLst>
              <a:ext uri="{FF2B5EF4-FFF2-40B4-BE49-F238E27FC236}">
                <a16:creationId xmlns:a16="http://schemas.microsoft.com/office/drawing/2014/main" id="{D782C76C-4025-E95F-3FC6-D00DE1E1EDBC}"/>
              </a:ext>
            </a:extLst>
          </p:cNvPr>
          <p:cNvSpPr txBox="1"/>
          <p:nvPr/>
        </p:nvSpPr>
        <p:spPr>
          <a:xfrm>
            <a:off x="3303354" y="2181696"/>
            <a:ext cx="1164054" cy="430887"/>
          </a:xfrm>
          <a:prstGeom prst="rect">
            <a:avLst/>
          </a:prstGeom>
          <a:noFill/>
        </p:spPr>
        <p:txBody>
          <a:bodyPr wrap="square" rtlCol="0">
            <a:spAutoFit/>
          </a:bodyPr>
          <a:lstStyle/>
          <a:p>
            <a:pPr algn="ctr"/>
            <a:r>
              <a:rPr kumimoji="1" lang="ja-JP" altLang="en-US" sz="1100" dirty="0">
                <a:solidFill>
                  <a:schemeClr val="bg2">
                    <a:lumMod val="10000"/>
                  </a:schemeClr>
                </a:solidFill>
                <a:latin typeface="メイリオ" panose="020B0604030504040204" pitchFamily="50" charset="-128"/>
                <a:ea typeface="メイリオ" panose="020B0604030504040204" pitchFamily="50" charset="-128"/>
              </a:rPr>
              <a:t>提供データ</a:t>
            </a:r>
            <a:endParaRPr kumimoji="1" lang="en-US" altLang="ja-JP" sz="1100" dirty="0">
              <a:solidFill>
                <a:schemeClr val="bg2">
                  <a:lumMod val="10000"/>
                </a:schemeClr>
              </a:solidFill>
              <a:latin typeface="メイリオ" panose="020B0604030504040204" pitchFamily="50" charset="-128"/>
              <a:ea typeface="メイリオ" panose="020B0604030504040204" pitchFamily="50" charset="-128"/>
            </a:endParaRPr>
          </a:p>
          <a:p>
            <a:pPr algn="ctr"/>
            <a:r>
              <a:rPr kumimoji="1" lang="ja-JP" altLang="en-US" sz="1100" dirty="0">
                <a:solidFill>
                  <a:schemeClr val="bg2">
                    <a:lumMod val="10000"/>
                  </a:schemeClr>
                </a:solidFill>
                <a:latin typeface="メイリオ" panose="020B0604030504040204" pitchFamily="50" charset="-128"/>
                <a:ea typeface="メイリオ" panose="020B0604030504040204" pitchFamily="50" charset="-128"/>
              </a:rPr>
              <a:t>保存媒体</a:t>
            </a:r>
            <a:endParaRPr kumimoji="1" lang="ja-JP" altLang="en-US" sz="1100" dirty="0">
              <a:latin typeface="メイリオ" panose="020B0604030504040204" pitchFamily="50" charset="-128"/>
              <a:ea typeface="メイリオ" panose="020B0604030504040204" pitchFamily="50" charset="-128"/>
            </a:endParaRPr>
          </a:p>
        </p:txBody>
      </p:sp>
      <p:sp>
        <p:nvSpPr>
          <p:cNvPr id="111" name="テキスト ボックス 110">
            <a:extLst>
              <a:ext uri="{FF2B5EF4-FFF2-40B4-BE49-F238E27FC236}">
                <a16:creationId xmlns:a16="http://schemas.microsoft.com/office/drawing/2014/main" id="{561ED099-C28B-70EE-373A-0280CBE15D3F}"/>
              </a:ext>
            </a:extLst>
          </p:cNvPr>
          <p:cNvSpPr txBox="1"/>
          <p:nvPr/>
        </p:nvSpPr>
        <p:spPr>
          <a:xfrm>
            <a:off x="6233010" y="2210163"/>
            <a:ext cx="1811189" cy="600164"/>
          </a:xfrm>
          <a:prstGeom prst="rect">
            <a:avLst/>
          </a:prstGeom>
          <a:noFill/>
        </p:spPr>
        <p:txBody>
          <a:bodyPr wrap="square" rtlCol="0">
            <a:spAutoFit/>
          </a:bodyPr>
          <a:lstStyle/>
          <a:p>
            <a:r>
              <a:rPr kumimoji="1" lang="ja-JP" altLang="en-US" sz="1100" dirty="0">
                <a:solidFill>
                  <a:schemeClr val="bg2">
                    <a:lumMod val="10000"/>
                  </a:schemeClr>
                </a:solidFill>
                <a:latin typeface="メイリオ" panose="020B0604030504040204" pitchFamily="50" charset="-128"/>
                <a:ea typeface="メイリオ" panose="020B0604030504040204" pitchFamily="50" charset="-128"/>
              </a:rPr>
              <a:t>サーバ内のデータは</a:t>
            </a:r>
            <a:endParaRPr kumimoji="1" lang="en-US" altLang="ja-JP" sz="1100" dirty="0">
              <a:solidFill>
                <a:schemeClr val="bg2">
                  <a:lumMod val="10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10000"/>
                  </a:schemeClr>
                </a:solidFill>
                <a:latin typeface="メイリオ" panose="020B0604030504040204" pitchFamily="50" charset="-128"/>
                <a:ea typeface="メイリオ" panose="020B0604030504040204" pitchFamily="50" charset="-128"/>
              </a:rPr>
              <a:t>専用のデータ消去ソフトで完全削除</a:t>
            </a:r>
          </a:p>
        </p:txBody>
      </p:sp>
      <p:sp>
        <p:nvSpPr>
          <p:cNvPr id="120" name="テキスト ボックス 119">
            <a:extLst>
              <a:ext uri="{FF2B5EF4-FFF2-40B4-BE49-F238E27FC236}">
                <a16:creationId xmlns:a16="http://schemas.microsoft.com/office/drawing/2014/main" id="{B43B105A-A312-EA9B-929E-3993A440DE2A}"/>
              </a:ext>
            </a:extLst>
          </p:cNvPr>
          <p:cNvSpPr txBox="1"/>
          <p:nvPr/>
        </p:nvSpPr>
        <p:spPr>
          <a:xfrm>
            <a:off x="0" y="2276872"/>
            <a:ext cx="251520" cy="4032448"/>
          </a:xfrm>
          <a:prstGeom prst="rect">
            <a:avLst/>
          </a:prstGeom>
          <a:noFill/>
        </p:spPr>
        <p:txBody>
          <a:bodyPr vert="eaVert" wrap="square" rtlCol="0" anchor="ctr">
            <a:noAutofit/>
          </a:bodyPr>
          <a:lstStyle/>
          <a:p>
            <a:r>
              <a:rPr kumimoji="1" lang="ja-JP" altLang="en-US" sz="1200" dirty="0">
                <a:solidFill>
                  <a:schemeClr val="bg2">
                    <a:lumMod val="10000"/>
                  </a:schemeClr>
                </a:solidFill>
                <a:latin typeface="メイリオ" panose="020B0604030504040204" pitchFamily="50" charset="-128"/>
                <a:ea typeface="メイリオ" panose="020B0604030504040204" pitchFamily="50" charset="-128"/>
              </a:rPr>
              <a:t>研究終了時</a:t>
            </a:r>
          </a:p>
        </p:txBody>
      </p:sp>
      <p:sp>
        <p:nvSpPr>
          <p:cNvPr id="129" name="テキスト ボックス 128">
            <a:extLst>
              <a:ext uri="{FF2B5EF4-FFF2-40B4-BE49-F238E27FC236}">
                <a16:creationId xmlns:a16="http://schemas.microsoft.com/office/drawing/2014/main" id="{4B6A1ECC-2BA2-DC45-0D5F-A74FE3A30ACA}"/>
              </a:ext>
            </a:extLst>
          </p:cNvPr>
          <p:cNvSpPr txBox="1"/>
          <p:nvPr/>
        </p:nvSpPr>
        <p:spPr>
          <a:xfrm>
            <a:off x="5364088" y="5605834"/>
            <a:ext cx="1152128" cy="261610"/>
          </a:xfrm>
          <a:prstGeom prst="rect">
            <a:avLst/>
          </a:prstGeom>
          <a:noFill/>
        </p:spPr>
        <p:txBody>
          <a:bodyPr wrap="square" rtlCol="0">
            <a:spAutoFit/>
          </a:bodyPr>
          <a:lstStyle/>
          <a:p>
            <a:pPr algn="ctr"/>
            <a:r>
              <a:rPr kumimoji="1" lang="ja-JP" altLang="en-US" sz="1100" dirty="0">
                <a:solidFill>
                  <a:schemeClr val="bg2">
                    <a:lumMod val="10000"/>
                  </a:schemeClr>
                </a:solidFill>
                <a:latin typeface="メイリオ" panose="020B0604030504040204" pitchFamily="50" charset="-128"/>
                <a:ea typeface="メイリオ" panose="020B0604030504040204" pitchFamily="50" charset="-128"/>
              </a:rPr>
              <a:t>解析端末</a:t>
            </a:r>
          </a:p>
        </p:txBody>
      </p:sp>
      <p:sp>
        <p:nvSpPr>
          <p:cNvPr id="131" name="テキスト ボックス 130">
            <a:extLst>
              <a:ext uri="{FF2B5EF4-FFF2-40B4-BE49-F238E27FC236}">
                <a16:creationId xmlns:a16="http://schemas.microsoft.com/office/drawing/2014/main" id="{01CCB346-CAAA-C47C-72C3-4337EBAC2164}"/>
              </a:ext>
            </a:extLst>
          </p:cNvPr>
          <p:cNvSpPr txBox="1"/>
          <p:nvPr/>
        </p:nvSpPr>
        <p:spPr>
          <a:xfrm>
            <a:off x="1196404" y="2206790"/>
            <a:ext cx="890724" cy="430887"/>
          </a:xfrm>
          <a:prstGeom prst="rect">
            <a:avLst/>
          </a:prstGeom>
          <a:noFill/>
        </p:spPr>
        <p:txBody>
          <a:bodyPr wrap="square" rtlCol="0">
            <a:spAutoFit/>
          </a:bodyPr>
          <a:lstStyle/>
          <a:p>
            <a:pPr algn="ctr"/>
            <a:r>
              <a:rPr lang="ja-JP" altLang="en-US" sz="1100" dirty="0">
                <a:solidFill>
                  <a:schemeClr val="bg2">
                    <a:lumMod val="10000"/>
                  </a:schemeClr>
                </a:solidFill>
                <a:latin typeface="メイリオ" panose="020B0604030504040204" pitchFamily="50" charset="-128"/>
                <a:ea typeface="メイリオ" panose="020B0604030504040204" pitchFamily="50" charset="-128"/>
              </a:rPr>
              <a:t>提供データ</a:t>
            </a:r>
            <a:endParaRPr kumimoji="1" lang="en-US" altLang="ja-JP" sz="1100" dirty="0">
              <a:solidFill>
                <a:schemeClr val="bg2">
                  <a:lumMod val="10000"/>
                </a:schemeClr>
              </a:solidFill>
              <a:latin typeface="メイリオ" panose="020B0604030504040204" pitchFamily="50" charset="-128"/>
              <a:ea typeface="メイリオ" panose="020B0604030504040204" pitchFamily="50" charset="-128"/>
            </a:endParaRPr>
          </a:p>
          <a:p>
            <a:pPr algn="ctr"/>
            <a:r>
              <a:rPr kumimoji="1" lang="ja-JP" altLang="en-US" sz="1100" dirty="0">
                <a:solidFill>
                  <a:schemeClr val="bg2">
                    <a:lumMod val="10000"/>
                  </a:schemeClr>
                </a:solidFill>
                <a:latin typeface="メイリオ" panose="020B0604030504040204" pitchFamily="50" charset="-128"/>
                <a:ea typeface="メイリオ" panose="020B0604030504040204" pitchFamily="50" charset="-128"/>
              </a:rPr>
              <a:t>保存媒体</a:t>
            </a:r>
            <a:endParaRPr kumimoji="1" lang="ja-JP" altLang="en-US" sz="1100" dirty="0">
              <a:latin typeface="メイリオ" panose="020B0604030504040204" pitchFamily="50" charset="-128"/>
              <a:ea typeface="メイリオ" panose="020B0604030504040204" pitchFamily="50" charset="-128"/>
            </a:endParaRPr>
          </a:p>
        </p:txBody>
      </p:sp>
      <p:cxnSp>
        <p:nvCxnSpPr>
          <p:cNvPr id="138" name="直線矢印コネクタ 137">
            <a:extLst>
              <a:ext uri="{FF2B5EF4-FFF2-40B4-BE49-F238E27FC236}">
                <a16:creationId xmlns:a16="http://schemas.microsoft.com/office/drawing/2014/main" id="{147E010F-ECFC-BD25-0FE9-34E5C885DD27}"/>
              </a:ext>
            </a:extLst>
          </p:cNvPr>
          <p:cNvCxnSpPr>
            <a:cxnSpLocks/>
          </p:cNvCxnSpPr>
          <p:nvPr/>
        </p:nvCxnSpPr>
        <p:spPr>
          <a:xfrm rot="5400000" flipV="1">
            <a:off x="5462012" y="4419160"/>
            <a:ext cx="900000" cy="0"/>
          </a:xfrm>
          <a:prstGeom prst="straightConnector1">
            <a:avLst/>
          </a:prstGeom>
          <a:ln w="76200">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42" name="テキスト ボックス 141">
            <a:extLst>
              <a:ext uri="{FF2B5EF4-FFF2-40B4-BE49-F238E27FC236}">
                <a16:creationId xmlns:a16="http://schemas.microsoft.com/office/drawing/2014/main" id="{ADF321EF-B966-E6F2-9A38-AFAC04DAC9B6}"/>
              </a:ext>
            </a:extLst>
          </p:cNvPr>
          <p:cNvSpPr txBox="1"/>
          <p:nvPr/>
        </p:nvSpPr>
        <p:spPr>
          <a:xfrm>
            <a:off x="4572000" y="3998884"/>
            <a:ext cx="1330912" cy="769441"/>
          </a:xfrm>
          <a:prstGeom prst="rect">
            <a:avLst/>
          </a:prstGeom>
          <a:noFill/>
        </p:spPr>
        <p:txBody>
          <a:bodyPr wrap="square" rtlCol="0">
            <a:spAutoFit/>
          </a:bodyPr>
          <a:lstStyle/>
          <a:p>
            <a:r>
              <a:rPr lang="ja-JP" altLang="en-US" sz="1100" dirty="0">
                <a:solidFill>
                  <a:schemeClr val="bg2">
                    <a:lumMod val="10000"/>
                  </a:schemeClr>
                </a:solidFill>
                <a:latin typeface="メイリオ" panose="020B0604030504040204" pitchFamily="50" charset="-128"/>
                <a:ea typeface="メイリオ" panose="020B0604030504040204" pitchFamily="50" charset="-128"/>
              </a:rPr>
              <a:t>開発端末内の</a:t>
            </a:r>
            <a:endParaRPr lang="en-US" altLang="ja-JP" sz="1100" dirty="0">
              <a:solidFill>
                <a:schemeClr val="bg2">
                  <a:lumMod val="10000"/>
                </a:schemeClr>
              </a:solidFill>
              <a:latin typeface="メイリオ" panose="020B0604030504040204" pitchFamily="50" charset="-128"/>
              <a:ea typeface="メイリオ" panose="020B0604030504040204" pitchFamily="50" charset="-128"/>
            </a:endParaRPr>
          </a:p>
          <a:p>
            <a:r>
              <a:rPr lang="ja-JP" altLang="en-US" sz="1100" dirty="0">
                <a:solidFill>
                  <a:schemeClr val="bg2">
                    <a:lumMod val="10000"/>
                  </a:schemeClr>
                </a:solidFill>
                <a:latin typeface="メイリオ" panose="020B0604030504040204" pitchFamily="50" charset="-128"/>
                <a:ea typeface="メイリオ" panose="020B0604030504040204" pitchFamily="50" charset="-128"/>
              </a:rPr>
              <a:t>データは専用の</a:t>
            </a:r>
            <a:endParaRPr lang="en-US" altLang="ja-JP" sz="1100" dirty="0">
              <a:solidFill>
                <a:schemeClr val="bg2">
                  <a:lumMod val="10000"/>
                </a:schemeClr>
              </a:solidFill>
              <a:latin typeface="メイリオ" panose="020B0604030504040204" pitchFamily="50" charset="-128"/>
              <a:ea typeface="メイリオ" panose="020B0604030504040204" pitchFamily="50" charset="-128"/>
            </a:endParaRPr>
          </a:p>
          <a:p>
            <a:r>
              <a:rPr lang="ja-JP" altLang="en-US" sz="1100" dirty="0">
                <a:solidFill>
                  <a:schemeClr val="bg2">
                    <a:lumMod val="10000"/>
                  </a:schemeClr>
                </a:solidFill>
                <a:latin typeface="メイリオ" panose="020B0604030504040204" pitchFamily="50" charset="-128"/>
                <a:ea typeface="メイリオ" panose="020B0604030504040204" pitchFamily="50" charset="-128"/>
              </a:rPr>
              <a:t>データ消去ソフトで完全削除</a:t>
            </a:r>
          </a:p>
        </p:txBody>
      </p:sp>
      <p:sp>
        <p:nvSpPr>
          <p:cNvPr id="149" name="テキスト ボックス 148">
            <a:extLst>
              <a:ext uri="{FF2B5EF4-FFF2-40B4-BE49-F238E27FC236}">
                <a16:creationId xmlns:a16="http://schemas.microsoft.com/office/drawing/2014/main" id="{49246F8B-D199-BF1D-212F-4CC77B14DB5B}"/>
              </a:ext>
            </a:extLst>
          </p:cNvPr>
          <p:cNvSpPr txBox="1"/>
          <p:nvPr/>
        </p:nvSpPr>
        <p:spPr>
          <a:xfrm>
            <a:off x="6545469" y="2967617"/>
            <a:ext cx="1152128" cy="261610"/>
          </a:xfrm>
          <a:prstGeom prst="rect">
            <a:avLst/>
          </a:prstGeom>
          <a:noFill/>
        </p:spPr>
        <p:txBody>
          <a:bodyPr wrap="square" rtlCol="0">
            <a:spAutoFit/>
          </a:bodyPr>
          <a:lstStyle/>
          <a:p>
            <a:pPr algn="ctr"/>
            <a:r>
              <a:rPr kumimoji="1" lang="ja-JP" altLang="en-US" sz="1100" dirty="0">
                <a:solidFill>
                  <a:schemeClr val="bg2">
                    <a:lumMod val="10000"/>
                  </a:schemeClr>
                </a:solidFill>
                <a:latin typeface="メイリオ" panose="020B0604030504040204" pitchFamily="50" charset="-128"/>
                <a:ea typeface="メイリオ" panose="020B0604030504040204" pitchFamily="50" charset="-128"/>
              </a:rPr>
              <a:t>印刷物</a:t>
            </a:r>
          </a:p>
        </p:txBody>
      </p:sp>
      <p:pic>
        <p:nvPicPr>
          <p:cNvPr id="5" name="グラフィックス 4" descr="ごみ 単色塗りつぶし">
            <a:extLst>
              <a:ext uri="{FF2B5EF4-FFF2-40B4-BE49-F238E27FC236}">
                <a16:creationId xmlns:a16="http://schemas.microsoft.com/office/drawing/2014/main" id="{1346FB17-59C7-6108-7629-2DB32C4B04BD}"/>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7391240" y="1308649"/>
            <a:ext cx="914400" cy="914400"/>
          </a:xfrm>
          <a:prstGeom prst="rect">
            <a:avLst/>
          </a:prstGeom>
        </p:spPr>
      </p:pic>
      <p:pic>
        <p:nvPicPr>
          <p:cNvPr id="10" name="グラフィックス 9" descr="光ディスク 単色塗りつぶし">
            <a:extLst>
              <a:ext uri="{FF2B5EF4-FFF2-40B4-BE49-F238E27FC236}">
                <a16:creationId xmlns:a16="http://schemas.microsoft.com/office/drawing/2014/main" id="{3E780F45-FE88-BBCE-3CC7-4A1B391D098A}"/>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3408274" y="1352747"/>
            <a:ext cx="914400" cy="914400"/>
          </a:xfrm>
          <a:prstGeom prst="rect">
            <a:avLst/>
          </a:prstGeom>
        </p:spPr>
      </p:pic>
      <p:cxnSp>
        <p:nvCxnSpPr>
          <p:cNvPr id="11" name="直線矢印コネクタ 10">
            <a:extLst>
              <a:ext uri="{FF2B5EF4-FFF2-40B4-BE49-F238E27FC236}">
                <a16:creationId xmlns:a16="http://schemas.microsoft.com/office/drawing/2014/main" id="{45B26A73-081A-A418-A76A-C01EFC0CA793}"/>
              </a:ext>
            </a:extLst>
          </p:cNvPr>
          <p:cNvCxnSpPr>
            <a:cxnSpLocks/>
          </p:cNvCxnSpPr>
          <p:nvPr/>
        </p:nvCxnSpPr>
        <p:spPr>
          <a:xfrm flipV="1">
            <a:off x="6300192" y="1826162"/>
            <a:ext cx="1116000" cy="0"/>
          </a:xfrm>
          <a:prstGeom prst="straightConnector1">
            <a:avLst/>
          </a:prstGeom>
          <a:ln w="76200">
            <a:solidFill>
              <a:schemeClr val="tx1">
                <a:lumMod val="65000"/>
                <a:lumOff val="3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pic>
        <p:nvPicPr>
          <p:cNvPr id="12" name="グラフィックス 11" descr="ごみ 単色塗りつぶし">
            <a:extLst>
              <a:ext uri="{FF2B5EF4-FFF2-40B4-BE49-F238E27FC236}">
                <a16:creationId xmlns:a16="http://schemas.microsoft.com/office/drawing/2014/main" id="{C174511B-60F5-373F-C26E-3B36650080D7}"/>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5444171" y="3022155"/>
            <a:ext cx="914400" cy="914400"/>
          </a:xfrm>
          <a:prstGeom prst="rect">
            <a:avLst/>
          </a:prstGeom>
        </p:spPr>
      </p:pic>
      <p:pic>
        <p:nvPicPr>
          <p:cNvPr id="13" name="グラフィックス 12" descr="シュレッダー 単色塗りつぶし">
            <a:extLst>
              <a:ext uri="{FF2B5EF4-FFF2-40B4-BE49-F238E27FC236}">
                <a16:creationId xmlns:a16="http://schemas.microsoft.com/office/drawing/2014/main" id="{F5C504B3-79E1-F599-E5DB-37C34B1B8F5C}"/>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6681404" y="4818730"/>
            <a:ext cx="914400" cy="914400"/>
          </a:xfrm>
          <a:prstGeom prst="rect">
            <a:avLst/>
          </a:prstGeom>
        </p:spPr>
      </p:pic>
      <p:sp>
        <p:nvSpPr>
          <p:cNvPr id="15" name="テキスト ボックス 14">
            <a:extLst>
              <a:ext uri="{FF2B5EF4-FFF2-40B4-BE49-F238E27FC236}">
                <a16:creationId xmlns:a16="http://schemas.microsoft.com/office/drawing/2014/main" id="{DE322151-D3D7-6D39-6F15-830B93629837}"/>
              </a:ext>
            </a:extLst>
          </p:cNvPr>
          <p:cNvSpPr txBox="1"/>
          <p:nvPr/>
        </p:nvSpPr>
        <p:spPr>
          <a:xfrm>
            <a:off x="7380312" y="4000969"/>
            <a:ext cx="914400" cy="600164"/>
          </a:xfrm>
          <a:prstGeom prst="rect">
            <a:avLst/>
          </a:prstGeom>
          <a:noFill/>
        </p:spPr>
        <p:txBody>
          <a:bodyPr wrap="square" rtlCol="0">
            <a:spAutoFit/>
          </a:bodyPr>
          <a:lstStyle/>
          <a:p>
            <a:r>
              <a:rPr lang="ja-JP" altLang="en-US" sz="1100" dirty="0">
                <a:solidFill>
                  <a:schemeClr val="bg2">
                    <a:lumMod val="10000"/>
                  </a:schemeClr>
                </a:solidFill>
                <a:latin typeface="メイリオ" panose="020B0604030504040204" pitchFamily="50" charset="-128"/>
                <a:ea typeface="メイリオ" panose="020B0604030504040204" pitchFamily="50" charset="-128"/>
              </a:rPr>
              <a:t>紙媒体の</a:t>
            </a:r>
          </a:p>
          <a:p>
            <a:r>
              <a:rPr lang="ja-JP" altLang="en-US" sz="1100" dirty="0">
                <a:solidFill>
                  <a:schemeClr val="bg2">
                    <a:lumMod val="10000"/>
                  </a:schemeClr>
                </a:solidFill>
                <a:latin typeface="メイリオ" panose="020B0604030504040204" pitchFamily="50" charset="-128"/>
                <a:ea typeface="メイリオ" panose="020B0604030504040204" pitchFamily="50" charset="-128"/>
              </a:rPr>
              <a:t>中間生成物</a:t>
            </a:r>
          </a:p>
          <a:p>
            <a:r>
              <a:rPr lang="ja-JP" altLang="en-US" sz="1100" dirty="0">
                <a:solidFill>
                  <a:schemeClr val="bg2">
                    <a:lumMod val="10000"/>
                  </a:schemeClr>
                </a:solidFill>
                <a:latin typeface="メイリオ" panose="020B0604030504040204" pitchFamily="50" charset="-128"/>
                <a:ea typeface="メイリオ" panose="020B0604030504040204" pitchFamily="50" charset="-128"/>
              </a:rPr>
              <a:t>は細断破棄</a:t>
            </a:r>
          </a:p>
        </p:txBody>
      </p:sp>
      <p:sp>
        <p:nvSpPr>
          <p:cNvPr id="16" name="テキスト ボックス 38">
            <a:extLst>
              <a:ext uri="{FF2B5EF4-FFF2-40B4-BE49-F238E27FC236}">
                <a16:creationId xmlns:a16="http://schemas.microsoft.com/office/drawing/2014/main" id="{66A32EE0-46FE-4689-9AD0-1509712EADCD}"/>
              </a:ext>
            </a:extLst>
          </p:cNvPr>
          <p:cNvSpPr txBox="1">
            <a:spLocks noChangeArrowheads="1"/>
          </p:cNvSpPr>
          <p:nvPr/>
        </p:nvSpPr>
        <p:spPr bwMode="auto">
          <a:xfrm>
            <a:off x="5978497" y="84945"/>
            <a:ext cx="3134191" cy="553998"/>
          </a:xfrm>
          <a:prstGeom prst="rect">
            <a:avLst/>
          </a:prstGeom>
          <a:solidFill>
            <a:srgbClr val="FF0000"/>
          </a:solidFill>
          <a:ln w="9525">
            <a:solidFill>
              <a:schemeClr val="tx1"/>
            </a:solidFill>
            <a:prstDash val="dash"/>
            <a:miter lim="800000"/>
            <a:headEnd/>
            <a:tailEnd/>
          </a:ln>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en-US" altLang="ja-JP" sz="1000" dirty="0">
                <a:solidFill>
                  <a:schemeClr val="bg1"/>
                </a:solidFill>
                <a:latin typeface="メイリオ" panose="020B0604030504040204" pitchFamily="50" charset="-128"/>
                <a:ea typeface="メイリオ" panose="020B0604030504040204" pitchFamily="50" charset="-128"/>
              </a:rPr>
              <a:t>【</a:t>
            </a:r>
            <a:r>
              <a:rPr lang="ja-JP" altLang="en-US" sz="1000" dirty="0">
                <a:solidFill>
                  <a:schemeClr val="bg1"/>
                </a:solidFill>
                <a:latin typeface="メイリオ" panose="020B0604030504040204" pitchFamily="50" charset="-128"/>
                <a:ea typeface="メイリオ" panose="020B0604030504040204" pitchFamily="50" charset="-128"/>
              </a:rPr>
              <a:t>注意</a:t>
            </a:r>
            <a:r>
              <a:rPr lang="en-US" altLang="ja-JP" sz="1000" dirty="0">
                <a:solidFill>
                  <a:schemeClr val="bg1"/>
                </a:solidFill>
                <a:latin typeface="メイリオ" panose="020B0604030504040204" pitchFamily="50" charset="-128"/>
                <a:ea typeface="メイリオ" panose="020B0604030504040204" pitchFamily="50" charset="-128"/>
              </a:rPr>
              <a:t>】</a:t>
            </a:r>
          </a:p>
          <a:p>
            <a:pPr algn="ctr" eaLnBrk="1" hangingPunct="1">
              <a:spcBef>
                <a:spcPct val="0"/>
              </a:spcBef>
              <a:buFontTx/>
              <a:buNone/>
            </a:pPr>
            <a:r>
              <a:rPr lang="ja-JP" altLang="en-US" sz="1000" dirty="0">
                <a:solidFill>
                  <a:schemeClr val="bg1"/>
                </a:solidFill>
                <a:latin typeface="メイリオ" panose="020B0604030504040204" pitchFamily="50" charset="-128"/>
                <a:ea typeface="メイリオ" panose="020B0604030504040204" pitchFamily="50" charset="-128"/>
              </a:rPr>
              <a:t>ここでの記載内容は参考例であり、</a:t>
            </a:r>
            <a:endParaRPr lang="en-US" altLang="ja-JP" sz="1000" dirty="0">
              <a:solidFill>
                <a:schemeClr val="bg1"/>
              </a:solidFill>
              <a:latin typeface="メイリオ" panose="020B0604030504040204" pitchFamily="50" charset="-128"/>
              <a:ea typeface="メイリオ" panose="020B0604030504040204" pitchFamily="50" charset="-128"/>
            </a:endParaRPr>
          </a:p>
          <a:p>
            <a:pPr algn="ctr" eaLnBrk="1" hangingPunct="1">
              <a:spcBef>
                <a:spcPct val="0"/>
              </a:spcBef>
              <a:buFontTx/>
              <a:buNone/>
            </a:pPr>
            <a:r>
              <a:rPr lang="ja-JP" altLang="en-US" sz="1000" dirty="0">
                <a:solidFill>
                  <a:schemeClr val="bg1"/>
                </a:solidFill>
                <a:latin typeface="メイリオ" panose="020B0604030504040204" pitchFamily="50" charset="-128"/>
                <a:ea typeface="メイリオ" panose="020B0604030504040204" pitchFamily="50" charset="-128"/>
              </a:rPr>
              <a:t>実際の審査での了承を保証するものではありません</a:t>
            </a:r>
          </a:p>
        </p:txBody>
      </p:sp>
      <p:cxnSp>
        <p:nvCxnSpPr>
          <p:cNvPr id="6" name="直線矢印コネクタ 5">
            <a:extLst>
              <a:ext uri="{FF2B5EF4-FFF2-40B4-BE49-F238E27FC236}">
                <a16:creationId xmlns:a16="http://schemas.microsoft.com/office/drawing/2014/main" id="{C0BD1A55-E293-9134-8710-7A3074F8E941}"/>
              </a:ext>
            </a:extLst>
          </p:cNvPr>
          <p:cNvCxnSpPr>
            <a:cxnSpLocks/>
          </p:cNvCxnSpPr>
          <p:nvPr/>
        </p:nvCxnSpPr>
        <p:spPr>
          <a:xfrm rot="5400000" flipV="1">
            <a:off x="6688604" y="4419160"/>
            <a:ext cx="900000" cy="0"/>
          </a:xfrm>
          <a:prstGeom prst="straightConnector1">
            <a:avLst/>
          </a:prstGeom>
          <a:ln w="76200">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pic>
        <p:nvPicPr>
          <p:cNvPr id="14" name="グラフィックス 13" descr="バッジ 1 単色塗りつぶし">
            <a:extLst>
              <a:ext uri="{FF2B5EF4-FFF2-40B4-BE49-F238E27FC236}">
                <a16:creationId xmlns:a16="http://schemas.microsoft.com/office/drawing/2014/main" id="{3D38F2EF-BA2E-C972-BD05-31CE5F51F9E6}"/>
              </a:ext>
            </a:extLst>
          </p:cNvPr>
          <p:cNvPicPr>
            <a:picLocks noChangeAspect="1"/>
          </p:cNvPicPr>
          <p:nvPr/>
        </p:nvPicPr>
        <p:blipFill>
          <a:blip r:embed="rId18" cstate="print">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1126441" y="1326268"/>
            <a:ext cx="396000" cy="396000"/>
          </a:xfrm>
          <a:prstGeom prst="rect">
            <a:avLst/>
          </a:prstGeom>
        </p:spPr>
      </p:pic>
      <p:pic>
        <p:nvPicPr>
          <p:cNvPr id="17" name="グラフィックス 16" descr="バッジ 単色塗りつぶし">
            <a:extLst>
              <a:ext uri="{FF2B5EF4-FFF2-40B4-BE49-F238E27FC236}">
                <a16:creationId xmlns:a16="http://schemas.microsoft.com/office/drawing/2014/main" id="{958AF621-2E23-DB5F-A416-8C744F9E6D7D}"/>
              </a:ext>
            </a:extLst>
          </p:cNvPr>
          <p:cNvPicPr>
            <a:picLocks noChangeAspect="1"/>
          </p:cNvPicPr>
          <p:nvPr/>
        </p:nvPicPr>
        <p:blipFill>
          <a:blip r:embed="rId20" cstate="print">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a:off x="5978497" y="1151445"/>
            <a:ext cx="396000" cy="396000"/>
          </a:xfrm>
          <a:prstGeom prst="rect">
            <a:avLst/>
          </a:prstGeom>
        </p:spPr>
      </p:pic>
      <p:pic>
        <p:nvPicPr>
          <p:cNvPr id="18" name="グラフィックス 17" descr="バッジ 4 単色塗りつぶし">
            <a:extLst>
              <a:ext uri="{FF2B5EF4-FFF2-40B4-BE49-F238E27FC236}">
                <a16:creationId xmlns:a16="http://schemas.microsoft.com/office/drawing/2014/main" id="{E68F42C1-2348-C2F0-1F07-368CE0CE5622}"/>
              </a:ext>
            </a:extLst>
          </p:cNvPr>
          <p:cNvPicPr>
            <a:picLocks noChangeAspect="1"/>
          </p:cNvPicPr>
          <p:nvPr/>
        </p:nvPicPr>
        <p:blipFill>
          <a:blip r:embed="rId22" cstate="print">
            <a:extLst>
              <a:ext uri="{28A0092B-C50C-407E-A947-70E740481C1C}">
                <a14:useLocalDpi xmlns:a14="http://schemas.microsoft.com/office/drawing/2010/main" val="0"/>
              </a:ext>
              <a:ext uri="{96DAC541-7B7A-43D3-8B79-37D633B846F1}">
                <asvg:svgBlip xmlns:asvg="http://schemas.microsoft.com/office/drawing/2016/SVG/main" r:embed="rId23"/>
              </a:ext>
            </a:extLst>
          </a:blip>
          <a:stretch>
            <a:fillRect/>
          </a:stretch>
        </p:blipFill>
        <p:spPr>
          <a:xfrm>
            <a:off x="5307857" y="5255479"/>
            <a:ext cx="396000" cy="396000"/>
          </a:xfrm>
          <a:prstGeom prst="rect">
            <a:avLst/>
          </a:prstGeom>
        </p:spPr>
      </p:pic>
      <p:pic>
        <p:nvPicPr>
          <p:cNvPr id="19" name="グラフィックス 18" descr="バッジ 6 単色塗りつぶし">
            <a:extLst>
              <a:ext uri="{FF2B5EF4-FFF2-40B4-BE49-F238E27FC236}">
                <a16:creationId xmlns:a16="http://schemas.microsoft.com/office/drawing/2014/main" id="{EAD3AD32-4D4A-0DAF-2C1F-7BC1F5F20A7C}"/>
              </a:ext>
            </a:extLst>
          </p:cNvPr>
          <p:cNvPicPr>
            <a:picLocks noChangeAspect="1"/>
          </p:cNvPicPr>
          <p:nvPr/>
        </p:nvPicPr>
        <p:blipFill>
          <a:blip r:embed="rId24" cstate="print">
            <a:extLst>
              <a:ext uri="{28A0092B-C50C-407E-A947-70E740481C1C}">
                <a14:useLocalDpi xmlns:a14="http://schemas.microsoft.com/office/drawing/2010/main" val="0"/>
              </a:ext>
              <a:ext uri="{96DAC541-7B7A-43D3-8B79-37D633B846F1}">
                <asvg:svgBlip xmlns:asvg="http://schemas.microsoft.com/office/drawing/2016/SVG/main" r:embed="rId25"/>
              </a:ext>
            </a:extLst>
          </a:blip>
          <a:stretch>
            <a:fillRect/>
          </a:stretch>
        </p:blipFill>
        <p:spPr>
          <a:xfrm>
            <a:off x="6599858" y="3000437"/>
            <a:ext cx="396000" cy="396000"/>
          </a:xfrm>
          <a:prstGeom prst="rect">
            <a:avLst/>
          </a:prstGeom>
        </p:spPr>
      </p:pic>
    </p:spTree>
    <p:extLst>
      <p:ext uri="{BB962C8B-B14F-4D97-AF65-F5344CB8AC3E}">
        <p14:creationId xmlns:p14="http://schemas.microsoft.com/office/powerpoint/2010/main" val="2516069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F44179E3-9EBC-08C9-ABE5-2B00515142D2}"/>
              </a:ext>
            </a:extLst>
          </p:cNvPr>
          <p:cNvSpPr txBox="1"/>
          <p:nvPr/>
        </p:nvSpPr>
        <p:spPr>
          <a:xfrm>
            <a:off x="0" y="2276872"/>
            <a:ext cx="251520" cy="4032448"/>
          </a:xfrm>
          <a:prstGeom prst="rect">
            <a:avLst/>
          </a:prstGeom>
          <a:noFill/>
        </p:spPr>
        <p:txBody>
          <a:bodyPr vert="eaVert" wrap="square" rtlCol="0" anchor="ctr">
            <a:noAutofit/>
          </a:bodyPr>
          <a:lstStyle/>
          <a:p>
            <a:r>
              <a:rPr kumimoji="1" lang="ja-JP" altLang="en-US" sz="1200" dirty="0">
                <a:solidFill>
                  <a:schemeClr val="bg2">
                    <a:lumMod val="10000"/>
                  </a:schemeClr>
                </a:solidFill>
                <a:latin typeface="メイリオ" panose="020B0604030504040204" pitchFamily="50" charset="-128"/>
                <a:ea typeface="メイリオ" panose="020B0604030504040204" pitchFamily="50" charset="-128"/>
              </a:rPr>
              <a:t>補足情報：管理台帳 ・ 操作端末 ・ 外部委託先</a:t>
            </a:r>
          </a:p>
        </p:txBody>
      </p:sp>
      <p:sp>
        <p:nvSpPr>
          <p:cNvPr id="4" name="正方形/長方形 3">
            <a:extLst>
              <a:ext uri="{FF2B5EF4-FFF2-40B4-BE49-F238E27FC236}">
                <a16:creationId xmlns:a16="http://schemas.microsoft.com/office/drawing/2014/main" id="{05DE3458-9D42-1F99-2644-DA993BA8424D}"/>
              </a:ext>
            </a:extLst>
          </p:cNvPr>
          <p:cNvSpPr/>
          <p:nvPr/>
        </p:nvSpPr>
        <p:spPr>
          <a:xfrm>
            <a:off x="467544" y="260648"/>
            <a:ext cx="8424936" cy="2367880"/>
          </a:xfrm>
          <a:prstGeom prst="rect">
            <a:avLst/>
          </a:prstGeom>
          <a:solidFill>
            <a:schemeClr val="bg2"/>
          </a:solidFill>
          <a:ln w="19050">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kumimoji="1" lang="ja-JP" altLang="en-US" b="1" dirty="0">
              <a:solidFill>
                <a:schemeClr val="bg2">
                  <a:lumMod val="10000"/>
                </a:schemeClr>
              </a:solidFill>
              <a:latin typeface="メイリオ" panose="020B0604030504040204" pitchFamily="50" charset="-128"/>
              <a:ea typeface="メイリオ" panose="020B0604030504040204" pitchFamily="50" charset="-128"/>
            </a:endParaRPr>
          </a:p>
        </p:txBody>
      </p:sp>
      <p:sp>
        <p:nvSpPr>
          <p:cNvPr id="6" name="テキスト ボックス 5">
            <a:extLst>
              <a:ext uri="{FF2B5EF4-FFF2-40B4-BE49-F238E27FC236}">
                <a16:creationId xmlns:a16="http://schemas.microsoft.com/office/drawing/2014/main" id="{1D501621-1D76-3812-DBA5-2DEE4DC097E6}"/>
              </a:ext>
            </a:extLst>
          </p:cNvPr>
          <p:cNvSpPr txBox="1"/>
          <p:nvPr/>
        </p:nvSpPr>
        <p:spPr>
          <a:xfrm>
            <a:off x="548883" y="705846"/>
            <a:ext cx="8199582" cy="1922682"/>
          </a:xfrm>
          <a:prstGeom prst="rect">
            <a:avLst/>
          </a:prstGeom>
          <a:noFill/>
        </p:spPr>
        <p:txBody>
          <a:bodyPr wrap="square" rtlCol="0">
            <a:noAutofit/>
          </a:bodyPr>
          <a:lstStyle/>
          <a:p>
            <a:pPr>
              <a:lnSpc>
                <a:spcPct val="150000"/>
              </a:lnSpc>
            </a:pPr>
            <a:r>
              <a:rPr kumimoji="1" lang="ja-JP" altLang="en-US" sz="1600" dirty="0">
                <a:solidFill>
                  <a:schemeClr val="bg2">
                    <a:lumMod val="10000"/>
                  </a:schemeClr>
                </a:solidFill>
                <a:latin typeface="メイリオ" panose="020B0604030504040204" pitchFamily="50" charset="-128"/>
                <a:ea typeface="メイリオ" panose="020B0604030504040204" pitchFamily="50" charset="-128"/>
              </a:rPr>
              <a:t>・入退出管理台帳（</a:t>
            </a:r>
            <a:r>
              <a:rPr lang="en-US" altLang="ja-JP" sz="1600" dirty="0">
                <a:solidFill>
                  <a:schemeClr val="bg2">
                    <a:lumMod val="10000"/>
                  </a:schemeClr>
                </a:solidFill>
                <a:latin typeface="メイリオ" panose="020B0604030504040204" pitchFamily="50" charset="-128"/>
                <a:ea typeface="メイリオ" panose="020B0604030504040204" pitchFamily="50" charset="-128"/>
              </a:rPr>
              <a:t>X</a:t>
            </a:r>
            <a:r>
              <a:rPr lang="ja-JP" altLang="en-US" sz="1600" dirty="0">
                <a:solidFill>
                  <a:schemeClr val="bg2">
                    <a:lumMod val="10000"/>
                  </a:schemeClr>
                </a:solidFill>
                <a:latin typeface="メイリオ" panose="020B0604030504040204" pitchFamily="50" charset="-128"/>
                <a:ea typeface="メイリオ" panose="020B0604030504040204" pitchFamily="50" charset="-128"/>
              </a:rPr>
              <a:t>階 </a:t>
            </a:r>
            <a:r>
              <a:rPr lang="en-US" altLang="ja-JP" sz="1600" dirty="0">
                <a:solidFill>
                  <a:schemeClr val="bg2">
                    <a:lumMod val="10000"/>
                  </a:schemeClr>
                </a:solidFill>
                <a:latin typeface="メイリオ" panose="020B0604030504040204" pitchFamily="50" charset="-128"/>
                <a:ea typeface="メイリオ" panose="020B0604030504040204" pitchFamily="50" charset="-128"/>
              </a:rPr>
              <a:t>XXX</a:t>
            </a:r>
            <a:r>
              <a:rPr lang="ja-JP" altLang="en-US" sz="1600" dirty="0">
                <a:solidFill>
                  <a:schemeClr val="bg2">
                    <a:lumMod val="10000"/>
                  </a:schemeClr>
                </a:solidFill>
                <a:latin typeface="メイリオ" panose="020B0604030504040204" pitchFamily="50" charset="-128"/>
                <a:ea typeface="メイリオ" panose="020B0604030504040204" pitchFamily="50" charset="-128"/>
              </a:rPr>
              <a:t>号室　●●</a:t>
            </a:r>
            <a:r>
              <a:rPr kumimoji="1" lang="ja-JP" altLang="en-US" sz="1600" dirty="0">
                <a:solidFill>
                  <a:schemeClr val="bg2">
                    <a:lumMod val="10000"/>
                  </a:schemeClr>
                </a:solidFill>
                <a:latin typeface="メイリオ" panose="020B0604030504040204" pitchFamily="50" charset="-128"/>
                <a:ea typeface="メイリオ" panose="020B0604030504040204" pitchFamily="50" charset="-128"/>
              </a:rPr>
              <a:t>サーバー室）</a:t>
            </a:r>
          </a:p>
          <a:p>
            <a:pPr>
              <a:lnSpc>
                <a:spcPct val="150000"/>
              </a:lnSpc>
            </a:pPr>
            <a:r>
              <a:rPr kumimoji="1" lang="ja-JP" altLang="en-US" sz="1600" dirty="0">
                <a:solidFill>
                  <a:schemeClr val="bg2">
                    <a:lumMod val="10000"/>
                  </a:schemeClr>
                </a:solidFill>
                <a:latin typeface="メイリオ" panose="020B0604030504040204" pitchFamily="50" charset="-128"/>
                <a:ea typeface="メイリオ" panose="020B0604030504040204" pitchFamily="50" charset="-128"/>
              </a:rPr>
              <a:t>・入退出管理台帳（</a:t>
            </a:r>
            <a:r>
              <a:rPr lang="en-US" altLang="ja-JP" sz="1600" dirty="0">
                <a:solidFill>
                  <a:schemeClr val="bg2">
                    <a:lumMod val="10000"/>
                  </a:schemeClr>
                </a:solidFill>
                <a:latin typeface="メイリオ" panose="020B0604030504040204" pitchFamily="50" charset="-128"/>
                <a:ea typeface="メイリオ" panose="020B0604030504040204" pitchFamily="50" charset="-128"/>
              </a:rPr>
              <a:t>X</a:t>
            </a:r>
            <a:r>
              <a:rPr lang="ja-JP" altLang="en-US" sz="1600" dirty="0">
                <a:solidFill>
                  <a:schemeClr val="bg2">
                    <a:lumMod val="10000"/>
                  </a:schemeClr>
                </a:solidFill>
                <a:latin typeface="メイリオ" panose="020B0604030504040204" pitchFamily="50" charset="-128"/>
                <a:ea typeface="メイリオ" panose="020B0604030504040204" pitchFamily="50" charset="-128"/>
              </a:rPr>
              <a:t>階 </a:t>
            </a:r>
            <a:r>
              <a:rPr lang="en-US" altLang="ja-JP" sz="1600" dirty="0">
                <a:solidFill>
                  <a:schemeClr val="bg2">
                    <a:lumMod val="10000"/>
                  </a:schemeClr>
                </a:solidFill>
                <a:latin typeface="メイリオ" panose="020B0604030504040204" pitchFamily="50" charset="-128"/>
                <a:ea typeface="メイリオ" panose="020B0604030504040204" pitchFamily="50" charset="-128"/>
              </a:rPr>
              <a:t>XXX</a:t>
            </a:r>
            <a:r>
              <a:rPr lang="ja-JP" altLang="en-US" sz="1600" dirty="0">
                <a:solidFill>
                  <a:schemeClr val="bg2">
                    <a:lumMod val="10000"/>
                  </a:schemeClr>
                </a:solidFill>
                <a:latin typeface="メイリオ" panose="020B0604030504040204" pitchFamily="50" charset="-128"/>
                <a:ea typeface="メイリオ" panose="020B0604030504040204" pitchFamily="50" charset="-128"/>
              </a:rPr>
              <a:t>号室　</a:t>
            </a:r>
            <a:r>
              <a:rPr kumimoji="1" lang="ja-JP" altLang="en-US" sz="1600" dirty="0">
                <a:solidFill>
                  <a:schemeClr val="bg2">
                    <a:lumMod val="10000"/>
                  </a:schemeClr>
                </a:solidFill>
                <a:latin typeface="メイリオ" panose="020B0604030504040204" pitchFamily="50" charset="-128"/>
                <a:ea typeface="メイリオ" panose="020B0604030504040204" pitchFamily="50" charset="-128"/>
              </a:rPr>
              <a:t>●●研究室）</a:t>
            </a:r>
          </a:p>
          <a:p>
            <a:pPr>
              <a:lnSpc>
                <a:spcPct val="150000"/>
              </a:lnSpc>
            </a:pPr>
            <a:r>
              <a:rPr kumimoji="1" lang="ja-JP" altLang="en-US" sz="1600" dirty="0">
                <a:solidFill>
                  <a:schemeClr val="bg2">
                    <a:lumMod val="10000"/>
                  </a:schemeClr>
                </a:solidFill>
                <a:latin typeface="メイリオ" panose="020B0604030504040204" pitchFamily="50" charset="-128"/>
                <a:ea typeface="メイリオ" panose="020B0604030504040204" pitchFamily="50" charset="-128"/>
              </a:rPr>
              <a:t>・操作端末利用記録台帳</a:t>
            </a:r>
            <a:r>
              <a:rPr lang="ja-JP" altLang="en-US" sz="1600" dirty="0">
                <a:solidFill>
                  <a:schemeClr val="bg2">
                    <a:lumMod val="10000"/>
                  </a:schemeClr>
                </a:solidFill>
                <a:latin typeface="メイリオ" panose="020B0604030504040204" pitchFamily="50" charset="-128"/>
                <a:ea typeface="メイリオ" panose="020B0604030504040204" pitchFamily="50" charset="-128"/>
              </a:rPr>
              <a:t>（解析端末、公表物確認用</a:t>
            </a:r>
            <a:r>
              <a:rPr lang="en-US" altLang="ja-JP" sz="1600">
                <a:solidFill>
                  <a:schemeClr val="bg2">
                    <a:lumMod val="10000"/>
                  </a:schemeClr>
                </a:solidFill>
                <a:latin typeface="メイリオ" panose="020B0604030504040204" pitchFamily="50" charset="-128"/>
                <a:ea typeface="メイリオ" panose="020B0604030504040204" pitchFamily="50" charset="-128"/>
              </a:rPr>
              <a:t>PC</a:t>
            </a:r>
            <a:r>
              <a:rPr lang="ja-JP" altLang="en-US" sz="1600">
                <a:solidFill>
                  <a:schemeClr val="bg2">
                    <a:lumMod val="10000"/>
                  </a:schemeClr>
                </a:solidFill>
                <a:latin typeface="メイリオ" panose="020B0604030504040204" pitchFamily="50" charset="-128"/>
                <a:ea typeface="メイリオ" panose="020B0604030504040204" pitchFamily="50" charset="-128"/>
              </a:rPr>
              <a:t>）</a:t>
            </a:r>
            <a:endParaRPr kumimoji="1" lang="ja-JP" altLang="en-US" sz="1600" dirty="0">
              <a:solidFill>
                <a:schemeClr val="bg2">
                  <a:lumMod val="10000"/>
                </a:schemeClr>
              </a:solidFill>
              <a:latin typeface="メイリオ" panose="020B0604030504040204" pitchFamily="50" charset="-128"/>
              <a:ea typeface="メイリオ" panose="020B0604030504040204" pitchFamily="50" charset="-128"/>
            </a:endParaRPr>
          </a:p>
          <a:p>
            <a:pPr>
              <a:lnSpc>
                <a:spcPct val="150000"/>
              </a:lnSpc>
            </a:pPr>
            <a:r>
              <a:rPr kumimoji="1" lang="ja-JP" altLang="en-US" sz="1600" dirty="0">
                <a:solidFill>
                  <a:schemeClr val="bg2">
                    <a:lumMod val="10000"/>
                  </a:schemeClr>
                </a:solidFill>
                <a:latin typeface="メイリオ" panose="020B0604030504040204" pitchFamily="50" charset="-128"/>
                <a:ea typeface="メイリオ" panose="020B0604030504040204" pitchFamily="50" charset="-128"/>
              </a:rPr>
              <a:t>・</a:t>
            </a:r>
            <a:r>
              <a:rPr kumimoji="1" lang="zh-TW" altLang="en-US" sz="1600" dirty="0">
                <a:solidFill>
                  <a:schemeClr val="bg2">
                    <a:lumMod val="10000"/>
                  </a:schemeClr>
                </a:solidFill>
                <a:latin typeface="メイリオ" panose="020B0604030504040204" pitchFamily="50" charset="-128"/>
                <a:ea typeface="メイリオ" panose="020B0604030504040204" pitchFamily="50" charset="-128"/>
              </a:rPr>
              <a:t>記憶媒体利用記録台帳</a:t>
            </a:r>
            <a:endParaRPr kumimoji="1" lang="ja-JP" altLang="en-US" sz="1600" dirty="0">
              <a:solidFill>
                <a:schemeClr val="bg2">
                  <a:lumMod val="10000"/>
                </a:schemeClr>
              </a:solidFill>
              <a:latin typeface="メイリオ" panose="020B0604030504040204" pitchFamily="50" charset="-128"/>
              <a:ea typeface="メイリオ" panose="020B0604030504040204" pitchFamily="50" charset="-128"/>
            </a:endParaRPr>
          </a:p>
          <a:p>
            <a:pPr>
              <a:lnSpc>
                <a:spcPct val="150000"/>
              </a:lnSpc>
            </a:pPr>
            <a:r>
              <a:rPr kumimoji="1" lang="ja-JP" altLang="en-US" sz="1600" dirty="0">
                <a:solidFill>
                  <a:schemeClr val="bg2">
                    <a:lumMod val="10000"/>
                  </a:schemeClr>
                </a:solidFill>
                <a:latin typeface="メイリオ" panose="020B0604030504040204" pitchFamily="50" charset="-128"/>
                <a:ea typeface="メイリオ" panose="020B0604030504040204" pitchFamily="50" charset="-128"/>
              </a:rPr>
              <a:t>・</a:t>
            </a:r>
            <a:r>
              <a:rPr kumimoji="1" lang="zh-TW" altLang="en-US" sz="1600" dirty="0">
                <a:solidFill>
                  <a:schemeClr val="bg2">
                    <a:lumMod val="10000"/>
                  </a:schemeClr>
                </a:solidFill>
                <a:latin typeface="メイリオ" panose="020B0604030504040204" pitchFamily="50" charset="-128"/>
                <a:ea typeface="メイリオ" panose="020B0604030504040204" pitchFamily="50" charset="-128"/>
              </a:rPr>
              <a:t>帳票記録台帳</a:t>
            </a:r>
            <a:endParaRPr kumimoji="1" lang="ja-JP" altLang="en-US" sz="1600" dirty="0">
              <a:solidFill>
                <a:schemeClr val="bg2">
                  <a:lumMod val="10000"/>
                </a:schemeClr>
              </a:solidFill>
              <a:latin typeface="メイリオ" panose="020B0604030504040204" pitchFamily="50" charset="-128"/>
              <a:ea typeface="メイリオ" panose="020B0604030504040204" pitchFamily="50" charset="-128"/>
            </a:endParaRPr>
          </a:p>
        </p:txBody>
      </p:sp>
      <p:sp>
        <p:nvSpPr>
          <p:cNvPr id="7" name="正方形/長方形 6">
            <a:extLst>
              <a:ext uri="{FF2B5EF4-FFF2-40B4-BE49-F238E27FC236}">
                <a16:creationId xmlns:a16="http://schemas.microsoft.com/office/drawing/2014/main" id="{06BCE1AE-BB79-EFF2-5A37-16E7BEBD1A57}"/>
              </a:ext>
            </a:extLst>
          </p:cNvPr>
          <p:cNvSpPr/>
          <p:nvPr/>
        </p:nvSpPr>
        <p:spPr>
          <a:xfrm>
            <a:off x="548883" y="345806"/>
            <a:ext cx="3663077" cy="360040"/>
          </a:xfrm>
          <a:prstGeom prst="rect">
            <a:avLst/>
          </a:prstGeom>
          <a:solidFill>
            <a:schemeClr val="bg2">
              <a:lumMod val="90000"/>
            </a:schemeClr>
          </a:solidFill>
          <a:ln w="12700">
            <a:solidFill>
              <a:schemeClr val="bg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800" b="1" dirty="0">
                <a:solidFill>
                  <a:schemeClr val="bg2">
                    <a:lumMod val="10000"/>
                  </a:schemeClr>
                </a:solidFill>
                <a:latin typeface="メイリオ" panose="020B0604030504040204" pitchFamily="50" charset="-128"/>
                <a:ea typeface="メイリオ" panose="020B0604030504040204" pitchFamily="50" charset="-128"/>
              </a:rPr>
              <a:t>作成管理台帳</a:t>
            </a:r>
            <a:endParaRPr kumimoji="1" lang="ja-JP" altLang="en-US" b="1" dirty="0">
              <a:solidFill>
                <a:schemeClr val="bg2">
                  <a:lumMod val="10000"/>
                </a:schemeClr>
              </a:solidFill>
              <a:latin typeface="メイリオ" panose="020B0604030504040204" pitchFamily="50" charset="-128"/>
              <a:ea typeface="メイリオ" panose="020B0604030504040204" pitchFamily="50" charset="-128"/>
            </a:endParaRPr>
          </a:p>
        </p:txBody>
      </p:sp>
      <p:sp>
        <p:nvSpPr>
          <p:cNvPr id="5" name="正方形/長方形 4">
            <a:extLst>
              <a:ext uri="{FF2B5EF4-FFF2-40B4-BE49-F238E27FC236}">
                <a16:creationId xmlns:a16="http://schemas.microsoft.com/office/drawing/2014/main" id="{343119B8-2BF6-FEBB-8FB1-9C6E8F6DB7FE}"/>
              </a:ext>
            </a:extLst>
          </p:cNvPr>
          <p:cNvSpPr/>
          <p:nvPr/>
        </p:nvSpPr>
        <p:spPr>
          <a:xfrm>
            <a:off x="467544" y="2772544"/>
            <a:ext cx="8424936" cy="2749454"/>
          </a:xfrm>
          <a:prstGeom prst="rect">
            <a:avLst/>
          </a:prstGeom>
          <a:solidFill>
            <a:schemeClr val="bg2"/>
          </a:solidFill>
          <a:ln w="19050">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kumimoji="1" lang="ja-JP" altLang="en-US" b="1" dirty="0">
              <a:solidFill>
                <a:schemeClr val="bg2">
                  <a:lumMod val="10000"/>
                </a:schemeClr>
              </a:solidFill>
              <a:latin typeface="メイリオ" panose="020B0604030504040204" pitchFamily="50" charset="-128"/>
              <a:ea typeface="メイリオ" panose="020B0604030504040204" pitchFamily="50" charset="-128"/>
            </a:endParaRPr>
          </a:p>
        </p:txBody>
      </p:sp>
      <p:sp>
        <p:nvSpPr>
          <p:cNvPr id="8" name="テキスト ボックス 7">
            <a:extLst>
              <a:ext uri="{FF2B5EF4-FFF2-40B4-BE49-F238E27FC236}">
                <a16:creationId xmlns:a16="http://schemas.microsoft.com/office/drawing/2014/main" id="{6E3ACC34-0409-9BAD-EF1F-577DA9C47625}"/>
              </a:ext>
            </a:extLst>
          </p:cNvPr>
          <p:cNvSpPr txBox="1"/>
          <p:nvPr/>
        </p:nvSpPr>
        <p:spPr>
          <a:xfrm>
            <a:off x="548883" y="3217742"/>
            <a:ext cx="8199582" cy="2232248"/>
          </a:xfrm>
          <a:prstGeom prst="rect">
            <a:avLst/>
          </a:prstGeom>
          <a:noFill/>
        </p:spPr>
        <p:txBody>
          <a:bodyPr wrap="square" rtlCol="0">
            <a:noAutofit/>
          </a:bodyPr>
          <a:lstStyle/>
          <a:p>
            <a:pPr>
              <a:lnSpc>
                <a:spcPct val="150000"/>
              </a:lnSpc>
            </a:pPr>
            <a:r>
              <a:rPr kumimoji="1" lang="ja-JP" altLang="en-US" sz="1600" dirty="0">
                <a:solidFill>
                  <a:schemeClr val="bg2">
                    <a:lumMod val="10000"/>
                  </a:schemeClr>
                </a:solidFill>
                <a:latin typeface="メイリオ" panose="020B0604030504040204" pitchFamily="50" charset="-128"/>
                <a:ea typeface="メイリオ" panose="020B0604030504040204" pitchFamily="50" charset="-128"/>
              </a:rPr>
              <a:t>・操作端末利用記録台帳にて記録</a:t>
            </a:r>
          </a:p>
          <a:p>
            <a:pPr>
              <a:lnSpc>
                <a:spcPct val="150000"/>
              </a:lnSpc>
            </a:pPr>
            <a:r>
              <a:rPr kumimoji="1" lang="ja-JP" altLang="en-US" sz="1600" dirty="0">
                <a:solidFill>
                  <a:schemeClr val="bg2">
                    <a:lumMod val="10000"/>
                  </a:schemeClr>
                </a:solidFill>
                <a:latin typeface="メイリオ" panose="020B0604030504040204" pitchFamily="50" charset="-128"/>
                <a:ea typeface="メイリオ" panose="020B0604030504040204" pitchFamily="50" charset="-128"/>
              </a:rPr>
              <a:t>・</a:t>
            </a:r>
            <a:r>
              <a:rPr kumimoji="1" lang="en-US" altLang="ja-JP" sz="1600" dirty="0">
                <a:solidFill>
                  <a:schemeClr val="bg2">
                    <a:lumMod val="10000"/>
                  </a:schemeClr>
                </a:solidFill>
                <a:latin typeface="メイリオ" panose="020B0604030504040204" pitchFamily="50" charset="-128"/>
                <a:ea typeface="メイリオ" panose="020B0604030504040204" pitchFamily="50" charset="-128"/>
              </a:rPr>
              <a:t>ID</a:t>
            </a:r>
            <a:r>
              <a:rPr kumimoji="1" lang="ja-JP" altLang="en-US" sz="1600" dirty="0">
                <a:solidFill>
                  <a:schemeClr val="bg2">
                    <a:lumMod val="10000"/>
                  </a:schemeClr>
                </a:solidFill>
                <a:latin typeface="メイリオ" panose="020B0604030504040204" pitchFamily="50" charset="-128"/>
                <a:ea typeface="メイリオ" panose="020B0604030504040204" pitchFamily="50" charset="-128"/>
              </a:rPr>
              <a:t>・パスワード設定（二要素認証を用いる）</a:t>
            </a:r>
          </a:p>
          <a:p>
            <a:pPr>
              <a:lnSpc>
                <a:spcPct val="150000"/>
              </a:lnSpc>
            </a:pPr>
            <a:r>
              <a:rPr kumimoji="1" lang="ja-JP" altLang="en-US" sz="1600" dirty="0">
                <a:solidFill>
                  <a:schemeClr val="bg2">
                    <a:lumMod val="10000"/>
                  </a:schemeClr>
                </a:solidFill>
                <a:latin typeface="メイリオ" panose="020B0604030504040204" pitchFamily="50" charset="-128"/>
                <a:ea typeface="メイリオ" panose="020B0604030504040204" pitchFamily="50" charset="-128"/>
              </a:rPr>
              <a:t>・スクリーンセーバー設定</a:t>
            </a:r>
          </a:p>
          <a:p>
            <a:pPr>
              <a:lnSpc>
                <a:spcPct val="150000"/>
              </a:lnSpc>
            </a:pPr>
            <a:r>
              <a:rPr kumimoji="1" lang="ja-JP" altLang="en-US" sz="1600" dirty="0">
                <a:solidFill>
                  <a:schemeClr val="bg2">
                    <a:lumMod val="10000"/>
                  </a:schemeClr>
                </a:solidFill>
                <a:latin typeface="メイリオ" panose="020B0604030504040204" pitchFamily="50" charset="-128"/>
                <a:ea typeface="メイリオ" panose="020B0604030504040204" pitchFamily="50" charset="-128"/>
              </a:rPr>
              <a:t>・ウイルス対策ソフト導入</a:t>
            </a:r>
          </a:p>
          <a:p>
            <a:pPr>
              <a:lnSpc>
                <a:spcPct val="150000"/>
              </a:lnSpc>
            </a:pPr>
            <a:r>
              <a:rPr kumimoji="1" lang="ja-JP" altLang="en-US" sz="1600" dirty="0">
                <a:solidFill>
                  <a:schemeClr val="bg2">
                    <a:lumMod val="10000"/>
                  </a:schemeClr>
                </a:solidFill>
                <a:latin typeface="メイリオ" panose="020B0604030504040204" pitchFamily="50" charset="-128"/>
                <a:ea typeface="メイリオ" panose="020B0604030504040204" pitchFamily="50" charset="-128"/>
              </a:rPr>
              <a:t>・盗難防止用チェーン施錠</a:t>
            </a:r>
          </a:p>
          <a:p>
            <a:pPr>
              <a:lnSpc>
                <a:spcPct val="150000"/>
              </a:lnSpc>
            </a:pPr>
            <a:r>
              <a:rPr kumimoji="1" lang="ja-JP" altLang="en-US" sz="1600" dirty="0">
                <a:solidFill>
                  <a:schemeClr val="bg2">
                    <a:lumMod val="10000"/>
                  </a:schemeClr>
                </a:solidFill>
                <a:latin typeface="メイリオ" panose="020B0604030504040204" pitchFamily="50" charset="-128"/>
                <a:ea typeface="メイリオ" panose="020B0604030504040204" pitchFamily="50" charset="-128"/>
              </a:rPr>
              <a:t>・外部ネットワーク（インターネット、学内</a:t>
            </a:r>
            <a:r>
              <a:rPr kumimoji="1" lang="en-US" altLang="ja-JP" sz="1600" dirty="0">
                <a:solidFill>
                  <a:schemeClr val="bg2">
                    <a:lumMod val="10000"/>
                  </a:schemeClr>
                </a:solidFill>
                <a:latin typeface="メイリオ" panose="020B0604030504040204" pitchFamily="50" charset="-128"/>
                <a:ea typeface="メイリオ" panose="020B0604030504040204" pitchFamily="50" charset="-128"/>
              </a:rPr>
              <a:t>LAN</a:t>
            </a:r>
            <a:r>
              <a:rPr kumimoji="1" lang="ja-JP" altLang="en-US" sz="1600" dirty="0">
                <a:solidFill>
                  <a:schemeClr val="bg2">
                    <a:lumMod val="10000"/>
                  </a:schemeClr>
                </a:solidFill>
                <a:latin typeface="メイリオ" panose="020B0604030504040204" pitchFamily="50" charset="-128"/>
                <a:ea typeface="メイリオ" panose="020B0604030504040204" pitchFamily="50" charset="-128"/>
              </a:rPr>
              <a:t>等）への接続不可</a:t>
            </a:r>
          </a:p>
        </p:txBody>
      </p:sp>
      <p:sp>
        <p:nvSpPr>
          <p:cNvPr id="9" name="正方形/長方形 8">
            <a:extLst>
              <a:ext uri="{FF2B5EF4-FFF2-40B4-BE49-F238E27FC236}">
                <a16:creationId xmlns:a16="http://schemas.microsoft.com/office/drawing/2014/main" id="{A45DC51B-07DA-1873-9F50-AEDF20329EB5}"/>
              </a:ext>
            </a:extLst>
          </p:cNvPr>
          <p:cNvSpPr/>
          <p:nvPr/>
        </p:nvSpPr>
        <p:spPr>
          <a:xfrm>
            <a:off x="548883" y="2857702"/>
            <a:ext cx="3663077" cy="360040"/>
          </a:xfrm>
          <a:prstGeom prst="rect">
            <a:avLst/>
          </a:prstGeom>
          <a:solidFill>
            <a:schemeClr val="bg2">
              <a:lumMod val="90000"/>
            </a:schemeClr>
          </a:solidFill>
          <a:ln w="12700">
            <a:solidFill>
              <a:schemeClr val="bg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800" b="1" dirty="0">
                <a:solidFill>
                  <a:schemeClr val="bg2">
                    <a:lumMod val="10000"/>
                  </a:schemeClr>
                </a:solidFill>
                <a:latin typeface="メイリオ" panose="020B0604030504040204" pitchFamily="50" charset="-128"/>
                <a:ea typeface="メイリオ" panose="020B0604030504040204" pitchFamily="50" charset="-128"/>
              </a:rPr>
              <a:t>操作端末のセキュリティ対策</a:t>
            </a:r>
            <a:endParaRPr kumimoji="1" lang="ja-JP" altLang="en-US" b="1" dirty="0">
              <a:solidFill>
                <a:schemeClr val="bg2">
                  <a:lumMod val="10000"/>
                </a:schemeClr>
              </a:solidFill>
              <a:latin typeface="メイリオ" panose="020B0604030504040204" pitchFamily="50" charset="-128"/>
              <a:ea typeface="メイリオ" panose="020B0604030504040204" pitchFamily="50" charset="-128"/>
            </a:endParaRPr>
          </a:p>
        </p:txBody>
      </p:sp>
      <p:sp>
        <p:nvSpPr>
          <p:cNvPr id="10" name="テキスト ボックス 38">
            <a:extLst>
              <a:ext uri="{FF2B5EF4-FFF2-40B4-BE49-F238E27FC236}">
                <a16:creationId xmlns:a16="http://schemas.microsoft.com/office/drawing/2014/main" id="{7D08EA86-2EA5-D184-2269-1358A5C5860B}"/>
              </a:ext>
            </a:extLst>
          </p:cNvPr>
          <p:cNvSpPr txBox="1">
            <a:spLocks noChangeArrowheads="1"/>
          </p:cNvSpPr>
          <p:nvPr/>
        </p:nvSpPr>
        <p:spPr bwMode="auto">
          <a:xfrm>
            <a:off x="5978497" y="84945"/>
            <a:ext cx="3134191" cy="553998"/>
          </a:xfrm>
          <a:prstGeom prst="rect">
            <a:avLst/>
          </a:prstGeom>
          <a:solidFill>
            <a:srgbClr val="FF0000"/>
          </a:solidFill>
          <a:ln w="9525">
            <a:solidFill>
              <a:schemeClr val="tx1"/>
            </a:solidFill>
            <a:prstDash val="dash"/>
            <a:miter lim="800000"/>
            <a:headEnd/>
            <a:tailEnd/>
          </a:ln>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en-US" altLang="ja-JP" sz="1000" dirty="0">
                <a:solidFill>
                  <a:schemeClr val="bg1"/>
                </a:solidFill>
                <a:latin typeface="メイリオ" panose="020B0604030504040204" pitchFamily="50" charset="-128"/>
                <a:ea typeface="メイリオ" panose="020B0604030504040204" pitchFamily="50" charset="-128"/>
              </a:rPr>
              <a:t>【</a:t>
            </a:r>
            <a:r>
              <a:rPr lang="ja-JP" altLang="en-US" sz="1000" dirty="0">
                <a:solidFill>
                  <a:schemeClr val="bg1"/>
                </a:solidFill>
                <a:latin typeface="メイリオ" panose="020B0604030504040204" pitchFamily="50" charset="-128"/>
                <a:ea typeface="メイリオ" panose="020B0604030504040204" pitchFamily="50" charset="-128"/>
              </a:rPr>
              <a:t>注意</a:t>
            </a:r>
            <a:r>
              <a:rPr lang="en-US" altLang="ja-JP" sz="1000" dirty="0">
                <a:solidFill>
                  <a:schemeClr val="bg1"/>
                </a:solidFill>
                <a:latin typeface="メイリオ" panose="020B0604030504040204" pitchFamily="50" charset="-128"/>
                <a:ea typeface="メイリオ" panose="020B0604030504040204" pitchFamily="50" charset="-128"/>
              </a:rPr>
              <a:t>】</a:t>
            </a:r>
          </a:p>
          <a:p>
            <a:pPr algn="ctr" eaLnBrk="1" hangingPunct="1">
              <a:spcBef>
                <a:spcPct val="0"/>
              </a:spcBef>
              <a:buFontTx/>
              <a:buNone/>
            </a:pPr>
            <a:r>
              <a:rPr lang="ja-JP" altLang="en-US" sz="1000" dirty="0">
                <a:solidFill>
                  <a:schemeClr val="bg1"/>
                </a:solidFill>
                <a:latin typeface="メイリオ" panose="020B0604030504040204" pitchFamily="50" charset="-128"/>
                <a:ea typeface="メイリオ" panose="020B0604030504040204" pitchFamily="50" charset="-128"/>
              </a:rPr>
              <a:t>ここでの記載内容は参考例であり、</a:t>
            </a:r>
            <a:endParaRPr lang="en-US" altLang="ja-JP" sz="1000" dirty="0">
              <a:solidFill>
                <a:schemeClr val="bg1"/>
              </a:solidFill>
              <a:latin typeface="メイリオ" panose="020B0604030504040204" pitchFamily="50" charset="-128"/>
              <a:ea typeface="メイリオ" panose="020B0604030504040204" pitchFamily="50" charset="-128"/>
            </a:endParaRPr>
          </a:p>
          <a:p>
            <a:pPr algn="ctr" eaLnBrk="1" hangingPunct="1">
              <a:spcBef>
                <a:spcPct val="0"/>
              </a:spcBef>
              <a:buFontTx/>
              <a:buNone/>
            </a:pPr>
            <a:r>
              <a:rPr lang="ja-JP" altLang="en-US" sz="1000" dirty="0">
                <a:solidFill>
                  <a:schemeClr val="bg1"/>
                </a:solidFill>
                <a:latin typeface="メイリオ" panose="020B0604030504040204" pitchFamily="50" charset="-128"/>
                <a:ea typeface="メイリオ" panose="020B0604030504040204" pitchFamily="50" charset="-128"/>
              </a:rPr>
              <a:t>実際の審査での了承を保証するものではありません</a:t>
            </a:r>
          </a:p>
        </p:txBody>
      </p:sp>
      <p:sp>
        <p:nvSpPr>
          <p:cNvPr id="2" name="正方形/長方形 1">
            <a:extLst>
              <a:ext uri="{FF2B5EF4-FFF2-40B4-BE49-F238E27FC236}">
                <a16:creationId xmlns:a16="http://schemas.microsoft.com/office/drawing/2014/main" id="{8B839F4E-EE3F-1265-5853-F0DB079EF4E5}"/>
              </a:ext>
            </a:extLst>
          </p:cNvPr>
          <p:cNvSpPr/>
          <p:nvPr/>
        </p:nvSpPr>
        <p:spPr>
          <a:xfrm>
            <a:off x="467544" y="5670206"/>
            <a:ext cx="8424936" cy="1022457"/>
          </a:xfrm>
          <a:prstGeom prst="rect">
            <a:avLst/>
          </a:prstGeom>
          <a:solidFill>
            <a:schemeClr val="bg2"/>
          </a:solidFill>
          <a:ln w="19050">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kumimoji="1" lang="ja-JP" altLang="en-US" b="1" dirty="0">
              <a:solidFill>
                <a:schemeClr val="bg2">
                  <a:lumMod val="10000"/>
                </a:schemeClr>
              </a:solidFill>
              <a:latin typeface="メイリオ" panose="020B0604030504040204" pitchFamily="50" charset="-128"/>
              <a:ea typeface="メイリオ" panose="020B0604030504040204" pitchFamily="50" charset="-128"/>
            </a:endParaRPr>
          </a:p>
        </p:txBody>
      </p:sp>
      <p:sp>
        <p:nvSpPr>
          <p:cNvPr id="11" name="テキスト ボックス 10">
            <a:extLst>
              <a:ext uri="{FF2B5EF4-FFF2-40B4-BE49-F238E27FC236}">
                <a16:creationId xmlns:a16="http://schemas.microsoft.com/office/drawing/2014/main" id="{F44D3BD6-68CB-73B9-E18E-31AF01C6B39D}"/>
              </a:ext>
            </a:extLst>
          </p:cNvPr>
          <p:cNvSpPr txBox="1"/>
          <p:nvPr/>
        </p:nvSpPr>
        <p:spPr>
          <a:xfrm>
            <a:off x="548883" y="6115404"/>
            <a:ext cx="8199582" cy="577259"/>
          </a:xfrm>
          <a:prstGeom prst="rect">
            <a:avLst/>
          </a:prstGeom>
          <a:noFill/>
        </p:spPr>
        <p:txBody>
          <a:bodyPr wrap="square" rtlCol="0">
            <a:noAutofit/>
          </a:bodyPr>
          <a:lstStyle/>
          <a:p>
            <a:pPr eaLnBrk="1" hangingPunct="1">
              <a:spcBef>
                <a:spcPct val="0"/>
              </a:spcBef>
              <a:buFontTx/>
              <a:buNone/>
            </a:pPr>
            <a:r>
              <a:rPr kumimoji="1" lang="ja-JP" altLang="en-US" sz="1600" dirty="0">
                <a:solidFill>
                  <a:schemeClr val="bg2">
                    <a:lumMod val="10000"/>
                  </a:schemeClr>
                </a:solidFill>
                <a:latin typeface="メイリオ" panose="020B0604030504040204" pitchFamily="50" charset="-128"/>
                <a:ea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rPr>
              <a:t>外部委託先にてデータベース化と集計処理を対応する。</a:t>
            </a:r>
            <a:endParaRPr lang="en-US" altLang="ja-JP" sz="1600" dirty="0">
              <a:latin typeface="メイリオ" panose="020B0604030504040204" pitchFamily="50" charset="-128"/>
              <a:ea typeface="メイリオ" panose="020B0604030504040204" pitchFamily="50" charset="-128"/>
            </a:endParaRPr>
          </a:p>
          <a:p>
            <a:pPr eaLnBrk="1" hangingPunct="1">
              <a:spcBef>
                <a:spcPct val="0"/>
              </a:spcBef>
              <a:buFontTx/>
              <a:buNone/>
            </a:pPr>
            <a:r>
              <a:rPr lang="ja-JP" altLang="en-US" sz="1600" dirty="0">
                <a:latin typeface="メイリオ" panose="020B0604030504040204" pitchFamily="50" charset="-128"/>
                <a:ea typeface="メイリオ" panose="020B0604030504040204" pitchFamily="50" charset="-128"/>
              </a:rPr>
              <a:t>・外部委託先の運用管理規定と自己点検規定を作成し規程を遵守する。</a:t>
            </a:r>
            <a:endParaRPr lang="en-US" altLang="ja-JP" sz="1600" dirty="0">
              <a:latin typeface="メイリオ" panose="020B0604030504040204" pitchFamily="50" charset="-128"/>
              <a:ea typeface="メイリオ" panose="020B0604030504040204" pitchFamily="50" charset="-128"/>
            </a:endParaRPr>
          </a:p>
        </p:txBody>
      </p:sp>
      <p:sp>
        <p:nvSpPr>
          <p:cNvPr id="12" name="正方形/長方形 11">
            <a:extLst>
              <a:ext uri="{FF2B5EF4-FFF2-40B4-BE49-F238E27FC236}">
                <a16:creationId xmlns:a16="http://schemas.microsoft.com/office/drawing/2014/main" id="{8DE6938A-C865-CF90-7E3B-6D415CE1F607}"/>
              </a:ext>
            </a:extLst>
          </p:cNvPr>
          <p:cNvSpPr/>
          <p:nvPr/>
        </p:nvSpPr>
        <p:spPr>
          <a:xfrm>
            <a:off x="548883" y="5755364"/>
            <a:ext cx="3663077" cy="360040"/>
          </a:xfrm>
          <a:prstGeom prst="rect">
            <a:avLst/>
          </a:prstGeom>
          <a:solidFill>
            <a:schemeClr val="bg2">
              <a:lumMod val="90000"/>
            </a:schemeClr>
          </a:solidFill>
          <a:ln w="12700">
            <a:solidFill>
              <a:schemeClr val="bg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800" b="1" dirty="0">
                <a:solidFill>
                  <a:schemeClr val="bg2">
                    <a:lumMod val="10000"/>
                  </a:schemeClr>
                </a:solidFill>
                <a:latin typeface="メイリオ" panose="020B0604030504040204" pitchFamily="50" charset="-128"/>
                <a:ea typeface="メイリオ" panose="020B0604030504040204" pitchFamily="50" charset="-128"/>
              </a:rPr>
              <a:t>外部委託先</a:t>
            </a:r>
            <a:endParaRPr kumimoji="1" lang="ja-JP" altLang="en-US" b="1" dirty="0">
              <a:solidFill>
                <a:schemeClr val="bg2">
                  <a:lumMod val="10000"/>
                </a:schemeClr>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105256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F44179E3-9EBC-08C9-ABE5-2B00515142D2}"/>
              </a:ext>
            </a:extLst>
          </p:cNvPr>
          <p:cNvSpPr txBox="1"/>
          <p:nvPr/>
        </p:nvSpPr>
        <p:spPr>
          <a:xfrm>
            <a:off x="0" y="2276872"/>
            <a:ext cx="251520" cy="4032448"/>
          </a:xfrm>
          <a:prstGeom prst="rect">
            <a:avLst/>
          </a:prstGeom>
          <a:noFill/>
        </p:spPr>
        <p:txBody>
          <a:bodyPr vert="eaVert" wrap="square" rtlCol="0" anchor="ctr">
            <a:noAutofit/>
          </a:bodyPr>
          <a:lstStyle/>
          <a:p>
            <a:r>
              <a:rPr kumimoji="1" lang="ja-JP" altLang="en-US" sz="1200" dirty="0">
                <a:solidFill>
                  <a:schemeClr val="bg2">
                    <a:lumMod val="10000"/>
                  </a:schemeClr>
                </a:solidFill>
                <a:latin typeface="メイリオ" panose="020B0604030504040204" pitchFamily="50" charset="-128"/>
                <a:ea typeface="メイリオ" panose="020B0604030504040204" pitchFamily="50" charset="-128"/>
              </a:rPr>
              <a:t>補足情報：想定する利用形態</a:t>
            </a:r>
          </a:p>
        </p:txBody>
      </p:sp>
      <p:sp>
        <p:nvSpPr>
          <p:cNvPr id="7" name="正方形/長方形 6">
            <a:extLst>
              <a:ext uri="{FF2B5EF4-FFF2-40B4-BE49-F238E27FC236}">
                <a16:creationId xmlns:a16="http://schemas.microsoft.com/office/drawing/2014/main" id="{06BCE1AE-BB79-EFF2-5A37-16E7BEBD1A57}"/>
              </a:ext>
            </a:extLst>
          </p:cNvPr>
          <p:cNvSpPr/>
          <p:nvPr/>
        </p:nvSpPr>
        <p:spPr>
          <a:xfrm>
            <a:off x="539552" y="188640"/>
            <a:ext cx="3888432" cy="504056"/>
          </a:xfrm>
          <a:prstGeom prst="rect">
            <a:avLst/>
          </a:prstGeom>
          <a:solidFill>
            <a:schemeClr val="bg2">
              <a:lumMod val="90000"/>
            </a:schemeClr>
          </a:solidFill>
          <a:ln w="12700">
            <a:solidFill>
              <a:schemeClr val="bg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r>
              <a:rPr kumimoji="1" lang="ja-JP" altLang="en-US" sz="2400" b="1" dirty="0">
                <a:solidFill>
                  <a:schemeClr val="bg2">
                    <a:lumMod val="10000"/>
                  </a:schemeClr>
                </a:solidFill>
                <a:latin typeface="メイリオ" panose="020B0604030504040204" pitchFamily="50" charset="-128"/>
                <a:ea typeface="メイリオ" panose="020B0604030504040204" pitchFamily="50" charset="-128"/>
              </a:rPr>
              <a:t>想定する利用形態</a:t>
            </a:r>
          </a:p>
        </p:txBody>
      </p:sp>
      <p:sp>
        <p:nvSpPr>
          <p:cNvPr id="8" name="テキスト ボックス 38">
            <a:extLst>
              <a:ext uri="{FF2B5EF4-FFF2-40B4-BE49-F238E27FC236}">
                <a16:creationId xmlns:a16="http://schemas.microsoft.com/office/drawing/2014/main" id="{A7FEE092-E80D-FE00-875E-C2BBB7FAFCDF}"/>
              </a:ext>
            </a:extLst>
          </p:cNvPr>
          <p:cNvSpPr txBox="1">
            <a:spLocks noChangeArrowheads="1"/>
          </p:cNvSpPr>
          <p:nvPr/>
        </p:nvSpPr>
        <p:spPr bwMode="auto">
          <a:xfrm>
            <a:off x="5978497" y="84945"/>
            <a:ext cx="3134191" cy="553998"/>
          </a:xfrm>
          <a:prstGeom prst="rect">
            <a:avLst/>
          </a:prstGeom>
          <a:solidFill>
            <a:srgbClr val="FF0000"/>
          </a:solidFill>
          <a:ln w="9525">
            <a:solidFill>
              <a:schemeClr val="tx1"/>
            </a:solidFill>
            <a:prstDash val="dash"/>
            <a:miter lim="800000"/>
            <a:headEnd/>
            <a:tailEnd/>
          </a:ln>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en-US" altLang="ja-JP" sz="1000" dirty="0">
                <a:solidFill>
                  <a:schemeClr val="bg1"/>
                </a:solidFill>
                <a:latin typeface="メイリオ" panose="020B0604030504040204" pitchFamily="50" charset="-128"/>
                <a:ea typeface="メイリオ" panose="020B0604030504040204" pitchFamily="50" charset="-128"/>
              </a:rPr>
              <a:t>【</a:t>
            </a:r>
            <a:r>
              <a:rPr lang="ja-JP" altLang="en-US" sz="1000" dirty="0">
                <a:solidFill>
                  <a:schemeClr val="bg1"/>
                </a:solidFill>
                <a:latin typeface="メイリオ" panose="020B0604030504040204" pitchFamily="50" charset="-128"/>
                <a:ea typeface="メイリオ" panose="020B0604030504040204" pitchFamily="50" charset="-128"/>
              </a:rPr>
              <a:t>注意</a:t>
            </a:r>
            <a:r>
              <a:rPr lang="en-US" altLang="ja-JP" sz="1000" dirty="0">
                <a:solidFill>
                  <a:schemeClr val="bg1"/>
                </a:solidFill>
                <a:latin typeface="メイリオ" panose="020B0604030504040204" pitchFamily="50" charset="-128"/>
                <a:ea typeface="メイリオ" panose="020B0604030504040204" pitchFamily="50" charset="-128"/>
              </a:rPr>
              <a:t>】</a:t>
            </a:r>
          </a:p>
          <a:p>
            <a:pPr algn="ctr" eaLnBrk="1" hangingPunct="1">
              <a:spcBef>
                <a:spcPct val="0"/>
              </a:spcBef>
              <a:buFontTx/>
              <a:buNone/>
            </a:pPr>
            <a:r>
              <a:rPr lang="ja-JP" altLang="en-US" sz="1000" dirty="0">
                <a:solidFill>
                  <a:schemeClr val="bg1"/>
                </a:solidFill>
                <a:latin typeface="メイリオ" panose="020B0604030504040204" pitchFamily="50" charset="-128"/>
                <a:ea typeface="メイリオ" panose="020B0604030504040204" pitchFamily="50" charset="-128"/>
              </a:rPr>
              <a:t>ここでの記載内容は参考例であり、</a:t>
            </a:r>
            <a:endParaRPr lang="en-US" altLang="ja-JP" sz="1000" dirty="0">
              <a:solidFill>
                <a:schemeClr val="bg1"/>
              </a:solidFill>
              <a:latin typeface="メイリオ" panose="020B0604030504040204" pitchFamily="50" charset="-128"/>
              <a:ea typeface="メイリオ" panose="020B0604030504040204" pitchFamily="50" charset="-128"/>
            </a:endParaRPr>
          </a:p>
          <a:p>
            <a:pPr algn="ctr" eaLnBrk="1" hangingPunct="1">
              <a:spcBef>
                <a:spcPct val="0"/>
              </a:spcBef>
              <a:buFontTx/>
              <a:buNone/>
            </a:pPr>
            <a:r>
              <a:rPr lang="ja-JP" altLang="en-US" sz="1000" dirty="0">
                <a:solidFill>
                  <a:schemeClr val="bg1"/>
                </a:solidFill>
                <a:latin typeface="メイリオ" panose="020B0604030504040204" pitchFamily="50" charset="-128"/>
                <a:ea typeface="メイリオ" panose="020B0604030504040204" pitchFamily="50" charset="-128"/>
              </a:rPr>
              <a:t>実際の審査での了承を保証するものではありません</a:t>
            </a:r>
          </a:p>
        </p:txBody>
      </p:sp>
      <p:sp>
        <p:nvSpPr>
          <p:cNvPr id="2" name="テキスト ボックス 1">
            <a:extLst>
              <a:ext uri="{FF2B5EF4-FFF2-40B4-BE49-F238E27FC236}">
                <a16:creationId xmlns:a16="http://schemas.microsoft.com/office/drawing/2014/main" id="{A3FDE07C-DBF2-C6A4-492A-85A85F74D0EE}"/>
              </a:ext>
            </a:extLst>
          </p:cNvPr>
          <p:cNvSpPr txBox="1"/>
          <p:nvPr/>
        </p:nvSpPr>
        <p:spPr>
          <a:xfrm>
            <a:off x="539552" y="836711"/>
            <a:ext cx="8352928" cy="5936343"/>
          </a:xfrm>
          <a:prstGeom prst="rect">
            <a:avLst/>
          </a:prstGeom>
          <a:noFill/>
        </p:spPr>
        <p:txBody>
          <a:bodyPr wrap="square" rtlCol="0">
            <a:noAutofit/>
          </a:bodyPr>
          <a:lstStyle/>
          <a:p>
            <a:pPr marL="285750" indent="-285750">
              <a:lnSpc>
                <a:spcPct val="150000"/>
              </a:lnSpc>
              <a:buFont typeface="Wingdings" panose="05000000000000000000" pitchFamily="2" charset="2"/>
              <a:buChar char="p"/>
            </a:pPr>
            <a:r>
              <a:rPr kumimoji="1" lang="ja-JP" altLang="en-US" sz="1600" dirty="0">
                <a:solidFill>
                  <a:schemeClr val="bg2">
                    <a:lumMod val="10000"/>
                  </a:schemeClr>
                </a:solidFill>
                <a:latin typeface="メイリオ" panose="020B0604030504040204" pitchFamily="50" charset="-128"/>
                <a:ea typeface="メイリオ" panose="020B0604030504040204" pitchFamily="50" charset="-128"/>
              </a:rPr>
              <a:t>外部委託先である●●株式会社に難病等データを搬送し、集計表を作成する。</a:t>
            </a:r>
          </a:p>
          <a:p>
            <a:pPr marL="285750" indent="-285750">
              <a:lnSpc>
                <a:spcPct val="150000"/>
              </a:lnSpc>
              <a:buFont typeface="Wingdings" panose="05000000000000000000" pitchFamily="2" charset="2"/>
              <a:buChar char="p"/>
            </a:pPr>
            <a:r>
              <a:rPr kumimoji="1" lang="ja-JP" altLang="en-US" sz="1600" dirty="0">
                <a:solidFill>
                  <a:schemeClr val="bg2">
                    <a:lumMod val="10000"/>
                  </a:schemeClr>
                </a:solidFill>
                <a:latin typeface="メイリオ" panose="020B0604030504040204" pitchFamily="50" charset="-128"/>
                <a:ea typeface="メイリオ" panose="020B0604030504040204" pitchFamily="50" charset="-128"/>
              </a:rPr>
              <a:t>難病等データは、承諾された取扱者のみが利用する。</a:t>
            </a:r>
          </a:p>
          <a:p>
            <a:pPr marL="285750" indent="-285750">
              <a:lnSpc>
                <a:spcPct val="150000"/>
              </a:lnSpc>
              <a:buFont typeface="Wingdings" panose="05000000000000000000" pitchFamily="2" charset="2"/>
              <a:buChar char="p"/>
            </a:pPr>
            <a:r>
              <a:rPr kumimoji="1" lang="ja-JP" altLang="en-US" sz="1600" dirty="0">
                <a:solidFill>
                  <a:schemeClr val="bg2">
                    <a:lumMod val="10000"/>
                  </a:schemeClr>
                </a:solidFill>
                <a:latin typeface="メイリオ" panose="020B0604030504040204" pitchFamily="50" charset="-128"/>
                <a:ea typeface="メイリオ" panose="020B0604030504040204" pitchFamily="50" charset="-128"/>
              </a:rPr>
              <a:t>厚生労働省健康・生活衛生局より提供を受けた難病等データは取扱者のみが利用できる閉域環境サーバに保存する。</a:t>
            </a:r>
          </a:p>
          <a:p>
            <a:pPr marL="285750" indent="-285750">
              <a:lnSpc>
                <a:spcPct val="150000"/>
              </a:lnSpc>
              <a:buFont typeface="Wingdings" panose="05000000000000000000" pitchFamily="2" charset="2"/>
              <a:buChar char="p"/>
            </a:pPr>
            <a:r>
              <a:rPr kumimoji="1" lang="ja-JP" altLang="en-US" sz="1600" dirty="0">
                <a:solidFill>
                  <a:schemeClr val="bg2">
                    <a:lumMod val="10000"/>
                  </a:schemeClr>
                </a:solidFill>
                <a:latin typeface="メイリオ" panose="020B0604030504040204" pitchFamily="50" charset="-128"/>
                <a:ea typeface="メイリオ" panose="020B0604030504040204" pitchFamily="50" charset="-128"/>
              </a:rPr>
              <a:t>サーバから一部のデータを切り出して台帳管理しているパスワード設定済みの外付け</a:t>
            </a:r>
            <a:r>
              <a:rPr kumimoji="1" lang="en-US" altLang="ja-JP" sz="1600" dirty="0">
                <a:solidFill>
                  <a:schemeClr val="bg2">
                    <a:lumMod val="10000"/>
                  </a:schemeClr>
                </a:solidFill>
                <a:latin typeface="メイリオ" panose="020B0604030504040204" pitchFamily="50" charset="-128"/>
                <a:ea typeface="メイリオ" panose="020B0604030504040204" pitchFamily="50" charset="-128"/>
              </a:rPr>
              <a:t>HDD</a:t>
            </a:r>
            <a:r>
              <a:rPr kumimoji="1" lang="ja-JP" altLang="en-US" sz="1600" dirty="0">
                <a:solidFill>
                  <a:schemeClr val="bg2">
                    <a:lumMod val="10000"/>
                  </a:schemeClr>
                </a:solidFill>
                <a:latin typeface="メイリオ" panose="020B0604030504040204" pitchFamily="50" charset="-128"/>
                <a:ea typeface="メイリオ" panose="020B0604030504040204" pitchFamily="50" charset="-128"/>
              </a:rPr>
              <a:t>で研究室の端末に複写し、分析を行う。</a:t>
            </a:r>
          </a:p>
          <a:p>
            <a:pPr marL="285750" indent="-285750">
              <a:lnSpc>
                <a:spcPct val="150000"/>
              </a:lnSpc>
              <a:buFont typeface="Wingdings" panose="05000000000000000000" pitchFamily="2" charset="2"/>
              <a:buChar char="p"/>
            </a:pPr>
            <a:r>
              <a:rPr kumimoji="1" lang="ja-JP" altLang="en-US" sz="1600" dirty="0">
                <a:solidFill>
                  <a:schemeClr val="bg2">
                    <a:lumMod val="10000"/>
                  </a:schemeClr>
                </a:solidFill>
                <a:latin typeface="メイリオ" panose="020B0604030504040204" pitchFamily="50" charset="-128"/>
                <a:ea typeface="メイリオ" panose="020B0604030504040204" pitchFamily="50" charset="-128"/>
              </a:rPr>
              <a:t>利用場所への入退室は許可された人物のみ可能とする。</a:t>
            </a:r>
          </a:p>
          <a:p>
            <a:pPr marL="285750" indent="-285750">
              <a:lnSpc>
                <a:spcPct val="150000"/>
              </a:lnSpc>
              <a:buFont typeface="Wingdings" panose="05000000000000000000" pitchFamily="2" charset="2"/>
              <a:buChar char="p"/>
            </a:pPr>
            <a:r>
              <a:rPr kumimoji="1" lang="ja-JP" altLang="en-US" sz="1600" dirty="0">
                <a:solidFill>
                  <a:schemeClr val="bg2">
                    <a:lumMod val="10000"/>
                  </a:schemeClr>
                </a:solidFill>
                <a:latin typeface="メイリオ" panose="020B0604030504040204" pitchFamily="50" charset="-128"/>
                <a:ea typeface="メイリオ" panose="020B0604030504040204" pitchFamily="50" charset="-128"/>
              </a:rPr>
              <a:t>利用場所間で中間生成物をやり取りする際は、台帳管理している暗号化機能付きの外付け</a:t>
            </a:r>
            <a:r>
              <a:rPr kumimoji="1" lang="en-US" altLang="ja-JP" sz="1600" dirty="0">
                <a:solidFill>
                  <a:schemeClr val="bg2">
                    <a:lumMod val="10000"/>
                  </a:schemeClr>
                </a:solidFill>
                <a:latin typeface="メイリオ" panose="020B0604030504040204" pitchFamily="50" charset="-128"/>
                <a:ea typeface="メイリオ" panose="020B0604030504040204" pitchFamily="50" charset="-128"/>
              </a:rPr>
              <a:t>HDD</a:t>
            </a:r>
            <a:r>
              <a:rPr kumimoji="1" lang="ja-JP" altLang="en-US" sz="1600" dirty="0">
                <a:solidFill>
                  <a:schemeClr val="bg2">
                    <a:lumMod val="10000"/>
                  </a:schemeClr>
                </a:solidFill>
                <a:latin typeface="メイリオ" panose="020B0604030504040204" pitchFamily="50" charset="-128"/>
                <a:ea typeface="メイリオ" panose="020B0604030504040204" pitchFamily="50" charset="-128"/>
              </a:rPr>
              <a:t>を用いる。</a:t>
            </a:r>
          </a:p>
          <a:p>
            <a:pPr marL="285750" indent="-285750">
              <a:lnSpc>
                <a:spcPct val="150000"/>
              </a:lnSpc>
              <a:buFont typeface="Wingdings" panose="05000000000000000000" pitchFamily="2" charset="2"/>
              <a:buChar char="p"/>
            </a:pPr>
            <a:r>
              <a:rPr kumimoji="1" lang="ja-JP" altLang="en-US" sz="1600" dirty="0">
                <a:solidFill>
                  <a:schemeClr val="bg2">
                    <a:lumMod val="10000"/>
                  </a:schemeClr>
                </a:solidFill>
                <a:latin typeface="メイリオ" panose="020B0604030504040204" pitchFamily="50" charset="-128"/>
                <a:ea typeface="メイリオ" panose="020B0604030504040204" pitchFamily="50" charset="-128"/>
              </a:rPr>
              <a:t>紙媒体の中間生成物、及び電子媒体の中間生成物を格納した記憶媒体は、利用場所にて施錠管理を行う。</a:t>
            </a:r>
          </a:p>
          <a:p>
            <a:pPr marL="285750" indent="-285750">
              <a:lnSpc>
                <a:spcPct val="150000"/>
              </a:lnSpc>
              <a:buFont typeface="Wingdings" panose="05000000000000000000" pitchFamily="2" charset="2"/>
              <a:buChar char="p"/>
            </a:pPr>
            <a:r>
              <a:rPr kumimoji="1" lang="ja-JP" altLang="en-US" sz="1600" dirty="0">
                <a:solidFill>
                  <a:schemeClr val="bg2">
                    <a:lumMod val="10000"/>
                  </a:schemeClr>
                </a:solidFill>
                <a:latin typeface="メイリオ" panose="020B0604030504040204" pitchFamily="50" charset="-128"/>
                <a:ea typeface="メイリオ" panose="020B0604030504040204" pitchFamily="50" charset="-128"/>
              </a:rPr>
              <a:t>難病等データを保存するサーバや端末は外部ネットワーク（インターネット、学内</a:t>
            </a:r>
            <a:r>
              <a:rPr kumimoji="1" lang="en-US" altLang="ja-JP" sz="1600" dirty="0">
                <a:solidFill>
                  <a:schemeClr val="bg2">
                    <a:lumMod val="10000"/>
                  </a:schemeClr>
                </a:solidFill>
                <a:latin typeface="メイリオ" panose="020B0604030504040204" pitchFamily="50" charset="-128"/>
                <a:ea typeface="メイリオ" panose="020B0604030504040204" pitchFamily="50" charset="-128"/>
              </a:rPr>
              <a:t>LAN</a:t>
            </a:r>
            <a:r>
              <a:rPr kumimoji="1" lang="ja-JP" altLang="en-US" sz="1600" dirty="0">
                <a:solidFill>
                  <a:schemeClr val="bg2">
                    <a:lumMod val="10000"/>
                  </a:schemeClr>
                </a:solidFill>
                <a:latin typeface="メイリオ" panose="020B0604030504040204" pitchFamily="50" charset="-128"/>
                <a:ea typeface="メイリオ" panose="020B0604030504040204" pitchFamily="50" charset="-128"/>
              </a:rPr>
              <a:t>、院内</a:t>
            </a:r>
            <a:r>
              <a:rPr kumimoji="1" lang="en-US" altLang="ja-JP" sz="1600" dirty="0">
                <a:solidFill>
                  <a:schemeClr val="bg2">
                    <a:lumMod val="10000"/>
                  </a:schemeClr>
                </a:solidFill>
                <a:latin typeface="メイリオ" panose="020B0604030504040204" pitchFamily="50" charset="-128"/>
                <a:ea typeface="メイリオ" panose="020B0604030504040204" pitchFamily="50" charset="-128"/>
              </a:rPr>
              <a:t>LAN</a:t>
            </a:r>
            <a:r>
              <a:rPr kumimoji="1" lang="ja-JP" altLang="en-US" sz="1600" dirty="0">
                <a:solidFill>
                  <a:schemeClr val="bg2">
                    <a:lumMod val="10000"/>
                  </a:schemeClr>
                </a:solidFill>
                <a:latin typeface="メイリオ" panose="020B0604030504040204" pitchFamily="50" charset="-128"/>
                <a:ea typeface="メイリオ" panose="020B0604030504040204" pitchFamily="50" charset="-128"/>
              </a:rPr>
              <a:t>等を含む）へは一切接続しない。ただし、公表物確認を目的とした場合を除く。公表物確認は、</a:t>
            </a:r>
            <a:r>
              <a:rPr kumimoji="1" lang="en-US" altLang="ja-JP" sz="1600" dirty="0">
                <a:solidFill>
                  <a:schemeClr val="bg2">
                    <a:lumMod val="10000"/>
                  </a:schemeClr>
                </a:solidFill>
                <a:latin typeface="メイリオ" panose="020B0604030504040204" pitchFamily="50" charset="-128"/>
                <a:ea typeface="メイリオ" panose="020B0604030504040204" pitchFamily="50" charset="-128"/>
              </a:rPr>
              <a:t>ZIP</a:t>
            </a:r>
            <a:r>
              <a:rPr kumimoji="1" lang="ja-JP" altLang="en-US" sz="1600" dirty="0">
                <a:solidFill>
                  <a:schemeClr val="bg2">
                    <a:lumMod val="10000"/>
                  </a:schemeClr>
                </a:solidFill>
                <a:latin typeface="メイリオ" panose="020B0604030504040204" pitchFamily="50" charset="-128"/>
                <a:ea typeface="メイリオ" panose="020B0604030504040204" pitchFamily="50" charset="-128"/>
              </a:rPr>
              <a:t>ファイルにして、取扱者がメールで行う。</a:t>
            </a:r>
          </a:p>
          <a:p>
            <a:pPr marL="285750" indent="-285750">
              <a:lnSpc>
                <a:spcPct val="150000"/>
              </a:lnSpc>
              <a:buFont typeface="Wingdings" panose="05000000000000000000" pitchFamily="2" charset="2"/>
              <a:buChar char="p"/>
            </a:pPr>
            <a:r>
              <a:rPr kumimoji="1" lang="ja-JP" altLang="en-US" sz="1600" dirty="0">
                <a:solidFill>
                  <a:schemeClr val="bg2">
                    <a:lumMod val="10000"/>
                  </a:schemeClr>
                </a:solidFill>
                <a:latin typeface="メイリオ" panose="020B0604030504040204" pitchFamily="50" charset="-128"/>
                <a:ea typeface="メイリオ" panose="020B0604030504040204" pitchFamily="50" charset="-128"/>
              </a:rPr>
              <a:t>研究終了後は、公表審査を通過した成果物以外の全てのデータを、専用のデータ消去ソフトおよび細断により完全削除する。</a:t>
            </a:r>
          </a:p>
        </p:txBody>
      </p:sp>
    </p:spTree>
    <p:extLst>
      <p:ext uri="{BB962C8B-B14F-4D97-AF65-F5344CB8AC3E}">
        <p14:creationId xmlns:p14="http://schemas.microsoft.com/office/powerpoint/2010/main" val="219081396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2045204-f19e-41f9-bda2-d5f70e0e46ab" xsi:nil="true"/>
    <lcf76f155ced4ddcb4097134ff3c332f xmlns="8faa9ab4-370c-48e4-bc2a-49f93ea85989">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4F93B69C08607141BA372D0ABBCC4D0D" ma:contentTypeVersion="18" ma:contentTypeDescription="新しいドキュメントを作成します。" ma:contentTypeScope="" ma:versionID="7cb0412f0a0c791c6520c4a804e0760d">
  <xsd:schema xmlns:xsd="http://www.w3.org/2001/XMLSchema" xmlns:xs="http://www.w3.org/2001/XMLSchema" xmlns:p="http://schemas.microsoft.com/office/2006/metadata/properties" xmlns:ns2="8faa9ab4-370c-48e4-bc2a-49f93ea85989" xmlns:ns3="12045204-f19e-41f9-bda2-d5f70e0e46ab" targetNamespace="http://schemas.microsoft.com/office/2006/metadata/properties" ma:root="true" ma:fieldsID="b26bb939cdc88ca2a27409ee5c28344c" ns2:_="" ns3:_="">
    <xsd:import namespace="8faa9ab4-370c-48e4-bc2a-49f93ea85989"/>
    <xsd:import namespace="12045204-f19e-41f9-bda2-d5f70e0e46a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DateTaken" minOccurs="0"/>
                <xsd:element ref="ns2:MediaServiceLocation" minOccurs="0"/>
                <xsd:element ref="ns2:MediaServiceObjectDetectorVersion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faa9ab4-370c-48e4-bc2a-49f93ea8598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9dd84382-b38c-4eba-b7c2-4a66a077defb" ma:termSetId="09814cd3-568e-fe90-9814-8d621ff8fb84" ma:anchorId="fba54fb3-c3e1-fe81-a776-ca4b69148c4d" ma:open="true" ma:isKeyword="false">
      <xsd:complexType>
        <xsd:sequence>
          <xsd:element ref="pc:Terms" minOccurs="0" maxOccurs="1"/>
        </xsd:sequence>
      </xsd:complexType>
    </xsd:element>
    <xsd:element name="MediaServiceDateTaken" ma:index="19" nillable="true" ma:displayName="MediaServiceDateTaken" ma:description="" ma:hidden="true" ma:indexed="true" ma:internalName="MediaServiceDateTaken" ma:readOnly="true">
      <xsd:simpleType>
        <xsd:restriction base="dms:Text"/>
      </xsd:simpleType>
    </xsd:element>
    <xsd:element name="MediaServiceLocation" ma:index="20" nillable="true" ma:displayName="Location" ma:description="" ma:indexed="true"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2045204-f19e-41f9-bda2-d5f70e0e46ab"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084a7c73-c0f7-4688-806d-29aaa362e5db}" ma:internalName="TaxCatchAll" ma:showField="CatchAllData" ma:web="12045204-f19e-41f9-bda2-d5f70e0e46ab">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A47239B-4889-435D-B8D8-878E861F211D}">
  <ds:schemaRefs>
    <ds:schemaRef ds:uri="http://schemas.microsoft.com/office/2006/metadata/properties"/>
    <ds:schemaRef ds:uri="http://schemas.microsoft.com/office/infopath/2007/PartnerControls"/>
    <ds:schemaRef ds:uri="12045204-f19e-41f9-bda2-d5f70e0e46ab"/>
    <ds:schemaRef ds:uri="8faa9ab4-370c-48e4-bc2a-49f93ea85989"/>
  </ds:schemaRefs>
</ds:datastoreItem>
</file>

<file path=customXml/itemProps2.xml><?xml version="1.0" encoding="utf-8"?>
<ds:datastoreItem xmlns:ds="http://schemas.openxmlformats.org/officeDocument/2006/customXml" ds:itemID="{626934DE-41DA-469F-943F-2C42FDBF954F}">
  <ds:schemaRefs>
    <ds:schemaRef ds:uri="http://schemas.microsoft.com/sharepoint/v3/contenttype/forms"/>
  </ds:schemaRefs>
</ds:datastoreItem>
</file>

<file path=customXml/itemProps3.xml><?xml version="1.0" encoding="utf-8"?>
<ds:datastoreItem xmlns:ds="http://schemas.openxmlformats.org/officeDocument/2006/customXml" ds:itemID="{87D38AED-99E6-4A60-966A-36A7EE6B6F7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faa9ab4-370c-48e4-bc2a-49f93ea85989"/>
    <ds:schemaRef ds:uri="12045204-f19e-41f9-bda2-d5f70e0e46a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734</Words>
  <Application>Microsoft Office PowerPoint</Application>
  <PresentationFormat>画面に合わせる (4:3)</PresentationFormat>
  <Paragraphs>123</Paragraphs>
  <Slides>4</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vt:i4>
      </vt:variant>
    </vt:vector>
  </HeadingPairs>
  <TitlesOfParts>
    <vt:vector size="10" baseType="lpstr">
      <vt:lpstr>BIZ UDPゴシック</vt:lpstr>
      <vt:lpstr>メイリオ</vt:lpstr>
      <vt:lpstr>Arial</vt:lpstr>
      <vt:lpstr>Calibri</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2024-09-18T07:17:47Z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0x0101004F93B69C08607141BA372D0ABBCC4D0D</vt:lpwstr>
  </property>
</Properties>
</file>