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9" r:id="rId4"/>
    <p:sldId id="258" r:id="rId5"/>
    <p:sldId id="286" r:id="rId6"/>
    <p:sldId id="259" r:id="rId7"/>
    <p:sldId id="260" r:id="rId8"/>
    <p:sldId id="282" r:id="rId9"/>
    <p:sldId id="283" r:id="rId10"/>
    <p:sldId id="287" r:id="rId11"/>
    <p:sldId id="284" r:id="rId12"/>
    <p:sldId id="267" r:id="rId13"/>
    <p:sldId id="277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799" autoAdjust="0"/>
  </p:normalViewPr>
  <p:slideViewPr>
    <p:cSldViewPr snapToGrid="0">
      <p:cViewPr varScale="1">
        <p:scale>
          <a:sx n="82" d="100"/>
          <a:sy n="82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「娘さんとこの患者に、どのように対応しますか？」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0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3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「民生委員にどのように回答し、どのように行動しますか？」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</a:t>
            </a:r>
            <a:r>
              <a:rPr kumimoji="1" lang="ja-JP" altLang="en-US"/>
              <a:t>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36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在宅医療を提供する診療所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シミュレーション訓練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（地震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723900" lvl="1" indent="-26670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「うちの父と連絡が取れません。診療所  の先生や看護師さん、早く見に行ってください！」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08038" lvl="1" indent="-350838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被災の大きい地帯に住み、現在、連絡がつかない患者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歳）の娘さん（遠方に在住）から、診療所の緊急連絡先に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が入った。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" name="Picture 2" descr="無料イラスト 独居老人 おじいさん">
            <a:extLst>
              <a:ext uri="{FF2B5EF4-FFF2-40B4-BE49-F238E27FC236}">
                <a16:creationId xmlns:a16="http://schemas.microsoft.com/office/drawing/2014/main" id="{83885610-D54D-6CF6-9AA3-61B0739F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2" y="2229394"/>
            <a:ext cx="4790572" cy="4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907909"/>
            <a:ext cx="662322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患者の家族から診療所の携帯にショートメール（</a:t>
            </a:r>
            <a:r>
              <a:rPr kumimoji="1" lang="en-US" altLang="ja-JP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SMS)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で連絡あり</a:t>
            </a: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「土砂が家の周りを覆って、ドアも窓も　開きません。どうしたらいいでしょうか？消防や警察や市役所に電話したくても電話が繋がりません。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そして停電中です。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人工呼吸器の予備電源</a:t>
            </a: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が足りるか不安です。」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48AA6D-FC2F-B16E-4763-7F67D578903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CB36DB-C0A9-0F47-FB34-F4B97B6C3CD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5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960A1FD6-E705-0461-FFA6-B2BBE0D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847212"/>
            <a:ext cx="498073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81" y="374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507357"/>
            <a:ext cx="7092908" cy="4941999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スタッフの半分以上が自宅の半倒壊以上の被害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保育園、幼稚園、学校がしばらくの休園、休校の方針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により、出勤が難しいスタッフも複数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医師の８割が出勤できない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人出勤可能、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　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１人出勤可能、ソロ＝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割の時間のみ））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・患者の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は大きな被災なしで在宅療養継続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は避難所へ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ECD09F-29CD-F379-7284-6B5E92972799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EADD40-D228-F23D-A278-2D331B72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4" y="1507357"/>
            <a:ext cx="4558407" cy="39935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DAFD4-3F89-0497-4A3D-F449BA2DAEFD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624418"/>
            <a:ext cx="1029779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前震、本震の対応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利用者・住民への個別対応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4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本シミュレーション訓練キットは、地震想定の以下のステージに対応するものです。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89310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0B27D-F7AE-E573-2102-3D656CB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496086"/>
            <a:ext cx="10987216" cy="435133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患者宅に向かっている運転中に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l">
              <a:buNone/>
            </a:pP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大きく揺れた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</a:t>
            </a:r>
            <a:r>
              <a:rPr lang="en-US" altLang="ja-JP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津波の心配なし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02BA81-BE0A-A886-A30E-1F8424D1D4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B7BD8-A3C8-CFC1-40EF-35AFF210CA29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6" name="Picture 2" descr="大地震イラスト／無料イラストなら「イラストAC」">
            <a:extLst>
              <a:ext uri="{FF2B5EF4-FFF2-40B4-BE49-F238E27FC236}">
                <a16:creationId xmlns:a16="http://schemas.microsoft.com/office/drawing/2014/main" id="{FE97E64F-C954-92C2-27E5-1F5D7CA3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234450"/>
            <a:ext cx="4857265" cy="3752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68" y="1478671"/>
            <a:ext cx="1104855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先程の揺れは前震の可能性がある（今後、本震があるかもしれない）との報道が続いている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スタッフと患者全員の無事は確認できた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自治体からは、本震に備えて避難所の　　　　　　　　　　　　　　　設営もされ、高齢者は早めの避難をする　　　　　　　　　　　　　　ようにアナウンスされている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2050" name="Picture 2" descr="いぢちひろゆきの防災「無料」イラスト｜いぢちひろゆき.net">
            <a:extLst>
              <a:ext uri="{FF2B5EF4-FFF2-40B4-BE49-F238E27FC236}">
                <a16:creationId xmlns:a16="http://schemas.microsoft.com/office/drawing/2014/main" id="{C074C329-E748-6507-4D34-5AEB6FD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2889703"/>
            <a:ext cx="4577542" cy="3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22" y="1355363"/>
            <a:ext cx="10735491" cy="48740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震度６強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津波が来た地域もあり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電話は繋がらない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スタッフ全員、訪問に出ている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自機関および自宅周りのハザードマップ、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２の自機関の建物等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のアセスメントを参考に、最悪の事態を想定してください。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3076" name="Picture 4" descr="地震の無料イラスト | フリーイラスト素材集 ジャパクリップ">
            <a:extLst>
              <a:ext uri="{FF2B5EF4-FFF2-40B4-BE49-F238E27FC236}">
                <a16:creationId xmlns:a16="http://schemas.microsoft.com/office/drawing/2014/main" id="{250D8639-A919-588C-02AF-2E55AC69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68" y="1475071"/>
            <a:ext cx="5939532" cy="36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-357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37" y="1407260"/>
            <a:ext cx="11762538" cy="5698317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広範囲の停電、断水が生じていることが分かった（自機関・訪問エリア含む）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固定電話は通じない</a:t>
            </a: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携帯電話は、通じるエリアと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通じないエリアあり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・診療所には、約半数のスタッフが訪問先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に車を置いて歩いて戻ってきた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（道路が倒壊してきたモノで塞がっていた）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・他のスタッフとは、まだ連絡が取れない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8747BA-47D5-B77F-F47F-2E3BC889661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F49BD1-BA67-3ABA-6191-C58331C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2" y="1995055"/>
            <a:ext cx="5502543" cy="45227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59823-1AC6-F289-F2B5-4F26CC89F35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CD92C-A9B3-0CA4-8AFF-1E8010B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79" y="984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21E08-525E-86AD-C2AF-2B432643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1577127"/>
            <a:ext cx="10515600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・市内の半分ほどのエリアに大きな被害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・診療所の入っているビルのオーナーに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「建物が倒壊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危険性があり、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危ないから早く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避難するように」と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言われた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・半分ほどの患者と、まだ連絡がつかない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BDAA0-3D3F-B8C3-FB73-40C0EA7DA465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0E7C5B-1D42-0D95-43C8-E7DDE1AFD0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" name="Picture 2" descr="阪神大震災 阪神・淡路大震災 教訓 阪神大震災の写真 災害画像">
            <a:extLst>
              <a:ext uri="{FF2B5EF4-FFF2-40B4-BE49-F238E27FC236}">
                <a16:creationId xmlns:a16="http://schemas.microsoft.com/office/drawing/2014/main" id="{81D248D5-968E-DAA8-40AC-D99862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13526"/>
            <a:ext cx="5196789" cy="4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「避難所がごった返している。調子の　悪い人やケガを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している人も大勢いる。お医者さんや看護師さん、ちょっと何人かで見に来てくれんか？」と、民生委員が診療所に頼みにきた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3074" name="Picture 2" descr="地震災害 画像">
            <a:extLst>
              <a:ext uri="{FF2B5EF4-FFF2-40B4-BE49-F238E27FC236}">
                <a16:creationId xmlns:a16="http://schemas.microsoft.com/office/drawing/2014/main" id="{530EE10B-1CD7-FB57-BD09-6E5769B8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2193"/>
            <a:ext cx="4903733" cy="39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86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197864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スタッフ全員と連絡が取れ、無事が確認された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今現在、スタッフは約半数、診療所にいる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連絡が取れない患者が約１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ja-JP" altLang="en-US" sz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車はなんとか１台使える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309C5-0CB2-A98D-94B2-A0AD8191D6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C2BEF0-A850-88DD-0FC5-8E92078C59A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DA862F-30A4-67FA-35D1-0AEFC54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24" y="2718884"/>
            <a:ext cx="3349218" cy="3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ワイド画面</PresentationFormat>
  <Paragraphs>221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202X年12月10日（月）14:30</vt:lpstr>
      <vt:lpstr>202X年12月10日（月）16:00</vt:lpstr>
      <vt:lpstr>202X年12月11日（火）10:00</vt:lpstr>
      <vt:lpstr>202X年12月11日（火）10:30</vt:lpstr>
      <vt:lpstr>202X年12月11日（火）11:00</vt:lpstr>
      <vt:lpstr>202X年12月11日（火）11:30</vt:lpstr>
      <vt:lpstr>202X年12月11日（火）13:00</vt:lpstr>
      <vt:lpstr>202X年12月11日（火）14:00</vt:lpstr>
      <vt:lpstr>202X年12月11日（火）1４:30</vt:lpstr>
      <vt:lpstr>202X年12月11日（火）18:00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2024-06-10T09:09:37Z</dcterms:created>
  <dcterms:modified xsi:type="dcterms:W3CDTF">2024-06-10T09:09:56Z</dcterms:modified>
</cp:coreProperties>
</file>