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59" r:id="rId7"/>
    <p:sldId id="289" r:id="rId8"/>
    <p:sldId id="290" r:id="rId9"/>
    <p:sldId id="291" r:id="rId10"/>
    <p:sldId id="287" r:id="rId11"/>
    <p:sldId id="292" r:id="rId12"/>
    <p:sldId id="267" r:id="rId13"/>
    <p:sldId id="288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1215" autoAdjust="0"/>
  </p:normalViewPr>
  <p:slideViewPr>
    <p:cSldViewPr snapToGrid="0">
      <p:cViewPr varScale="1">
        <p:scale>
          <a:sx n="89" d="100"/>
          <a:sy n="8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「娘さんとこの利用者に、どのように対応しますか？」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1790-3455-4E22-B3A1-E9EA6BA636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「うちの父と連絡が取れません。看護師さん早く見に行ってください！」と、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被災の大きい地帯に住み、現在、連絡がつかない利用者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　（遠方に在住）から、訪問看護ステーションの緊急連絡先に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907909"/>
            <a:ext cx="662322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利用者の家族から訪問看護ステーションの携帯にショートメール（</a:t>
            </a:r>
            <a:r>
              <a:rPr kumimoji="1" lang="en-US" altLang="ja-JP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215831" cy="5461725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人規模なら１人出勤可能）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・利用者の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は大きな被災なしで在宅療養継続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（がん末、</a:t>
            </a:r>
            <a:r>
              <a:rPr lang="en-US" altLang="ja-JP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、高齢独居などの利用者が多い）　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は避難所へ、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1507357"/>
            <a:ext cx="4522112" cy="39935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利用者宅に向かっている運転中に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l">
              <a:buNone/>
            </a:pP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スタッフと利用者全員の無事は確認できた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68" y="1475071"/>
            <a:ext cx="5939532" cy="36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16" y="1407260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・ステーションには、約半数のナース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が訪問先に車を置いて歩いて戻ってきた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・他のスタッフとは、まだ連絡が取れない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10515600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・市内の半分ほどのエリアに大きな被害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・訪問看護ステーションが入っているビルの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オーナーに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「建物が倒壊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危険性があり、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危ないから早く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避難するように」と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言われた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・半分ほどの利用者と、まだ連絡がつかない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13526"/>
            <a:ext cx="5196789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している人も大勢いる。看護師さん、ちょっと何人かで見に来てくれんか？」と、民生委員が訪問看護　ステーションに頼みにきた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Ⅵ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197864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今現在、スタッフは約半数、訪問看護ステーションにいる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連絡が取れない利用者が約１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DA862F-30A4-67FA-35D1-0AEFC54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24" y="2718884"/>
            <a:ext cx="3349218" cy="3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Application>Microsoft Office PowerPoint</Application>
  <PresentationFormat>ワイド画面</PresentationFormat>
  <Paragraphs>221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202X年12月11日（火）10:30</vt:lpstr>
      <vt:lpstr>202X年12月11日（火）11:00</vt:lpstr>
      <vt:lpstr>202X年12月11日（火）11:30</vt:lpstr>
      <vt:lpstr>202X年12月11日（火）13:00</vt:lpstr>
      <vt:lpstr>202X年12月11日（火）14:00</vt:lpstr>
      <vt:lpstr>202X年12月11日（火）1４:30</vt:lpstr>
      <vt:lpstr>202X年12月11日（火）18:00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2023-06-21T04:32:47Z</dcterms:created>
  <dcterms:modified xsi:type="dcterms:W3CDTF">2023-06-21T04:32:54Z</dcterms:modified>
</cp:coreProperties>
</file>