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486594"/>
            <a:ext cx="430907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１．中心静脈栄養が不要になった場合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２．中心静脈からの輸液、投薬が不要になった</a:t>
            </a:r>
            <a:r>
              <a:rPr lang="ja-JP" altLang="en-US" sz="1200" dirty="0" smtClean="0">
                <a:solidFill>
                  <a:prstClr val="black"/>
                </a:solidFill>
              </a:rPr>
              <a:t>場合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300192"/>
            <a:ext cx="430907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7452320"/>
            <a:ext cx="430906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83804" y="123120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652771"/>
            <a:ext cx="430907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smtClean="0"/>
              <a:t>看護師に診療</a:t>
            </a:r>
            <a:r>
              <a:rPr lang="ja-JP" altLang="en-US" sz="1200" dirty="0" smtClean="0"/>
              <a:t>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□意識状態やバイタルサインに異常</a:t>
            </a:r>
            <a:r>
              <a:rPr lang="ja-JP" altLang="en-US" sz="1200" dirty="0" smtClean="0"/>
              <a:t>なし</a:t>
            </a:r>
            <a:endParaRPr lang="ja-JP" altLang="en-US" sz="1200" dirty="0"/>
          </a:p>
          <a:p>
            <a:r>
              <a:rPr lang="ja-JP" altLang="en-US" sz="1200" dirty="0"/>
              <a:t>□出血傾向が</a:t>
            </a:r>
            <a:r>
              <a:rPr lang="ja-JP" altLang="en-US" sz="1200" dirty="0" smtClean="0"/>
              <a:t>ない</a:t>
            </a:r>
            <a:endParaRPr lang="ja-JP" altLang="en-US" sz="1200" dirty="0"/>
          </a:p>
          <a:p>
            <a:r>
              <a:rPr lang="ja-JP" altLang="en-US" sz="1200" dirty="0"/>
              <a:t>□中心静脈カテーテル挿入創に感染が</a:t>
            </a:r>
            <a:r>
              <a:rPr lang="ja-JP" altLang="en-US" sz="1200" dirty="0" smtClean="0"/>
              <a:t>ない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85336" y="87759"/>
            <a:ext cx="2887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：中心静脈カテーテルの</a:t>
            </a:r>
            <a:r>
              <a:rPr lang="ja-JP" altLang="en-US" sz="1400" dirty="0" smtClean="0"/>
              <a:t>抜去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318247"/>
            <a:ext cx="430907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 smtClean="0"/>
              <a:t>中心</a:t>
            </a:r>
            <a:r>
              <a:rPr lang="ja-JP" altLang="en-US" sz="1200" dirty="0"/>
              <a:t>静脈カテーテルの</a:t>
            </a:r>
            <a:r>
              <a:rPr lang="ja-JP" altLang="en-US" sz="1200" dirty="0" smtClean="0"/>
              <a:t>抜去</a:t>
            </a:r>
            <a:endParaRPr lang="ja-JP" altLang="en-US" sz="1200" dirty="0"/>
          </a:p>
        </p:txBody>
      </p:sp>
      <p:sp>
        <p:nvSpPr>
          <p:cNvPr id="18" name="右矢印 17"/>
          <p:cNvSpPr/>
          <p:nvPr/>
        </p:nvSpPr>
        <p:spPr>
          <a:xfrm rot="5400000">
            <a:off x="2583804" y="384874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226476"/>
            <a:ext cx="430907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/>
              <a:t>□意識状態の悪化</a:t>
            </a:r>
          </a:p>
          <a:p>
            <a:pPr lvl="0"/>
            <a:r>
              <a:rPr lang="ja-JP" altLang="en-US" sz="1200" dirty="0"/>
              <a:t>□バイタルサインの悪化</a:t>
            </a:r>
          </a:p>
          <a:p>
            <a:pPr lvl="0"/>
            <a:r>
              <a:rPr lang="ja-JP" altLang="en-US" sz="1200" dirty="0"/>
              <a:t>□出血傾向</a:t>
            </a:r>
          </a:p>
          <a:p>
            <a:pPr lvl="0"/>
            <a:r>
              <a:rPr lang="ja-JP" altLang="en-US" sz="1200" dirty="0"/>
              <a:t>□中心静脈カテーテル挿入創の感染</a:t>
            </a:r>
          </a:p>
          <a:p>
            <a:pPr lvl="0"/>
            <a:r>
              <a:rPr lang="ja-JP" altLang="en-US" sz="1200" dirty="0"/>
              <a:t>□抜去後：　抜去したカテーテルの先端部の断裂</a:t>
            </a:r>
          </a:p>
          <a:p>
            <a:pPr lvl="0"/>
            <a:endParaRPr lang="ja-JP" altLang="en-US" sz="1200" dirty="0"/>
          </a:p>
          <a:p>
            <a:pPr lvl="0"/>
            <a:r>
              <a:rPr lang="ja-JP" altLang="en-US" sz="1200" dirty="0"/>
              <a:t>どれか一項目でも該当するものがあれば担当医に</a:t>
            </a:r>
            <a:r>
              <a:rPr lang="ja-JP" altLang="en-US" sz="1200" dirty="0" smtClean="0"/>
              <a:t>連絡</a:t>
            </a:r>
            <a:endParaRPr lang="ja-JP" altLang="en-US" sz="1200" dirty="0"/>
          </a:p>
        </p:txBody>
      </p:sp>
      <p:sp>
        <p:nvSpPr>
          <p:cNvPr id="23" name="右矢印 22"/>
          <p:cNvSpPr/>
          <p:nvPr/>
        </p:nvSpPr>
        <p:spPr>
          <a:xfrm rot="5400000">
            <a:off x="2583804" y="588620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83804" y="7045338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71603" y="5379246"/>
            <a:ext cx="585589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93198" y="5330180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26" name="右矢印 25"/>
          <p:cNvSpPr/>
          <p:nvPr/>
        </p:nvSpPr>
        <p:spPr>
          <a:xfrm>
            <a:off x="4941168" y="222697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197477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259632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1734071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2665230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2760080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2685276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218</Words>
  <PresentationFormat>画面に合わせる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