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2048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/>
              <a:t>１．</a:t>
            </a:r>
            <a:r>
              <a:rPr lang="ja-JP" altLang="ja-JP" sz="1200" dirty="0" smtClean="0"/>
              <a:t>術後</a:t>
            </a:r>
            <a:r>
              <a:rPr lang="ja-JP" altLang="ja-JP" sz="1200" dirty="0"/>
              <a:t>の腹腔ドレーンで</a:t>
            </a:r>
            <a:r>
              <a:rPr lang="ja-JP" altLang="ja-JP" sz="1200" dirty="0" smtClean="0"/>
              <a:t>ある</a:t>
            </a:r>
            <a:endParaRPr lang="ja-JP" altLang="ja-JP" sz="1200" dirty="0"/>
          </a:p>
          <a:p>
            <a:pPr lvl="0"/>
            <a:r>
              <a:rPr lang="ja-JP" altLang="en-US" sz="1200" dirty="0" smtClean="0"/>
              <a:t>２．</a:t>
            </a:r>
            <a:r>
              <a:rPr lang="ja-JP" altLang="ja-JP" sz="1200" dirty="0" smtClean="0"/>
              <a:t>バイタル</a:t>
            </a:r>
            <a:r>
              <a:rPr lang="ja-JP" altLang="ja-JP" sz="1200" dirty="0"/>
              <a:t>が安定して</a:t>
            </a:r>
            <a:r>
              <a:rPr lang="ja-JP" altLang="ja-JP" sz="1200" dirty="0" smtClean="0"/>
              <a:t>いる</a:t>
            </a:r>
            <a:endParaRPr lang="ja-JP" altLang="ja-JP" sz="1200" dirty="0"/>
          </a:p>
          <a:p>
            <a:pPr lvl="0"/>
            <a:r>
              <a:rPr lang="ja-JP" altLang="en-US" sz="1200" dirty="0" smtClean="0"/>
              <a:t>３．</a:t>
            </a:r>
            <a:r>
              <a:rPr lang="ja-JP" altLang="ja-JP" sz="1200" dirty="0" smtClean="0"/>
              <a:t>手術</a:t>
            </a:r>
            <a:r>
              <a:rPr lang="ja-JP" altLang="ja-JP" sz="1200" dirty="0"/>
              <a:t>後</a:t>
            </a:r>
            <a:r>
              <a:rPr lang="en-US" altLang="ja-JP" sz="1200" dirty="0"/>
              <a:t>3</a:t>
            </a:r>
            <a:r>
              <a:rPr lang="ja-JP" altLang="ja-JP" sz="1200" dirty="0"/>
              <a:t>日以上</a:t>
            </a:r>
            <a:r>
              <a:rPr lang="ja-JP" altLang="ja-JP" sz="1200"/>
              <a:t>経って</a:t>
            </a:r>
            <a:r>
              <a:rPr lang="ja-JP" altLang="ja-JP" sz="1200" smtClean="0"/>
              <a:t>いる</a:t>
            </a:r>
            <a:endParaRPr lang="ja-JP" altLang="ja-JP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548680" y="7022013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8246149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3804" y="158148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972161"/>
            <a:ext cx="43204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□排液の性状が漿液性で</a:t>
            </a:r>
            <a:r>
              <a:rPr lang="ja-JP" altLang="en-US" sz="1200" dirty="0" smtClean="0"/>
              <a:t>ある</a:t>
            </a:r>
            <a:endParaRPr lang="ja-JP" altLang="en-US" sz="1200" dirty="0"/>
          </a:p>
          <a:p>
            <a:r>
              <a:rPr lang="ja-JP" altLang="en-US" sz="1200" dirty="0"/>
              <a:t>□排液の量が減少</a:t>
            </a:r>
            <a:r>
              <a:rPr lang="ja-JP" altLang="en-US" sz="1200" dirty="0" smtClean="0"/>
              <a:t>した</a:t>
            </a:r>
            <a:endParaRPr lang="ja-JP" altLang="en-US" sz="1200" dirty="0"/>
          </a:p>
          <a:p>
            <a:r>
              <a:rPr lang="ja-JP" altLang="en-US" sz="1200" dirty="0"/>
              <a:t>□刺入部に出血，変色を</a:t>
            </a:r>
            <a:r>
              <a:rPr lang="ja-JP" altLang="en-US" sz="1200" dirty="0" smtClean="0"/>
              <a:t>認めない</a:t>
            </a:r>
            <a:endParaRPr lang="ja-JP" altLang="en-US" sz="1200" dirty="0"/>
          </a:p>
          <a:p>
            <a:r>
              <a:rPr lang="ja-JP" altLang="en-US" sz="1200" dirty="0"/>
              <a:t>□腹痛が増悪して</a:t>
            </a:r>
            <a:r>
              <a:rPr lang="ja-JP" altLang="en-US" sz="1200" dirty="0" smtClean="0"/>
              <a:t>いない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22545" y="87759"/>
            <a:ext cx="50129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：腹腔ドレーンの抜去（手術時に留置したドレーンの抜去）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707904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腹腔ドレーンの</a:t>
            </a:r>
            <a:r>
              <a:rPr lang="ja-JP" altLang="en-US" sz="1200" dirty="0" smtClean="0"/>
              <a:t>抜去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83804" y="430850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716016"/>
            <a:ext cx="432048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□排液の性状が漿液性でない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□排液量増加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□刺入部の出血・変色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□腹痛の増悪</a:t>
            </a: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どれか一項目でもあれば、下記の確認をして担当医に連絡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□排液の性状（血性</a:t>
            </a:r>
            <a:r>
              <a:rPr lang="ja-JP" altLang="en-US" sz="1200" dirty="0" smtClean="0">
                <a:solidFill>
                  <a:prstClr val="black"/>
                </a:solidFill>
              </a:rPr>
              <a:t>？消化</a:t>
            </a:r>
            <a:r>
              <a:rPr lang="ja-JP" altLang="en-US" sz="1200" dirty="0">
                <a:solidFill>
                  <a:prstClr val="black"/>
                </a:solidFill>
              </a:rPr>
              <a:t>液？）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□ドレーンの位置（深さ</a:t>
            </a:r>
            <a:r>
              <a:rPr lang="ja-JP" altLang="en-US" sz="1200" dirty="0" smtClean="0">
                <a:solidFill>
                  <a:prstClr val="black"/>
                </a:solidFill>
              </a:rPr>
              <a:t>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83804" y="661082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3804" y="780088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025594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5995977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65728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555776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54766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2094111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097278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3192128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117324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271</Words>
  <PresentationFormat>画面に合わせる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