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56" r:id="rId5"/>
    <p:sldId id="267" r:id="rId6"/>
    <p:sldId id="257" r:id="rId7"/>
    <p:sldId id="258" r:id="rId8"/>
    <p:sldId id="268" r:id="rId9"/>
    <p:sldId id="259" r:id="rId10"/>
    <p:sldId id="260" r:id="rId11"/>
    <p:sldId id="261" r:id="rId12"/>
    <p:sldId id="262" r:id="rId13"/>
    <p:sldId id="263" r:id="rId14"/>
    <p:sldId id="264" r:id="rId15"/>
    <p:sldId id="265" r:id="rId16"/>
    <p:sldId id="269" r:id="rId17"/>
  </p:sldIdLst>
  <p:sldSz cx="12192000" cy="6858000"/>
  <p:notesSz cx="7102475" cy="102330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58F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AAEC7F-5F40-4D2E-8184-34C70F5975FD}" v="2" dt="2025-03-24T03:04:03.12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30" autoAdjust="0"/>
    <p:restoredTop sz="88706" autoAdjust="0"/>
  </p:normalViewPr>
  <p:slideViewPr>
    <p:cSldViewPr snapToGrid="0">
      <p:cViewPr varScale="1">
        <p:scale>
          <a:sx n="100" d="100"/>
          <a:sy n="100" d="100"/>
        </p:scale>
        <p:origin x="762" y="90"/>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notesMasters/notesMaster1.xml" Type="http://schemas.openxmlformats.org/officeDocument/2006/relationships/notesMaster"/><Relationship Id="rId19" Target="presProps.xml" Type="http://schemas.openxmlformats.org/officeDocument/2006/relationships/presProps"/><Relationship Id="rId2" Target="../customXml/item2.xml" Type="http://schemas.openxmlformats.org/officeDocument/2006/relationships/customXml"/><Relationship Id="rId20" Target="viewProps.xml" Type="http://schemas.openxmlformats.org/officeDocument/2006/relationships/viewProps"/><Relationship Id="rId21" Target="theme/theme1.xml" Type="http://schemas.openxmlformats.org/officeDocument/2006/relationships/theme"/><Relationship Id="rId22" Target="tableStyles.xml" Type="http://schemas.openxmlformats.org/officeDocument/2006/relationships/tableStyles"/><Relationship Id="rId23" Target="changesInfos/changesInfo1.xml" Type="http://schemas.microsoft.com/office/2016/11/relationships/changesInfo"/><Relationship Id="rId24" Target="revisionInfo.xml" Type="http://schemas.microsoft.com/office/2015/10/relationships/revisionInfo"/><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小林 明弘(kobayashi-akihiro)" userId="f04f5e66-d29d-4e57-b7a4-b8b9c7ff9964" providerId="ADAL" clId="{43CF9603-7A2B-4341-B030-B8091B075957}"/>
    <pc:docChg chg="undo custSel addSld delSld modSld">
      <pc:chgData name="小林 明弘(kobayashi-akihiro)" userId="f04f5e66-d29d-4e57-b7a4-b8b9c7ff9964" providerId="ADAL" clId="{43CF9603-7A2B-4341-B030-B8091B075957}" dt="2025-02-14T06:28:36.807" v="879" actId="207"/>
      <pc:docMkLst>
        <pc:docMk/>
      </pc:docMkLst>
      <pc:sldChg chg="modSp mod">
        <pc:chgData name="小林 明弘(kobayashi-akihiro)" userId="f04f5e66-d29d-4e57-b7a4-b8b9c7ff9964" providerId="ADAL" clId="{43CF9603-7A2B-4341-B030-B8091B075957}" dt="2025-02-14T06:28:36.807" v="879" actId="207"/>
        <pc:sldMkLst>
          <pc:docMk/>
          <pc:sldMk cId="479322151" sldId="257"/>
        </pc:sldMkLst>
        <pc:spChg chg="mod">
          <ac:chgData name="小林 明弘(kobayashi-akihiro)" userId="f04f5e66-d29d-4e57-b7a4-b8b9c7ff9964" providerId="ADAL" clId="{43CF9603-7A2B-4341-B030-B8091B075957}" dt="2025-02-14T06:28:36.807" v="879" actId="207"/>
          <ac:spMkLst>
            <pc:docMk/>
            <pc:sldMk cId="479322151" sldId="257"/>
            <ac:spMk id="5" creationId="{58CF1DA3-BA81-FC59-D868-8C546796B42D}"/>
          </ac:spMkLst>
        </pc:spChg>
      </pc:sldChg>
      <pc:sldChg chg="addSp modSp">
        <pc:chgData name="小林 明弘(kobayashi-akihiro)" userId="f04f5e66-d29d-4e57-b7a4-b8b9c7ff9964" providerId="ADAL" clId="{43CF9603-7A2B-4341-B030-B8091B075957}" dt="2025-02-14T06:26:56.618" v="808"/>
        <pc:sldMkLst>
          <pc:docMk/>
          <pc:sldMk cId="4235162544" sldId="259"/>
        </pc:sldMkLst>
        <pc:spChg chg="add mod">
          <ac:chgData name="小林 明弘(kobayashi-akihiro)" userId="f04f5e66-d29d-4e57-b7a4-b8b9c7ff9964" providerId="ADAL" clId="{43CF9603-7A2B-4341-B030-B8091B075957}" dt="2025-02-14T06:26:56.618" v="808"/>
          <ac:spMkLst>
            <pc:docMk/>
            <pc:sldMk cId="4235162544" sldId="259"/>
            <ac:spMk id="14" creationId="{7CAD063E-7EE7-05BE-3BE7-765C717A66AE}"/>
          </ac:spMkLst>
        </pc:spChg>
      </pc:sldChg>
      <pc:sldChg chg="addSp modSp">
        <pc:chgData name="小林 明弘(kobayashi-akihiro)" userId="f04f5e66-d29d-4e57-b7a4-b8b9c7ff9964" providerId="ADAL" clId="{43CF9603-7A2B-4341-B030-B8091B075957}" dt="2025-02-14T06:27:06.790" v="811"/>
        <pc:sldMkLst>
          <pc:docMk/>
          <pc:sldMk cId="708750946" sldId="260"/>
        </pc:sldMkLst>
        <pc:spChg chg="add mod">
          <ac:chgData name="小林 明弘(kobayashi-akihiro)" userId="f04f5e66-d29d-4e57-b7a4-b8b9c7ff9964" providerId="ADAL" clId="{43CF9603-7A2B-4341-B030-B8091B075957}" dt="2025-02-14T06:27:06.790" v="811"/>
          <ac:spMkLst>
            <pc:docMk/>
            <pc:sldMk cId="708750946" sldId="260"/>
            <ac:spMk id="2" creationId="{3052CC2B-97FA-A63E-F370-77D758355D56}"/>
          </ac:spMkLst>
        </pc:spChg>
      </pc:sldChg>
      <pc:sldChg chg="addSp modSp">
        <pc:chgData name="小林 明弘(kobayashi-akihiro)" userId="f04f5e66-d29d-4e57-b7a4-b8b9c7ff9964" providerId="ADAL" clId="{43CF9603-7A2B-4341-B030-B8091B075957}" dt="2025-02-14T06:27:08" v="812"/>
        <pc:sldMkLst>
          <pc:docMk/>
          <pc:sldMk cId="3866040153" sldId="261"/>
        </pc:sldMkLst>
        <pc:spChg chg="add mod">
          <ac:chgData name="小林 明弘(kobayashi-akihiro)" userId="f04f5e66-d29d-4e57-b7a4-b8b9c7ff9964" providerId="ADAL" clId="{43CF9603-7A2B-4341-B030-B8091B075957}" dt="2025-02-14T06:27:08" v="812"/>
          <ac:spMkLst>
            <pc:docMk/>
            <pc:sldMk cId="3866040153" sldId="261"/>
            <ac:spMk id="2" creationId="{A7D86DF5-81F6-5AE9-B8EB-628BC1979718}"/>
          </ac:spMkLst>
        </pc:spChg>
      </pc:sldChg>
      <pc:sldChg chg="addSp modSp">
        <pc:chgData name="小林 明弘(kobayashi-akihiro)" userId="f04f5e66-d29d-4e57-b7a4-b8b9c7ff9964" providerId="ADAL" clId="{43CF9603-7A2B-4341-B030-B8091B075957}" dt="2025-02-14T06:27:09.377" v="813"/>
        <pc:sldMkLst>
          <pc:docMk/>
          <pc:sldMk cId="4200846650" sldId="262"/>
        </pc:sldMkLst>
        <pc:spChg chg="add mod">
          <ac:chgData name="小林 明弘(kobayashi-akihiro)" userId="f04f5e66-d29d-4e57-b7a4-b8b9c7ff9964" providerId="ADAL" clId="{43CF9603-7A2B-4341-B030-B8091B075957}" dt="2025-02-14T06:27:09.377" v="813"/>
          <ac:spMkLst>
            <pc:docMk/>
            <pc:sldMk cId="4200846650" sldId="262"/>
            <ac:spMk id="2" creationId="{73D8E7C7-D0CD-28E1-4F3D-CA884CF20279}"/>
          </ac:spMkLst>
        </pc:spChg>
      </pc:sldChg>
      <pc:sldChg chg="addSp modSp mod">
        <pc:chgData name="小林 明弘(kobayashi-akihiro)" userId="f04f5e66-d29d-4e57-b7a4-b8b9c7ff9964" providerId="ADAL" clId="{43CF9603-7A2B-4341-B030-B8091B075957}" dt="2025-02-14T06:27:55.768" v="874" actId="1076"/>
        <pc:sldMkLst>
          <pc:docMk/>
          <pc:sldMk cId="3896119703" sldId="263"/>
        </pc:sldMkLst>
        <pc:spChg chg="add mod">
          <ac:chgData name="小林 明弘(kobayashi-akihiro)" userId="f04f5e66-d29d-4e57-b7a4-b8b9c7ff9964" providerId="ADAL" clId="{43CF9603-7A2B-4341-B030-B8091B075957}" dt="2025-02-14T06:27:55.768" v="874" actId="1076"/>
          <ac:spMkLst>
            <pc:docMk/>
            <pc:sldMk cId="3896119703" sldId="263"/>
            <ac:spMk id="5" creationId="{18D6922C-CE90-F9BE-C555-3AC5883DD978}"/>
          </ac:spMkLst>
        </pc:spChg>
      </pc:sldChg>
      <pc:sldChg chg="addSp delSp modSp add mod">
        <pc:chgData name="小林 明弘(kobayashi-akihiro)" userId="f04f5e66-d29d-4e57-b7a4-b8b9c7ff9964" providerId="ADAL" clId="{43CF9603-7A2B-4341-B030-B8091B075957}" dt="2025-02-14T06:28:02.583" v="876" actId="1076"/>
        <pc:sldMkLst>
          <pc:docMk/>
          <pc:sldMk cId="3838379910" sldId="264"/>
        </pc:sldMkLst>
        <pc:spChg chg="del">
          <ac:chgData name="小林 明弘(kobayashi-akihiro)" userId="f04f5e66-d29d-4e57-b7a4-b8b9c7ff9964" providerId="ADAL" clId="{43CF9603-7A2B-4341-B030-B8091B075957}" dt="2025-02-14T06:06:39.617" v="25" actId="478"/>
          <ac:spMkLst>
            <pc:docMk/>
            <pc:sldMk cId="3838379910" sldId="264"/>
            <ac:spMk id="3" creationId="{01C8DA00-3EB8-391B-9439-BDF8494EB3F0}"/>
          </ac:spMkLst>
        </pc:spChg>
        <pc:spChg chg="mod">
          <ac:chgData name="小林 明弘(kobayashi-akihiro)" userId="f04f5e66-d29d-4e57-b7a4-b8b9c7ff9964" providerId="ADAL" clId="{43CF9603-7A2B-4341-B030-B8091B075957}" dt="2025-02-14T06:06:31.599" v="21"/>
          <ac:spMkLst>
            <pc:docMk/>
            <pc:sldMk cId="3838379910" sldId="264"/>
            <ac:spMk id="7" creationId="{1CD2D6FC-5438-71CF-507C-2882D0EE2901}"/>
          </ac:spMkLst>
        </pc:spChg>
        <pc:spChg chg="del">
          <ac:chgData name="小林 明弘(kobayashi-akihiro)" userId="f04f5e66-d29d-4e57-b7a4-b8b9c7ff9964" providerId="ADAL" clId="{43CF9603-7A2B-4341-B030-B8091B075957}" dt="2025-02-14T06:06:36.150" v="22" actId="478"/>
          <ac:spMkLst>
            <pc:docMk/>
            <pc:sldMk cId="3838379910" sldId="264"/>
            <ac:spMk id="8" creationId="{B4F1BEA8-67C5-47A0-F148-D748BA6F9843}"/>
          </ac:spMkLst>
        </pc:spChg>
        <pc:spChg chg="add del mod">
          <ac:chgData name="小林 明弘(kobayashi-akihiro)" userId="f04f5e66-d29d-4e57-b7a4-b8b9c7ff9964" providerId="ADAL" clId="{43CF9603-7A2B-4341-B030-B8091B075957}" dt="2025-02-14T06:07:47.765" v="30" actId="478"/>
          <ac:spMkLst>
            <pc:docMk/>
            <pc:sldMk cId="3838379910" sldId="264"/>
            <ac:spMk id="14" creationId="{F7432B77-C3C7-4E5F-A50E-1905789C449C}"/>
          </ac:spMkLst>
        </pc:spChg>
        <pc:spChg chg="add del mod">
          <ac:chgData name="小林 明弘(kobayashi-akihiro)" userId="f04f5e66-d29d-4e57-b7a4-b8b9c7ff9964" providerId="ADAL" clId="{43CF9603-7A2B-4341-B030-B8091B075957}" dt="2025-02-14T06:07:47.765" v="30" actId="478"/>
          <ac:spMkLst>
            <pc:docMk/>
            <pc:sldMk cId="3838379910" sldId="264"/>
            <ac:spMk id="15" creationId="{693349BB-48A0-4FF3-B40C-F12EC7A4731B}"/>
          </ac:spMkLst>
        </pc:spChg>
        <pc:spChg chg="add del mod">
          <ac:chgData name="小林 明弘(kobayashi-akihiro)" userId="f04f5e66-d29d-4e57-b7a4-b8b9c7ff9964" providerId="ADAL" clId="{43CF9603-7A2B-4341-B030-B8091B075957}" dt="2025-02-14T06:07:47.765" v="30" actId="478"/>
          <ac:spMkLst>
            <pc:docMk/>
            <pc:sldMk cId="3838379910" sldId="264"/>
            <ac:spMk id="16" creationId="{66327E6F-C5ED-4CFA-9305-1DA9417AC83D}"/>
          </ac:spMkLst>
        </pc:spChg>
        <pc:spChg chg="add del mod">
          <ac:chgData name="小林 明弘(kobayashi-akihiro)" userId="f04f5e66-d29d-4e57-b7a4-b8b9c7ff9964" providerId="ADAL" clId="{43CF9603-7A2B-4341-B030-B8091B075957}" dt="2025-02-14T06:07:47.765" v="30" actId="478"/>
          <ac:spMkLst>
            <pc:docMk/>
            <pc:sldMk cId="3838379910" sldId="264"/>
            <ac:spMk id="17" creationId="{FAC5AD96-C845-4870-A6DF-1569E8DC66D6}"/>
          </ac:spMkLst>
        </pc:spChg>
        <pc:spChg chg="add del mod">
          <ac:chgData name="小林 明弘(kobayashi-akihiro)" userId="f04f5e66-d29d-4e57-b7a4-b8b9c7ff9964" providerId="ADAL" clId="{43CF9603-7A2B-4341-B030-B8091B075957}" dt="2025-02-14T06:07:47.765" v="30" actId="478"/>
          <ac:spMkLst>
            <pc:docMk/>
            <pc:sldMk cId="3838379910" sldId="264"/>
            <ac:spMk id="18" creationId="{2A1E9566-15CD-4BB6-8773-A92961988D67}"/>
          </ac:spMkLst>
        </pc:spChg>
        <pc:spChg chg="add del mod">
          <ac:chgData name="小林 明弘(kobayashi-akihiro)" userId="f04f5e66-d29d-4e57-b7a4-b8b9c7ff9964" providerId="ADAL" clId="{43CF9603-7A2B-4341-B030-B8091B075957}" dt="2025-02-14T06:07:47.765" v="30" actId="478"/>
          <ac:spMkLst>
            <pc:docMk/>
            <pc:sldMk cId="3838379910" sldId="264"/>
            <ac:spMk id="19" creationId="{5BAAB673-151B-4BEF-B33A-DE35D7D2628D}"/>
          </ac:spMkLst>
        </pc:spChg>
        <pc:spChg chg="add del mod">
          <ac:chgData name="小林 明弘(kobayashi-akihiro)" userId="f04f5e66-d29d-4e57-b7a4-b8b9c7ff9964" providerId="ADAL" clId="{43CF9603-7A2B-4341-B030-B8091B075957}" dt="2025-02-14T06:07:47.765" v="30" actId="478"/>
          <ac:spMkLst>
            <pc:docMk/>
            <pc:sldMk cId="3838379910" sldId="264"/>
            <ac:spMk id="20" creationId="{3E327D54-E561-45F8-A3B2-76E308BB9C10}"/>
          </ac:spMkLst>
        </pc:spChg>
        <pc:spChg chg="add del mod">
          <ac:chgData name="小林 明弘(kobayashi-akihiro)" userId="f04f5e66-d29d-4e57-b7a4-b8b9c7ff9964" providerId="ADAL" clId="{43CF9603-7A2B-4341-B030-B8091B075957}" dt="2025-02-14T06:07:47.765" v="30" actId="478"/>
          <ac:spMkLst>
            <pc:docMk/>
            <pc:sldMk cId="3838379910" sldId="264"/>
            <ac:spMk id="21" creationId="{3373E75A-7425-463C-8701-8EBC3ECE32C5}"/>
          </ac:spMkLst>
        </pc:spChg>
        <pc:spChg chg="add del mod">
          <ac:chgData name="小林 明弘(kobayashi-akihiro)" userId="f04f5e66-d29d-4e57-b7a4-b8b9c7ff9964" providerId="ADAL" clId="{43CF9603-7A2B-4341-B030-B8091B075957}" dt="2025-02-14T06:07:47.765" v="30" actId="478"/>
          <ac:spMkLst>
            <pc:docMk/>
            <pc:sldMk cId="3838379910" sldId="264"/>
            <ac:spMk id="22" creationId="{F365B29A-EC20-46F9-8485-14BF7C24DADD}"/>
          </ac:spMkLst>
        </pc:spChg>
        <pc:spChg chg="add del mod">
          <ac:chgData name="小林 明弘(kobayashi-akihiro)" userId="f04f5e66-d29d-4e57-b7a4-b8b9c7ff9964" providerId="ADAL" clId="{43CF9603-7A2B-4341-B030-B8091B075957}" dt="2025-02-14T06:07:47.765" v="30" actId="478"/>
          <ac:spMkLst>
            <pc:docMk/>
            <pc:sldMk cId="3838379910" sldId="264"/>
            <ac:spMk id="23" creationId="{4CAA28D3-107B-4EBB-A24E-5FE4D514D8C3}"/>
          </ac:spMkLst>
        </pc:spChg>
        <pc:spChg chg="add del mod">
          <ac:chgData name="小林 明弘(kobayashi-akihiro)" userId="f04f5e66-d29d-4e57-b7a4-b8b9c7ff9964" providerId="ADAL" clId="{43CF9603-7A2B-4341-B030-B8091B075957}" dt="2025-02-14T06:07:47.765" v="30" actId="478"/>
          <ac:spMkLst>
            <pc:docMk/>
            <pc:sldMk cId="3838379910" sldId="264"/>
            <ac:spMk id="24" creationId="{677D013F-C475-411A-8042-DAD6B56E5201}"/>
          </ac:spMkLst>
        </pc:spChg>
        <pc:spChg chg="add del mod">
          <ac:chgData name="小林 明弘(kobayashi-akihiro)" userId="f04f5e66-d29d-4e57-b7a4-b8b9c7ff9964" providerId="ADAL" clId="{43CF9603-7A2B-4341-B030-B8091B075957}" dt="2025-02-14T06:07:47.765" v="30" actId="478"/>
          <ac:spMkLst>
            <pc:docMk/>
            <pc:sldMk cId="3838379910" sldId="264"/>
            <ac:spMk id="25" creationId="{8596E53A-77D3-4F30-A342-9ADF6323A3A8}"/>
          </ac:spMkLst>
        </pc:spChg>
        <pc:spChg chg="add del mod">
          <ac:chgData name="小林 明弘(kobayashi-akihiro)" userId="f04f5e66-d29d-4e57-b7a4-b8b9c7ff9964" providerId="ADAL" clId="{43CF9603-7A2B-4341-B030-B8091B075957}" dt="2025-02-14T06:07:47.765" v="30" actId="478"/>
          <ac:spMkLst>
            <pc:docMk/>
            <pc:sldMk cId="3838379910" sldId="264"/>
            <ac:spMk id="26" creationId="{A5D5009F-8D90-488A-AB5E-AC3F16A4770D}"/>
          </ac:spMkLst>
        </pc:spChg>
        <pc:spChg chg="add mod">
          <ac:chgData name="小林 明弘(kobayashi-akihiro)" userId="f04f5e66-d29d-4e57-b7a4-b8b9c7ff9964" providerId="ADAL" clId="{43CF9603-7A2B-4341-B030-B8091B075957}" dt="2025-02-14T06:09:41.121" v="63" actId="2711"/>
          <ac:spMkLst>
            <pc:docMk/>
            <pc:sldMk cId="3838379910" sldId="264"/>
            <ac:spMk id="27" creationId="{4D915308-6CCB-0851-D507-889B7FB68008}"/>
          </ac:spMkLst>
        </pc:spChg>
        <pc:spChg chg="add mod">
          <ac:chgData name="小林 明弘(kobayashi-akihiro)" userId="f04f5e66-d29d-4e57-b7a4-b8b9c7ff9964" providerId="ADAL" clId="{43CF9603-7A2B-4341-B030-B8091B075957}" dt="2025-02-14T06:28:02.583" v="876" actId="1076"/>
          <ac:spMkLst>
            <pc:docMk/>
            <pc:sldMk cId="3838379910" sldId="264"/>
            <ac:spMk id="29" creationId="{DC27E8CC-CC90-EDF9-18AD-D3F52B690435}"/>
          </ac:spMkLst>
        </pc:spChg>
        <pc:graphicFrameChg chg="del modGraphic">
          <ac:chgData name="小林 明弘(kobayashi-akihiro)" userId="f04f5e66-d29d-4e57-b7a4-b8b9c7ff9964" providerId="ADAL" clId="{43CF9603-7A2B-4341-B030-B8091B075957}" dt="2025-02-14T06:06:37.832" v="24" actId="478"/>
          <ac:graphicFrameMkLst>
            <pc:docMk/>
            <pc:sldMk cId="3838379910" sldId="264"/>
            <ac:graphicFrameMk id="2" creationId="{DF59BD25-669F-6C2D-BC7F-CF0A39C006E4}"/>
          </ac:graphicFrameMkLst>
        </pc:graphicFrameChg>
        <pc:graphicFrameChg chg="del">
          <ac:chgData name="小林 明弘(kobayashi-akihiro)" userId="f04f5e66-d29d-4e57-b7a4-b8b9c7ff9964" providerId="ADAL" clId="{43CF9603-7A2B-4341-B030-B8091B075957}" dt="2025-02-14T06:06:41.531" v="26" actId="478"/>
          <ac:graphicFrameMkLst>
            <pc:docMk/>
            <pc:sldMk cId="3838379910" sldId="264"/>
            <ac:graphicFrameMk id="4" creationId="{0B370FA9-C899-FBA5-D6CD-63264E2DA5B2}"/>
          </ac:graphicFrameMkLst>
        </pc:graphicFrameChg>
        <pc:graphicFrameChg chg="add del mod">
          <ac:chgData name="小林 明弘(kobayashi-akihiro)" userId="f04f5e66-d29d-4e57-b7a4-b8b9c7ff9964" providerId="ADAL" clId="{43CF9603-7A2B-4341-B030-B8091B075957}" dt="2025-02-14T06:07:47.765" v="30" actId="478"/>
          <ac:graphicFrameMkLst>
            <pc:docMk/>
            <pc:sldMk cId="3838379910" sldId="264"/>
            <ac:graphicFrameMk id="5" creationId="{CA8B3EF8-17B4-5F82-4793-D7C7CB27A88E}"/>
          </ac:graphicFrameMkLst>
        </pc:graphicFrameChg>
        <pc:graphicFrameChg chg="add mod modGraphic">
          <ac:chgData name="小林 明弘(kobayashi-akihiro)" userId="f04f5e66-d29d-4e57-b7a4-b8b9c7ff9964" providerId="ADAL" clId="{43CF9603-7A2B-4341-B030-B8091B075957}" dt="2025-02-14T06:13:14.937" v="300" actId="2062"/>
          <ac:graphicFrameMkLst>
            <pc:docMk/>
            <pc:sldMk cId="3838379910" sldId="264"/>
            <ac:graphicFrameMk id="28" creationId="{E3BB570E-6E90-AF3E-4F82-71BA70DD2CA0}"/>
          </ac:graphicFrameMkLst>
        </pc:graphicFrameChg>
        <pc:cxnChg chg="add del mod">
          <ac:chgData name="小林 明弘(kobayashi-akihiro)" userId="f04f5e66-d29d-4e57-b7a4-b8b9c7ff9964" providerId="ADAL" clId="{43CF9603-7A2B-4341-B030-B8091B075957}" dt="2025-02-14T06:07:47.765" v="30" actId="478"/>
          <ac:cxnSpMkLst>
            <pc:docMk/>
            <pc:sldMk cId="3838379910" sldId="264"/>
            <ac:cxnSpMk id="6" creationId="{D2CE6422-6C69-4E3E-9181-B62455CB832F}"/>
          </ac:cxnSpMkLst>
        </pc:cxnChg>
        <pc:cxnChg chg="add del mod">
          <ac:chgData name="小林 明弘(kobayashi-akihiro)" userId="f04f5e66-d29d-4e57-b7a4-b8b9c7ff9964" providerId="ADAL" clId="{43CF9603-7A2B-4341-B030-B8091B075957}" dt="2025-02-14T06:07:47.765" v="30" actId="478"/>
          <ac:cxnSpMkLst>
            <pc:docMk/>
            <pc:sldMk cId="3838379910" sldId="264"/>
            <ac:cxnSpMk id="9" creationId="{C81F8099-D037-43A2-B2C6-9045774A9F6C}"/>
          </ac:cxnSpMkLst>
        </pc:cxnChg>
        <pc:cxnChg chg="add del mod">
          <ac:chgData name="小林 明弘(kobayashi-akihiro)" userId="f04f5e66-d29d-4e57-b7a4-b8b9c7ff9964" providerId="ADAL" clId="{43CF9603-7A2B-4341-B030-B8091B075957}" dt="2025-02-14T06:07:47.765" v="30" actId="478"/>
          <ac:cxnSpMkLst>
            <pc:docMk/>
            <pc:sldMk cId="3838379910" sldId="264"/>
            <ac:cxnSpMk id="10" creationId="{B05F1D1A-D9B2-4585-A24B-688883B56FF6}"/>
          </ac:cxnSpMkLst>
        </pc:cxnChg>
        <pc:cxnChg chg="add del mod">
          <ac:chgData name="小林 明弘(kobayashi-akihiro)" userId="f04f5e66-d29d-4e57-b7a4-b8b9c7ff9964" providerId="ADAL" clId="{43CF9603-7A2B-4341-B030-B8091B075957}" dt="2025-02-14T06:07:47.765" v="30" actId="478"/>
          <ac:cxnSpMkLst>
            <pc:docMk/>
            <pc:sldMk cId="3838379910" sldId="264"/>
            <ac:cxnSpMk id="11" creationId="{39BAED44-3A64-4A3F-8BDA-54E8FB0AE20E}"/>
          </ac:cxnSpMkLst>
        </pc:cxnChg>
        <pc:cxnChg chg="add del mod">
          <ac:chgData name="小林 明弘(kobayashi-akihiro)" userId="f04f5e66-d29d-4e57-b7a4-b8b9c7ff9964" providerId="ADAL" clId="{43CF9603-7A2B-4341-B030-B8091B075957}" dt="2025-02-14T06:07:47.765" v="30" actId="478"/>
          <ac:cxnSpMkLst>
            <pc:docMk/>
            <pc:sldMk cId="3838379910" sldId="264"/>
            <ac:cxnSpMk id="12" creationId="{3C9995BB-537C-4E6D-B2E9-DFE24E369DB5}"/>
          </ac:cxnSpMkLst>
        </pc:cxnChg>
        <pc:cxnChg chg="add del mod">
          <ac:chgData name="小林 明弘(kobayashi-akihiro)" userId="f04f5e66-d29d-4e57-b7a4-b8b9c7ff9964" providerId="ADAL" clId="{43CF9603-7A2B-4341-B030-B8091B075957}" dt="2025-02-14T06:07:47.765" v="30" actId="478"/>
          <ac:cxnSpMkLst>
            <pc:docMk/>
            <pc:sldMk cId="3838379910" sldId="264"/>
            <ac:cxnSpMk id="13" creationId="{8523A1C4-62BD-4424-85BC-A10B0FBF02E6}"/>
          </ac:cxnSpMkLst>
        </pc:cxnChg>
      </pc:sldChg>
      <pc:sldChg chg="addSp delSp modSp add mod">
        <pc:chgData name="小林 明弘(kobayashi-akihiro)" userId="f04f5e66-d29d-4e57-b7a4-b8b9c7ff9964" providerId="ADAL" clId="{43CF9603-7A2B-4341-B030-B8091B075957}" dt="2025-02-14T06:28:07.852" v="878" actId="1076"/>
        <pc:sldMkLst>
          <pc:docMk/>
          <pc:sldMk cId="2463059470" sldId="265"/>
        </pc:sldMkLst>
        <pc:spChg chg="add mod">
          <ac:chgData name="小林 明弘(kobayashi-akihiro)" userId="f04f5e66-d29d-4e57-b7a4-b8b9c7ff9964" providerId="ADAL" clId="{43CF9603-7A2B-4341-B030-B8091B075957}" dt="2025-02-14T06:21:25.160" v="500" actId="1076"/>
          <ac:spMkLst>
            <pc:docMk/>
            <pc:sldMk cId="2463059470" sldId="265"/>
            <ac:spMk id="2" creationId="{92009CBE-0E47-9C4E-83E9-6D9E5605EB76}"/>
          </ac:spMkLst>
        </pc:spChg>
        <pc:spChg chg="add mod">
          <ac:chgData name="小林 明弘(kobayashi-akihiro)" userId="f04f5e66-d29d-4e57-b7a4-b8b9c7ff9964" providerId="ADAL" clId="{43CF9603-7A2B-4341-B030-B8091B075957}" dt="2025-02-14T06:23:44.788" v="679"/>
          <ac:spMkLst>
            <pc:docMk/>
            <pc:sldMk cId="2463059470" sldId="265"/>
            <ac:spMk id="4" creationId="{C8792448-1CA9-0A22-190D-59766A54EDA3}"/>
          </ac:spMkLst>
        </pc:spChg>
        <pc:spChg chg="mod">
          <ac:chgData name="小林 明弘(kobayashi-akihiro)" userId="f04f5e66-d29d-4e57-b7a4-b8b9c7ff9964" providerId="ADAL" clId="{43CF9603-7A2B-4341-B030-B8091B075957}" dt="2025-02-14T06:20:10.845" v="359"/>
          <ac:spMkLst>
            <pc:docMk/>
            <pc:sldMk cId="2463059470" sldId="265"/>
            <ac:spMk id="7" creationId="{1CD2D6FC-5438-71CF-507C-2882D0EE2901}"/>
          </ac:spMkLst>
        </pc:spChg>
        <pc:spChg chg="add mod">
          <ac:chgData name="小林 明弘(kobayashi-akihiro)" userId="f04f5e66-d29d-4e57-b7a4-b8b9c7ff9964" providerId="ADAL" clId="{43CF9603-7A2B-4341-B030-B8091B075957}" dt="2025-02-14T06:28:07.852" v="878" actId="1076"/>
          <ac:spMkLst>
            <pc:docMk/>
            <pc:sldMk cId="2463059470" sldId="265"/>
            <ac:spMk id="8" creationId="{3753A7CE-78C5-9C01-2DED-82FBFDE2533A}"/>
          </ac:spMkLst>
        </pc:spChg>
        <pc:spChg chg="del">
          <ac:chgData name="小林 明弘(kobayashi-akihiro)" userId="f04f5e66-d29d-4e57-b7a4-b8b9c7ff9964" providerId="ADAL" clId="{43CF9603-7A2B-4341-B030-B8091B075957}" dt="2025-02-14T06:20:14.108" v="360" actId="478"/>
          <ac:spMkLst>
            <pc:docMk/>
            <pc:sldMk cId="2463059470" sldId="265"/>
            <ac:spMk id="27" creationId="{4D915308-6CCB-0851-D507-889B7FB68008}"/>
          </ac:spMkLst>
        </pc:spChg>
        <pc:graphicFrameChg chg="add mod modGraphic">
          <ac:chgData name="小林 明弘(kobayashi-akihiro)" userId="f04f5e66-d29d-4e57-b7a4-b8b9c7ff9964" providerId="ADAL" clId="{43CF9603-7A2B-4341-B030-B8091B075957}" dt="2025-02-14T06:26:22.067" v="806" actId="20577"/>
          <ac:graphicFrameMkLst>
            <pc:docMk/>
            <pc:sldMk cId="2463059470" sldId="265"/>
            <ac:graphicFrameMk id="3" creationId="{320E9637-978B-0390-13A2-0C39C48E6F66}"/>
          </ac:graphicFrameMkLst>
        </pc:graphicFrameChg>
        <pc:graphicFrameChg chg="add del mod modGraphic">
          <ac:chgData name="小林 明弘(kobayashi-akihiro)" userId="f04f5e66-d29d-4e57-b7a4-b8b9c7ff9964" providerId="ADAL" clId="{43CF9603-7A2B-4341-B030-B8091B075957}" dt="2025-02-14T06:25:58.294" v="802" actId="478"/>
          <ac:graphicFrameMkLst>
            <pc:docMk/>
            <pc:sldMk cId="2463059470" sldId="265"/>
            <ac:graphicFrameMk id="5" creationId="{6CB0BDA2-54E7-608F-8345-B9ACA2F4C760}"/>
          </ac:graphicFrameMkLst>
        </pc:graphicFrameChg>
        <pc:graphicFrameChg chg="add mod modGraphic">
          <ac:chgData name="小林 明弘(kobayashi-akihiro)" userId="f04f5e66-d29d-4e57-b7a4-b8b9c7ff9964" providerId="ADAL" clId="{43CF9603-7A2B-4341-B030-B8091B075957}" dt="2025-02-14T06:26:24.655" v="807" actId="20577"/>
          <ac:graphicFrameMkLst>
            <pc:docMk/>
            <pc:sldMk cId="2463059470" sldId="265"/>
            <ac:graphicFrameMk id="6" creationId="{B263955A-2C07-B04C-72D5-44E214D2E232}"/>
          </ac:graphicFrameMkLst>
        </pc:graphicFrameChg>
        <pc:graphicFrameChg chg="del">
          <ac:chgData name="小林 明弘(kobayashi-akihiro)" userId="f04f5e66-d29d-4e57-b7a4-b8b9c7ff9964" providerId="ADAL" clId="{43CF9603-7A2B-4341-B030-B8091B075957}" dt="2025-02-14T06:20:16.941" v="361" actId="478"/>
          <ac:graphicFrameMkLst>
            <pc:docMk/>
            <pc:sldMk cId="2463059470" sldId="265"/>
            <ac:graphicFrameMk id="28" creationId="{E3BB570E-6E90-AF3E-4F82-71BA70DD2CA0}"/>
          </ac:graphicFrameMkLst>
        </pc:graphicFrameChg>
      </pc:sldChg>
      <pc:sldChg chg="add del">
        <pc:chgData name="小林 明弘(kobayashi-akihiro)" userId="f04f5e66-d29d-4e57-b7a4-b8b9c7ff9964" providerId="ADAL" clId="{43CF9603-7A2B-4341-B030-B8091B075957}" dt="2025-02-14T06:27:01.583" v="810"/>
        <pc:sldMkLst>
          <pc:docMk/>
          <pc:sldMk cId="1241531073" sldId="266"/>
        </pc:sldMkLst>
      </pc:sldChg>
    </pc:docChg>
  </pc:docChgLst>
  <pc:docChgLst>
    <pc:chgData name="三谷 大地(mitani-daichi.9w4)" userId="2fae6a57-c292-42b2-9a9a-60ad65cbad92" providerId="ADAL" clId="{A3A7B3A2-F1B5-47E8-90D9-122B691F3871}"/>
    <pc:docChg chg="undo custSel addSld delSld modSld modMainMaster">
      <pc:chgData name="三谷 大地(mitani-daichi.9w4)" userId="2fae6a57-c292-42b2-9a9a-60ad65cbad92" providerId="ADAL" clId="{A3A7B3A2-F1B5-47E8-90D9-122B691F3871}" dt="2025-02-28T10:32:59.485" v="2284" actId="1076"/>
      <pc:docMkLst>
        <pc:docMk/>
      </pc:docMkLst>
      <pc:sldChg chg="addSp delSp modSp mod modNotesTx">
        <pc:chgData name="三谷 大地(mitani-daichi.9w4)" userId="2fae6a57-c292-42b2-9a9a-60ad65cbad92" providerId="ADAL" clId="{A3A7B3A2-F1B5-47E8-90D9-122B691F3871}" dt="2025-02-28T09:27:35.590" v="1353" actId="14100"/>
        <pc:sldMkLst>
          <pc:docMk/>
          <pc:sldMk cId="2328764478" sldId="256"/>
        </pc:sldMkLst>
        <pc:spChg chg="mod">
          <ac:chgData name="三谷 大地(mitani-daichi.9w4)" userId="2fae6a57-c292-42b2-9a9a-60ad65cbad92" providerId="ADAL" clId="{A3A7B3A2-F1B5-47E8-90D9-122B691F3871}" dt="2025-02-28T08:43:54.316" v="243" actId="2711"/>
          <ac:spMkLst>
            <pc:docMk/>
            <pc:sldMk cId="2328764478" sldId="256"/>
            <ac:spMk id="2" creationId="{81B66604-73EC-FB02-16B3-CB1093C1E971}"/>
          </ac:spMkLst>
        </pc:spChg>
        <pc:spChg chg="add del mod">
          <ac:chgData name="三谷 大地(mitani-daichi.9w4)" userId="2fae6a57-c292-42b2-9a9a-60ad65cbad92" providerId="ADAL" clId="{A3A7B3A2-F1B5-47E8-90D9-122B691F3871}" dt="2025-02-28T08:44:08.116" v="248" actId="21"/>
          <ac:spMkLst>
            <pc:docMk/>
            <pc:sldMk cId="2328764478" sldId="256"/>
            <ac:spMk id="3" creationId="{D74771F3-49C0-CF42-C94E-6DEED31539F1}"/>
          </ac:spMkLst>
        </pc:spChg>
        <pc:spChg chg="mod">
          <ac:chgData name="三谷 大地(mitani-daichi.9w4)" userId="2fae6a57-c292-42b2-9a9a-60ad65cbad92" providerId="ADAL" clId="{A3A7B3A2-F1B5-47E8-90D9-122B691F3871}" dt="2025-02-28T08:43:54.316" v="243" actId="2711"/>
          <ac:spMkLst>
            <pc:docMk/>
            <pc:sldMk cId="2328764478" sldId="256"/>
            <ac:spMk id="7" creationId="{D2B5661E-7F0B-A80E-6633-277645440E8C}"/>
          </ac:spMkLst>
        </pc:spChg>
        <pc:graphicFrameChg chg="mod modGraphic">
          <ac:chgData name="三谷 大地(mitani-daichi.9w4)" userId="2fae6a57-c292-42b2-9a9a-60ad65cbad92" providerId="ADAL" clId="{A3A7B3A2-F1B5-47E8-90D9-122B691F3871}" dt="2025-02-28T09:27:35.590" v="1353" actId="14100"/>
          <ac:graphicFrameMkLst>
            <pc:docMk/>
            <pc:sldMk cId="2328764478" sldId="256"/>
            <ac:graphicFrameMk id="6" creationId="{D0A807D6-3968-6FDD-F764-F16A4F1DBC1A}"/>
          </ac:graphicFrameMkLst>
        </pc:graphicFrameChg>
      </pc:sldChg>
      <pc:sldChg chg="modSp mod">
        <pc:chgData name="三谷 大地(mitani-daichi.9w4)" userId="2fae6a57-c292-42b2-9a9a-60ad65cbad92" providerId="ADAL" clId="{A3A7B3A2-F1B5-47E8-90D9-122B691F3871}" dt="2025-02-28T10:27:53.286" v="1788" actId="1076"/>
        <pc:sldMkLst>
          <pc:docMk/>
          <pc:sldMk cId="479322151" sldId="257"/>
        </pc:sldMkLst>
        <pc:spChg chg="mod">
          <ac:chgData name="三谷 大地(mitani-daichi.9w4)" userId="2fae6a57-c292-42b2-9a9a-60ad65cbad92" providerId="ADAL" clId="{A3A7B3A2-F1B5-47E8-90D9-122B691F3871}" dt="2025-02-28T10:26:41.908" v="1733" actId="1076"/>
          <ac:spMkLst>
            <pc:docMk/>
            <pc:sldMk cId="479322151" sldId="257"/>
            <ac:spMk id="2" creationId="{63958F8E-3EF0-33C8-CC25-D6369B09C0FE}"/>
          </ac:spMkLst>
        </pc:spChg>
        <pc:spChg chg="mod">
          <ac:chgData name="三谷 大地(mitani-daichi.9w4)" userId="2fae6a57-c292-42b2-9a9a-60ad65cbad92" providerId="ADAL" clId="{A3A7B3A2-F1B5-47E8-90D9-122B691F3871}" dt="2025-02-28T10:27:48.847" v="1787" actId="1076"/>
          <ac:spMkLst>
            <pc:docMk/>
            <pc:sldMk cId="479322151" sldId="257"/>
            <ac:spMk id="5" creationId="{58CF1DA3-BA81-FC59-D868-8C546796B42D}"/>
          </ac:spMkLst>
        </pc:spChg>
        <pc:spChg chg="mod">
          <ac:chgData name="三谷 大地(mitani-daichi.9w4)" userId="2fae6a57-c292-42b2-9a9a-60ad65cbad92" providerId="ADAL" clId="{A3A7B3A2-F1B5-47E8-90D9-122B691F3871}" dt="2025-02-28T09:53:13.326" v="1355" actId="14100"/>
          <ac:spMkLst>
            <pc:docMk/>
            <pc:sldMk cId="479322151" sldId="257"/>
            <ac:spMk id="7" creationId="{246E10A6-C803-3CD4-3E88-9006D728E348}"/>
          </ac:spMkLst>
        </pc:spChg>
        <pc:spChg chg="mod">
          <ac:chgData name="三谷 大地(mitani-daichi.9w4)" userId="2fae6a57-c292-42b2-9a9a-60ad65cbad92" providerId="ADAL" clId="{A3A7B3A2-F1B5-47E8-90D9-122B691F3871}" dt="2025-02-28T10:27:53.286" v="1788" actId="1076"/>
          <ac:spMkLst>
            <pc:docMk/>
            <pc:sldMk cId="479322151" sldId="257"/>
            <ac:spMk id="8" creationId="{F9154E4A-7A99-FFD0-3360-47B39EAD5BDE}"/>
          </ac:spMkLst>
        </pc:spChg>
        <pc:spChg chg="mod">
          <ac:chgData name="三谷 大地(mitani-daichi.9w4)" userId="2fae6a57-c292-42b2-9a9a-60ad65cbad92" providerId="ADAL" clId="{A3A7B3A2-F1B5-47E8-90D9-122B691F3871}" dt="2025-02-28T10:26:49.063" v="1751"/>
          <ac:spMkLst>
            <pc:docMk/>
            <pc:sldMk cId="479322151" sldId="257"/>
            <ac:spMk id="10" creationId="{65AEE804-1CBE-4BB8-E37F-C04FAE6BC2B8}"/>
          </ac:spMkLst>
        </pc:spChg>
        <pc:graphicFrameChg chg="mod">
          <ac:chgData name="三谷 大地(mitani-daichi.9w4)" userId="2fae6a57-c292-42b2-9a9a-60ad65cbad92" providerId="ADAL" clId="{A3A7B3A2-F1B5-47E8-90D9-122B691F3871}" dt="2025-02-28T10:27:48.847" v="1787" actId="1076"/>
          <ac:graphicFrameMkLst>
            <pc:docMk/>
            <pc:sldMk cId="479322151" sldId="257"/>
            <ac:graphicFrameMk id="6" creationId="{9C29E94C-12A2-107C-FCE8-706CA571895C}"/>
          </ac:graphicFrameMkLst>
        </pc:graphicFrameChg>
        <pc:graphicFrameChg chg="mod">
          <ac:chgData name="三谷 大地(mitani-daichi.9w4)" userId="2fae6a57-c292-42b2-9a9a-60ad65cbad92" providerId="ADAL" clId="{A3A7B3A2-F1B5-47E8-90D9-122B691F3871}" dt="2025-02-28T10:27:03.205" v="1785" actId="1035"/>
          <ac:graphicFrameMkLst>
            <pc:docMk/>
            <pc:sldMk cId="479322151" sldId="257"/>
            <ac:graphicFrameMk id="9" creationId="{72539101-5AA6-B35B-BEC7-94D3B06D0814}"/>
          </ac:graphicFrameMkLst>
        </pc:graphicFrameChg>
      </pc:sldChg>
      <pc:sldChg chg="delSp modSp mod">
        <pc:chgData name="三谷 大地(mitani-daichi.9w4)" userId="2fae6a57-c292-42b2-9a9a-60ad65cbad92" providerId="ADAL" clId="{A3A7B3A2-F1B5-47E8-90D9-122B691F3871}" dt="2025-02-28T10:29:49.429" v="1908" actId="14100"/>
        <pc:sldMkLst>
          <pc:docMk/>
          <pc:sldMk cId="2642799826" sldId="258"/>
        </pc:sldMkLst>
        <pc:spChg chg="mod">
          <ac:chgData name="三谷 大地(mitani-daichi.9w4)" userId="2fae6a57-c292-42b2-9a9a-60ad65cbad92" providerId="ADAL" clId="{A3A7B3A2-F1B5-47E8-90D9-122B691F3871}" dt="2025-02-28T10:28:37.796" v="1792" actId="14100"/>
          <ac:spMkLst>
            <pc:docMk/>
            <pc:sldMk cId="2642799826" sldId="258"/>
            <ac:spMk id="2" creationId="{42C9407C-1CBD-0885-75C7-CD6EA16128BC}"/>
          </ac:spMkLst>
        </pc:spChg>
        <pc:spChg chg="mod">
          <ac:chgData name="三谷 大地(mitani-daichi.9w4)" userId="2fae6a57-c292-42b2-9a9a-60ad65cbad92" providerId="ADAL" clId="{A3A7B3A2-F1B5-47E8-90D9-122B691F3871}" dt="2025-02-28T10:29:46.669" v="1906" actId="1076"/>
          <ac:spMkLst>
            <pc:docMk/>
            <pc:sldMk cId="2642799826" sldId="258"/>
            <ac:spMk id="6" creationId="{B77D607E-0494-D02B-6B5D-AFABD9271262}"/>
          </ac:spMkLst>
        </pc:spChg>
        <pc:spChg chg="mod">
          <ac:chgData name="三谷 大地(mitani-daichi.9w4)" userId="2fae6a57-c292-42b2-9a9a-60ad65cbad92" providerId="ADAL" clId="{A3A7B3A2-F1B5-47E8-90D9-122B691F3871}" dt="2025-02-28T10:29:49.429" v="1908" actId="14100"/>
          <ac:spMkLst>
            <pc:docMk/>
            <pc:sldMk cId="2642799826" sldId="258"/>
            <ac:spMk id="7" creationId="{98F701D8-52DC-D810-8147-78CF01774373}"/>
          </ac:spMkLst>
        </pc:spChg>
        <pc:spChg chg="del mod">
          <ac:chgData name="三谷 大地(mitani-daichi.9w4)" userId="2fae6a57-c292-42b2-9a9a-60ad65cbad92" providerId="ADAL" clId="{A3A7B3A2-F1B5-47E8-90D9-122B691F3871}" dt="2025-02-28T10:28:48.967" v="1817" actId="478"/>
          <ac:spMkLst>
            <pc:docMk/>
            <pc:sldMk cId="2642799826" sldId="258"/>
            <ac:spMk id="11" creationId="{0F18983F-3BF5-A4AB-0AC9-A6B625381441}"/>
          </ac:spMkLst>
        </pc:spChg>
      </pc:sldChg>
      <pc:sldChg chg="delSp mod">
        <pc:chgData name="三谷 大地(mitani-daichi.9w4)" userId="2fae6a57-c292-42b2-9a9a-60ad65cbad92" providerId="ADAL" clId="{A3A7B3A2-F1B5-47E8-90D9-122B691F3871}" dt="2025-02-28T10:30:56.385" v="2055" actId="478"/>
        <pc:sldMkLst>
          <pc:docMk/>
          <pc:sldMk cId="4235162544" sldId="259"/>
        </pc:sldMkLst>
        <pc:spChg chg="del">
          <ac:chgData name="三谷 大地(mitani-daichi.9w4)" userId="2fae6a57-c292-42b2-9a9a-60ad65cbad92" providerId="ADAL" clId="{A3A7B3A2-F1B5-47E8-90D9-122B691F3871}" dt="2025-02-28T10:30:56.385" v="2055" actId="478"/>
          <ac:spMkLst>
            <pc:docMk/>
            <pc:sldMk cId="4235162544" sldId="259"/>
            <ac:spMk id="14" creationId="{7CAD063E-7EE7-05BE-3BE7-765C717A66AE}"/>
          </ac:spMkLst>
        </pc:spChg>
      </pc:sldChg>
      <pc:sldChg chg="delSp modSp mod">
        <pc:chgData name="三谷 大地(mitani-daichi.9w4)" userId="2fae6a57-c292-42b2-9a9a-60ad65cbad92" providerId="ADAL" clId="{A3A7B3A2-F1B5-47E8-90D9-122B691F3871}" dt="2025-02-28T10:31:09.810" v="2111"/>
        <pc:sldMkLst>
          <pc:docMk/>
          <pc:sldMk cId="708750946" sldId="260"/>
        </pc:sldMkLst>
        <pc:spChg chg="del">
          <ac:chgData name="三谷 大地(mitani-daichi.9w4)" userId="2fae6a57-c292-42b2-9a9a-60ad65cbad92" providerId="ADAL" clId="{A3A7B3A2-F1B5-47E8-90D9-122B691F3871}" dt="2025-02-28T10:31:01.128" v="2056" actId="478"/>
          <ac:spMkLst>
            <pc:docMk/>
            <pc:sldMk cId="708750946" sldId="260"/>
            <ac:spMk id="2" creationId="{3052CC2B-97FA-A63E-F370-77D758355D56}"/>
          </ac:spMkLst>
        </pc:spChg>
        <pc:spChg chg="mod">
          <ac:chgData name="三谷 大地(mitani-daichi.9w4)" userId="2fae6a57-c292-42b2-9a9a-60ad65cbad92" providerId="ADAL" clId="{A3A7B3A2-F1B5-47E8-90D9-122B691F3871}" dt="2025-02-28T10:31:09.810" v="2111"/>
          <ac:spMkLst>
            <pc:docMk/>
            <pc:sldMk cId="708750946" sldId="260"/>
            <ac:spMk id="8" creationId="{B4F1BEA8-67C5-47A0-F148-D748BA6F9843}"/>
          </ac:spMkLst>
        </pc:spChg>
      </pc:sldChg>
      <pc:sldChg chg="delSp mod">
        <pc:chgData name="三谷 大地(mitani-daichi.9w4)" userId="2fae6a57-c292-42b2-9a9a-60ad65cbad92" providerId="ADAL" clId="{A3A7B3A2-F1B5-47E8-90D9-122B691F3871}" dt="2025-02-28T10:31:15.183" v="2112" actId="478"/>
        <pc:sldMkLst>
          <pc:docMk/>
          <pc:sldMk cId="3866040153" sldId="261"/>
        </pc:sldMkLst>
        <pc:spChg chg="del">
          <ac:chgData name="三谷 大地(mitani-daichi.9w4)" userId="2fae6a57-c292-42b2-9a9a-60ad65cbad92" providerId="ADAL" clId="{A3A7B3A2-F1B5-47E8-90D9-122B691F3871}" dt="2025-02-28T10:31:15.183" v="2112" actId="478"/>
          <ac:spMkLst>
            <pc:docMk/>
            <pc:sldMk cId="3866040153" sldId="261"/>
            <ac:spMk id="2" creationId="{A7D86DF5-81F6-5AE9-B8EB-628BC1979718}"/>
          </ac:spMkLst>
        </pc:spChg>
      </pc:sldChg>
      <pc:sldChg chg="delSp mod">
        <pc:chgData name="三谷 大地(mitani-daichi.9w4)" userId="2fae6a57-c292-42b2-9a9a-60ad65cbad92" providerId="ADAL" clId="{A3A7B3A2-F1B5-47E8-90D9-122B691F3871}" dt="2025-02-28T10:31:43.974" v="2135" actId="478"/>
        <pc:sldMkLst>
          <pc:docMk/>
          <pc:sldMk cId="4200846650" sldId="262"/>
        </pc:sldMkLst>
        <pc:spChg chg="del">
          <ac:chgData name="三谷 大地(mitani-daichi.9w4)" userId="2fae6a57-c292-42b2-9a9a-60ad65cbad92" providerId="ADAL" clId="{A3A7B3A2-F1B5-47E8-90D9-122B691F3871}" dt="2025-02-28T10:31:43.974" v="2135" actId="478"/>
          <ac:spMkLst>
            <pc:docMk/>
            <pc:sldMk cId="4200846650" sldId="262"/>
            <ac:spMk id="2" creationId="{73D8E7C7-D0CD-28E1-4F3D-CA884CF20279}"/>
          </ac:spMkLst>
        </pc:spChg>
      </pc:sldChg>
      <pc:sldChg chg="delSp mod">
        <pc:chgData name="三谷 大地(mitani-daichi.9w4)" userId="2fae6a57-c292-42b2-9a9a-60ad65cbad92" providerId="ADAL" clId="{A3A7B3A2-F1B5-47E8-90D9-122B691F3871}" dt="2025-02-28T10:31:52.093" v="2136" actId="478"/>
        <pc:sldMkLst>
          <pc:docMk/>
          <pc:sldMk cId="3896119703" sldId="263"/>
        </pc:sldMkLst>
        <pc:spChg chg="del">
          <ac:chgData name="三谷 大地(mitani-daichi.9w4)" userId="2fae6a57-c292-42b2-9a9a-60ad65cbad92" providerId="ADAL" clId="{A3A7B3A2-F1B5-47E8-90D9-122B691F3871}" dt="2025-02-28T10:31:52.093" v="2136" actId="478"/>
          <ac:spMkLst>
            <pc:docMk/>
            <pc:sldMk cId="3896119703" sldId="263"/>
            <ac:spMk id="5" creationId="{18D6922C-CE90-F9BE-C555-3AC5883DD978}"/>
          </ac:spMkLst>
        </pc:spChg>
      </pc:sldChg>
      <pc:sldChg chg="delSp mod">
        <pc:chgData name="三谷 大地(mitani-daichi.9w4)" userId="2fae6a57-c292-42b2-9a9a-60ad65cbad92" providerId="ADAL" clId="{A3A7B3A2-F1B5-47E8-90D9-122B691F3871}" dt="2025-02-28T10:31:56.071" v="2137" actId="478"/>
        <pc:sldMkLst>
          <pc:docMk/>
          <pc:sldMk cId="3838379910" sldId="264"/>
        </pc:sldMkLst>
        <pc:spChg chg="del">
          <ac:chgData name="三谷 大地(mitani-daichi.9w4)" userId="2fae6a57-c292-42b2-9a9a-60ad65cbad92" providerId="ADAL" clId="{A3A7B3A2-F1B5-47E8-90D9-122B691F3871}" dt="2025-02-28T10:31:56.071" v="2137" actId="478"/>
          <ac:spMkLst>
            <pc:docMk/>
            <pc:sldMk cId="3838379910" sldId="264"/>
            <ac:spMk id="29" creationId="{DC27E8CC-CC90-EDF9-18AD-D3F52B690435}"/>
          </ac:spMkLst>
        </pc:spChg>
      </pc:sldChg>
      <pc:sldChg chg="delSp mod">
        <pc:chgData name="三谷 大地(mitani-daichi.9w4)" userId="2fae6a57-c292-42b2-9a9a-60ad65cbad92" providerId="ADAL" clId="{A3A7B3A2-F1B5-47E8-90D9-122B691F3871}" dt="2025-02-28T10:32:02.600" v="2138" actId="478"/>
        <pc:sldMkLst>
          <pc:docMk/>
          <pc:sldMk cId="2463059470" sldId="265"/>
        </pc:sldMkLst>
        <pc:spChg chg="del">
          <ac:chgData name="三谷 大地(mitani-daichi.9w4)" userId="2fae6a57-c292-42b2-9a9a-60ad65cbad92" providerId="ADAL" clId="{A3A7B3A2-F1B5-47E8-90D9-122B691F3871}" dt="2025-02-28T10:32:02.600" v="2138" actId="478"/>
          <ac:spMkLst>
            <pc:docMk/>
            <pc:sldMk cId="2463059470" sldId="265"/>
            <ac:spMk id="8" creationId="{3753A7CE-78C5-9C01-2DED-82FBFDE2533A}"/>
          </ac:spMkLst>
        </pc:spChg>
      </pc:sldChg>
      <pc:sldChg chg="new del">
        <pc:chgData name="三谷 大地(mitani-daichi.9w4)" userId="2fae6a57-c292-42b2-9a9a-60ad65cbad92" providerId="ADAL" clId="{A3A7B3A2-F1B5-47E8-90D9-122B691F3871}" dt="2025-02-28T08:44:19.492" v="249" actId="47"/>
        <pc:sldMkLst>
          <pc:docMk/>
          <pc:sldMk cId="2683769751" sldId="266"/>
        </pc:sldMkLst>
      </pc:sldChg>
      <pc:sldChg chg="new del">
        <pc:chgData name="三谷 大地(mitani-daichi.9w4)" userId="2fae6a57-c292-42b2-9a9a-60ad65cbad92" providerId="ADAL" clId="{A3A7B3A2-F1B5-47E8-90D9-122B691F3871}" dt="2025-02-28T08:37:10.988" v="2" actId="680"/>
        <pc:sldMkLst>
          <pc:docMk/>
          <pc:sldMk cId="4238586211" sldId="266"/>
        </pc:sldMkLst>
      </pc:sldChg>
      <pc:sldChg chg="addSp delSp modSp mod setBg modShow">
        <pc:chgData name="三谷 大地(mitani-daichi.9w4)" userId="2fae6a57-c292-42b2-9a9a-60ad65cbad92" providerId="ADAL" clId="{A3A7B3A2-F1B5-47E8-90D9-122B691F3871}" dt="2025-02-28T10:31:29.644" v="2134"/>
        <pc:sldMkLst>
          <pc:docMk/>
          <pc:sldMk cId="3780522976" sldId="267"/>
        </pc:sldMkLst>
        <pc:spChg chg="mod">
          <ac:chgData name="三谷 大地(mitani-daichi.9w4)" userId="2fae6a57-c292-42b2-9a9a-60ad65cbad92" providerId="ADAL" clId="{A3A7B3A2-F1B5-47E8-90D9-122B691F3871}" dt="2025-02-28T08:44:50.915" v="359" actId="404"/>
          <ac:spMkLst>
            <pc:docMk/>
            <pc:sldMk cId="3780522976" sldId="267"/>
            <ac:spMk id="2" creationId="{63958F8E-3EF0-33C8-CC25-D6369B09C0FE}"/>
          </ac:spMkLst>
        </pc:spChg>
        <pc:spChg chg="del">
          <ac:chgData name="三谷 大地(mitani-daichi.9w4)" userId="2fae6a57-c292-42b2-9a9a-60ad65cbad92" providerId="ADAL" clId="{A3A7B3A2-F1B5-47E8-90D9-122B691F3871}" dt="2025-02-28T08:44:54.474" v="362" actId="478"/>
          <ac:spMkLst>
            <pc:docMk/>
            <pc:sldMk cId="3780522976" sldId="267"/>
            <ac:spMk id="4" creationId="{E5F68FBF-CE0C-01CD-B1E4-10EFBC3CD0C2}"/>
          </ac:spMkLst>
        </pc:spChg>
        <pc:spChg chg="del">
          <ac:chgData name="三谷 大地(mitani-daichi.9w4)" userId="2fae6a57-c292-42b2-9a9a-60ad65cbad92" providerId="ADAL" clId="{A3A7B3A2-F1B5-47E8-90D9-122B691F3871}" dt="2025-02-28T08:44:55.440" v="363" actId="478"/>
          <ac:spMkLst>
            <pc:docMk/>
            <pc:sldMk cId="3780522976" sldId="267"/>
            <ac:spMk id="5" creationId="{58CF1DA3-BA81-FC59-D868-8C546796B42D}"/>
          </ac:spMkLst>
        </pc:spChg>
        <pc:spChg chg="del">
          <ac:chgData name="三谷 大地(mitani-daichi.9w4)" userId="2fae6a57-c292-42b2-9a9a-60ad65cbad92" providerId="ADAL" clId="{A3A7B3A2-F1B5-47E8-90D9-122B691F3871}" dt="2025-02-28T08:44:52.353" v="360" actId="478"/>
          <ac:spMkLst>
            <pc:docMk/>
            <pc:sldMk cId="3780522976" sldId="267"/>
            <ac:spMk id="7" creationId="{246E10A6-C803-3CD4-3E88-9006D728E348}"/>
          </ac:spMkLst>
        </pc:spChg>
        <pc:spChg chg="del">
          <ac:chgData name="三谷 大地(mitani-daichi.9w4)" userId="2fae6a57-c292-42b2-9a9a-60ad65cbad92" providerId="ADAL" clId="{A3A7B3A2-F1B5-47E8-90D9-122B691F3871}" dt="2025-02-28T08:45:00.692" v="367" actId="478"/>
          <ac:spMkLst>
            <pc:docMk/>
            <pc:sldMk cId="3780522976" sldId="267"/>
            <ac:spMk id="8" creationId="{F9154E4A-7A99-FFD0-3360-47B39EAD5BDE}"/>
          </ac:spMkLst>
        </pc:spChg>
        <pc:spChg chg="del">
          <ac:chgData name="三谷 大地(mitani-daichi.9w4)" userId="2fae6a57-c292-42b2-9a9a-60ad65cbad92" providerId="ADAL" clId="{A3A7B3A2-F1B5-47E8-90D9-122B691F3871}" dt="2025-02-28T08:44:53.291" v="361" actId="478"/>
          <ac:spMkLst>
            <pc:docMk/>
            <pc:sldMk cId="3780522976" sldId="267"/>
            <ac:spMk id="10" creationId="{65AEE804-1CBE-4BB8-E37F-C04FAE6BC2B8}"/>
          </ac:spMkLst>
        </pc:spChg>
        <pc:spChg chg="add del mod">
          <ac:chgData name="三谷 大地(mitani-daichi.9w4)" userId="2fae6a57-c292-42b2-9a9a-60ad65cbad92" providerId="ADAL" clId="{A3A7B3A2-F1B5-47E8-90D9-122B691F3871}" dt="2025-02-28T08:45:07.055" v="368" actId="478"/>
          <ac:spMkLst>
            <pc:docMk/>
            <pc:sldMk cId="3780522976" sldId="267"/>
            <ac:spMk id="11" creationId="{B9B20D04-B2CB-EA4F-D1DB-72C3F7CE60CC}"/>
          </ac:spMkLst>
        </pc:spChg>
        <pc:spChg chg="add mod">
          <ac:chgData name="三谷 大地(mitani-daichi.9w4)" userId="2fae6a57-c292-42b2-9a9a-60ad65cbad92" providerId="ADAL" clId="{A3A7B3A2-F1B5-47E8-90D9-122B691F3871}" dt="2025-02-28T10:31:29.644" v="2134"/>
          <ac:spMkLst>
            <pc:docMk/>
            <pc:sldMk cId="3780522976" sldId="267"/>
            <ac:spMk id="12" creationId="{FB9E389F-940F-C4B7-399A-8E4016A3D14B}"/>
          </ac:spMkLst>
        </pc:spChg>
        <pc:graphicFrameChg chg="del modGraphic">
          <ac:chgData name="三谷 大地(mitani-daichi.9w4)" userId="2fae6a57-c292-42b2-9a9a-60ad65cbad92" providerId="ADAL" clId="{A3A7B3A2-F1B5-47E8-90D9-122B691F3871}" dt="2025-02-28T08:44:57.627" v="365" actId="478"/>
          <ac:graphicFrameMkLst>
            <pc:docMk/>
            <pc:sldMk cId="3780522976" sldId="267"/>
            <ac:graphicFrameMk id="6" creationId="{9C29E94C-12A2-107C-FCE8-706CA571895C}"/>
          </ac:graphicFrameMkLst>
        </pc:graphicFrameChg>
        <pc:graphicFrameChg chg="del">
          <ac:chgData name="三谷 大地(mitani-daichi.9w4)" userId="2fae6a57-c292-42b2-9a9a-60ad65cbad92" providerId="ADAL" clId="{A3A7B3A2-F1B5-47E8-90D9-122B691F3871}" dt="2025-02-28T08:44:59.862" v="366" actId="478"/>
          <ac:graphicFrameMkLst>
            <pc:docMk/>
            <pc:sldMk cId="3780522976" sldId="267"/>
            <ac:graphicFrameMk id="9" creationId="{72539101-5AA6-B35B-BEC7-94D3B06D0814}"/>
          </ac:graphicFrameMkLst>
        </pc:graphicFrameChg>
      </pc:sldChg>
      <pc:sldChg chg="new del">
        <pc:chgData name="三谷 大地(mitani-daichi.9w4)" userId="2fae6a57-c292-42b2-9a9a-60ad65cbad92" providerId="ADAL" clId="{A3A7B3A2-F1B5-47E8-90D9-122B691F3871}" dt="2025-02-28T10:29:55.932" v="1910" actId="680"/>
        <pc:sldMkLst>
          <pc:docMk/>
          <pc:sldMk cId="2597151921" sldId="268"/>
        </pc:sldMkLst>
      </pc:sldChg>
      <pc:sldChg chg="addSp delSp modSp mod">
        <pc:chgData name="三谷 大地(mitani-daichi.9w4)" userId="2fae6a57-c292-42b2-9a9a-60ad65cbad92" providerId="ADAL" clId="{A3A7B3A2-F1B5-47E8-90D9-122B691F3871}" dt="2025-02-28T10:30:52.438" v="2054" actId="1076"/>
        <pc:sldMkLst>
          <pc:docMk/>
          <pc:sldMk cId="4123549045" sldId="268"/>
        </pc:sldMkLst>
        <pc:spChg chg="add mod">
          <ac:chgData name="三谷 大地(mitani-daichi.9w4)" userId="2fae6a57-c292-42b2-9a9a-60ad65cbad92" providerId="ADAL" clId="{A3A7B3A2-F1B5-47E8-90D9-122B691F3871}" dt="2025-02-28T10:30:52.438" v="2054" actId="1076"/>
          <ac:spMkLst>
            <pc:docMk/>
            <pc:sldMk cId="4123549045" sldId="268"/>
            <ac:spMk id="3" creationId="{AA4571BE-F3EE-941B-C987-ABD7A53E3DBC}"/>
          </ac:spMkLst>
        </pc:spChg>
        <pc:spChg chg="del">
          <ac:chgData name="三谷 大地(mitani-daichi.9w4)" userId="2fae6a57-c292-42b2-9a9a-60ad65cbad92" providerId="ADAL" clId="{A3A7B3A2-F1B5-47E8-90D9-122B691F3871}" dt="2025-02-28T10:30:06.813" v="1935" actId="478"/>
          <ac:spMkLst>
            <pc:docMk/>
            <pc:sldMk cId="4123549045" sldId="268"/>
            <ac:spMk id="5" creationId="{7C1F2CB1-00EF-8B8A-5CFF-08DCA9C559CA}"/>
          </ac:spMkLst>
        </pc:spChg>
        <pc:spChg chg="del">
          <ac:chgData name="三谷 大地(mitani-daichi.9w4)" userId="2fae6a57-c292-42b2-9a9a-60ad65cbad92" providerId="ADAL" clId="{A3A7B3A2-F1B5-47E8-90D9-122B691F3871}" dt="2025-02-28T10:30:08.440" v="1937" actId="478"/>
          <ac:spMkLst>
            <pc:docMk/>
            <pc:sldMk cId="4123549045" sldId="268"/>
            <ac:spMk id="6" creationId="{B77D607E-0494-D02B-6B5D-AFABD9271262}"/>
          </ac:spMkLst>
        </pc:spChg>
        <pc:spChg chg="del">
          <ac:chgData name="三谷 大地(mitani-daichi.9w4)" userId="2fae6a57-c292-42b2-9a9a-60ad65cbad92" providerId="ADAL" clId="{A3A7B3A2-F1B5-47E8-90D9-122B691F3871}" dt="2025-02-28T10:30:09.159" v="1938" actId="478"/>
          <ac:spMkLst>
            <pc:docMk/>
            <pc:sldMk cId="4123549045" sldId="268"/>
            <ac:spMk id="7" creationId="{98F701D8-52DC-D810-8147-78CF01774373}"/>
          </ac:spMkLst>
        </pc:spChg>
        <pc:spChg chg="del">
          <ac:chgData name="三谷 大地(mitani-daichi.9w4)" userId="2fae6a57-c292-42b2-9a9a-60ad65cbad92" providerId="ADAL" clId="{A3A7B3A2-F1B5-47E8-90D9-122B691F3871}" dt="2025-02-28T10:30:07.565" v="1936" actId="478"/>
          <ac:spMkLst>
            <pc:docMk/>
            <pc:sldMk cId="4123549045" sldId="268"/>
            <ac:spMk id="8" creationId="{2B83E124-A8FD-981A-CA97-A8E41A68A68E}"/>
          </ac:spMkLst>
        </pc:spChg>
        <pc:spChg chg="mod">
          <ac:chgData name="三谷 大地(mitani-daichi.9w4)" userId="2fae6a57-c292-42b2-9a9a-60ad65cbad92" providerId="ADAL" clId="{A3A7B3A2-F1B5-47E8-90D9-122B691F3871}" dt="2025-02-28T10:30:04.580" v="1934"/>
          <ac:spMkLst>
            <pc:docMk/>
            <pc:sldMk cId="4123549045" sldId="268"/>
            <ac:spMk id="12" creationId="{15B83372-BCB0-E7F7-7733-DA614D3F8113}"/>
          </ac:spMkLst>
        </pc:spChg>
      </pc:sldChg>
      <pc:sldChg chg="modSp mod">
        <pc:chgData name="三谷 大地(mitani-daichi.9w4)" userId="2fae6a57-c292-42b2-9a9a-60ad65cbad92" providerId="ADAL" clId="{A3A7B3A2-F1B5-47E8-90D9-122B691F3871}" dt="2025-02-28T10:32:59.485" v="2284" actId="1076"/>
        <pc:sldMkLst>
          <pc:docMk/>
          <pc:sldMk cId="3330326632" sldId="269"/>
        </pc:sldMkLst>
        <pc:spChg chg="mod">
          <ac:chgData name="三谷 大地(mitani-daichi.9w4)" userId="2fae6a57-c292-42b2-9a9a-60ad65cbad92" providerId="ADAL" clId="{A3A7B3A2-F1B5-47E8-90D9-122B691F3871}" dt="2025-02-28T10:32:59.485" v="2284" actId="1076"/>
          <ac:spMkLst>
            <pc:docMk/>
            <pc:sldMk cId="3330326632" sldId="269"/>
            <ac:spMk id="3" creationId="{AA4571BE-F3EE-941B-C987-ABD7A53E3DBC}"/>
          </ac:spMkLst>
        </pc:spChg>
        <pc:spChg chg="mod">
          <ac:chgData name="三谷 大地(mitani-daichi.9w4)" userId="2fae6a57-c292-42b2-9a9a-60ad65cbad92" providerId="ADAL" clId="{A3A7B3A2-F1B5-47E8-90D9-122B691F3871}" dt="2025-02-28T10:32:34.859" v="2156"/>
          <ac:spMkLst>
            <pc:docMk/>
            <pc:sldMk cId="3330326632" sldId="269"/>
            <ac:spMk id="12" creationId="{15B83372-BCB0-E7F7-7733-DA614D3F8113}"/>
          </ac:spMkLst>
        </pc:spChg>
      </pc:sldChg>
      <pc:sldMasterChg chg="modSldLayout">
        <pc:chgData name="三谷 大地(mitani-daichi.9w4)" userId="2fae6a57-c292-42b2-9a9a-60ad65cbad92" providerId="ADAL" clId="{A3A7B3A2-F1B5-47E8-90D9-122B691F3871}" dt="2025-02-28T08:43:23.235" v="242" actId="735"/>
        <pc:sldMasterMkLst>
          <pc:docMk/>
          <pc:sldMasterMk cId="2796926648" sldId="2147483648"/>
        </pc:sldMasterMkLst>
        <pc:sldLayoutChg chg="modSp">
          <pc:chgData name="三谷 大地(mitani-daichi.9w4)" userId="2fae6a57-c292-42b2-9a9a-60ad65cbad92" providerId="ADAL" clId="{A3A7B3A2-F1B5-47E8-90D9-122B691F3871}" dt="2025-02-28T08:43:05.727" v="239" actId="735"/>
          <pc:sldLayoutMkLst>
            <pc:docMk/>
            <pc:sldMasterMk cId="2796926648" sldId="2147483648"/>
            <pc:sldLayoutMk cId="3220656623" sldId="2147483650"/>
          </pc:sldLayoutMkLst>
        </pc:sldLayoutChg>
        <pc:sldLayoutChg chg="modSp">
          <pc:chgData name="三谷 大地(mitani-daichi.9w4)" userId="2fae6a57-c292-42b2-9a9a-60ad65cbad92" providerId="ADAL" clId="{A3A7B3A2-F1B5-47E8-90D9-122B691F3871}" dt="2025-02-28T08:43:21.646" v="240" actId="735"/>
          <pc:sldLayoutMkLst>
            <pc:docMk/>
            <pc:sldMasterMk cId="2796926648" sldId="2147483648"/>
            <pc:sldLayoutMk cId="94921058" sldId="2147483651"/>
          </pc:sldLayoutMkLst>
        </pc:sldLayoutChg>
        <pc:sldLayoutChg chg="modSp">
          <pc:chgData name="三谷 大地(mitani-daichi.9w4)" userId="2fae6a57-c292-42b2-9a9a-60ad65cbad92" providerId="ADAL" clId="{A3A7B3A2-F1B5-47E8-90D9-122B691F3871}" dt="2025-02-28T08:43:22.101" v="241" actId="735"/>
          <pc:sldLayoutMkLst>
            <pc:docMk/>
            <pc:sldMasterMk cId="2796926648" sldId="2147483648"/>
            <pc:sldLayoutMk cId="469428050" sldId="2147483652"/>
          </pc:sldLayoutMkLst>
        </pc:sldLayoutChg>
        <pc:sldLayoutChg chg="modSp">
          <pc:chgData name="三谷 大地(mitani-daichi.9w4)" userId="2fae6a57-c292-42b2-9a9a-60ad65cbad92" providerId="ADAL" clId="{A3A7B3A2-F1B5-47E8-90D9-122B691F3871}" dt="2025-02-28T08:43:23.235" v="242" actId="735"/>
          <pc:sldLayoutMkLst>
            <pc:docMk/>
            <pc:sldMasterMk cId="2796926648" sldId="2147483648"/>
            <pc:sldLayoutMk cId="3781223084" sldId="2147483659"/>
          </pc:sldLayoutMkLst>
        </pc:sldLayoutChg>
      </pc:sldMasterChg>
    </pc:docChg>
  </pc:docChgLst>
  <pc:docChgLst>
    <pc:chgData name="小林 明弘(kobayashi-akihiro)" userId="f04f5e66-d29d-4e57-b7a4-b8b9c7ff9964" providerId="ADAL" clId="{1A4E8473-4650-415E-B04F-2284CB3C01BE}"/>
    <pc:docChg chg="modSld">
      <pc:chgData name="小林 明弘(kobayashi-akihiro)" userId="f04f5e66-d29d-4e57-b7a4-b8b9c7ff9964" providerId="ADAL" clId="{1A4E8473-4650-415E-B04F-2284CB3C01BE}" dt="2025-02-14T07:09:12.915" v="2" actId="20577"/>
      <pc:docMkLst>
        <pc:docMk/>
      </pc:docMkLst>
      <pc:sldChg chg="modSp mod">
        <pc:chgData name="小林 明弘(kobayashi-akihiro)" userId="f04f5e66-d29d-4e57-b7a4-b8b9c7ff9964" providerId="ADAL" clId="{1A4E8473-4650-415E-B04F-2284CB3C01BE}" dt="2025-02-14T07:09:12.915" v="2" actId="20577"/>
        <pc:sldMkLst>
          <pc:docMk/>
          <pc:sldMk cId="2328764478" sldId="256"/>
        </pc:sldMkLst>
        <pc:graphicFrameChg chg="mod modGraphic">
          <ac:chgData name="小林 明弘(kobayashi-akihiro)" userId="f04f5e66-d29d-4e57-b7a4-b8b9c7ff9964" providerId="ADAL" clId="{1A4E8473-4650-415E-B04F-2284CB3C01BE}" dt="2025-02-14T07:09:12.915" v="2" actId="20577"/>
          <ac:graphicFrameMkLst>
            <pc:docMk/>
            <pc:sldMk cId="2328764478" sldId="256"/>
            <ac:graphicFrameMk id="6" creationId="{D0A807D6-3968-6FDD-F764-F16A4F1DBC1A}"/>
          </ac:graphicFrameMkLst>
        </pc:graphicFrameChg>
      </pc:sldChg>
    </pc:docChg>
  </pc:docChgLst>
  <pc:docChgLst>
    <pc:chgData name="小林 明弘(kobayashi-akihiro)" userId="f04f5e66-d29d-4e57-b7a4-b8b9c7ff9964" providerId="ADAL" clId="{0AAAEC7F-5F40-4D2E-8184-34C70F5975FD}"/>
    <pc:docChg chg="modSld">
      <pc:chgData name="小林 明弘(kobayashi-akihiro)" userId="f04f5e66-d29d-4e57-b7a4-b8b9c7ff9964" providerId="ADAL" clId="{0AAAEC7F-5F40-4D2E-8184-34C70F5975FD}" dt="2025-03-24T03:04:03.125" v="6"/>
      <pc:docMkLst>
        <pc:docMk/>
      </pc:docMkLst>
      <pc:sldChg chg="modSp mod">
        <pc:chgData name="小林 明弘(kobayashi-akihiro)" userId="f04f5e66-d29d-4e57-b7a4-b8b9c7ff9964" providerId="ADAL" clId="{0AAAEC7F-5F40-4D2E-8184-34C70F5975FD}" dt="2025-03-24T03:04:03.125" v="6"/>
        <pc:sldMkLst>
          <pc:docMk/>
          <pc:sldMk cId="3866040153" sldId="261"/>
        </pc:sldMkLst>
        <pc:spChg chg="mod">
          <ac:chgData name="小林 明弘(kobayashi-akihiro)" userId="f04f5e66-d29d-4e57-b7a4-b8b9c7ff9964" providerId="ADAL" clId="{0AAAEC7F-5F40-4D2E-8184-34C70F5975FD}" dt="2025-03-24T03:04:03.125" v="6"/>
          <ac:spMkLst>
            <pc:docMk/>
            <pc:sldMk cId="3866040153" sldId="261"/>
            <ac:spMk id="8" creationId="{B4F1BEA8-67C5-47A0-F148-D748BA6F9843}"/>
          </ac:spMkLst>
        </pc:spChg>
      </pc:sldChg>
    </pc:docChg>
  </pc:docChgLst>
  <pc:docChgLst>
    <pc:chgData name="小林 明弘(kobayashi-akihiro)" userId="f04f5e66-d29d-4e57-b7a4-b8b9c7ff9964" providerId="ADAL" clId="{193E80DA-DE53-49CB-8A74-CB33E1AE63BB}"/>
    <pc:docChg chg="modSld modNotesMaster">
      <pc:chgData name="小林 明弘(kobayashi-akihiro)" userId="f04f5e66-d29d-4e57-b7a4-b8b9c7ff9964" providerId="ADAL" clId="{193E80DA-DE53-49CB-8A74-CB33E1AE63BB}" dt="2025-03-19T09:30:27.480" v="69" actId="14100"/>
      <pc:docMkLst>
        <pc:docMk/>
      </pc:docMkLst>
      <pc:sldChg chg="modSp mod">
        <pc:chgData name="小林 明弘(kobayashi-akihiro)" userId="f04f5e66-d29d-4e57-b7a4-b8b9c7ff9964" providerId="ADAL" clId="{193E80DA-DE53-49CB-8A74-CB33E1AE63BB}" dt="2025-03-19T09:30:27.480" v="69" actId="14100"/>
        <pc:sldMkLst>
          <pc:docMk/>
          <pc:sldMk cId="2328764478" sldId="256"/>
        </pc:sldMkLst>
        <pc:spChg chg="mod">
          <ac:chgData name="小林 明弘(kobayashi-akihiro)" userId="f04f5e66-d29d-4e57-b7a4-b8b9c7ff9964" providerId="ADAL" clId="{193E80DA-DE53-49CB-8A74-CB33E1AE63BB}" dt="2025-03-19T09:29:39.475" v="56" actId="20577"/>
          <ac:spMkLst>
            <pc:docMk/>
            <pc:sldMk cId="2328764478" sldId="256"/>
            <ac:spMk id="2" creationId="{81B66604-73EC-FB02-16B3-CB1093C1E971}"/>
          </ac:spMkLst>
        </pc:spChg>
        <pc:spChg chg="mod">
          <ac:chgData name="小林 明弘(kobayashi-akihiro)" userId="f04f5e66-d29d-4e57-b7a4-b8b9c7ff9964" providerId="ADAL" clId="{193E80DA-DE53-49CB-8A74-CB33E1AE63BB}" dt="2025-03-19T09:30:27.480" v="69" actId="14100"/>
          <ac:spMkLst>
            <pc:docMk/>
            <pc:sldMk cId="2328764478" sldId="256"/>
            <ac:spMk id="7" creationId="{D2B5661E-7F0B-A80E-6633-277645440E8C}"/>
          </ac:spMkLst>
        </pc:spChg>
      </pc:sldChg>
    </pc:docChg>
  </pc:docChgLst>
  <pc:docChgLst>
    <pc:chgData name="小林 明弘(kobayashi-akihiro)" userId="f04f5e66-d29d-4e57-b7a4-b8b9c7ff9964" providerId="ADAL" clId="{1B7CD8CE-B4C5-4139-AF20-B134AF10186A}"/>
    <pc:docChg chg="modSld">
      <pc:chgData name="小林 明弘(kobayashi-akihiro)" userId="f04f5e66-d29d-4e57-b7a4-b8b9c7ff9964" providerId="ADAL" clId="{1B7CD8CE-B4C5-4139-AF20-B134AF10186A}" dt="2025-03-18T05:37:53.153" v="2" actId="20577"/>
      <pc:docMkLst>
        <pc:docMk/>
      </pc:docMkLst>
      <pc:sldChg chg="modSp mod">
        <pc:chgData name="小林 明弘(kobayashi-akihiro)" userId="f04f5e66-d29d-4e57-b7a4-b8b9c7ff9964" providerId="ADAL" clId="{1B7CD8CE-B4C5-4139-AF20-B134AF10186A}" dt="2025-03-18T05:37:53.153" v="2" actId="20577"/>
        <pc:sldMkLst>
          <pc:docMk/>
          <pc:sldMk cId="2328764478" sldId="256"/>
        </pc:sldMkLst>
        <pc:graphicFrameChg chg="modGraphic">
          <ac:chgData name="小林 明弘(kobayashi-akihiro)" userId="f04f5e66-d29d-4e57-b7a4-b8b9c7ff9964" providerId="ADAL" clId="{1B7CD8CE-B4C5-4139-AF20-B134AF10186A}" dt="2025-03-18T05:37:53.153" v="2" actId="20577"/>
          <ac:graphicFrameMkLst>
            <pc:docMk/>
            <pc:sldMk cId="2328764478" sldId="256"/>
            <ac:graphicFrameMk id="6" creationId="{D0A807D6-3968-6FDD-F764-F16A4F1DBC1A}"/>
          </ac:graphicFrameMkLst>
        </pc:graphicFrame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077518" cy="513204"/>
          </a:xfrm>
          <a:prstGeom prst="rect">
            <a:avLst/>
          </a:prstGeom>
        </p:spPr>
        <p:txBody>
          <a:bodyPr vert="horz" lIns="94650" tIns="47325" rIns="94650" bIns="47325"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302" y="0"/>
            <a:ext cx="3077518" cy="513204"/>
          </a:xfrm>
          <a:prstGeom prst="rect">
            <a:avLst/>
          </a:prstGeom>
        </p:spPr>
        <p:txBody>
          <a:bodyPr vert="horz" lIns="94650" tIns="47325" rIns="94650" bIns="47325" rtlCol="0"/>
          <a:lstStyle>
            <a:lvl1pPr algn="r">
              <a:defRPr sz="1200"/>
            </a:lvl1pPr>
          </a:lstStyle>
          <a:p>
            <a:fld id="{0FBF3B66-7FDC-4386-8757-E84BF710518D}" type="datetimeFigureOut">
              <a:rPr kumimoji="1" lang="ja-JP" altLang="en-US" smtClean="0"/>
              <a:t>2025/7/3</a:t>
            </a:fld>
            <a:endParaRPr kumimoji="1" lang="ja-JP" altLang="en-US"/>
          </a:p>
        </p:txBody>
      </p:sp>
      <p:sp>
        <p:nvSpPr>
          <p:cNvPr id="4" name="スライド イメージ プレースホルダー 3"/>
          <p:cNvSpPr>
            <a:spLocks noGrp="1" noRot="1" noChangeAspect="1"/>
          </p:cNvSpPr>
          <p:nvPr>
            <p:ph type="sldImg" idx="2"/>
          </p:nvPr>
        </p:nvSpPr>
        <p:spPr>
          <a:xfrm>
            <a:off x="481013" y="1279525"/>
            <a:ext cx="6140450" cy="3454400"/>
          </a:xfrm>
          <a:prstGeom prst="rect">
            <a:avLst/>
          </a:prstGeom>
          <a:noFill/>
          <a:ln w="12700">
            <a:solidFill>
              <a:prstClr val="black"/>
            </a:solidFill>
          </a:ln>
        </p:spPr>
        <p:txBody>
          <a:bodyPr vert="horz" lIns="94650" tIns="47325" rIns="94650" bIns="47325" rtlCol="0" anchor="ctr"/>
          <a:lstStyle/>
          <a:p>
            <a:endParaRPr lang="ja-JP" altLang="en-US"/>
          </a:p>
        </p:txBody>
      </p:sp>
      <p:sp>
        <p:nvSpPr>
          <p:cNvPr id="5" name="ノート プレースホルダー 4"/>
          <p:cNvSpPr>
            <a:spLocks noGrp="1"/>
          </p:cNvSpPr>
          <p:nvPr>
            <p:ph type="body" sz="quarter" idx="3"/>
          </p:nvPr>
        </p:nvSpPr>
        <p:spPr>
          <a:xfrm>
            <a:off x="710580" y="4924470"/>
            <a:ext cx="5681317" cy="4028814"/>
          </a:xfrm>
          <a:prstGeom prst="rect">
            <a:avLst/>
          </a:prstGeom>
        </p:spPr>
        <p:txBody>
          <a:bodyPr vert="horz" lIns="94650" tIns="47325" rIns="94650" bIns="4732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719822"/>
            <a:ext cx="3077518" cy="513204"/>
          </a:xfrm>
          <a:prstGeom prst="rect">
            <a:avLst/>
          </a:prstGeom>
        </p:spPr>
        <p:txBody>
          <a:bodyPr vert="horz" lIns="94650" tIns="47325" rIns="94650" bIns="4732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302" y="9719822"/>
            <a:ext cx="3077518" cy="513204"/>
          </a:xfrm>
          <a:prstGeom prst="rect">
            <a:avLst/>
          </a:prstGeom>
        </p:spPr>
        <p:txBody>
          <a:bodyPr vert="horz" lIns="94650" tIns="47325" rIns="94650" bIns="47325" rtlCol="0" anchor="b"/>
          <a:lstStyle>
            <a:lvl1pPr algn="r">
              <a:defRPr sz="1200"/>
            </a:lvl1pPr>
          </a:lstStyle>
          <a:p>
            <a:fld id="{01873D55-1FC4-4516-9654-28B4E5951AF1}" type="slidenum">
              <a:rPr kumimoji="1" lang="ja-JP" altLang="en-US" smtClean="0"/>
              <a:t>‹#›</a:t>
            </a:fld>
            <a:endParaRPr kumimoji="1" lang="ja-JP" altLang="en-US"/>
          </a:p>
        </p:txBody>
      </p:sp>
    </p:spTree>
    <p:extLst>
      <p:ext uri="{BB962C8B-B14F-4D97-AF65-F5344CB8AC3E}">
        <p14:creationId xmlns:p14="http://schemas.microsoft.com/office/powerpoint/2010/main" val="32108905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1873D55-1FC4-4516-9654-28B4E5951AF1}" type="slidenum">
              <a:rPr kumimoji="1" lang="ja-JP" altLang="en-US" smtClean="0"/>
              <a:t>1</a:t>
            </a:fld>
            <a:endParaRPr kumimoji="1" lang="ja-JP" altLang="en-US"/>
          </a:p>
        </p:txBody>
      </p:sp>
    </p:spTree>
    <p:extLst>
      <p:ext uri="{BB962C8B-B14F-4D97-AF65-F5344CB8AC3E}">
        <p14:creationId xmlns:p14="http://schemas.microsoft.com/office/powerpoint/2010/main" val="376974122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42790B-B8DA-28F3-4D92-31E43042A21D}"/>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283AEE4-2EA2-3066-D914-63EE4A7509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8B6EB46-C6C3-ACED-722A-364C78B2DEB4}"/>
              </a:ext>
            </a:extLst>
          </p:cNvPr>
          <p:cNvSpPr>
            <a:spLocks noGrp="1"/>
          </p:cNvSpPr>
          <p:nvPr>
            <p:ph type="dt" sz="half" idx="10"/>
          </p:nvPr>
        </p:nvSpPr>
        <p:spPr/>
        <p:txBody>
          <a:bodyPr/>
          <a:lstStyle/>
          <a:p>
            <a:fld id="{3164E3B7-3C88-438D-A6EB-E3589BC447E7}" type="datetime1">
              <a:rPr kumimoji="1" lang="ja-JP" altLang="en-US" smtClean="0"/>
              <a:t>2025/7/3</a:t>
            </a:fld>
            <a:endParaRPr kumimoji="1" lang="ja-JP" altLang="en-US"/>
          </a:p>
        </p:txBody>
      </p:sp>
      <p:sp>
        <p:nvSpPr>
          <p:cNvPr id="5" name="フッター プレースホルダー 4">
            <a:extLst>
              <a:ext uri="{FF2B5EF4-FFF2-40B4-BE49-F238E27FC236}">
                <a16:creationId xmlns:a16="http://schemas.microsoft.com/office/drawing/2014/main" id="{9FAA5ECB-ABD0-7300-6D52-87794A53DDF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A7D2E0D-7C12-6390-4AA7-29CFDB0BFA27}"/>
              </a:ext>
            </a:extLst>
          </p:cNvPr>
          <p:cNvSpPr>
            <a:spLocks noGrp="1"/>
          </p:cNvSpPr>
          <p:nvPr>
            <p:ph type="sldNum" sz="quarter" idx="12"/>
          </p:nvPr>
        </p:nvSpPr>
        <p:spPr/>
        <p:txBody>
          <a:bodyPr/>
          <a:lstStyle/>
          <a:p>
            <a:fld id="{05632C0B-6968-4E44-A916-44223E65E6AE}" type="slidenum">
              <a:rPr kumimoji="1" lang="ja-JP" altLang="en-US" smtClean="0"/>
              <a:t>‹#›</a:t>
            </a:fld>
            <a:endParaRPr kumimoji="1" lang="ja-JP" altLang="en-US"/>
          </a:p>
        </p:txBody>
      </p:sp>
    </p:spTree>
    <p:extLst>
      <p:ext uri="{BB962C8B-B14F-4D97-AF65-F5344CB8AC3E}">
        <p14:creationId xmlns:p14="http://schemas.microsoft.com/office/powerpoint/2010/main" val="1733978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F94CD0-42B0-34B9-DC92-639EF243EE6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7A25BBF-592A-BF82-C13C-01C7E3A5388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4296236-7D69-5718-F2F2-A650ED808958}"/>
              </a:ext>
            </a:extLst>
          </p:cNvPr>
          <p:cNvSpPr>
            <a:spLocks noGrp="1"/>
          </p:cNvSpPr>
          <p:nvPr>
            <p:ph type="dt" sz="half" idx="10"/>
          </p:nvPr>
        </p:nvSpPr>
        <p:spPr/>
        <p:txBody>
          <a:bodyPr/>
          <a:lstStyle/>
          <a:p>
            <a:fld id="{34F8085A-B1B6-47C4-B0EC-653E1542D3FE}" type="datetime1">
              <a:rPr kumimoji="1" lang="ja-JP" altLang="en-US" smtClean="0"/>
              <a:t>2025/7/3</a:t>
            </a:fld>
            <a:endParaRPr kumimoji="1" lang="ja-JP" altLang="en-US"/>
          </a:p>
        </p:txBody>
      </p:sp>
      <p:sp>
        <p:nvSpPr>
          <p:cNvPr id="5" name="フッター プレースホルダー 4">
            <a:extLst>
              <a:ext uri="{FF2B5EF4-FFF2-40B4-BE49-F238E27FC236}">
                <a16:creationId xmlns:a16="http://schemas.microsoft.com/office/drawing/2014/main" id="{57D8DEC3-51B3-39EA-C8E3-DF2A4035C86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AC1566E-EA9E-EDE3-68DB-9E1C9177E2E5}"/>
              </a:ext>
            </a:extLst>
          </p:cNvPr>
          <p:cNvSpPr>
            <a:spLocks noGrp="1"/>
          </p:cNvSpPr>
          <p:nvPr>
            <p:ph type="sldNum" sz="quarter" idx="12"/>
          </p:nvPr>
        </p:nvSpPr>
        <p:spPr/>
        <p:txBody>
          <a:bodyPr/>
          <a:lstStyle/>
          <a:p>
            <a:fld id="{05632C0B-6968-4E44-A916-44223E65E6AE}" type="slidenum">
              <a:rPr kumimoji="1" lang="ja-JP" altLang="en-US" smtClean="0"/>
              <a:t>‹#›</a:t>
            </a:fld>
            <a:endParaRPr kumimoji="1" lang="ja-JP" altLang="en-US"/>
          </a:p>
        </p:txBody>
      </p:sp>
    </p:spTree>
    <p:extLst>
      <p:ext uri="{BB962C8B-B14F-4D97-AF65-F5344CB8AC3E}">
        <p14:creationId xmlns:p14="http://schemas.microsoft.com/office/powerpoint/2010/main" val="299340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57EBBD7-AC59-8BAE-C11C-298E8889B696}"/>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7936468-D51D-D34F-BB3C-3924DB0C6EF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268270B-5642-CAEB-A03C-324D0570474C}"/>
              </a:ext>
            </a:extLst>
          </p:cNvPr>
          <p:cNvSpPr>
            <a:spLocks noGrp="1"/>
          </p:cNvSpPr>
          <p:nvPr>
            <p:ph type="dt" sz="half" idx="10"/>
          </p:nvPr>
        </p:nvSpPr>
        <p:spPr/>
        <p:txBody>
          <a:bodyPr/>
          <a:lstStyle/>
          <a:p>
            <a:fld id="{A576145B-18DB-428E-B659-1187FEB4E487}" type="datetime1">
              <a:rPr kumimoji="1" lang="ja-JP" altLang="en-US" smtClean="0"/>
              <a:t>2025/7/3</a:t>
            </a:fld>
            <a:endParaRPr kumimoji="1" lang="ja-JP" altLang="en-US"/>
          </a:p>
        </p:txBody>
      </p:sp>
      <p:sp>
        <p:nvSpPr>
          <p:cNvPr id="5" name="フッター プレースホルダー 4">
            <a:extLst>
              <a:ext uri="{FF2B5EF4-FFF2-40B4-BE49-F238E27FC236}">
                <a16:creationId xmlns:a16="http://schemas.microsoft.com/office/drawing/2014/main" id="{DB94018C-55D7-E3ED-7198-EC29B0F225A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616D690-6C8A-0DC1-576D-DEBCEB085D52}"/>
              </a:ext>
            </a:extLst>
          </p:cNvPr>
          <p:cNvSpPr>
            <a:spLocks noGrp="1"/>
          </p:cNvSpPr>
          <p:nvPr>
            <p:ph type="sldNum" sz="quarter" idx="12"/>
          </p:nvPr>
        </p:nvSpPr>
        <p:spPr/>
        <p:txBody>
          <a:bodyPr/>
          <a:lstStyle/>
          <a:p>
            <a:fld id="{05632C0B-6968-4E44-A916-44223E65E6AE}" type="slidenum">
              <a:rPr kumimoji="1" lang="ja-JP" altLang="en-US" smtClean="0"/>
              <a:t>‹#›</a:t>
            </a:fld>
            <a:endParaRPr kumimoji="1" lang="ja-JP" altLang="en-US"/>
          </a:p>
        </p:txBody>
      </p:sp>
    </p:spTree>
    <p:extLst>
      <p:ext uri="{BB962C8B-B14F-4D97-AF65-F5344CB8AC3E}">
        <p14:creationId xmlns:p14="http://schemas.microsoft.com/office/powerpoint/2010/main" val="37812230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80E3C5-2A0E-FEB1-81EE-FCBEADF0F36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A31A2C0-A682-F9AB-0753-38BC08AACDC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BD4FB5B-5D72-55A7-62A0-0684FE849AF8}"/>
              </a:ext>
            </a:extLst>
          </p:cNvPr>
          <p:cNvSpPr>
            <a:spLocks noGrp="1"/>
          </p:cNvSpPr>
          <p:nvPr>
            <p:ph type="dt" sz="half" idx="10"/>
          </p:nvPr>
        </p:nvSpPr>
        <p:spPr/>
        <p:txBody>
          <a:bodyPr/>
          <a:lstStyle/>
          <a:p>
            <a:fld id="{D8A8BA22-C3EE-42BB-9DE9-3B1FF9A3F811}" type="datetime1">
              <a:rPr kumimoji="1" lang="ja-JP" altLang="en-US" smtClean="0"/>
              <a:t>2025/7/3</a:t>
            </a:fld>
            <a:endParaRPr kumimoji="1" lang="ja-JP" altLang="en-US"/>
          </a:p>
        </p:txBody>
      </p:sp>
      <p:sp>
        <p:nvSpPr>
          <p:cNvPr id="5" name="フッター プレースホルダー 4">
            <a:extLst>
              <a:ext uri="{FF2B5EF4-FFF2-40B4-BE49-F238E27FC236}">
                <a16:creationId xmlns:a16="http://schemas.microsoft.com/office/drawing/2014/main" id="{343D86B3-5802-2B94-3687-04951B1EC54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91F5BB9-CCA4-207E-B6C7-8F6A984BC98D}"/>
              </a:ext>
            </a:extLst>
          </p:cNvPr>
          <p:cNvSpPr>
            <a:spLocks noGrp="1"/>
          </p:cNvSpPr>
          <p:nvPr>
            <p:ph type="sldNum" sz="quarter" idx="12"/>
          </p:nvPr>
        </p:nvSpPr>
        <p:spPr/>
        <p:txBody>
          <a:bodyPr/>
          <a:lstStyle/>
          <a:p>
            <a:fld id="{05632C0B-6968-4E44-A916-44223E65E6AE}" type="slidenum">
              <a:rPr kumimoji="1" lang="ja-JP" altLang="en-US" smtClean="0"/>
              <a:t>‹#›</a:t>
            </a:fld>
            <a:endParaRPr kumimoji="1" lang="ja-JP" altLang="en-US"/>
          </a:p>
        </p:txBody>
      </p:sp>
    </p:spTree>
    <p:extLst>
      <p:ext uri="{BB962C8B-B14F-4D97-AF65-F5344CB8AC3E}">
        <p14:creationId xmlns:p14="http://schemas.microsoft.com/office/powerpoint/2010/main" val="322065662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FCD0A7-BCB8-A384-FF25-E29158B61466}"/>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BB4FD75-B901-E9CF-8F9A-1ABDF1464AB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55D95A3-C8D2-E082-0399-4EAD6322C1AF}"/>
              </a:ext>
            </a:extLst>
          </p:cNvPr>
          <p:cNvSpPr>
            <a:spLocks noGrp="1"/>
          </p:cNvSpPr>
          <p:nvPr>
            <p:ph type="dt" sz="half" idx="10"/>
          </p:nvPr>
        </p:nvSpPr>
        <p:spPr/>
        <p:txBody>
          <a:bodyPr/>
          <a:lstStyle/>
          <a:p>
            <a:fld id="{1BB1B4FF-D4A1-4C78-B9AE-1EC1E2885B89}" type="datetime1">
              <a:rPr kumimoji="1" lang="ja-JP" altLang="en-US" smtClean="0"/>
              <a:t>2025/7/3</a:t>
            </a:fld>
            <a:endParaRPr kumimoji="1" lang="ja-JP" altLang="en-US"/>
          </a:p>
        </p:txBody>
      </p:sp>
      <p:sp>
        <p:nvSpPr>
          <p:cNvPr id="5" name="フッター プレースホルダー 4">
            <a:extLst>
              <a:ext uri="{FF2B5EF4-FFF2-40B4-BE49-F238E27FC236}">
                <a16:creationId xmlns:a16="http://schemas.microsoft.com/office/drawing/2014/main" id="{D508EF67-8E11-5E0E-DEBA-5022CC84B4E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0A60940-23F6-9951-D6C5-21EEF8F6D373}"/>
              </a:ext>
            </a:extLst>
          </p:cNvPr>
          <p:cNvSpPr>
            <a:spLocks noGrp="1"/>
          </p:cNvSpPr>
          <p:nvPr>
            <p:ph type="sldNum" sz="quarter" idx="12"/>
          </p:nvPr>
        </p:nvSpPr>
        <p:spPr/>
        <p:txBody>
          <a:bodyPr/>
          <a:lstStyle/>
          <a:p>
            <a:fld id="{05632C0B-6968-4E44-A916-44223E65E6AE}" type="slidenum">
              <a:rPr kumimoji="1" lang="ja-JP" altLang="en-US" smtClean="0"/>
              <a:t>‹#›</a:t>
            </a:fld>
            <a:endParaRPr kumimoji="1" lang="ja-JP" altLang="en-US"/>
          </a:p>
        </p:txBody>
      </p:sp>
    </p:spTree>
    <p:extLst>
      <p:ext uri="{BB962C8B-B14F-4D97-AF65-F5344CB8AC3E}">
        <p14:creationId xmlns:p14="http://schemas.microsoft.com/office/powerpoint/2010/main" val="9492105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6528AB-DFF7-A4D1-CB9F-8B3175C18EE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C0D1EE-5430-42C3-3022-C8F5141EBB1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5464D73-1DFD-4258-C1EE-FA727F5C74A3}"/>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157AE2B-768E-4D54-E955-014A5E193657}"/>
              </a:ext>
            </a:extLst>
          </p:cNvPr>
          <p:cNvSpPr>
            <a:spLocks noGrp="1"/>
          </p:cNvSpPr>
          <p:nvPr>
            <p:ph type="dt" sz="half" idx="10"/>
          </p:nvPr>
        </p:nvSpPr>
        <p:spPr/>
        <p:txBody>
          <a:bodyPr/>
          <a:lstStyle/>
          <a:p>
            <a:fld id="{1F6FAFC5-033F-43F5-B47C-2D7A7FD2B374}" type="datetime1">
              <a:rPr kumimoji="1" lang="ja-JP" altLang="en-US" smtClean="0"/>
              <a:t>2025/7/3</a:t>
            </a:fld>
            <a:endParaRPr kumimoji="1" lang="ja-JP" altLang="en-US"/>
          </a:p>
        </p:txBody>
      </p:sp>
      <p:sp>
        <p:nvSpPr>
          <p:cNvPr id="6" name="フッター プレースホルダー 5">
            <a:extLst>
              <a:ext uri="{FF2B5EF4-FFF2-40B4-BE49-F238E27FC236}">
                <a16:creationId xmlns:a16="http://schemas.microsoft.com/office/drawing/2014/main" id="{E30185FB-4DAA-B941-04B1-B5302BA26FF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0C7B846-850A-A9DC-A7FC-42719C2D8A9A}"/>
              </a:ext>
            </a:extLst>
          </p:cNvPr>
          <p:cNvSpPr>
            <a:spLocks noGrp="1"/>
          </p:cNvSpPr>
          <p:nvPr>
            <p:ph type="sldNum" sz="quarter" idx="12"/>
          </p:nvPr>
        </p:nvSpPr>
        <p:spPr/>
        <p:txBody>
          <a:bodyPr/>
          <a:lstStyle/>
          <a:p>
            <a:fld id="{05632C0B-6968-4E44-A916-44223E65E6AE}" type="slidenum">
              <a:rPr kumimoji="1" lang="ja-JP" altLang="en-US" smtClean="0"/>
              <a:t>‹#›</a:t>
            </a:fld>
            <a:endParaRPr kumimoji="1" lang="ja-JP" altLang="en-US"/>
          </a:p>
        </p:txBody>
      </p:sp>
    </p:spTree>
    <p:extLst>
      <p:ext uri="{BB962C8B-B14F-4D97-AF65-F5344CB8AC3E}">
        <p14:creationId xmlns:p14="http://schemas.microsoft.com/office/powerpoint/2010/main" val="4694280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35F0DD-18FB-D53F-889E-7CDA9FB4CF6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282E001-A18A-B22F-246A-F2CD137B32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34A8988-3ADD-D5BD-F385-7FA426A4416E}"/>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6CD5ACC-6590-C0FA-DB7C-E8006C77FE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4EE9813-9E53-CC15-4465-9A494A349BC5}"/>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F6A0A8C-E85F-156A-8960-D259FC8271BC}"/>
              </a:ext>
            </a:extLst>
          </p:cNvPr>
          <p:cNvSpPr>
            <a:spLocks noGrp="1"/>
          </p:cNvSpPr>
          <p:nvPr>
            <p:ph type="dt" sz="half" idx="10"/>
          </p:nvPr>
        </p:nvSpPr>
        <p:spPr/>
        <p:txBody>
          <a:bodyPr/>
          <a:lstStyle/>
          <a:p>
            <a:fld id="{74859372-7BEB-483D-9A7E-E5C9E533834C}" type="datetime1">
              <a:rPr kumimoji="1" lang="ja-JP" altLang="en-US" smtClean="0"/>
              <a:t>2025/7/3</a:t>
            </a:fld>
            <a:endParaRPr kumimoji="1" lang="ja-JP" altLang="en-US"/>
          </a:p>
        </p:txBody>
      </p:sp>
      <p:sp>
        <p:nvSpPr>
          <p:cNvPr id="8" name="フッター プレースホルダー 7">
            <a:extLst>
              <a:ext uri="{FF2B5EF4-FFF2-40B4-BE49-F238E27FC236}">
                <a16:creationId xmlns:a16="http://schemas.microsoft.com/office/drawing/2014/main" id="{DAC8ED4A-29F9-8C6B-598F-20B584547970}"/>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4C7194E-3CC1-CC06-CC98-9F90A229A3A6}"/>
              </a:ext>
            </a:extLst>
          </p:cNvPr>
          <p:cNvSpPr>
            <a:spLocks noGrp="1"/>
          </p:cNvSpPr>
          <p:nvPr>
            <p:ph type="sldNum" sz="quarter" idx="12"/>
          </p:nvPr>
        </p:nvSpPr>
        <p:spPr/>
        <p:txBody>
          <a:bodyPr/>
          <a:lstStyle/>
          <a:p>
            <a:fld id="{05632C0B-6968-4E44-A916-44223E65E6AE}" type="slidenum">
              <a:rPr kumimoji="1" lang="ja-JP" altLang="en-US" smtClean="0"/>
              <a:t>‹#›</a:t>
            </a:fld>
            <a:endParaRPr kumimoji="1" lang="ja-JP" altLang="en-US"/>
          </a:p>
        </p:txBody>
      </p:sp>
    </p:spTree>
    <p:extLst>
      <p:ext uri="{BB962C8B-B14F-4D97-AF65-F5344CB8AC3E}">
        <p14:creationId xmlns:p14="http://schemas.microsoft.com/office/powerpoint/2010/main" val="4013113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AD7CAD-35AB-684A-0DB6-9D94AAC6484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F75410B-ED7E-DEC9-B1BA-47E548A0C140}"/>
              </a:ext>
            </a:extLst>
          </p:cNvPr>
          <p:cNvSpPr>
            <a:spLocks noGrp="1"/>
          </p:cNvSpPr>
          <p:nvPr>
            <p:ph type="dt" sz="half" idx="10"/>
          </p:nvPr>
        </p:nvSpPr>
        <p:spPr/>
        <p:txBody>
          <a:bodyPr/>
          <a:lstStyle/>
          <a:p>
            <a:fld id="{A89282E7-6A59-47E2-8DE0-82CC0E8E588E}" type="datetime1">
              <a:rPr kumimoji="1" lang="ja-JP" altLang="en-US" smtClean="0"/>
              <a:t>2025/7/3</a:t>
            </a:fld>
            <a:endParaRPr kumimoji="1" lang="ja-JP" altLang="en-US"/>
          </a:p>
        </p:txBody>
      </p:sp>
      <p:sp>
        <p:nvSpPr>
          <p:cNvPr id="4" name="フッター プレースホルダー 3">
            <a:extLst>
              <a:ext uri="{FF2B5EF4-FFF2-40B4-BE49-F238E27FC236}">
                <a16:creationId xmlns:a16="http://schemas.microsoft.com/office/drawing/2014/main" id="{7B57A4D4-619D-2AF4-6C57-FBD80A5EA73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B9F0AC6-34BF-1878-3B3B-7E2B6C3AD0D0}"/>
              </a:ext>
            </a:extLst>
          </p:cNvPr>
          <p:cNvSpPr>
            <a:spLocks noGrp="1"/>
          </p:cNvSpPr>
          <p:nvPr>
            <p:ph type="sldNum" sz="quarter" idx="12"/>
          </p:nvPr>
        </p:nvSpPr>
        <p:spPr/>
        <p:txBody>
          <a:bodyPr/>
          <a:lstStyle/>
          <a:p>
            <a:fld id="{05632C0B-6968-4E44-A916-44223E65E6AE}" type="slidenum">
              <a:rPr kumimoji="1" lang="ja-JP" altLang="en-US" smtClean="0"/>
              <a:t>‹#›</a:t>
            </a:fld>
            <a:endParaRPr kumimoji="1" lang="ja-JP" altLang="en-US"/>
          </a:p>
        </p:txBody>
      </p:sp>
    </p:spTree>
    <p:extLst>
      <p:ext uri="{BB962C8B-B14F-4D97-AF65-F5344CB8AC3E}">
        <p14:creationId xmlns:p14="http://schemas.microsoft.com/office/powerpoint/2010/main" val="3240567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49340E0-FD18-B821-5C6D-8205FB1EDB29}"/>
              </a:ext>
            </a:extLst>
          </p:cNvPr>
          <p:cNvSpPr>
            <a:spLocks noGrp="1"/>
          </p:cNvSpPr>
          <p:nvPr>
            <p:ph type="dt" sz="half" idx="10"/>
          </p:nvPr>
        </p:nvSpPr>
        <p:spPr/>
        <p:txBody>
          <a:bodyPr/>
          <a:lstStyle/>
          <a:p>
            <a:fld id="{DCC3209B-A1DF-43CC-B2CC-82C6D9907724}" type="datetime1">
              <a:rPr kumimoji="1" lang="ja-JP" altLang="en-US" smtClean="0"/>
              <a:t>2025/7/3</a:t>
            </a:fld>
            <a:endParaRPr kumimoji="1" lang="ja-JP" altLang="en-US"/>
          </a:p>
        </p:txBody>
      </p:sp>
      <p:sp>
        <p:nvSpPr>
          <p:cNvPr id="3" name="フッター プレースホルダー 2">
            <a:extLst>
              <a:ext uri="{FF2B5EF4-FFF2-40B4-BE49-F238E27FC236}">
                <a16:creationId xmlns:a16="http://schemas.microsoft.com/office/drawing/2014/main" id="{77B0E74F-5A78-3608-7C38-41DEF7E52F2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2A500CA-B62E-3D38-6DF5-FCD3E9D8DAE9}"/>
              </a:ext>
            </a:extLst>
          </p:cNvPr>
          <p:cNvSpPr>
            <a:spLocks noGrp="1"/>
          </p:cNvSpPr>
          <p:nvPr>
            <p:ph type="sldNum" sz="quarter" idx="12"/>
          </p:nvPr>
        </p:nvSpPr>
        <p:spPr/>
        <p:txBody>
          <a:bodyPr/>
          <a:lstStyle/>
          <a:p>
            <a:fld id="{05632C0B-6968-4E44-A916-44223E65E6AE}" type="slidenum">
              <a:rPr kumimoji="1" lang="ja-JP" altLang="en-US" smtClean="0"/>
              <a:t>‹#›</a:t>
            </a:fld>
            <a:endParaRPr kumimoji="1" lang="ja-JP" altLang="en-US"/>
          </a:p>
        </p:txBody>
      </p:sp>
    </p:spTree>
    <p:extLst>
      <p:ext uri="{BB962C8B-B14F-4D97-AF65-F5344CB8AC3E}">
        <p14:creationId xmlns:p14="http://schemas.microsoft.com/office/powerpoint/2010/main" val="2861680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DD11DB-F0A9-F1E4-3B49-989D7B1AF76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8A8D7E0-9460-5460-85EF-A633C37266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0792855-F41B-70C4-A6C1-FEFC964202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DA10017-396B-FD45-B3EF-AAC8526636CA}"/>
              </a:ext>
            </a:extLst>
          </p:cNvPr>
          <p:cNvSpPr>
            <a:spLocks noGrp="1"/>
          </p:cNvSpPr>
          <p:nvPr>
            <p:ph type="dt" sz="half" idx="10"/>
          </p:nvPr>
        </p:nvSpPr>
        <p:spPr/>
        <p:txBody>
          <a:bodyPr/>
          <a:lstStyle/>
          <a:p>
            <a:fld id="{3253EDED-31B2-485F-800E-A211A1A5801D}" type="datetime1">
              <a:rPr kumimoji="1" lang="ja-JP" altLang="en-US" smtClean="0"/>
              <a:t>2025/7/3</a:t>
            </a:fld>
            <a:endParaRPr kumimoji="1" lang="ja-JP" altLang="en-US"/>
          </a:p>
        </p:txBody>
      </p:sp>
      <p:sp>
        <p:nvSpPr>
          <p:cNvPr id="6" name="フッター プレースホルダー 5">
            <a:extLst>
              <a:ext uri="{FF2B5EF4-FFF2-40B4-BE49-F238E27FC236}">
                <a16:creationId xmlns:a16="http://schemas.microsoft.com/office/drawing/2014/main" id="{FCFDC09D-775E-1C41-B58D-281EB2EC80C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AEA9AE7-9EEB-28F1-8E78-F6442AE76A7C}"/>
              </a:ext>
            </a:extLst>
          </p:cNvPr>
          <p:cNvSpPr>
            <a:spLocks noGrp="1"/>
          </p:cNvSpPr>
          <p:nvPr>
            <p:ph type="sldNum" sz="quarter" idx="12"/>
          </p:nvPr>
        </p:nvSpPr>
        <p:spPr/>
        <p:txBody>
          <a:bodyPr/>
          <a:lstStyle/>
          <a:p>
            <a:fld id="{05632C0B-6968-4E44-A916-44223E65E6AE}" type="slidenum">
              <a:rPr kumimoji="1" lang="ja-JP" altLang="en-US" smtClean="0"/>
              <a:t>‹#›</a:t>
            </a:fld>
            <a:endParaRPr kumimoji="1" lang="ja-JP" altLang="en-US"/>
          </a:p>
        </p:txBody>
      </p:sp>
    </p:spTree>
    <p:extLst>
      <p:ext uri="{BB962C8B-B14F-4D97-AF65-F5344CB8AC3E}">
        <p14:creationId xmlns:p14="http://schemas.microsoft.com/office/powerpoint/2010/main" val="3936998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4C3853-CE93-63E1-8FEB-AD7DCA41E35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B9365080-D009-421F-9B3E-F1DD2F9DC7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99D328F-9E50-D219-516B-460441CFB4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F80D7F9-5E42-C2ED-8F36-83812587BA78}"/>
              </a:ext>
            </a:extLst>
          </p:cNvPr>
          <p:cNvSpPr>
            <a:spLocks noGrp="1"/>
          </p:cNvSpPr>
          <p:nvPr>
            <p:ph type="dt" sz="half" idx="10"/>
          </p:nvPr>
        </p:nvSpPr>
        <p:spPr/>
        <p:txBody>
          <a:bodyPr/>
          <a:lstStyle/>
          <a:p>
            <a:fld id="{1FD673C5-0CFD-41CA-BDA7-A2DD5F70E539}" type="datetime1">
              <a:rPr kumimoji="1" lang="ja-JP" altLang="en-US" smtClean="0"/>
              <a:t>2025/7/3</a:t>
            </a:fld>
            <a:endParaRPr kumimoji="1" lang="ja-JP" altLang="en-US"/>
          </a:p>
        </p:txBody>
      </p:sp>
      <p:sp>
        <p:nvSpPr>
          <p:cNvPr id="6" name="フッター プレースホルダー 5">
            <a:extLst>
              <a:ext uri="{FF2B5EF4-FFF2-40B4-BE49-F238E27FC236}">
                <a16:creationId xmlns:a16="http://schemas.microsoft.com/office/drawing/2014/main" id="{75A118E1-8CD7-65CA-7E22-744AA0502FF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BCF7D11-5003-5231-C212-8FC977ADF310}"/>
              </a:ext>
            </a:extLst>
          </p:cNvPr>
          <p:cNvSpPr>
            <a:spLocks noGrp="1"/>
          </p:cNvSpPr>
          <p:nvPr>
            <p:ph type="sldNum" sz="quarter" idx="12"/>
          </p:nvPr>
        </p:nvSpPr>
        <p:spPr/>
        <p:txBody>
          <a:bodyPr/>
          <a:lstStyle/>
          <a:p>
            <a:fld id="{05632C0B-6968-4E44-A916-44223E65E6AE}" type="slidenum">
              <a:rPr kumimoji="1" lang="ja-JP" altLang="en-US" smtClean="0"/>
              <a:t>‹#›</a:t>
            </a:fld>
            <a:endParaRPr kumimoji="1" lang="ja-JP" altLang="en-US"/>
          </a:p>
        </p:txBody>
      </p:sp>
    </p:spTree>
    <p:extLst>
      <p:ext uri="{BB962C8B-B14F-4D97-AF65-F5344CB8AC3E}">
        <p14:creationId xmlns:p14="http://schemas.microsoft.com/office/powerpoint/2010/main" val="48603436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E63262C-FB9E-5F60-3359-070FC92424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40A618D-8EEA-B21E-1272-D4372BD8B8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F814F01E-E7E1-BEEB-DAD0-17E1B23604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メイリオ" panose="020B0604030504040204" pitchFamily="50" charset="-128"/>
                <a:ea typeface="メイリオ" panose="020B0604030504040204" pitchFamily="50" charset="-128"/>
              </a:defRPr>
            </a:lvl1pPr>
          </a:lstStyle>
          <a:p>
            <a:fld id="{BC47972E-5BF0-4471-9754-F13F59338C73}" type="datetime1">
              <a:rPr lang="ja-JP" altLang="en-US" smtClean="0"/>
              <a:t>2025/7/3</a:t>
            </a:fld>
            <a:endParaRPr lang="ja-JP" altLang="en-US" dirty="0"/>
          </a:p>
        </p:txBody>
      </p:sp>
      <p:sp>
        <p:nvSpPr>
          <p:cNvPr id="5" name="フッター プレースホルダー 4">
            <a:extLst>
              <a:ext uri="{FF2B5EF4-FFF2-40B4-BE49-F238E27FC236}">
                <a16:creationId xmlns:a16="http://schemas.microsoft.com/office/drawing/2014/main" id="{B3BF76DF-4653-94CF-BD49-0F046FB684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dirty="0"/>
          </a:p>
        </p:txBody>
      </p:sp>
      <p:sp>
        <p:nvSpPr>
          <p:cNvPr id="6" name="スライド番号プレースホルダー 5">
            <a:extLst>
              <a:ext uri="{FF2B5EF4-FFF2-40B4-BE49-F238E27FC236}">
                <a16:creationId xmlns:a16="http://schemas.microsoft.com/office/drawing/2014/main" id="{81A07305-5A80-B794-E22F-2CE1560433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メイリオ" panose="020B0604030504040204" pitchFamily="50" charset="-128"/>
                <a:ea typeface="メイリオ" panose="020B0604030504040204" pitchFamily="50" charset="-128"/>
              </a:defRPr>
            </a:lvl1pPr>
          </a:lstStyle>
          <a:p>
            <a:fld id="{05632C0B-6968-4E44-A916-44223E65E6AE}" type="slidenum">
              <a:rPr lang="ja-JP" altLang="en-US" smtClean="0"/>
              <a:pPr/>
              <a:t>‹#›</a:t>
            </a:fld>
            <a:endParaRPr lang="ja-JP" altLang="en-US" dirty="0"/>
          </a:p>
        </p:txBody>
      </p:sp>
    </p:spTree>
    <p:extLst>
      <p:ext uri="{BB962C8B-B14F-4D97-AF65-F5344CB8AC3E}">
        <p14:creationId xmlns:p14="http://schemas.microsoft.com/office/powerpoint/2010/main" val="2796926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B66604-73EC-FB02-16B3-CB1093C1E971}"/>
              </a:ext>
            </a:extLst>
          </p:cNvPr>
          <p:cNvSpPr>
            <a:spLocks noGrp="1"/>
          </p:cNvSpPr>
          <p:nvPr>
            <p:ph type="ctrTitle"/>
          </p:nvPr>
        </p:nvSpPr>
        <p:spPr>
          <a:xfrm>
            <a:off x="0" y="536896"/>
            <a:ext cx="12192000" cy="2213643"/>
          </a:xfrm>
          <a:solidFill>
            <a:srgbClr val="0070C0"/>
          </a:solidFill>
        </p:spPr>
        <p:txBody>
          <a:bodyPr>
            <a:normAutofit/>
          </a:bodyPr>
          <a:lstStyle/>
          <a:p>
            <a:r>
              <a:rPr kumimoji="1" lang="ja-JP" altLang="en-US" sz="3600" b="1" dirty="0">
                <a:ln>
                  <a:solidFill>
                    <a:schemeClr val="bg1"/>
                  </a:solidFill>
                </a:ln>
                <a:solidFill>
                  <a:schemeClr val="bg1"/>
                </a:solidFill>
                <a:latin typeface="Meiryo UI" panose="020B0604030504040204" pitchFamily="50" charset="-128"/>
                <a:ea typeface="Meiryo UI" panose="020B0604030504040204" pitchFamily="50" charset="-128"/>
              </a:rPr>
              <a:t>令和７年度（令和６年度からの繰越分）</a:t>
            </a:r>
            <a:br>
              <a:rPr kumimoji="1" lang="en-US" altLang="ja-JP" sz="3600" b="1" dirty="0">
                <a:ln>
                  <a:solidFill>
                    <a:schemeClr val="bg1"/>
                  </a:solidFill>
                </a:ln>
                <a:solidFill>
                  <a:schemeClr val="bg1"/>
                </a:solidFill>
                <a:latin typeface="Meiryo UI" panose="020B0604030504040204" pitchFamily="50" charset="-128"/>
                <a:ea typeface="Meiryo UI" panose="020B0604030504040204" pitchFamily="50" charset="-128"/>
              </a:rPr>
            </a:br>
            <a:r>
              <a:rPr kumimoji="1" lang="ja-JP" altLang="en-US" sz="3600" b="1" dirty="0">
                <a:ln>
                  <a:solidFill>
                    <a:schemeClr val="bg1"/>
                  </a:solidFill>
                </a:ln>
                <a:solidFill>
                  <a:schemeClr val="bg1"/>
                </a:solidFill>
                <a:latin typeface="Meiryo UI" panose="020B0604030504040204" pitchFamily="50" charset="-128"/>
                <a:ea typeface="Meiryo UI" panose="020B0604030504040204" pitchFamily="50" charset="-128"/>
              </a:rPr>
              <a:t>「創薬クラスターキャンパス整備」に係る補助事業</a:t>
            </a:r>
            <a:br>
              <a:rPr kumimoji="1" lang="en-US" altLang="ja-JP" sz="3600" b="1" dirty="0">
                <a:ln>
                  <a:solidFill>
                    <a:schemeClr val="bg1"/>
                  </a:solidFill>
                </a:ln>
                <a:solidFill>
                  <a:schemeClr val="bg1"/>
                </a:solidFill>
                <a:latin typeface="Meiryo UI" panose="020B0604030504040204" pitchFamily="50" charset="-128"/>
                <a:ea typeface="Meiryo UI" panose="020B0604030504040204" pitchFamily="50" charset="-128"/>
              </a:rPr>
            </a:br>
            <a:br>
              <a:rPr kumimoji="1" lang="en-US" altLang="ja-JP" sz="4400" b="1" dirty="0">
                <a:ln>
                  <a:solidFill>
                    <a:schemeClr val="bg1"/>
                  </a:solidFill>
                </a:ln>
                <a:solidFill>
                  <a:schemeClr val="bg1"/>
                </a:solidFill>
                <a:latin typeface="Meiryo UI" panose="020B0604030504040204" pitchFamily="50" charset="-128"/>
                <a:ea typeface="Meiryo UI" panose="020B0604030504040204" pitchFamily="50" charset="-128"/>
              </a:rPr>
            </a:br>
            <a:r>
              <a:rPr kumimoji="1" lang="ja-JP" altLang="en-US" sz="2800" b="1" dirty="0">
                <a:ln>
                  <a:solidFill>
                    <a:schemeClr val="bg1"/>
                  </a:solidFill>
                </a:ln>
                <a:solidFill>
                  <a:schemeClr val="bg1"/>
                </a:solidFill>
                <a:latin typeface="Meiryo UI" panose="020B0604030504040204" pitchFamily="50" charset="-128"/>
                <a:ea typeface="Meiryo UI" panose="020B0604030504040204" pitchFamily="50" charset="-128"/>
              </a:rPr>
              <a:t>提案書</a:t>
            </a:r>
            <a:endParaRPr kumimoji="1" lang="ja-JP" altLang="en-US" sz="4400" b="1" dirty="0">
              <a:ln>
                <a:solidFill>
                  <a:schemeClr val="bg1"/>
                </a:solidFill>
              </a:ln>
              <a:solidFill>
                <a:schemeClr val="bg1"/>
              </a:solidFill>
              <a:latin typeface="Meiryo UI" panose="020B0604030504040204" pitchFamily="50" charset="-128"/>
              <a:ea typeface="Meiryo UI" panose="020B0604030504040204" pitchFamily="50" charset="-128"/>
            </a:endParaRPr>
          </a:p>
        </p:txBody>
      </p:sp>
      <p:graphicFrame>
        <p:nvGraphicFramePr>
          <p:cNvPr id="6" name="表 5">
            <a:extLst>
              <a:ext uri="{FF2B5EF4-FFF2-40B4-BE49-F238E27FC236}">
                <a16:creationId xmlns:a16="http://schemas.microsoft.com/office/drawing/2014/main" id="{D0A807D6-3968-6FDD-F764-F16A4F1DBC1A}"/>
              </a:ext>
            </a:extLst>
          </p:cNvPr>
          <p:cNvGraphicFramePr>
            <a:graphicFrameLocks noGrp="1"/>
          </p:cNvGraphicFramePr>
          <p:nvPr>
            <p:extLst>
              <p:ext uri="{D42A27DB-BD31-4B8C-83A1-F6EECF244321}">
                <p14:modId xmlns:p14="http://schemas.microsoft.com/office/powerpoint/2010/main" val="495491900"/>
              </p:ext>
            </p:extLst>
          </p:nvPr>
        </p:nvGraphicFramePr>
        <p:xfrm>
          <a:off x="863252" y="2897096"/>
          <a:ext cx="11023948" cy="3459255"/>
        </p:xfrm>
        <a:graphic>
          <a:graphicData uri="http://schemas.openxmlformats.org/drawingml/2006/table">
            <a:tbl>
              <a:tblPr firstRow="1" bandRow="1">
                <a:tableStyleId>{5940675A-B579-460E-94D1-54222C63F5DA}</a:tableStyleId>
              </a:tblPr>
              <a:tblGrid>
                <a:gridCol w="1848021">
                  <a:extLst>
                    <a:ext uri="{9D8B030D-6E8A-4147-A177-3AD203B41FA5}">
                      <a16:colId xmlns:a16="http://schemas.microsoft.com/office/drawing/2014/main" val="2712505214"/>
                    </a:ext>
                  </a:extLst>
                </a:gridCol>
                <a:gridCol w="1070305">
                  <a:extLst>
                    <a:ext uri="{9D8B030D-6E8A-4147-A177-3AD203B41FA5}">
                      <a16:colId xmlns:a16="http://schemas.microsoft.com/office/drawing/2014/main" val="3466681575"/>
                    </a:ext>
                  </a:extLst>
                </a:gridCol>
                <a:gridCol w="8105622">
                  <a:extLst>
                    <a:ext uri="{9D8B030D-6E8A-4147-A177-3AD203B41FA5}">
                      <a16:colId xmlns:a16="http://schemas.microsoft.com/office/drawing/2014/main" val="1104584659"/>
                    </a:ext>
                  </a:extLst>
                </a:gridCol>
              </a:tblGrid>
              <a:tr h="442026">
                <a:tc gridSpan="2">
                  <a:txBody>
                    <a:bodyPr/>
                    <a:lstStyle/>
                    <a:p>
                      <a:r>
                        <a:rPr kumimoji="1" lang="ja-JP" altLang="en-US" dirty="0">
                          <a:latin typeface="Meiryo UI" panose="020B0604030504040204" pitchFamily="50" charset="-128"/>
                          <a:ea typeface="Meiryo UI" panose="020B0604030504040204" pitchFamily="50" charset="-128"/>
                        </a:rPr>
                        <a:t>項目</a:t>
                      </a:r>
                    </a:p>
                  </a:txBody>
                  <a:tcPr>
                    <a:solidFill>
                      <a:schemeClr val="accent5">
                        <a:lumMod val="20000"/>
                        <a:lumOff val="80000"/>
                      </a:schemeClr>
                    </a:solidFill>
                  </a:tcPr>
                </a:tc>
                <a:tc hMerge="1">
                  <a:txBody>
                    <a:bodyPr/>
                    <a:lstStyle/>
                    <a:p>
                      <a:endParaRPr kumimoji="1" lang="ja-JP" altLang="en-US" dirty="0">
                        <a:latin typeface="Meiryo UI" panose="020B0604030504040204" pitchFamily="50" charset="-128"/>
                        <a:ea typeface="Meiryo UI" panose="020B0604030504040204" pitchFamily="50" charset="-128"/>
                      </a:endParaRPr>
                    </a:p>
                  </a:txBody>
                  <a:tcPr>
                    <a:solidFill>
                      <a:schemeClr val="accent5">
                        <a:lumMod val="20000"/>
                        <a:lumOff val="80000"/>
                      </a:schemeClr>
                    </a:solidFill>
                  </a:tcPr>
                </a:tc>
                <a:tc>
                  <a:txBody>
                    <a:bodyPr/>
                    <a:lstStyle/>
                    <a:p>
                      <a:r>
                        <a:rPr kumimoji="1" lang="ja-JP" altLang="en-US" dirty="0">
                          <a:latin typeface="Meiryo UI" panose="020B0604030504040204" pitchFamily="50" charset="-128"/>
                          <a:ea typeface="Meiryo UI" panose="020B0604030504040204" pitchFamily="50" charset="-128"/>
                        </a:rPr>
                        <a:t>名称等記入欄</a:t>
                      </a:r>
                    </a:p>
                  </a:txBody>
                  <a:tcPr>
                    <a:solidFill>
                      <a:schemeClr val="accent5">
                        <a:lumMod val="20000"/>
                        <a:lumOff val="80000"/>
                      </a:schemeClr>
                    </a:solidFill>
                  </a:tcPr>
                </a:tc>
                <a:extLst>
                  <a:ext uri="{0D108BD9-81ED-4DB2-BD59-A6C34878D82A}">
                    <a16:rowId xmlns:a16="http://schemas.microsoft.com/office/drawing/2014/main" val="1533249133"/>
                  </a:ext>
                </a:extLst>
              </a:tr>
              <a:tr h="589759">
                <a:tc gridSpan="2">
                  <a:txBody>
                    <a:bodyPr/>
                    <a:lstStyle/>
                    <a:p>
                      <a:r>
                        <a:rPr kumimoji="1" lang="ja-JP" altLang="en-US" dirty="0">
                          <a:latin typeface="Meiryo UI" panose="020B0604030504040204" pitchFamily="50" charset="-128"/>
                          <a:ea typeface="Meiryo UI" panose="020B0604030504040204" pitchFamily="50" charset="-128"/>
                        </a:rPr>
                        <a:t>申請者名</a:t>
                      </a:r>
                    </a:p>
                  </a:txBody>
                  <a:tcPr anchor="ctr"/>
                </a:tc>
                <a:tc hMerge="1">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03646638"/>
                  </a:ext>
                </a:extLst>
              </a:tr>
              <a:tr h="589759">
                <a:tc gridSpan="2">
                  <a:txBody>
                    <a:bodyPr/>
                    <a:lstStyle/>
                    <a:p>
                      <a:r>
                        <a:rPr kumimoji="1" lang="ja-JP" altLang="en-US" dirty="0">
                          <a:latin typeface="Meiryo UI" panose="020B0604030504040204" pitchFamily="50" charset="-128"/>
                          <a:ea typeface="Meiryo UI" panose="020B0604030504040204" pitchFamily="50" charset="-128"/>
                        </a:rPr>
                        <a:t>所在地</a:t>
                      </a:r>
                    </a:p>
                  </a:txBody>
                  <a:tcPr anchor="ctr"/>
                </a:tc>
                <a:tc hMerge="1">
                  <a:txBody>
                    <a:bodyPr/>
                    <a:lstStyle/>
                    <a:p>
                      <a:endParaRPr kumimoji="1" lang="ja-JP" altLang="en-US" dirty="0">
                        <a:solidFill>
                          <a:schemeClr val="accent5">
                            <a:lumMod val="75000"/>
                          </a:schemeClr>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chemeClr val="accent5">
                            <a:lumMod val="7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792539512"/>
                  </a:ext>
                </a:extLst>
              </a:tr>
              <a:tr h="589759">
                <a:tc gridSpan="2">
                  <a:txBody>
                    <a:bodyPr/>
                    <a:lstStyle/>
                    <a:p>
                      <a:r>
                        <a:rPr kumimoji="1" lang="ja-JP" altLang="en-US" dirty="0">
                          <a:latin typeface="Meiryo UI" panose="020B0604030504040204" pitchFamily="50" charset="-128"/>
                          <a:ea typeface="Meiryo UI" panose="020B0604030504040204" pitchFamily="50" charset="-128"/>
                        </a:rPr>
                        <a:t>クラスター・施設名</a:t>
                      </a: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solidFill>
                          <a:schemeClr val="accent5">
                            <a:lumMod val="75000"/>
                          </a:schemeClr>
                        </a:solidFill>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accent5">
                              <a:lumMod val="75000"/>
                            </a:schemeClr>
                          </a:solidFill>
                          <a:latin typeface="Meiryo UI" panose="020B0604030504040204" pitchFamily="50" charset="-128"/>
                          <a:ea typeface="Meiryo UI" panose="020B0604030504040204" pitchFamily="50" charset="-128"/>
                        </a:rPr>
                        <a:t>※</a:t>
                      </a:r>
                      <a:r>
                        <a:rPr kumimoji="1" lang="ja-JP" altLang="en-US" dirty="0">
                          <a:solidFill>
                            <a:schemeClr val="accent5">
                              <a:lumMod val="75000"/>
                            </a:schemeClr>
                          </a:solidFill>
                          <a:latin typeface="Meiryo UI" panose="020B0604030504040204" pitchFamily="50" charset="-128"/>
                          <a:ea typeface="Meiryo UI" panose="020B0604030504040204" pitchFamily="50" charset="-128"/>
                        </a:rPr>
                        <a:t>仮称でも可</a:t>
                      </a:r>
                    </a:p>
                  </a:txBody>
                  <a:tcPr anchor="ctr"/>
                </a:tc>
                <a:extLst>
                  <a:ext uri="{0D108BD9-81ED-4DB2-BD59-A6C34878D82A}">
                    <a16:rowId xmlns:a16="http://schemas.microsoft.com/office/drawing/2014/main" val="1059270589"/>
                  </a:ext>
                </a:extLst>
              </a:tr>
              <a:tr h="589759">
                <a:tc rowSpan="2">
                  <a:txBody>
                    <a:bodyPr/>
                    <a:lstStyle/>
                    <a:p>
                      <a:r>
                        <a:rPr kumimoji="1" lang="ja-JP" altLang="en-US" dirty="0">
                          <a:latin typeface="Meiryo UI" panose="020B0604030504040204" pitchFamily="50" charset="-128"/>
                          <a:ea typeface="Meiryo UI" panose="020B0604030504040204" pitchFamily="50" charset="-128"/>
                        </a:rPr>
                        <a:t>申請事業</a:t>
                      </a:r>
                      <a:endParaRPr kumimoji="1" lang="en-US" altLang="ja-JP" dirty="0">
                        <a:latin typeface="Meiryo UI" panose="020B0604030504040204" pitchFamily="50" charset="-128"/>
                        <a:ea typeface="Meiryo UI" panose="020B0604030504040204" pitchFamily="50" charset="-128"/>
                      </a:endParaRPr>
                    </a:p>
                    <a:p>
                      <a:r>
                        <a:rPr kumimoji="1" lang="ja-JP" altLang="en-US" sz="1400" dirty="0">
                          <a:solidFill>
                            <a:srgbClr val="558FC4"/>
                          </a:solidFill>
                          <a:latin typeface="Meiryo UI" panose="020B0604030504040204" pitchFamily="50" charset="-128"/>
                          <a:ea typeface="Meiryo UI" panose="020B0604030504040204" pitchFamily="50" charset="-128"/>
                        </a:rPr>
                        <a:t>該当するものに〇をつけてください。</a:t>
                      </a:r>
                      <a:endParaRPr kumimoji="1" lang="en-US" altLang="ja-JP" sz="1400" dirty="0">
                        <a:solidFill>
                          <a:srgbClr val="558FC4"/>
                        </a:solidFill>
                        <a:latin typeface="Meiryo UI" panose="020B0604030504040204" pitchFamily="50" charset="-128"/>
                        <a:ea typeface="Meiryo UI" panose="020B0604030504040204" pitchFamily="50" charset="-128"/>
                      </a:endParaRPr>
                    </a:p>
                    <a:p>
                      <a:r>
                        <a:rPr kumimoji="1" lang="ja-JP" altLang="en-US" sz="1400" dirty="0">
                          <a:solidFill>
                            <a:srgbClr val="558FC4"/>
                          </a:solidFill>
                          <a:latin typeface="Meiryo UI" panose="020B0604030504040204" pitchFamily="50" charset="-128"/>
                          <a:ea typeface="Meiryo UI" panose="020B0604030504040204" pitchFamily="50" charset="-128"/>
                        </a:rPr>
                        <a:t>（１）、（２）は分けて申請ください。</a:t>
                      </a:r>
                      <a:endParaRPr kumimoji="1" lang="ja-JP" altLang="en-US" dirty="0">
                        <a:solidFill>
                          <a:srgbClr val="558FC4"/>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Meiryo UI" panose="020B0604030504040204" pitchFamily="50" charset="-128"/>
                          <a:ea typeface="Meiryo UI" panose="020B0604030504040204" pitchFamily="50" charset="-128"/>
                        </a:rPr>
                        <a:t>（１）創薬支援施設整備事業</a:t>
                      </a:r>
                    </a:p>
                  </a:txBody>
                  <a:tcPr anchor="ctr"/>
                </a:tc>
                <a:extLst>
                  <a:ext uri="{0D108BD9-81ED-4DB2-BD59-A6C34878D82A}">
                    <a16:rowId xmlns:a16="http://schemas.microsoft.com/office/drawing/2014/main" val="1320901665"/>
                  </a:ext>
                </a:extLst>
              </a:tr>
              <a:tr h="658193">
                <a:tc vMerge="1">
                  <a:txBody>
                    <a:bodyPr/>
                    <a:lstStyle/>
                    <a:p>
                      <a:endParaRPr dirty="0"/>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Meiryo UI" panose="020B0604030504040204" pitchFamily="50" charset="-128"/>
                          <a:ea typeface="Meiryo UI" panose="020B0604030504040204" pitchFamily="50" charset="-128"/>
                        </a:rPr>
                        <a:t>（２）創薬・実用化促進プログラム等支援事業</a:t>
                      </a:r>
                    </a:p>
                  </a:txBody>
                  <a:tcPr anchor="ctr"/>
                </a:tc>
                <a:extLst>
                  <a:ext uri="{0D108BD9-81ED-4DB2-BD59-A6C34878D82A}">
                    <a16:rowId xmlns:a16="http://schemas.microsoft.com/office/drawing/2014/main" val="1781477415"/>
                  </a:ext>
                </a:extLst>
              </a:tr>
            </a:tbl>
          </a:graphicData>
        </a:graphic>
      </p:graphicFrame>
      <p:sp>
        <p:nvSpPr>
          <p:cNvPr id="7" name="テキスト ボックス 6">
            <a:extLst>
              <a:ext uri="{FF2B5EF4-FFF2-40B4-BE49-F238E27FC236}">
                <a16:creationId xmlns:a16="http://schemas.microsoft.com/office/drawing/2014/main" id="{D2B5661E-7F0B-A80E-6633-277645440E8C}"/>
              </a:ext>
            </a:extLst>
          </p:cNvPr>
          <p:cNvSpPr txBox="1"/>
          <p:nvPr/>
        </p:nvSpPr>
        <p:spPr>
          <a:xfrm>
            <a:off x="10856068" y="67004"/>
            <a:ext cx="1458971"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別添様式２</a:t>
            </a:r>
          </a:p>
        </p:txBody>
      </p:sp>
      <p:sp>
        <p:nvSpPr>
          <p:cNvPr id="4" name="スライド番号プレースホルダー 3">
            <a:extLst>
              <a:ext uri="{FF2B5EF4-FFF2-40B4-BE49-F238E27FC236}">
                <a16:creationId xmlns:a16="http://schemas.microsoft.com/office/drawing/2014/main" id="{1BBFC4E9-6597-B9B3-E707-3ED4ACAE51B6}"/>
              </a:ext>
            </a:extLst>
          </p:cNvPr>
          <p:cNvSpPr>
            <a:spLocks noGrp="1"/>
          </p:cNvSpPr>
          <p:nvPr>
            <p:ph type="sldNum" sz="quarter" idx="12"/>
          </p:nvPr>
        </p:nvSpPr>
        <p:spPr/>
        <p:txBody>
          <a:bodyPr/>
          <a:lstStyle/>
          <a:p>
            <a:fld id="{05632C0B-6968-4E44-A916-44223E65E6AE}" type="slidenum">
              <a:rPr kumimoji="1" lang="ja-JP" altLang="en-US" smtClean="0"/>
              <a:t>1</a:t>
            </a:fld>
            <a:endParaRPr kumimoji="1" lang="ja-JP" altLang="en-US"/>
          </a:p>
        </p:txBody>
      </p:sp>
    </p:spTree>
    <p:extLst>
      <p:ext uri="{BB962C8B-B14F-4D97-AF65-F5344CB8AC3E}">
        <p14:creationId xmlns:p14="http://schemas.microsoft.com/office/powerpoint/2010/main" val="2328764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1CD2D6FC-5438-71CF-507C-2882D0EE2901}"/>
              </a:ext>
            </a:extLst>
          </p:cNvPr>
          <p:cNvSpPr txBox="1">
            <a:spLocks/>
          </p:cNvSpPr>
          <p:nvPr/>
        </p:nvSpPr>
        <p:spPr>
          <a:xfrm>
            <a:off x="0" y="2487"/>
            <a:ext cx="12191999" cy="666720"/>
          </a:xfrm>
          <a:prstGeom prst="rect">
            <a:avLst/>
          </a:prstGeom>
          <a:solidFill>
            <a:srgbClr val="0070C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3200" dirty="0">
                <a:solidFill>
                  <a:schemeClr val="bg1"/>
                </a:solidFill>
              </a:rPr>
              <a:t>KPI</a:t>
            </a:r>
            <a:endParaRPr lang="ja-JP" altLang="en-US" sz="3200" dirty="0">
              <a:solidFill>
                <a:schemeClr val="bg1"/>
              </a:solidFill>
            </a:endParaRPr>
          </a:p>
        </p:txBody>
      </p:sp>
      <p:sp>
        <p:nvSpPr>
          <p:cNvPr id="8" name="テキスト ボックス 7">
            <a:extLst>
              <a:ext uri="{FF2B5EF4-FFF2-40B4-BE49-F238E27FC236}">
                <a16:creationId xmlns:a16="http://schemas.microsoft.com/office/drawing/2014/main" id="{B4F1BEA8-67C5-47A0-F148-D748BA6F9843}"/>
              </a:ext>
            </a:extLst>
          </p:cNvPr>
          <p:cNvSpPr txBox="1"/>
          <p:nvPr/>
        </p:nvSpPr>
        <p:spPr>
          <a:xfrm>
            <a:off x="221609" y="699775"/>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標準的な</a:t>
            </a:r>
            <a:r>
              <a:rPr kumimoji="1" lang="en-US" altLang="ja-JP" dirty="0">
                <a:latin typeface="メイリオ" panose="020B0604030504040204" pitchFamily="50" charset="-128"/>
                <a:ea typeface="メイリオ" panose="020B0604030504040204" pitchFamily="50" charset="-128"/>
              </a:rPr>
              <a:t>KPI</a:t>
            </a:r>
          </a:p>
        </p:txBody>
      </p:sp>
      <p:graphicFrame>
        <p:nvGraphicFramePr>
          <p:cNvPr id="2" name="表 1">
            <a:extLst>
              <a:ext uri="{FF2B5EF4-FFF2-40B4-BE49-F238E27FC236}">
                <a16:creationId xmlns:a16="http://schemas.microsoft.com/office/drawing/2014/main" id="{DF59BD25-669F-6C2D-BC7F-CF0A39C006E4}"/>
              </a:ext>
            </a:extLst>
          </p:cNvPr>
          <p:cNvGraphicFramePr>
            <a:graphicFrameLocks noGrp="1"/>
          </p:cNvGraphicFramePr>
          <p:nvPr>
            <p:extLst>
              <p:ext uri="{D42A27DB-BD31-4B8C-83A1-F6EECF244321}">
                <p14:modId xmlns:p14="http://schemas.microsoft.com/office/powerpoint/2010/main" val="3527156445"/>
              </p:ext>
            </p:extLst>
          </p:nvPr>
        </p:nvGraphicFramePr>
        <p:xfrm>
          <a:off x="221609" y="1099675"/>
          <a:ext cx="11441305" cy="3337560"/>
        </p:xfrm>
        <a:graphic>
          <a:graphicData uri="http://schemas.openxmlformats.org/drawingml/2006/table">
            <a:tbl>
              <a:tblPr firstRow="1" bandRow="1">
                <a:tableStyleId>{5940675A-B579-460E-94D1-54222C63F5DA}</a:tableStyleId>
              </a:tblPr>
              <a:tblGrid>
                <a:gridCol w="5917917">
                  <a:extLst>
                    <a:ext uri="{9D8B030D-6E8A-4147-A177-3AD203B41FA5}">
                      <a16:colId xmlns:a16="http://schemas.microsoft.com/office/drawing/2014/main" val="3018477543"/>
                    </a:ext>
                  </a:extLst>
                </a:gridCol>
                <a:gridCol w="1972639">
                  <a:extLst>
                    <a:ext uri="{9D8B030D-6E8A-4147-A177-3AD203B41FA5}">
                      <a16:colId xmlns:a16="http://schemas.microsoft.com/office/drawing/2014/main" val="1243340903"/>
                    </a:ext>
                  </a:extLst>
                </a:gridCol>
                <a:gridCol w="1183583">
                  <a:extLst>
                    <a:ext uri="{9D8B030D-6E8A-4147-A177-3AD203B41FA5}">
                      <a16:colId xmlns:a16="http://schemas.microsoft.com/office/drawing/2014/main" val="1215788417"/>
                    </a:ext>
                  </a:extLst>
                </a:gridCol>
                <a:gridCol w="1183583">
                  <a:extLst>
                    <a:ext uri="{9D8B030D-6E8A-4147-A177-3AD203B41FA5}">
                      <a16:colId xmlns:a16="http://schemas.microsoft.com/office/drawing/2014/main" val="3894172389"/>
                    </a:ext>
                  </a:extLst>
                </a:gridCol>
                <a:gridCol w="1183583">
                  <a:extLst>
                    <a:ext uri="{9D8B030D-6E8A-4147-A177-3AD203B41FA5}">
                      <a16:colId xmlns:a16="http://schemas.microsoft.com/office/drawing/2014/main" val="36366014"/>
                    </a:ext>
                  </a:extLst>
                </a:gridCol>
              </a:tblGrid>
              <a:tr h="370840">
                <a:tc rowSpan="2">
                  <a:txBody>
                    <a:bodyPr/>
                    <a:lstStyle/>
                    <a:p>
                      <a:pPr algn="ctr"/>
                      <a:r>
                        <a:rPr kumimoji="1" lang="ja-JP" altLang="en-US" dirty="0">
                          <a:latin typeface="メイリオ" panose="020B0604030504040204" pitchFamily="50" charset="-128"/>
                          <a:ea typeface="メイリオ" panose="020B0604030504040204" pitchFamily="50" charset="-128"/>
                        </a:rPr>
                        <a:t>指標（テーマ別</a:t>
                      </a:r>
                      <a:r>
                        <a:rPr kumimoji="1" lang="en-US" altLang="ja-JP" dirty="0"/>
                        <a:t>KPI</a:t>
                      </a:r>
                      <a:r>
                        <a:rPr kumimoji="1" lang="ja-JP" altLang="en-US" dirty="0"/>
                        <a:t>）</a:t>
                      </a:r>
                    </a:p>
                  </a:txBody>
                  <a:tcPr anchor="ctr">
                    <a:solidFill>
                      <a:schemeClr val="accent5">
                        <a:lumMod val="20000"/>
                        <a:lumOff val="80000"/>
                      </a:schemeClr>
                    </a:solidFill>
                  </a:tcPr>
                </a:tc>
                <a:tc rowSpan="2">
                  <a:txBody>
                    <a:bodyPr/>
                    <a:lstStyle/>
                    <a:p>
                      <a:pPr algn="ctr"/>
                      <a:r>
                        <a:rPr kumimoji="1" lang="ja-JP" altLang="en-US" dirty="0">
                          <a:latin typeface="メイリオ" panose="020B0604030504040204" pitchFamily="50" charset="-128"/>
                          <a:ea typeface="メイリオ" panose="020B0604030504040204" pitchFamily="50" charset="-128"/>
                        </a:rPr>
                        <a:t>現状値</a:t>
                      </a:r>
                      <a:endParaRPr kumimoji="1" lang="en-US" altLang="ja-JP" dirty="0"/>
                    </a:p>
                    <a:p>
                      <a:pPr algn="ctr"/>
                      <a:r>
                        <a:rPr kumimoji="1" lang="ja-JP" altLang="en-US" dirty="0"/>
                        <a:t>（わかれば）</a:t>
                      </a:r>
                    </a:p>
                  </a:txBody>
                  <a:tcPr anchor="ctr">
                    <a:solidFill>
                      <a:schemeClr val="accent5">
                        <a:lumMod val="20000"/>
                        <a:lumOff val="80000"/>
                      </a:schemeClr>
                    </a:solidFill>
                  </a:tcPr>
                </a:tc>
                <a:tc gridSpan="3">
                  <a:txBody>
                    <a:bodyPr/>
                    <a:lstStyle/>
                    <a:p>
                      <a:pPr algn="ctr"/>
                      <a:r>
                        <a:rPr kumimoji="1" lang="ja-JP" altLang="en-US" dirty="0">
                          <a:latin typeface="メイリオ" panose="020B0604030504040204" pitchFamily="50" charset="-128"/>
                          <a:ea typeface="メイリオ" panose="020B0604030504040204" pitchFamily="50" charset="-128"/>
                        </a:rPr>
                        <a:t>目標値</a:t>
                      </a:r>
                    </a:p>
                  </a:txBody>
                  <a:tcPr>
                    <a:solidFill>
                      <a:schemeClr val="accent5">
                        <a:lumMod val="20000"/>
                        <a:lumOff val="80000"/>
                      </a:schemeClr>
                    </a:solidFill>
                  </a:tcPr>
                </a:tc>
                <a:tc hMerge="1">
                  <a:txBody>
                    <a:bodyPr/>
                    <a:lstStyle/>
                    <a:p>
                      <a:endParaRPr kumimoji="1" lang="ja-JP" altLang="en-US" dirty="0"/>
                    </a:p>
                  </a:txBody>
                  <a:tcPr>
                    <a:solidFill>
                      <a:schemeClr val="accent5">
                        <a:lumMod val="20000"/>
                        <a:lumOff val="80000"/>
                      </a:schemeClr>
                    </a:solidFill>
                  </a:tcPr>
                </a:tc>
                <a:tc hMerge="1">
                  <a:txBody>
                    <a:bodyPr/>
                    <a:lstStyle/>
                    <a:p>
                      <a:endParaRPr kumimoji="1" lang="ja-JP" altLang="en-US" dirty="0"/>
                    </a:p>
                  </a:txBody>
                  <a:tcPr>
                    <a:solidFill>
                      <a:schemeClr val="accent5">
                        <a:lumMod val="20000"/>
                        <a:lumOff val="80000"/>
                      </a:schemeClr>
                    </a:solidFill>
                  </a:tcPr>
                </a:tc>
                <a:extLst>
                  <a:ext uri="{0D108BD9-81ED-4DB2-BD59-A6C34878D82A}">
                    <a16:rowId xmlns:a16="http://schemas.microsoft.com/office/drawing/2014/main" val="1117681644"/>
                  </a:ext>
                </a:extLst>
              </a:tr>
              <a:tr h="370840">
                <a:tc vMerge="1">
                  <a:txBody>
                    <a:bodyPr/>
                    <a:lstStyle/>
                    <a:p>
                      <a:endParaRPr dirty="0"/>
                    </a:p>
                  </a:txBody>
                  <a:tcPr>
                    <a:solidFill>
                      <a:schemeClr val="accent5">
                        <a:lumMod val="20000"/>
                        <a:lumOff val="80000"/>
                      </a:schemeClr>
                    </a:solidFill>
                  </a:tcPr>
                </a:tc>
                <a:tc vMerge="1">
                  <a:txBody>
                    <a:bodyPr/>
                    <a:lstStyle/>
                    <a:p>
                      <a:endParaRPr dirty="0"/>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３年後</a:t>
                      </a:r>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４年後</a:t>
                      </a:r>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５年後</a:t>
                      </a:r>
                    </a:p>
                  </a:txBody>
                  <a:tcPr>
                    <a:solidFill>
                      <a:schemeClr val="accent5">
                        <a:lumMod val="20000"/>
                        <a:lumOff val="80000"/>
                      </a:schemeClr>
                    </a:solidFill>
                  </a:tcPr>
                </a:tc>
                <a:extLst>
                  <a:ext uri="{0D108BD9-81ED-4DB2-BD59-A6C34878D82A}">
                    <a16:rowId xmlns:a16="http://schemas.microsoft.com/office/drawing/2014/main" val="263882842"/>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765447571"/>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708604633"/>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825094338"/>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994893667"/>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485884607"/>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069412127"/>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046363921"/>
                  </a:ext>
                </a:extLst>
              </a:tr>
            </a:tbl>
          </a:graphicData>
        </a:graphic>
      </p:graphicFrame>
      <p:sp>
        <p:nvSpPr>
          <p:cNvPr id="3" name="テキスト ボックス 2">
            <a:extLst>
              <a:ext uri="{FF2B5EF4-FFF2-40B4-BE49-F238E27FC236}">
                <a16:creationId xmlns:a16="http://schemas.microsoft.com/office/drawing/2014/main" id="{01C8DA00-3EB8-391B-9439-BDF8494EB3F0}"/>
              </a:ext>
            </a:extLst>
          </p:cNvPr>
          <p:cNvSpPr txBox="1"/>
          <p:nvPr/>
        </p:nvSpPr>
        <p:spPr>
          <a:xfrm>
            <a:off x="221609" y="4552907"/>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独自</a:t>
            </a:r>
            <a:r>
              <a:rPr kumimoji="1" lang="en-US" altLang="ja-JP" dirty="0">
                <a:latin typeface="メイリオ" panose="020B0604030504040204" pitchFamily="50" charset="-128"/>
                <a:ea typeface="メイリオ" panose="020B0604030504040204" pitchFamily="50" charset="-128"/>
              </a:rPr>
              <a:t>KPI</a:t>
            </a:r>
            <a:r>
              <a:rPr kumimoji="1" lang="ja-JP" altLang="en-US" dirty="0">
                <a:latin typeface="メイリオ" panose="020B0604030504040204" pitchFamily="50" charset="-128"/>
                <a:ea typeface="メイリオ" panose="020B0604030504040204" pitchFamily="50" charset="-128"/>
              </a:rPr>
              <a:t>（任意）</a:t>
            </a:r>
            <a:endParaRPr kumimoji="1" lang="en-US" altLang="ja-JP" dirty="0">
              <a:latin typeface="メイリオ" panose="020B0604030504040204" pitchFamily="50" charset="-128"/>
              <a:ea typeface="メイリオ" panose="020B0604030504040204" pitchFamily="50" charset="-128"/>
            </a:endParaRPr>
          </a:p>
        </p:txBody>
      </p:sp>
      <p:graphicFrame>
        <p:nvGraphicFramePr>
          <p:cNvPr id="4" name="表 3">
            <a:extLst>
              <a:ext uri="{FF2B5EF4-FFF2-40B4-BE49-F238E27FC236}">
                <a16:creationId xmlns:a16="http://schemas.microsoft.com/office/drawing/2014/main" id="{0B370FA9-C899-FBA5-D6CD-63264E2DA5B2}"/>
              </a:ext>
            </a:extLst>
          </p:cNvPr>
          <p:cNvGraphicFramePr>
            <a:graphicFrameLocks noGrp="1"/>
          </p:cNvGraphicFramePr>
          <p:nvPr>
            <p:extLst>
              <p:ext uri="{D42A27DB-BD31-4B8C-83A1-F6EECF244321}">
                <p14:modId xmlns:p14="http://schemas.microsoft.com/office/powerpoint/2010/main" val="1160334662"/>
              </p:ext>
            </p:extLst>
          </p:nvPr>
        </p:nvGraphicFramePr>
        <p:xfrm>
          <a:off x="221609" y="4952807"/>
          <a:ext cx="11441305" cy="1854200"/>
        </p:xfrm>
        <a:graphic>
          <a:graphicData uri="http://schemas.openxmlformats.org/drawingml/2006/table">
            <a:tbl>
              <a:tblPr firstRow="1" bandRow="1">
                <a:tableStyleId>{5940675A-B579-460E-94D1-54222C63F5DA}</a:tableStyleId>
              </a:tblPr>
              <a:tblGrid>
                <a:gridCol w="5917917">
                  <a:extLst>
                    <a:ext uri="{9D8B030D-6E8A-4147-A177-3AD203B41FA5}">
                      <a16:colId xmlns:a16="http://schemas.microsoft.com/office/drawing/2014/main" val="3018477543"/>
                    </a:ext>
                  </a:extLst>
                </a:gridCol>
                <a:gridCol w="1972639">
                  <a:extLst>
                    <a:ext uri="{9D8B030D-6E8A-4147-A177-3AD203B41FA5}">
                      <a16:colId xmlns:a16="http://schemas.microsoft.com/office/drawing/2014/main" val="1243340903"/>
                    </a:ext>
                  </a:extLst>
                </a:gridCol>
                <a:gridCol w="1183583">
                  <a:extLst>
                    <a:ext uri="{9D8B030D-6E8A-4147-A177-3AD203B41FA5}">
                      <a16:colId xmlns:a16="http://schemas.microsoft.com/office/drawing/2014/main" val="1215788417"/>
                    </a:ext>
                  </a:extLst>
                </a:gridCol>
                <a:gridCol w="1183583">
                  <a:extLst>
                    <a:ext uri="{9D8B030D-6E8A-4147-A177-3AD203B41FA5}">
                      <a16:colId xmlns:a16="http://schemas.microsoft.com/office/drawing/2014/main" val="3894172389"/>
                    </a:ext>
                  </a:extLst>
                </a:gridCol>
                <a:gridCol w="1183583">
                  <a:extLst>
                    <a:ext uri="{9D8B030D-6E8A-4147-A177-3AD203B41FA5}">
                      <a16:colId xmlns:a16="http://schemas.microsoft.com/office/drawing/2014/main" val="36366014"/>
                    </a:ext>
                  </a:extLst>
                </a:gridCol>
              </a:tblGrid>
              <a:tr h="370840">
                <a:tc rowSpan="2">
                  <a:txBody>
                    <a:bodyPr/>
                    <a:lstStyle/>
                    <a:p>
                      <a:pPr algn="ctr"/>
                      <a:r>
                        <a:rPr kumimoji="1" lang="ja-JP" altLang="en-US" dirty="0">
                          <a:latin typeface="メイリオ" panose="020B0604030504040204" pitchFamily="50" charset="-128"/>
                          <a:ea typeface="メイリオ" panose="020B0604030504040204" pitchFamily="50" charset="-128"/>
                        </a:rPr>
                        <a:t>指標（テーマ別</a:t>
                      </a:r>
                      <a:r>
                        <a:rPr kumimoji="1" lang="en-US" altLang="ja-JP" dirty="0"/>
                        <a:t>KPI</a:t>
                      </a:r>
                      <a:r>
                        <a:rPr kumimoji="1" lang="ja-JP" altLang="en-US" dirty="0"/>
                        <a:t>）</a:t>
                      </a:r>
                    </a:p>
                  </a:txBody>
                  <a:tcPr anchor="ctr">
                    <a:solidFill>
                      <a:schemeClr val="accent5">
                        <a:lumMod val="20000"/>
                        <a:lumOff val="80000"/>
                      </a:schemeClr>
                    </a:solidFill>
                  </a:tcPr>
                </a:tc>
                <a:tc rowSpan="2">
                  <a:txBody>
                    <a:bodyPr/>
                    <a:lstStyle/>
                    <a:p>
                      <a:pPr algn="ctr"/>
                      <a:r>
                        <a:rPr kumimoji="1" lang="ja-JP" altLang="en-US" dirty="0">
                          <a:latin typeface="メイリオ" panose="020B0604030504040204" pitchFamily="50" charset="-128"/>
                          <a:ea typeface="メイリオ" panose="020B0604030504040204" pitchFamily="50" charset="-128"/>
                        </a:rPr>
                        <a:t>現状値</a:t>
                      </a:r>
                      <a:endParaRPr kumimoji="1" lang="en-US" altLang="ja-JP" dirty="0"/>
                    </a:p>
                    <a:p>
                      <a:pPr algn="ctr"/>
                      <a:r>
                        <a:rPr kumimoji="1" lang="ja-JP" altLang="en-US" dirty="0"/>
                        <a:t>（わかれば）</a:t>
                      </a:r>
                    </a:p>
                  </a:txBody>
                  <a:tcPr anchor="ctr">
                    <a:solidFill>
                      <a:schemeClr val="accent5">
                        <a:lumMod val="20000"/>
                        <a:lumOff val="80000"/>
                      </a:schemeClr>
                    </a:solidFill>
                  </a:tcPr>
                </a:tc>
                <a:tc gridSpan="3">
                  <a:txBody>
                    <a:bodyPr/>
                    <a:lstStyle/>
                    <a:p>
                      <a:pPr algn="ctr"/>
                      <a:r>
                        <a:rPr kumimoji="1" lang="ja-JP" altLang="en-US" dirty="0">
                          <a:latin typeface="メイリオ" panose="020B0604030504040204" pitchFamily="50" charset="-128"/>
                          <a:ea typeface="メイリオ" panose="020B0604030504040204" pitchFamily="50" charset="-128"/>
                        </a:rPr>
                        <a:t>目標値</a:t>
                      </a:r>
                    </a:p>
                  </a:txBody>
                  <a:tcPr>
                    <a:solidFill>
                      <a:schemeClr val="accent5">
                        <a:lumMod val="20000"/>
                        <a:lumOff val="80000"/>
                      </a:schemeClr>
                    </a:solidFill>
                  </a:tcPr>
                </a:tc>
                <a:tc hMerge="1">
                  <a:txBody>
                    <a:bodyPr/>
                    <a:lstStyle/>
                    <a:p>
                      <a:endParaRPr kumimoji="1" lang="ja-JP" altLang="en-US" dirty="0"/>
                    </a:p>
                  </a:txBody>
                  <a:tcPr>
                    <a:solidFill>
                      <a:schemeClr val="accent5">
                        <a:lumMod val="20000"/>
                        <a:lumOff val="80000"/>
                      </a:schemeClr>
                    </a:solidFill>
                  </a:tcPr>
                </a:tc>
                <a:tc hMerge="1">
                  <a:txBody>
                    <a:bodyPr/>
                    <a:lstStyle/>
                    <a:p>
                      <a:endParaRPr kumimoji="1" lang="ja-JP" altLang="en-US" dirty="0"/>
                    </a:p>
                  </a:txBody>
                  <a:tcPr>
                    <a:solidFill>
                      <a:schemeClr val="accent5">
                        <a:lumMod val="20000"/>
                        <a:lumOff val="80000"/>
                      </a:schemeClr>
                    </a:solidFill>
                  </a:tcPr>
                </a:tc>
                <a:extLst>
                  <a:ext uri="{0D108BD9-81ED-4DB2-BD59-A6C34878D82A}">
                    <a16:rowId xmlns:a16="http://schemas.microsoft.com/office/drawing/2014/main" val="1117681644"/>
                  </a:ext>
                </a:extLst>
              </a:tr>
              <a:tr h="370840">
                <a:tc vMerge="1">
                  <a:txBody>
                    <a:bodyPr/>
                    <a:lstStyle/>
                    <a:p>
                      <a:endParaRPr dirty="0"/>
                    </a:p>
                  </a:txBody>
                  <a:tcPr>
                    <a:solidFill>
                      <a:schemeClr val="accent5">
                        <a:lumMod val="20000"/>
                        <a:lumOff val="80000"/>
                      </a:schemeClr>
                    </a:solidFill>
                  </a:tcPr>
                </a:tc>
                <a:tc vMerge="1">
                  <a:txBody>
                    <a:bodyPr/>
                    <a:lstStyle/>
                    <a:p>
                      <a:endParaRPr dirty="0"/>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３年後</a:t>
                      </a:r>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４年後</a:t>
                      </a:r>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５年後</a:t>
                      </a:r>
                    </a:p>
                  </a:txBody>
                  <a:tcPr>
                    <a:solidFill>
                      <a:schemeClr val="accent5">
                        <a:lumMod val="20000"/>
                        <a:lumOff val="80000"/>
                      </a:schemeClr>
                    </a:solidFill>
                  </a:tcPr>
                </a:tc>
                <a:extLst>
                  <a:ext uri="{0D108BD9-81ED-4DB2-BD59-A6C34878D82A}">
                    <a16:rowId xmlns:a16="http://schemas.microsoft.com/office/drawing/2014/main" val="263882842"/>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765447571"/>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708604633"/>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825094338"/>
                  </a:ext>
                </a:extLst>
              </a:tr>
            </a:tbl>
          </a:graphicData>
        </a:graphic>
      </p:graphicFrame>
      <p:sp>
        <p:nvSpPr>
          <p:cNvPr id="6" name="スライド番号プレースホルダー 5">
            <a:extLst>
              <a:ext uri="{FF2B5EF4-FFF2-40B4-BE49-F238E27FC236}">
                <a16:creationId xmlns:a16="http://schemas.microsoft.com/office/drawing/2014/main" id="{5D02AD37-A2A1-3115-17EB-5FB9408A356A}"/>
              </a:ext>
            </a:extLst>
          </p:cNvPr>
          <p:cNvSpPr>
            <a:spLocks noGrp="1"/>
          </p:cNvSpPr>
          <p:nvPr>
            <p:ph type="sldNum" sz="quarter" idx="12"/>
          </p:nvPr>
        </p:nvSpPr>
        <p:spPr/>
        <p:txBody>
          <a:bodyPr/>
          <a:lstStyle/>
          <a:p>
            <a:fld id="{05632C0B-6968-4E44-A916-44223E65E6AE}" type="slidenum">
              <a:rPr kumimoji="1" lang="ja-JP" altLang="en-US" smtClean="0"/>
              <a:t>10</a:t>
            </a:fld>
            <a:endParaRPr kumimoji="1" lang="ja-JP" altLang="en-US"/>
          </a:p>
        </p:txBody>
      </p:sp>
    </p:spTree>
    <p:extLst>
      <p:ext uri="{BB962C8B-B14F-4D97-AF65-F5344CB8AC3E}">
        <p14:creationId xmlns:p14="http://schemas.microsoft.com/office/powerpoint/2010/main" val="3896119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1CD2D6FC-5438-71CF-507C-2882D0EE2901}"/>
              </a:ext>
            </a:extLst>
          </p:cNvPr>
          <p:cNvSpPr txBox="1">
            <a:spLocks/>
          </p:cNvSpPr>
          <p:nvPr/>
        </p:nvSpPr>
        <p:spPr>
          <a:xfrm>
            <a:off x="0" y="2487"/>
            <a:ext cx="12191999" cy="666720"/>
          </a:xfrm>
          <a:prstGeom prst="rect">
            <a:avLst/>
          </a:prstGeom>
          <a:solidFill>
            <a:srgbClr val="0070C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solidFill>
                  <a:schemeClr val="bg1"/>
                </a:solidFill>
              </a:rPr>
              <a:t>実施スケジュール</a:t>
            </a:r>
          </a:p>
        </p:txBody>
      </p:sp>
      <p:sp>
        <p:nvSpPr>
          <p:cNvPr id="27" name="テキスト ボックス 26">
            <a:extLst>
              <a:ext uri="{FF2B5EF4-FFF2-40B4-BE49-F238E27FC236}">
                <a16:creationId xmlns:a16="http://schemas.microsoft.com/office/drawing/2014/main" id="{4D915308-6CCB-0851-D507-889B7FB68008}"/>
              </a:ext>
            </a:extLst>
          </p:cNvPr>
          <p:cNvSpPr txBox="1"/>
          <p:nvPr/>
        </p:nvSpPr>
        <p:spPr>
          <a:xfrm>
            <a:off x="0" y="669207"/>
            <a:ext cx="6786693" cy="369332"/>
          </a:xfrm>
          <a:prstGeom prst="rect">
            <a:avLst/>
          </a:prstGeom>
          <a:noFill/>
        </p:spPr>
        <p:txBody>
          <a:bodyPr wrap="square" rtlCol="0">
            <a:spAutoFit/>
          </a:bodyPr>
          <a:lstStyle/>
          <a:p>
            <a:r>
              <a:rPr lang="ja-JP" altLang="ja-JP" sz="1800" kern="100" dirty="0">
                <a:effectLst/>
                <a:latin typeface="メイリオ" panose="020B0604030504040204" pitchFamily="50" charset="-128"/>
                <a:ea typeface="メイリオ" panose="020B0604030504040204" pitchFamily="50" charset="-128"/>
                <a:cs typeface="Times New Roman" panose="02020603050405020304" pitchFamily="18" charset="0"/>
              </a:rPr>
              <a:t>事業計画実施に係るスケジュールを</a:t>
            </a:r>
            <a:r>
              <a:rPr lang="ja-JP" altLang="en-US" sz="1800" kern="100" dirty="0">
                <a:effectLst/>
                <a:latin typeface="メイリオ" panose="020B0604030504040204" pitchFamily="50" charset="-128"/>
                <a:ea typeface="メイリオ" panose="020B0604030504040204" pitchFamily="50" charset="-128"/>
                <a:cs typeface="Times New Roman" panose="02020603050405020304" pitchFamily="18" charset="0"/>
              </a:rPr>
              <a:t>記載してください</a:t>
            </a:r>
            <a:r>
              <a:rPr lang="ja-JP" altLang="ja-JP" sz="1800" kern="100" dirty="0">
                <a:effectLst/>
                <a:latin typeface="メイリオ" panose="020B0604030504040204" pitchFamily="50" charset="-128"/>
                <a:ea typeface="メイリオ" panose="020B0604030504040204" pitchFamily="50" charset="-128"/>
                <a:cs typeface="Times New Roman" panose="02020603050405020304" pitchFamily="18" charset="0"/>
              </a:rPr>
              <a:t>。</a:t>
            </a:r>
          </a:p>
        </p:txBody>
      </p:sp>
      <p:graphicFrame>
        <p:nvGraphicFramePr>
          <p:cNvPr id="28" name="表 27">
            <a:extLst>
              <a:ext uri="{FF2B5EF4-FFF2-40B4-BE49-F238E27FC236}">
                <a16:creationId xmlns:a16="http://schemas.microsoft.com/office/drawing/2014/main" id="{E3BB570E-6E90-AF3E-4F82-71BA70DD2CA0}"/>
              </a:ext>
            </a:extLst>
          </p:cNvPr>
          <p:cNvGraphicFramePr>
            <a:graphicFrameLocks noGrp="1"/>
          </p:cNvGraphicFramePr>
          <p:nvPr>
            <p:extLst>
              <p:ext uri="{D42A27DB-BD31-4B8C-83A1-F6EECF244321}">
                <p14:modId xmlns:p14="http://schemas.microsoft.com/office/powerpoint/2010/main" val="273379588"/>
              </p:ext>
            </p:extLst>
          </p:nvPr>
        </p:nvGraphicFramePr>
        <p:xfrm>
          <a:off x="167838" y="1132619"/>
          <a:ext cx="11856321" cy="5588856"/>
        </p:xfrm>
        <a:graphic>
          <a:graphicData uri="http://schemas.openxmlformats.org/drawingml/2006/table">
            <a:tbl>
              <a:tblPr firstRow="1" bandRow="1">
                <a:tableStyleId>{5940675A-B579-460E-94D1-54222C63F5DA}</a:tableStyleId>
              </a:tblPr>
              <a:tblGrid>
                <a:gridCol w="912321">
                  <a:extLst>
                    <a:ext uri="{9D8B030D-6E8A-4147-A177-3AD203B41FA5}">
                      <a16:colId xmlns:a16="http://schemas.microsoft.com/office/drawing/2014/main" val="4085434496"/>
                    </a:ext>
                  </a:extLst>
                </a:gridCol>
                <a:gridCol w="1368000">
                  <a:extLst>
                    <a:ext uri="{9D8B030D-6E8A-4147-A177-3AD203B41FA5}">
                      <a16:colId xmlns:a16="http://schemas.microsoft.com/office/drawing/2014/main" val="679355179"/>
                    </a:ext>
                  </a:extLst>
                </a:gridCol>
                <a:gridCol w="1368000">
                  <a:extLst>
                    <a:ext uri="{9D8B030D-6E8A-4147-A177-3AD203B41FA5}">
                      <a16:colId xmlns:a16="http://schemas.microsoft.com/office/drawing/2014/main" val="2405576239"/>
                    </a:ext>
                  </a:extLst>
                </a:gridCol>
                <a:gridCol w="1368000">
                  <a:extLst>
                    <a:ext uri="{9D8B030D-6E8A-4147-A177-3AD203B41FA5}">
                      <a16:colId xmlns:a16="http://schemas.microsoft.com/office/drawing/2014/main" val="1331132892"/>
                    </a:ext>
                  </a:extLst>
                </a:gridCol>
                <a:gridCol w="1368000">
                  <a:extLst>
                    <a:ext uri="{9D8B030D-6E8A-4147-A177-3AD203B41FA5}">
                      <a16:colId xmlns:a16="http://schemas.microsoft.com/office/drawing/2014/main" val="496212905"/>
                    </a:ext>
                  </a:extLst>
                </a:gridCol>
                <a:gridCol w="1368000">
                  <a:extLst>
                    <a:ext uri="{9D8B030D-6E8A-4147-A177-3AD203B41FA5}">
                      <a16:colId xmlns:a16="http://schemas.microsoft.com/office/drawing/2014/main" val="2957607097"/>
                    </a:ext>
                  </a:extLst>
                </a:gridCol>
                <a:gridCol w="1368000">
                  <a:extLst>
                    <a:ext uri="{9D8B030D-6E8A-4147-A177-3AD203B41FA5}">
                      <a16:colId xmlns:a16="http://schemas.microsoft.com/office/drawing/2014/main" val="2316414655"/>
                    </a:ext>
                  </a:extLst>
                </a:gridCol>
                <a:gridCol w="1368000">
                  <a:extLst>
                    <a:ext uri="{9D8B030D-6E8A-4147-A177-3AD203B41FA5}">
                      <a16:colId xmlns:a16="http://schemas.microsoft.com/office/drawing/2014/main" val="233729871"/>
                    </a:ext>
                  </a:extLst>
                </a:gridCol>
                <a:gridCol w="1368000">
                  <a:extLst>
                    <a:ext uri="{9D8B030D-6E8A-4147-A177-3AD203B41FA5}">
                      <a16:colId xmlns:a16="http://schemas.microsoft.com/office/drawing/2014/main" val="3015552563"/>
                    </a:ext>
                  </a:extLst>
                </a:gridCol>
              </a:tblGrid>
              <a:tr h="931476">
                <a:tc>
                  <a:txBody>
                    <a:bodyPr/>
                    <a:lstStyle/>
                    <a:p>
                      <a:pPr algn="l"/>
                      <a:r>
                        <a:rPr kumimoji="1" lang="ja-JP" altLang="en-US" dirty="0">
                          <a:latin typeface="メイリオ" panose="020B0604030504040204" pitchFamily="50" charset="-128"/>
                          <a:ea typeface="メイリオ" panose="020B0604030504040204" pitchFamily="50" charset="-128"/>
                        </a:rPr>
                        <a:t>実施名</a:t>
                      </a:r>
                    </a:p>
                  </a:txBody>
                  <a:tcPr anchor="ctr">
                    <a:solidFill>
                      <a:schemeClr val="accent5">
                        <a:lumMod val="20000"/>
                        <a:lumOff val="80000"/>
                      </a:schemeClr>
                    </a:solidFill>
                  </a:tcPr>
                </a:tc>
                <a:tc>
                  <a:txBody>
                    <a:bodyPr/>
                    <a:lstStyle/>
                    <a:p>
                      <a:pPr algn="l"/>
                      <a:r>
                        <a:rPr kumimoji="1" lang="ja-JP" altLang="en-US" dirty="0">
                          <a:latin typeface="メイリオ" panose="020B0604030504040204" pitchFamily="50" charset="-128"/>
                          <a:ea typeface="メイリオ" panose="020B0604030504040204" pitchFamily="50" charset="-128"/>
                        </a:rPr>
                        <a:t>令和７年</a:t>
                      </a:r>
                      <a:endParaRPr kumimoji="1" lang="en-US" altLang="ja-JP" dirty="0">
                        <a:latin typeface="メイリオ" panose="020B0604030504040204" pitchFamily="50" charset="-128"/>
                        <a:ea typeface="メイリオ" panose="020B0604030504040204" pitchFamily="50" charset="-128"/>
                      </a:endParaRPr>
                    </a:p>
                    <a:p>
                      <a:pPr algn="l"/>
                      <a:r>
                        <a:rPr kumimoji="1" lang="ja-JP" altLang="en-US" dirty="0">
                          <a:latin typeface="メイリオ" panose="020B0604030504040204" pitchFamily="50" charset="-128"/>
                          <a:ea typeface="メイリオ" panose="020B0604030504040204" pitchFamily="50" charset="-128"/>
                        </a:rPr>
                        <a:t>８月</a:t>
                      </a:r>
                    </a:p>
                  </a:txBody>
                  <a:tcPr anchor="ctr">
                    <a:solidFill>
                      <a:schemeClr val="accent5">
                        <a:lumMod val="20000"/>
                        <a:lumOff val="80000"/>
                      </a:schemeClr>
                    </a:solidFill>
                  </a:tcPr>
                </a:tc>
                <a:tc>
                  <a:txBody>
                    <a:bodyPr/>
                    <a:lstStyle/>
                    <a:p>
                      <a:pPr algn="l"/>
                      <a:r>
                        <a:rPr kumimoji="1" lang="ja-JP" altLang="en-US" dirty="0">
                          <a:latin typeface="メイリオ" panose="020B0604030504040204" pitchFamily="50" charset="-128"/>
                          <a:ea typeface="メイリオ" panose="020B0604030504040204" pitchFamily="50" charset="-128"/>
                        </a:rPr>
                        <a:t>９月</a:t>
                      </a:r>
                    </a:p>
                  </a:txBody>
                  <a:tcPr anchor="ctr">
                    <a:solidFill>
                      <a:schemeClr val="accent5">
                        <a:lumMod val="20000"/>
                        <a:lumOff val="80000"/>
                      </a:schemeClr>
                    </a:solidFill>
                  </a:tcPr>
                </a:tc>
                <a:tc>
                  <a:txBody>
                    <a:bodyPr/>
                    <a:lstStyle/>
                    <a:p>
                      <a:pPr algn="l"/>
                      <a:r>
                        <a:rPr kumimoji="1" lang="en-US" altLang="ja-JP" dirty="0">
                          <a:latin typeface="メイリオ" panose="020B0604030504040204" pitchFamily="50" charset="-128"/>
                          <a:ea typeface="メイリオ" panose="020B0604030504040204" pitchFamily="50" charset="-128"/>
                        </a:rPr>
                        <a:t>10</a:t>
                      </a:r>
                      <a:r>
                        <a:rPr kumimoji="1" lang="ja-JP" altLang="en-US" dirty="0"/>
                        <a:t>月</a:t>
                      </a:r>
                    </a:p>
                  </a:txBody>
                  <a:tcPr anchor="ctr">
                    <a:solidFill>
                      <a:schemeClr val="accent5">
                        <a:lumMod val="20000"/>
                        <a:lumOff val="80000"/>
                      </a:schemeClr>
                    </a:solidFill>
                  </a:tcPr>
                </a:tc>
                <a:tc>
                  <a:txBody>
                    <a:bodyPr/>
                    <a:lstStyle/>
                    <a:p>
                      <a:pPr algn="l"/>
                      <a:r>
                        <a:rPr kumimoji="1" lang="en-US" altLang="ja-JP" dirty="0">
                          <a:latin typeface="メイリオ" panose="020B0604030504040204" pitchFamily="50" charset="-128"/>
                          <a:ea typeface="メイリオ" panose="020B0604030504040204" pitchFamily="50" charset="-128"/>
                        </a:rPr>
                        <a:t>11</a:t>
                      </a:r>
                      <a:r>
                        <a:rPr kumimoji="1" lang="ja-JP" altLang="en-US" dirty="0"/>
                        <a:t>月</a:t>
                      </a:r>
                    </a:p>
                  </a:txBody>
                  <a:tcPr anchor="ctr">
                    <a:solidFill>
                      <a:schemeClr val="accent5">
                        <a:lumMod val="20000"/>
                        <a:lumOff val="80000"/>
                      </a:schemeClr>
                    </a:solidFill>
                  </a:tcPr>
                </a:tc>
                <a:tc>
                  <a:txBody>
                    <a:bodyPr/>
                    <a:lstStyle/>
                    <a:p>
                      <a:pPr algn="l"/>
                      <a:r>
                        <a:rPr kumimoji="1" lang="en-US" altLang="ja-JP" dirty="0">
                          <a:latin typeface="メイリオ" panose="020B0604030504040204" pitchFamily="50" charset="-128"/>
                          <a:ea typeface="メイリオ" panose="020B0604030504040204" pitchFamily="50" charset="-128"/>
                        </a:rPr>
                        <a:t>12</a:t>
                      </a:r>
                      <a:r>
                        <a:rPr kumimoji="1" lang="ja-JP" altLang="en-US" dirty="0"/>
                        <a:t>月</a:t>
                      </a:r>
                    </a:p>
                  </a:txBody>
                  <a:tcPr anchor="ctr">
                    <a:solidFill>
                      <a:schemeClr val="accent5">
                        <a:lumMod val="20000"/>
                        <a:lumOff val="80000"/>
                      </a:schemeClr>
                    </a:solidFill>
                  </a:tcPr>
                </a:tc>
                <a:tc>
                  <a:txBody>
                    <a:bodyPr/>
                    <a:lstStyle/>
                    <a:p>
                      <a:pPr algn="l"/>
                      <a:r>
                        <a:rPr kumimoji="1" lang="ja-JP" altLang="en-US" dirty="0">
                          <a:latin typeface="メイリオ" panose="020B0604030504040204" pitchFamily="50" charset="-128"/>
                          <a:ea typeface="メイリオ" panose="020B0604030504040204" pitchFamily="50" charset="-128"/>
                        </a:rPr>
                        <a:t>令和８年</a:t>
                      </a:r>
                      <a:endParaRPr kumimoji="1" lang="en-US" altLang="ja-JP" dirty="0">
                        <a:latin typeface="メイリオ" panose="020B0604030504040204" pitchFamily="50" charset="-128"/>
                        <a:ea typeface="メイリオ" panose="020B0604030504040204" pitchFamily="50" charset="-128"/>
                      </a:endParaRPr>
                    </a:p>
                    <a:p>
                      <a:pPr algn="l"/>
                      <a:r>
                        <a:rPr kumimoji="1" lang="ja-JP" altLang="en-US" dirty="0">
                          <a:latin typeface="メイリオ" panose="020B0604030504040204" pitchFamily="50" charset="-128"/>
                          <a:ea typeface="メイリオ" panose="020B0604030504040204" pitchFamily="50" charset="-128"/>
                        </a:rPr>
                        <a:t>１月</a:t>
                      </a:r>
                    </a:p>
                  </a:txBody>
                  <a:tcPr anchor="ctr">
                    <a:solidFill>
                      <a:schemeClr val="accent5">
                        <a:lumMod val="20000"/>
                        <a:lumOff val="80000"/>
                      </a:schemeClr>
                    </a:solidFill>
                  </a:tcPr>
                </a:tc>
                <a:tc>
                  <a:txBody>
                    <a:bodyPr/>
                    <a:lstStyle/>
                    <a:p>
                      <a:pPr algn="l"/>
                      <a:r>
                        <a:rPr kumimoji="1" lang="ja-JP" altLang="en-US" dirty="0">
                          <a:latin typeface="メイリオ" panose="020B0604030504040204" pitchFamily="50" charset="-128"/>
                          <a:ea typeface="メイリオ" panose="020B0604030504040204" pitchFamily="50" charset="-128"/>
                        </a:rPr>
                        <a:t>２月</a:t>
                      </a:r>
                    </a:p>
                  </a:txBody>
                  <a:tcPr anchor="ctr">
                    <a:solidFill>
                      <a:schemeClr val="accent5">
                        <a:lumMod val="20000"/>
                        <a:lumOff val="80000"/>
                      </a:schemeClr>
                    </a:solidFill>
                  </a:tcPr>
                </a:tc>
                <a:tc>
                  <a:txBody>
                    <a:bodyPr/>
                    <a:lstStyle/>
                    <a:p>
                      <a:pPr algn="l"/>
                      <a:r>
                        <a:rPr kumimoji="1" lang="ja-JP" altLang="en-US" dirty="0">
                          <a:latin typeface="メイリオ" panose="020B0604030504040204" pitchFamily="50" charset="-128"/>
                          <a:ea typeface="メイリオ" panose="020B0604030504040204" pitchFamily="50" charset="-128"/>
                        </a:rPr>
                        <a:t>３月</a:t>
                      </a:r>
                    </a:p>
                  </a:txBody>
                  <a:tcPr anchor="ctr">
                    <a:solidFill>
                      <a:schemeClr val="accent5">
                        <a:lumMod val="20000"/>
                        <a:lumOff val="80000"/>
                      </a:schemeClr>
                    </a:solidFill>
                  </a:tcPr>
                </a:tc>
                <a:extLst>
                  <a:ext uri="{0D108BD9-81ED-4DB2-BD59-A6C34878D82A}">
                    <a16:rowId xmlns:a16="http://schemas.microsoft.com/office/drawing/2014/main" val="2679932846"/>
                  </a:ext>
                </a:extLst>
              </a:tr>
              <a:tr h="931476">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241965501"/>
                  </a:ext>
                </a:extLst>
              </a:tr>
              <a:tr h="931476">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80094100"/>
                  </a:ext>
                </a:extLst>
              </a:tr>
              <a:tr h="931476">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937183532"/>
                  </a:ext>
                </a:extLst>
              </a:tr>
              <a:tr h="931476">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705955086"/>
                  </a:ext>
                </a:extLst>
              </a:tr>
              <a:tr h="931476">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736009424"/>
                  </a:ext>
                </a:extLst>
              </a:tr>
            </a:tbl>
          </a:graphicData>
        </a:graphic>
      </p:graphicFrame>
      <p:sp>
        <p:nvSpPr>
          <p:cNvPr id="2" name="スライド番号プレースホルダー 1">
            <a:extLst>
              <a:ext uri="{FF2B5EF4-FFF2-40B4-BE49-F238E27FC236}">
                <a16:creationId xmlns:a16="http://schemas.microsoft.com/office/drawing/2014/main" id="{89C364F0-5E74-9AE8-70DE-DBC609C4FF15}"/>
              </a:ext>
            </a:extLst>
          </p:cNvPr>
          <p:cNvSpPr>
            <a:spLocks noGrp="1"/>
          </p:cNvSpPr>
          <p:nvPr>
            <p:ph type="sldNum" sz="quarter" idx="12"/>
          </p:nvPr>
        </p:nvSpPr>
        <p:spPr/>
        <p:txBody>
          <a:bodyPr/>
          <a:lstStyle/>
          <a:p>
            <a:fld id="{05632C0B-6968-4E44-A916-44223E65E6AE}" type="slidenum">
              <a:rPr kumimoji="1" lang="ja-JP" altLang="en-US" smtClean="0"/>
              <a:t>11</a:t>
            </a:fld>
            <a:endParaRPr kumimoji="1" lang="ja-JP" altLang="en-US"/>
          </a:p>
        </p:txBody>
      </p:sp>
    </p:spTree>
    <p:extLst>
      <p:ext uri="{BB962C8B-B14F-4D97-AF65-F5344CB8AC3E}">
        <p14:creationId xmlns:p14="http://schemas.microsoft.com/office/powerpoint/2010/main" val="3838379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1CD2D6FC-5438-71CF-507C-2882D0EE2901}"/>
              </a:ext>
            </a:extLst>
          </p:cNvPr>
          <p:cNvSpPr txBox="1">
            <a:spLocks/>
          </p:cNvSpPr>
          <p:nvPr/>
        </p:nvSpPr>
        <p:spPr>
          <a:xfrm>
            <a:off x="0" y="2487"/>
            <a:ext cx="12191999" cy="666720"/>
          </a:xfrm>
          <a:prstGeom prst="rect">
            <a:avLst/>
          </a:prstGeom>
          <a:solidFill>
            <a:srgbClr val="0070C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solidFill>
                  <a:schemeClr val="bg1"/>
                </a:solidFill>
              </a:rPr>
              <a:t>事業に必要な経費</a:t>
            </a:r>
            <a:endParaRPr lang="en-US" altLang="ja-JP" sz="3200" dirty="0">
              <a:solidFill>
                <a:schemeClr val="bg1"/>
              </a:solidFill>
            </a:endParaRPr>
          </a:p>
        </p:txBody>
      </p:sp>
      <p:sp>
        <p:nvSpPr>
          <p:cNvPr id="2" name="テキスト ボックス 1">
            <a:extLst>
              <a:ext uri="{FF2B5EF4-FFF2-40B4-BE49-F238E27FC236}">
                <a16:creationId xmlns:a16="http://schemas.microsoft.com/office/drawing/2014/main" id="{92009CBE-0E47-9C4E-83E9-6D9E5605EB76}"/>
              </a:ext>
            </a:extLst>
          </p:cNvPr>
          <p:cNvSpPr txBox="1"/>
          <p:nvPr/>
        </p:nvSpPr>
        <p:spPr>
          <a:xfrm>
            <a:off x="0" y="758498"/>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補助対象経費の支出予定額算出内訳</a:t>
            </a:r>
            <a:endParaRPr kumimoji="1" lang="en-US" altLang="ja-JP" dirty="0">
              <a:latin typeface="メイリオ" panose="020B0604030504040204" pitchFamily="50" charset="-128"/>
              <a:ea typeface="メイリオ" panose="020B0604030504040204" pitchFamily="50" charset="-128"/>
            </a:endParaRPr>
          </a:p>
        </p:txBody>
      </p:sp>
      <p:graphicFrame>
        <p:nvGraphicFramePr>
          <p:cNvPr id="3" name="表 2">
            <a:extLst>
              <a:ext uri="{FF2B5EF4-FFF2-40B4-BE49-F238E27FC236}">
                <a16:creationId xmlns:a16="http://schemas.microsoft.com/office/drawing/2014/main" id="{320E9637-978B-0390-13A2-0C39C48E6F66}"/>
              </a:ext>
            </a:extLst>
          </p:cNvPr>
          <p:cNvGraphicFramePr>
            <a:graphicFrameLocks noGrp="1"/>
          </p:cNvGraphicFramePr>
          <p:nvPr>
            <p:extLst>
              <p:ext uri="{D42A27DB-BD31-4B8C-83A1-F6EECF244321}">
                <p14:modId xmlns:p14="http://schemas.microsoft.com/office/powerpoint/2010/main" val="326466867"/>
              </p:ext>
            </p:extLst>
          </p:nvPr>
        </p:nvGraphicFramePr>
        <p:xfrm>
          <a:off x="82724" y="1127830"/>
          <a:ext cx="12067087" cy="2966720"/>
        </p:xfrm>
        <a:graphic>
          <a:graphicData uri="http://schemas.openxmlformats.org/drawingml/2006/table">
            <a:tbl>
              <a:tblPr firstRow="1" bandRow="1">
                <a:tableStyleId>{5940675A-B579-460E-94D1-54222C63F5DA}</a:tableStyleId>
              </a:tblPr>
              <a:tblGrid>
                <a:gridCol w="3427087">
                  <a:extLst>
                    <a:ext uri="{9D8B030D-6E8A-4147-A177-3AD203B41FA5}">
                      <a16:colId xmlns:a16="http://schemas.microsoft.com/office/drawing/2014/main" val="3646990392"/>
                    </a:ext>
                  </a:extLst>
                </a:gridCol>
                <a:gridCol w="2160000">
                  <a:extLst>
                    <a:ext uri="{9D8B030D-6E8A-4147-A177-3AD203B41FA5}">
                      <a16:colId xmlns:a16="http://schemas.microsoft.com/office/drawing/2014/main" val="97534419"/>
                    </a:ext>
                  </a:extLst>
                </a:gridCol>
                <a:gridCol w="2160000">
                  <a:extLst>
                    <a:ext uri="{9D8B030D-6E8A-4147-A177-3AD203B41FA5}">
                      <a16:colId xmlns:a16="http://schemas.microsoft.com/office/drawing/2014/main" val="800091909"/>
                    </a:ext>
                  </a:extLst>
                </a:gridCol>
                <a:gridCol w="4320000">
                  <a:extLst>
                    <a:ext uri="{9D8B030D-6E8A-4147-A177-3AD203B41FA5}">
                      <a16:colId xmlns:a16="http://schemas.microsoft.com/office/drawing/2014/main" val="364997039"/>
                    </a:ext>
                  </a:extLst>
                </a:gridCol>
              </a:tblGrid>
              <a:tr h="370840">
                <a:tc>
                  <a:txBody>
                    <a:bodyPr/>
                    <a:lstStyle/>
                    <a:p>
                      <a:r>
                        <a:rPr kumimoji="1" lang="ja-JP" altLang="en-US" dirty="0">
                          <a:latin typeface="メイリオ" panose="020B0604030504040204" pitchFamily="50" charset="-128"/>
                          <a:ea typeface="メイリオ" panose="020B0604030504040204" pitchFamily="50" charset="-128"/>
                        </a:rPr>
                        <a:t>区分</a:t>
                      </a:r>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支出予定額（円）</a:t>
                      </a:r>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補助金額（円）</a:t>
                      </a:r>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算出内訳</a:t>
                      </a:r>
                    </a:p>
                  </a:txBody>
                  <a:tcPr>
                    <a:solidFill>
                      <a:schemeClr val="accent5">
                        <a:lumMod val="20000"/>
                        <a:lumOff val="80000"/>
                      </a:schemeClr>
                    </a:solidFill>
                  </a:tcPr>
                </a:tc>
                <a:extLst>
                  <a:ext uri="{0D108BD9-81ED-4DB2-BD59-A6C34878D82A}">
                    <a16:rowId xmlns:a16="http://schemas.microsoft.com/office/drawing/2014/main" val="3628742251"/>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432472293"/>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260433801"/>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778054417"/>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166020478"/>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20501152"/>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044525693"/>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101710642"/>
                  </a:ext>
                </a:extLst>
              </a:tr>
            </a:tbl>
          </a:graphicData>
        </a:graphic>
      </p:graphicFrame>
      <p:sp>
        <p:nvSpPr>
          <p:cNvPr id="4" name="テキスト ボックス 3">
            <a:extLst>
              <a:ext uri="{FF2B5EF4-FFF2-40B4-BE49-F238E27FC236}">
                <a16:creationId xmlns:a16="http://schemas.microsoft.com/office/drawing/2014/main" id="{C8792448-1CA9-0A22-190D-59766A54EDA3}"/>
              </a:ext>
            </a:extLst>
          </p:cNvPr>
          <p:cNvSpPr txBox="1"/>
          <p:nvPr/>
        </p:nvSpPr>
        <p:spPr>
          <a:xfrm>
            <a:off x="82724" y="4183841"/>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（参考）対象外経費の支出予定額算出内訳</a:t>
            </a:r>
            <a:endParaRPr kumimoji="1" lang="en-US" altLang="ja-JP" dirty="0">
              <a:latin typeface="メイリオ" panose="020B0604030504040204" pitchFamily="50" charset="-128"/>
              <a:ea typeface="メイリオ" panose="020B0604030504040204" pitchFamily="50" charset="-128"/>
            </a:endParaRPr>
          </a:p>
        </p:txBody>
      </p:sp>
      <p:graphicFrame>
        <p:nvGraphicFramePr>
          <p:cNvPr id="6" name="表 5">
            <a:extLst>
              <a:ext uri="{FF2B5EF4-FFF2-40B4-BE49-F238E27FC236}">
                <a16:creationId xmlns:a16="http://schemas.microsoft.com/office/drawing/2014/main" id="{B263955A-2C07-B04C-72D5-44E214D2E232}"/>
              </a:ext>
            </a:extLst>
          </p:cNvPr>
          <p:cNvGraphicFramePr>
            <a:graphicFrameLocks noGrp="1"/>
          </p:cNvGraphicFramePr>
          <p:nvPr>
            <p:extLst>
              <p:ext uri="{D42A27DB-BD31-4B8C-83A1-F6EECF244321}">
                <p14:modId xmlns:p14="http://schemas.microsoft.com/office/powerpoint/2010/main" val="584000977"/>
              </p:ext>
            </p:extLst>
          </p:nvPr>
        </p:nvGraphicFramePr>
        <p:xfrm>
          <a:off x="82724" y="4541498"/>
          <a:ext cx="12067087" cy="2225040"/>
        </p:xfrm>
        <a:graphic>
          <a:graphicData uri="http://schemas.openxmlformats.org/drawingml/2006/table">
            <a:tbl>
              <a:tblPr firstRow="1" bandRow="1">
                <a:tableStyleId>{5940675A-B579-460E-94D1-54222C63F5DA}</a:tableStyleId>
              </a:tblPr>
              <a:tblGrid>
                <a:gridCol w="3427087">
                  <a:extLst>
                    <a:ext uri="{9D8B030D-6E8A-4147-A177-3AD203B41FA5}">
                      <a16:colId xmlns:a16="http://schemas.microsoft.com/office/drawing/2014/main" val="3646990392"/>
                    </a:ext>
                  </a:extLst>
                </a:gridCol>
                <a:gridCol w="2160000">
                  <a:extLst>
                    <a:ext uri="{9D8B030D-6E8A-4147-A177-3AD203B41FA5}">
                      <a16:colId xmlns:a16="http://schemas.microsoft.com/office/drawing/2014/main" val="97534419"/>
                    </a:ext>
                  </a:extLst>
                </a:gridCol>
                <a:gridCol w="2160000">
                  <a:extLst>
                    <a:ext uri="{9D8B030D-6E8A-4147-A177-3AD203B41FA5}">
                      <a16:colId xmlns:a16="http://schemas.microsoft.com/office/drawing/2014/main" val="800091909"/>
                    </a:ext>
                  </a:extLst>
                </a:gridCol>
                <a:gridCol w="4320000">
                  <a:extLst>
                    <a:ext uri="{9D8B030D-6E8A-4147-A177-3AD203B41FA5}">
                      <a16:colId xmlns:a16="http://schemas.microsoft.com/office/drawing/2014/main" val="364997039"/>
                    </a:ext>
                  </a:extLst>
                </a:gridCol>
              </a:tblGrid>
              <a:tr h="370840">
                <a:tc>
                  <a:txBody>
                    <a:bodyPr/>
                    <a:lstStyle/>
                    <a:p>
                      <a:r>
                        <a:rPr kumimoji="1" lang="ja-JP" altLang="en-US" dirty="0">
                          <a:latin typeface="メイリオ" panose="020B0604030504040204" pitchFamily="50" charset="-128"/>
                          <a:ea typeface="メイリオ" panose="020B0604030504040204" pitchFamily="50" charset="-128"/>
                        </a:rPr>
                        <a:t>区分</a:t>
                      </a:r>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支出予定額（円）</a:t>
                      </a:r>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補助金額（円）</a:t>
                      </a:r>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算出内訳</a:t>
                      </a:r>
                    </a:p>
                  </a:txBody>
                  <a:tcPr>
                    <a:solidFill>
                      <a:schemeClr val="accent5">
                        <a:lumMod val="20000"/>
                        <a:lumOff val="80000"/>
                      </a:schemeClr>
                    </a:solidFill>
                  </a:tcPr>
                </a:tc>
                <a:extLst>
                  <a:ext uri="{0D108BD9-81ED-4DB2-BD59-A6C34878D82A}">
                    <a16:rowId xmlns:a16="http://schemas.microsoft.com/office/drawing/2014/main" val="3628742251"/>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r"/>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432472293"/>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260433801"/>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778054417"/>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166020478"/>
                  </a:ext>
                </a:extLst>
              </a:tr>
              <a:tr h="370840">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20501152"/>
                  </a:ext>
                </a:extLst>
              </a:tr>
            </a:tbl>
          </a:graphicData>
        </a:graphic>
      </p:graphicFrame>
      <p:sp>
        <p:nvSpPr>
          <p:cNvPr id="5" name="スライド番号プレースホルダー 4">
            <a:extLst>
              <a:ext uri="{FF2B5EF4-FFF2-40B4-BE49-F238E27FC236}">
                <a16:creationId xmlns:a16="http://schemas.microsoft.com/office/drawing/2014/main" id="{3BB52E07-5F34-E429-7FD4-D7B87A413E20}"/>
              </a:ext>
            </a:extLst>
          </p:cNvPr>
          <p:cNvSpPr>
            <a:spLocks noGrp="1"/>
          </p:cNvSpPr>
          <p:nvPr>
            <p:ph type="sldNum" sz="quarter" idx="12"/>
          </p:nvPr>
        </p:nvSpPr>
        <p:spPr/>
        <p:txBody>
          <a:bodyPr/>
          <a:lstStyle/>
          <a:p>
            <a:fld id="{05632C0B-6968-4E44-A916-44223E65E6AE}" type="slidenum">
              <a:rPr kumimoji="1" lang="ja-JP" altLang="en-US" smtClean="0"/>
              <a:t>12</a:t>
            </a:fld>
            <a:endParaRPr kumimoji="1" lang="ja-JP" altLang="en-US"/>
          </a:p>
        </p:txBody>
      </p:sp>
    </p:spTree>
    <p:extLst>
      <p:ext uri="{BB962C8B-B14F-4D97-AF65-F5344CB8AC3E}">
        <p14:creationId xmlns:p14="http://schemas.microsoft.com/office/powerpoint/2010/main" val="24630594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
            <a:extLst>
              <a:ext uri="{FF2B5EF4-FFF2-40B4-BE49-F238E27FC236}">
                <a16:creationId xmlns:a16="http://schemas.microsoft.com/office/drawing/2014/main" id="{15B83372-BCB0-E7F7-7733-DA614D3F8113}"/>
              </a:ext>
            </a:extLst>
          </p:cNvPr>
          <p:cNvSpPr txBox="1">
            <a:spLocks/>
          </p:cNvSpPr>
          <p:nvPr/>
        </p:nvSpPr>
        <p:spPr>
          <a:xfrm>
            <a:off x="0" y="2487"/>
            <a:ext cx="12191999" cy="666720"/>
          </a:xfrm>
          <a:prstGeom prst="rect">
            <a:avLst/>
          </a:prstGeom>
          <a:solidFill>
            <a:srgbClr val="0070C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3200" dirty="0">
                <a:solidFill>
                  <a:schemeClr val="bg1"/>
                </a:solidFill>
              </a:rPr>
              <a:t>XXX</a:t>
            </a:r>
            <a:endParaRPr lang="ja-JP" altLang="en-US" sz="3200" dirty="0">
              <a:solidFill>
                <a:schemeClr val="bg1"/>
              </a:solidFill>
            </a:endParaRPr>
          </a:p>
        </p:txBody>
      </p:sp>
      <p:sp>
        <p:nvSpPr>
          <p:cNvPr id="2" name="スライド番号プレースホルダー 1">
            <a:extLst>
              <a:ext uri="{FF2B5EF4-FFF2-40B4-BE49-F238E27FC236}">
                <a16:creationId xmlns:a16="http://schemas.microsoft.com/office/drawing/2014/main" id="{42C9407C-1CBD-0885-75C7-CD6EA16128BC}"/>
              </a:ext>
            </a:extLst>
          </p:cNvPr>
          <p:cNvSpPr>
            <a:spLocks noGrp="1"/>
          </p:cNvSpPr>
          <p:nvPr>
            <p:ph type="sldNum" sz="quarter" idx="12"/>
          </p:nvPr>
        </p:nvSpPr>
        <p:spPr>
          <a:xfrm>
            <a:off x="8610600" y="6488482"/>
            <a:ext cx="2743200" cy="232993"/>
          </a:xfrm>
        </p:spPr>
        <p:txBody>
          <a:bodyPr/>
          <a:lstStyle/>
          <a:p>
            <a:fld id="{05632C0B-6968-4E44-A916-44223E65E6AE}" type="slidenum">
              <a:rPr kumimoji="1" lang="ja-JP" altLang="en-US" smtClean="0"/>
              <a:t>13</a:t>
            </a:fld>
            <a:endParaRPr kumimoji="1" lang="ja-JP" altLang="en-US"/>
          </a:p>
        </p:txBody>
      </p:sp>
      <p:sp>
        <p:nvSpPr>
          <p:cNvPr id="3" name="テキスト ボックス 2">
            <a:extLst>
              <a:ext uri="{FF2B5EF4-FFF2-40B4-BE49-F238E27FC236}">
                <a16:creationId xmlns:a16="http://schemas.microsoft.com/office/drawing/2014/main" id="{AA4571BE-F3EE-941B-C987-ABD7A53E3DBC}"/>
              </a:ext>
            </a:extLst>
          </p:cNvPr>
          <p:cNvSpPr txBox="1"/>
          <p:nvPr/>
        </p:nvSpPr>
        <p:spPr>
          <a:xfrm>
            <a:off x="3106372" y="3429000"/>
            <a:ext cx="5979253" cy="646331"/>
          </a:xfrm>
          <a:prstGeom prst="rect">
            <a:avLst/>
          </a:prstGeom>
          <a:noFill/>
        </p:spPr>
        <p:txBody>
          <a:bodyPr wrap="square" rtlCol="0">
            <a:spAutoFit/>
          </a:bodyPr>
          <a:lstStyle/>
          <a:p>
            <a:pPr marL="263525" indent="-263525"/>
            <a:r>
              <a:rPr kumimoji="1" lang="en-US" altLang="ja-JP" dirty="0">
                <a:solidFill>
                  <a:srgbClr val="FF0000"/>
                </a:solidFill>
                <a:latin typeface="メイリオ" panose="020B0604030504040204" pitchFamily="50" charset="-128"/>
                <a:ea typeface="メイリオ" panose="020B0604030504040204" pitchFamily="50" charset="-128"/>
              </a:rPr>
              <a:t>※</a:t>
            </a:r>
            <a:r>
              <a:rPr kumimoji="1" lang="ja-JP" altLang="en-US" dirty="0">
                <a:solidFill>
                  <a:srgbClr val="FF0000"/>
                </a:solidFill>
                <a:latin typeface="メイリオ" panose="020B0604030504040204" pitchFamily="50" charset="-128"/>
                <a:ea typeface="メイリオ" panose="020B0604030504040204" pitchFamily="50" charset="-128"/>
              </a:rPr>
              <a:t>その他必要に応じて提案内容に追加が必要な論点等があれば追加ください。</a:t>
            </a:r>
            <a:endParaRPr kumimoji="1" lang="en-US" altLang="ja-JP"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30326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bg>
      <p:bgPr>
        <a:solidFill>
          <a:schemeClr val="bg1">
            <a:lumMod val="95000"/>
          </a:schemeClr>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958F8E-3EF0-33C8-CC25-D6369B09C0FE}"/>
              </a:ext>
            </a:extLst>
          </p:cNvPr>
          <p:cNvSpPr>
            <a:spLocks noGrp="1"/>
          </p:cNvSpPr>
          <p:nvPr>
            <p:ph type="title"/>
          </p:nvPr>
        </p:nvSpPr>
        <p:spPr>
          <a:xfrm>
            <a:off x="0" y="2487"/>
            <a:ext cx="12191999" cy="666720"/>
          </a:xfrm>
          <a:solidFill>
            <a:srgbClr val="0070C0"/>
          </a:solidFill>
          <a:ln>
            <a:noFill/>
          </a:ln>
        </p:spPr>
        <p:txBody>
          <a:bodyPr>
            <a:normAutofit/>
          </a:bodyPr>
          <a:lstStyle/>
          <a:p>
            <a:r>
              <a:rPr lang="ja-JP" altLang="en-US" sz="3200" dirty="0">
                <a:solidFill>
                  <a:schemeClr val="bg1"/>
                </a:solidFill>
              </a:rPr>
              <a:t>留意点　</a:t>
            </a:r>
            <a:r>
              <a:rPr lang="en-US" altLang="ja-JP" sz="1800" dirty="0">
                <a:solidFill>
                  <a:schemeClr val="bg1"/>
                </a:solidFill>
              </a:rPr>
              <a:t>※</a:t>
            </a:r>
            <a:r>
              <a:rPr lang="ja-JP" altLang="en-US" sz="1800" dirty="0">
                <a:solidFill>
                  <a:schemeClr val="bg1"/>
                </a:solidFill>
              </a:rPr>
              <a:t>本ページは申請時に削除してください。</a:t>
            </a:r>
            <a:endParaRPr kumimoji="1" lang="ja-JP" altLang="en-US" sz="1800" dirty="0">
              <a:solidFill>
                <a:schemeClr val="bg1"/>
              </a:solidFill>
            </a:endParaRPr>
          </a:p>
        </p:txBody>
      </p:sp>
      <p:sp>
        <p:nvSpPr>
          <p:cNvPr id="12" name="テキスト ボックス 11">
            <a:extLst>
              <a:ext uri="{FF2B5EF4-FFF2-40B4-BE49-F238E27FC236}">
                <a16:creationId xmlns:a16="http://schemas.microsoft.com/office/drawing/2014/main" id="{FB9E389F-940F-C4B7-399A-8E4016A3D14B}"/>
              </a:ext>
            </a:extLst>
          </p:cNvPr>
          <p:cNvSpPr txBox="1"/>
          <p:nvPr/>
        </p:nvSpPr>
        <p:spPr>
          <a:xfrm>
            <a:off x="350729" y="939452"/>
            <a:ext cx="11411211" cy="3785652"/>
          </a:xfrm>
          <a:prstGeom prst="rect">
            <a:avLst/>
          </a:prstGeom>
          <a:noFill/>
        </p:spPr>
        <p:txBody>
          <a:bodyPr wrap="square" rtlCol="0">
            <a:spAutoFit/>
          </a:bodyPr>
          <a:lstStyle/>
          <a:p>
            <a:pPr marL="285750" indent="-285750">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本様式の各スライドの枠は自由に拡大縮小、またはスライドの追加をいただいても差支えございません。</a:t>
            </a:r>
            <a:endParaRPr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kumimoji="1"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2000" dirty="0">
                <a:latin typeface="Meiryo UI" panose="020B0604030504040204" pitchFamily="50" charset="-128"/>
                <a:ea typeface="Meiryo UI" panose="020B0604030504040204" pitchFamily="50" charset="-128"/>
              </a:rPr>
              <a:t>全頁フォントサイズは</a:t>
            </a:r>
            <a:r>
              <a:rPr lang="en-US" altLang="ja-JP" sz="2000" dirty="0">
                <a:latin typeface="Meiryo UI" panose="020B0604030504040204" pitchFamily="50" charset="-128"/>
                <a:ea typeface="Meiryo UI" panose="020B0604030504040204" pitchFamily="50" charset="-128"/>
              </a:rPr>
              <a:t>12</a:t>
            </a:r>
            <a:r>
              <a:rPr lang="ja-JP" altLang="en-US" sz="2000" dirty="0">
                <a:latin typeface="Meiryo UI" panose="020B0604030504040204" pitchFamily="50" charset="-128"/>
                <a:ea typeface="Meiryo UI" panose="020B0604030504040204" pitchFamily="50" charset="-128"/>
              </a:rPr>
              <a:t>ポイント</a:t>
            </a:r>
            <a:endParaRPr kumimoji="1"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2000" dirty="0">
                <a:latin typeface="Meiryo UI" panose="020B0604030504040204" pitchFamily="50" charset="-128"/>
                <a:ea typeface="Meiryo UI" panose="020B0604030504040204" pitchFamily="50" charset="-128"/>
              </a:rPr>
              <a:t>本様式と同内容の事項が含まれていれば、本様式を利用せず、申請者独自が作成したフォーマットにより提出いただいても差支えございません。</a:t>
            </a:r>
            <a:endParaRPr kumimoji="1"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kumimoji="1"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2000" dirty="0">
                <a:latin typeface="Meiryo UI" panose="020B0604030504040204" pitchFamily="50" charset="-128"/>
                <a:ea typeface="Meiryo UI" panose="020B0604030504040204" pitchFamily="50" charset="-128"/>
              </a:rPr>
              <a:t>クラスター内で内容が共通する事項（クラスターの概要、事業内容等）については、当該クラスター内の複数事業者において共通する記載内容としていただいても差支えございません。ただし、申請は事業者がそれぞれ実施をしてください。</a:t>
            </a:r>
            <a:endParaRPr kumimoji="1"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en-US" altLang="ja-JP" sz="2000" dirty="0">
                <a:latin typeface="Meiryo UI" panose="020B0604030504040204" pitchFamily="50" charset="-128"/>
                <a:ea typeface="Meiryo UI" panose="020B0604030504040204" pitchFamily="50" charset="-128"/>
              </a:rPr>
              <a:t>XXX</a:t>
            </a:r>
            <a:endParaRPr kumimoji="1" lang="ja-JP" altLang="en-US" sz="2000" dirty="0">
              <a:latin typeface="Meiryo UI" panose="020B0604030504040204" pitchFamily="50" charset="-128"/>
              <a:ea typeface="Meiryo UI" panose="020B0604030504040204" pitchFamily="50" charset="-128"/>
            </a:endParaRPr>
          </a:p>
        </p:txBody>
      </p:sp>
      <p:sp>
        <p:nvSpPr>
          <p:cNvPr id="13" name="スライド番号プレースホルダー 12">
            <a:extLst>
              <a:ext uri="{FF2B5EF4-FFF2-40B4-BE49-F238E27FC236}">
                <a16:creationId xmlns:a16="http://schemas.microsoft.com/office/drawing/2014/main" id="{304D8A94-FC40-071A-6A16-AA33E1F48D01}"/>
              </a:ext>
            </a:extLst>
          </p:cNvPr>
          <p:cNvSpPr>
            <a:spLocks noGrp="1"/>
          </p:cNvSpPr>
          <p:nvPr>
            <p:ph type="sldNum" sz="quarter" idx="12"/>
          </p:nvPr>
        </p:nvSpPr>
        <p:spPr/>
        <p:txBody>
          <a:bodyPr/>
          <a:lstStyle/>
          <a:p>
            <a:fld id="{05632C0B-6968-4E44-A916-44223E65E6AE}" type="slidenum">
              <a:rPr kumimoji="1" lang="ja-JP" altLang="en-US" smtClean="0"/>
              <a:t>2</a:t>
            </a:fld>
            <a:endParaRPr kumimoji="1" lang="ja-JP" altLang="en-US"/>
          </a:p>
        </p:txBody>
      </p:sp>
    </p:spTree>
    <p:extLst>
      <p:ext uri="{BB962C8B-B14F-4D97-AF65-F5344CB8AC3E}">
        <p14:creationId xmlns:p14="http://schemas.microsoft.com/office/powerpoint/2010/main" val="3780522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958F8E-3EF0-33C8-CC25-D6369B09C0FE}"/>
              </a:ext>
            </a:extLst>
          </p:cNvPr>
          <p:cNvSpPr>
            <a:spLocks noGrp="1"/>
          </p:cNvSpPr>
          <p:nvPr>
            <p:ph type="title"/>
          </p:nvPr>
        </p:nvSpPr>
        <p:spPr>
          <a:xfrm>
            <a:off x="0" y="0"/>
            <a:ext cx="12191999" cy="666720"/>
          </a:xfrm>
          <a:solidFill>
            <a:srgbClr val="0070C0"/>
          </a:solidFill>
          <a:ln>
            <a:noFill/>
          </a:ln>
        </p:spPr>
        <p:txBody>
          <a:bodyPr>
            <a:normAutofit/>
          </a:bodyPr>
          <a:lstStyle/>
          <a:p>
            <a:r>
              <a:rPr kumimoji="1" lang="ja-JP" altLang="en-US" sz="3200" dirty="0">
                <a:solidFill>
                  <a:schemeClr val="bg1"/>
                </a:solidFill>
              </a:rPr>
              <a:t>申請内容</a:t>
            </a:r>
            <a:r>
              <a:rPr lang="ja-JP" altLang="en-US" sz="3200" dirty="0">
                <a:solidFill>
                  <a:schemeClr val="bg1"/>
                </a:solidFill>
              </a:rPr>
              <a:t>の全体概要</a:t>
            </a:r>
            <a:r>
              <a:rPr kumimoji="1" lang="ja-JP" altLang="en-US" sz="3200" dirty="0">
                <a:solidFill>
                  <a:schemeClr val="bg1"/>
                </a:solidFill>
              </a:rPr>
              <a:t>：申請者名</a:t>
            </a:r>
          </a:p>
        </p:txBody>
      </p:sp>
      <p:graphicFrame>
        <p:nvGraphicFramePr>
          <p:cNvPr id="6" name="コンテンツ プレースホルダー 5">
            <a:extLst>
              <a:ext uri="{FF2B5EF4-FFF2-40B4-BE49-F238E27FC236}">
                <a16:creationId xmlns:a16="http://schemas.microsoft.com/office/drawing/2014/main" id="{9C29E94C-12A2-107C-FCE8-706CA571895C}"/>
              </a:ext>
            </a:extLst>
          </p:cNvPr>
          <p:cNvGraphicFramePr>
            <a:graphicFrameLocks noGrp="1"/>
          </p:cNvGraphicFramePr>
          <p:nvPr>
            <p:ph idx="1"/>
            <p:extLst>
              <p:ext uri="{D42A27DB-BD31-4B8C-83A1-F6EECF244321}">
                <p14:modId xmlns:p14="http://schemas.microsoft.com/office/powerpoint/2010/main" val="4014338011"/>
              </p:ext>
            </p:extLst>
          </p:nvPr>
        </p:nvGraphicFramePr>
        <p:xfrm>
          <a:off x="221609" y="5241584"/>
          <a:ext cx="5874390" cy="1463040"/>
        </p:xfrm>
        <a:graphic>
          <a:graphicData uri="http://schemas.openxmlformats.org/drawingml/2006/table">
            <a:tbl>
              <a:tblPr firstRow="1" bandRow="1">
                <a:tableStyleId>{5940675A-B579-460E-94D1-54222C63F5DA}</a:tableStyleId>
              </a:tblPr>
              <a:tblGrid>
                <a:gridCol w="1958130">
                  <a:extLst>
                    <a:ext uri="{9D8B030D-6E8A-4147-A177-3AD203B41FA5}">
                      <a16:colId xmlns:a16="http://schemas.microsoft.com/office/drawing/2014/main" val="3479253262"/>
                    </a:ext>
                  </a:extLst>
                </a:gridCol>
                <a:gridCol w="1958130">
                  <a:extLst>
                    <a:ext uri="{9D8B030D-6E8A-4147-A177-3AD203B41FA5}">
                      <a16:colId xmlns:a16="http://schemas.microsoft.com/office/drawing/2014/main" val="801409191"/>
                    </a:ext>
                  </a:extLst>
                </a:gridCol>
                <a:gridCol w="1958130">
                  <a:extLst>
                    <a:ext uri="{9D8B030D-6E8A-4147-A177-3AD203B41FA5}">
                      <a16:colId xmlns:a16="http://schemas.microsoft.com/office/drawing/2014/main" val="1052512701"/>
                    </a:ext>
                  </a:extLst>
                </a:gridCol>
              </a:tblGrid>
              <a:tr h="352580">
                <a:tc>
                  <a:txBody>
                    <a:bodyPr/>
                    <a:lstStyle/>
                    <a:p>
                      <a:r>
                        <a:rPr kumimoji="1" lang="en-US" altLang="ja-JP" dirty="0">
                          <a:latin typeface="メイリオ" panose="020B0604030504040204" pitchFamily="50" charset="-128"/>
                          <a:ea typeface="メイリオ" panose="020B0604030504040204" pitchFamily="50" charset="-128"/>
                        </a:rPr>
                        <a:t>KPI</a:t>
                      </a:r>
                      <a:endParaRPr kumimoji="1" lang="ja-JP" altLang="en-US" dirty="0"/>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３年後</a:t>
                      </a:r>
                    </a:p>
                  </a:txBody>
                  <a:tcPr>
                    <a:solidFill>
                      <a:schemeClr val="accent5">
                        <a:lumMod val="20000"/>
                        <a:lumOff val="80000"/>
                      </a:schemeClr>
                    </a:solidFill>
                  </a:tcPr>
                </a:tc>
                <a:tc>
                  <a:txBody>
                    <a:bodyPr/>
                    <a:lstStyle/>
                    <a:p>
                      <a:r>
                        <a:rPr kumimoji="1" lang="ja-JP" altLang="en-US" dirty="0">
                          <a:latin typeface="メイリオ" panose="020B0604030504040204" pitchFamily="50" charset="-128"/>
                          <a:ea typeface="メイリオ" panose="020B0604030504040204" pitchFamily="50" charset="-128"/>
                        </a:rPr>
                        <a:t>５年後</a:t>
                      </a:r>
                    </a:p>
                  </a:txBody>
                  <a:tcPr>
                    <a:solidFill>
                      <a:schemeClr val="accent5">
                        <a:lumMod val="20000"/>
                        <a:lumOff val="80000"/>
                      </a:schemeClr>
                    </a:solidFill>
                  </a:tcPr>
                </a:tc>
                <a:extLst>
                  <a:ext uri="{0D108BD9-81ED-4DB2-BD59-A6C34878D82A}">
                    <a16:rowId xmlns:a16="http://schemas.microsoft.com/office/drawing/2014/main" val="1346412921"/>
                  </a:ext>
                </a:extLst>
              </a:tr>
              <a:tr h="352580">
                <a:tc>
                  <a:txBody>
                    <a:bodyPr/>
                    <a:lstStyle/>
                    <a:p>
                      <a:r>
                        <a:rPr kumimoji="1" lang="ja-JP" altLang="en-US" dirty="0">
                          <a:latin typeface="メイリオ" panose="020B0604030504040204" pitchFamily="50" charset="-128"/>
                          <a:ea typeface="メイリオ" panose="020B0604030504040204" pitchFamily="50" charset="-128"/>
                        </a:rPr>
                        <a:t>○○○○</a:t>
                      </a:r>
                    </a:p>
                  </a:txBody>
                  <a:tcPr/>
                </a:tc>
                <a:tc>
                  <a:txBody>
                    <a:bodyPr/>
                    <a:lstStyle/>
                    <a:p>
                      <a:r>
                        <a:rPr kumimoji="1" lang="ja-JP" altLang="en-US" dirty="0">
                          <a:latin typeface="メイリオ" panose="020B0604030504040204" pitchFamily="50" charset="-128"/>
                          <a:ea typeface="メイリオ" panose="020B0604030504040204" pitchFamily="50" charset="-128"/>
                        </a:rPr>
                        <a:t>○</a:t>
                      </a:r>
                      <a:endParaRPr kumimoji="1" lang="en-US" altLang="ja-JP" dirty="0"/>
                    </a:p>
                  </a:txBody>
                  <a:tcPr/>
                </a:tc>
                <a:tc>
                  <a:txBody>
                    <a:bodyPr/>
                    <a:lstStyle/>
                    <a:p>
                      <a:r>
                        <a:rPr kumimoji="1" lang="ja-JP" altLang="en-US" dirty="0">
                          <a:latin typeface="メイリオ" panose="020B0604030504040204" pitchFamily="50" charset="-128"/>
                          <a:ea typeface="メイリオ" panose="020B0604030504040204" pitchFamily="50" charset="-128"/>
                        </a:rPr>
                        <a:t>○</a:t>
                      </a:r>
                    </a:p>
                  </a:txBody>
                  <a:tcPr/>
                </a:tc>
                <a:extLst>
                  <a:ext uri="{0D108BD9-81ED-4DB2-BD59-A6C34878D82A}">
                    <a16:rowId xmlns:a16="http://schemas.microsoft.com/office/drawing/2014/main" val="3160021767"/>
                  </a:ext>
                </a:extLst>
              </a:tr>
              <a:tr h="322638">
                <a:tc>
                  <a:txBody>
                    <a:bodyPr/>
                    <a:lstStyle/>
                    <a:p>
                      <a:r>
                        <a:rPr kumimoji="1" lang="ja-JP" altLang="en-US" dirty="0">
                          <a:latin typeface="メイリオ" panose="020B0604030504040204" pitchFamily="50" charset="-128"/>
                          <a:ea typeface="メイリオ" panose="020B0604030504040204" pitchFamily="50" charset="-128"/>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メイリオ" panose="020B0604030504040204" pitchFamily="50" charset="-128"/>
                          <a:ea typeface="メイリオ" panose="020B0604030504040204" pitchFamily="50" charset="-128"/>
                        </a:rPr>
                        <a:t>○</a:t>
                      </a:r>
                      <a:endParaRPr kumimoji="1" lang="en-US" altLang="ja-JP" dirty="0"/>
                    </a:p>
                  </a:txBody>
                  <a:tcPr/>
                </a:tc>
                <a:tc>
                  <a:txBody>
                    <a:bodyPr/>
                    <a:lstStyle/>
                    <a:p>
                      <a:r>
                        <a:rPr kumimoji="1" lang="ja-JP" altLang="en-US" dirty="0">
                          <a:latin typeface="メイリオ" panose="020B0604030504040204" pitchFamily="50" charset="-128"/>
                          <a:ea typeface="メイリオ" panose="020B0604030504040204" pitchFamily="50" charset="-128"/>
                        </a:rPr>
                        <a:t>○</a:t>
                      </a:r>
                    </a:p>
                  </a:txBody>
                  <a:tcPr/>
                </a:tc>
                <a:extLst>
                  <a:ext uri="{0D108BD9-81ED-4DB2-BD59-A6C34878D82A}">
                    <a16:rowId xmlns:a16="http://schemas.microsoft.com/office/drawing/2014/main" val="626886369"/>
                  </a:ext>
                </a:extLst>
              </a:tr>
              <a:tr h="352580">
                <a:tc>
                  <a:txBody>
                    <a:bodyPr/>
                    <a:lstStyle/>
                    <a:p>
                      <a:r>
                        <a:rPr kumimoji="1" lang="ja-JP" altLang="en-US" dirty="0">
                          <a:latin typeface="メイリオ" panose="020B0604030504040204" pitchFamily="50" charset="-128"/>
                          <a:ea typeface="メイリオ" panose="020B0604030504040204" pitchFamily="50" charset="-128"/>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メイリオ" panose="020B0604030504040204" pitchFamily="50" charset="-128"/>
                          <a:ea typeface="メイリオ" panose="020B0604030504040204" pitchFamily="50" charset="-128"/>
                        </a:rPr>
                        <a:t>○</a:t>
                      </a:r>
                      <a:endParaRPr kumimoji="1" lang="en-US" altLang="ja-JP" dirty="0"/>
                    </a:p>
                  </a:txBody>
                  <a:tcPr/>
                </a:tc>
                <a:tc>
                  <a:txBody>
                    <a:bodyPr/>
                    <a:lstStyle/>
                    <a:p>
                      <a:r>
                        <a:rPr kumimoji="1" lang="ja-JP" altLang="en-US" dirty="0">
                          <a:latin typeface="メイリオ" panose="020B0604030504040204" pitchFamily="50" charset="-128"/>
                          <a:ea typeface="メイリオ" panose="020B0604030504040204" pitchFamily="50" charset="-128"/>
                        </a:rPr>
                        <a:t>○</a:t>
                      </a:r>
                    </a:p>
                  </a:txBody>
                  <a:tcPr/>
                </a:tc>
                <a:extLst>
                  <a:ext uri="{0D108BD9-81ED-4DB2-BD59-A6C34878D82A}">
                    <a16:rowId xmlns:a16="http://schemas.microsoft.com/office/drawing/2014/main" val="2287714426"/>
                  </a:ext>
                </a:extLst>
              </a:tr>
            </a:tbl>
          </a:graphicData>
        </a:graphic>
      </p:graphicFrame>
      <p:sp>
        <p:nvSpPr>
          <p:cNvPr id="4" name="テキスト ボックス 3">
            <a:extLst>
              <a:ext uri="{FF2B5EF4-FFF2-40B4-BE49-F238E27FC236}">
                <a16:creationId xmlns:a16="http://schemas.microsoft.com/office/drawing/2014/main" id="{E5F68FBF-CE0C-01CD-B1E4-10EFBC3CD0C2}"/>
              </a:ext>
            </a:extLst>
          </p:cNvPr>
          <p:cNvSpPr txBox="1"/>
          <p:nvPr/>
        </p:nvSpPr>
        <p:spPr>
          <a:xfrm>
            <a:off x="116747" y="946152"/>
            <a:ext cx="5000538"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事業の概要：２ｰ３行で事業内容を簡潔に記載</a:t>
            </a:r>
          </a:p>
        </p:txBody>
      </p:sp>
      <p:sp>
        <p:nvSpPr>
          <p:cNvPr id="5" name="テキスト ボックス 4">
            <a:extLst>
              <a:ext uri="{FF2B5EF4-FFF2-40B4-BE49-F238E27FC236}">
                <a16:creationId xmlns:a16="http://schemas.microsoft.com/office/drawing/2014/main" id="{58CF1DA3-BA81-FC59-D868-8C546796B42D}"/>
              </a:ext>
            </a:extLst>
          </p:cNvPr>
          <p:cNvSpPr txBox="1"/>
          <p:nvPr/>
        </p:nvSpPr>
        <p:spPr>
          <a:xfrm>
            <a:off x="116746" y="4595253"/>
            <a:ext cx="5979253" cy="646331"/>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主な</a:t>
            </a:r>
            <a:r>
              <a:rPr kumimoji="1" lang="en-US" altLang="ja-JP" dirty="0">
                <a:latin typeface="メイリオ" panose="020B0604030504040204" pitchFamily="50" charset="-128"/>
                <a:ea typeface="メイリオ" panose="020B0604030504040204" pitchFamily="50" charset="-128"/>
              </a:rPr>
              <a:t>KPI</a:t>
            </a:r>
            <a:r>
              <a:rPr kumimoji="1" lang="ja-JP" altLang="en-US" dirty="0">
                <a:latin typeface="メイリオ" panose="020B0604030504040204" pitchFamily="50" charset="-128"/>
                <a:ea typeface="メイリオ" panose="020B0604030504040204" pitchFamily="50" charset="-128"/>
              </a:rPr>
              <a:t>：</a:t>
            </a:r>
            <a:endParaRPr kumimoji="1" lang="en-US" altLang="ja-JP" dirty="0">
              <a:solidFill>
                <a:srgbClr val="FF0000"/>
              </a:solidFill>
              <a:latin typeface="メイリオ" panose="020B0604030504040204" pitchFamily="50" charset="-128"/>
              <a:ea typeface="メイリオ" panose="020B0604030504040204" pitchFamily="50" charset="-128"/>
            </a:endParaRPr>
          </a:p>
          <a:p>
            <a:r>
              <a:rPr kumimoji="1" lang="en-US" altLang="ja-JP" dirty="0">
                <a:solidFill>
                  <a:srgbClr val="FF0000"/>
                </a:solidFill>
                <a:latin typeface="メイリオ" panose="020B0604030504040204" pitchFamily="50" charset="-128"/>
                <a:ea typeface="メイリオ" panose="020B0604030504040204" pitchFamily="50" charset="-128"/>
              </a:rPr>
              <a:t>※</a:t>
            </a:r>
            <a:r>
              <a:rPr kumimoji="1" lang="ja-JP" altLang="en-US" dirty="0">
                <a:solidFill>
                  <a:srgbClr val="FF0000"/>
                </a:solidFill>
                <a:latin typeface="メイリオ" panose="020B0604030504040204" pitchFamily="50" charset="-128"/>
                <a:ea typeface="メイリオ" panose="020B0604030504040204" pitchFamily="50" charset="-128"/>
              </a:rPr>
              <a:t>表は適宜削除ください。</a:t>
            </a:r>
            <a:r>
              <a:rPr kumimoji="1" lang="en-US" altLang="ja-JP" dirty="0">
                <a:solidFill>
                  <a:srgbClr val="FF0000"/>
                </a:solidFill>
                <a:latin typeface="メイリオ" panose="020B0604030504040204" pitchFamily="50" charset="-128"/>
                <a:ea typeface="メイリオ" panose="020B0604030504040204" pitchFamily="50" charset="-128"/>
              </a:rPr>
              <a:t>※</a:t>
            </a:r>
            <a:r>
              <a:rPr kumimoji="1" lang="ja-JP" altLang="en-US" dirty="0">
                <a:solidFill>
                  <a:srgbClr val="FF0000"/>
                </a:solidFill>
                <a:latin typeface="メイリオ" panose="020B0604030504040204" pitchFamily="50" charset="-128"/>
                <a:ea typeface="メイリオ" panose="020B0604030504040204" pitchFamily="50" charset="-128"/>
              </a:rPr>
              <a:t>行は適宜追加ください。</a:t>
            </a:r>
            <a:endParaRPr kumimoji="1" lang="en-US" altLang="ja-JP" dirty="0">
              <a:solidFill>
                <a:srgbClr val="FF0000"/>
              </a:solidFill>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246E10A6-C803-3CD4-3E88-9006D728E348}"/>
              </a:ext>
            </a:extLst>
          </p:cNvPr>
          <p:cNvSpPr txBox="1"/>
          <p:nvPr/>
        </p:nvSpPr>
        <p:spPr>
          <a:xfrm>
            <a:off x="221609" y="1315483"/>
            <a:ext cx="11694253" cy="1632987"/>
          </a:xfrm>
          <a:prstGeom prst="rect">
            <a:avLst/>
          </a:prstGeom>
          <a:solidFill>
            <a:schemeClr val="accent5">
              <a:lumMod val="20000"/>
              <a:lumOff val="80000"/>
            </a:schemeClr>
          </a:solidFill>
          <a:ln>
            <a:solidFill>
              <a:schemeClr val="tx1"/>
            </a:solidFill>
          </a:ln>
        </p:spPr>
        <p:txBody>
          <a:bodyPr wrap="square" rtlCol="0">
            <a:noAutofit/>
          </a:bodyPr>
          <a:lstStyle/>
          <a:p>
            <a:endParaRPr kumimoji="1" lang="ja-JP" altLang="en-US" dirty="0">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F9154E4A-7A99-FFD0-3360-47B39EAD5BDE}"/>
              </a:ext>
            </a:extLst>
          </p:cNvPr>
          <p:cNvSpPr txBox="1"/>
          <p:nvPr/>
        </p:nvSpPr>
        <p:spPr>
          <a:xfrm>
            <a:off x="134315" y="3044123"/>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申請内容</a:t>
            </a:r>
            <a:endParaRPr kumimoji="1" lang="en-US" altLang="ja-JP" dirty="0">
              <a:latin typeface="メイリオ" panose="020B0604030504040204" pitchFamily="50" charset="-128"/>
              <a:ea typeface="メイリオ" panose="020B0604030504040204" pitchFamily="50" charset="-128"/>
            </a:endParaRPr>
          </a:p>
        </p:txBody>
      </p:sp>
      <p:graphicFrame>
        <p:nvGraphicFramePr>
          <p:cNvPr id="9" name="コンテンツ プレースホルダー 5">
            <a:extLst>
              <a:ext uri="{FF2B5EF4-FFF2-40B4-BE49-F238E27FC236}">
                <a16:creationId xmlns:a16="http://schemas.microsoft.com/office/drawing/2014/main" id="{72539101-5AA6-B35B-BEC7-94D3B06D0814}"/>
              </a:ext>
            </a:extLst>
          </p:cNvPr>
          <p:cNvGraphicFramePr>
            <a:graphicFrameLocks/>
          </p:cNvGraphicFramePr>
          <p:nvPr>
            <p:extLst>
              <p:ext uri="{D42A27DB-BD31-4B8C-83A1-F6EECF244321}">
                <p14:modId xmlns:p14="http://schemas.microsoft.com/office/powerpoint/2010/main" val="2690265346"/>
              </p:ext>
            </p:extLst>
          </p:nvPr>
        </p:nvGraphicFramePr>
        <p:xfrm>
          <a:off x="238383" y="3440604"/>
          <a:ext cx="5857616" cy="1097280"/>
        </p:xfrm>
        <a:graphic>
          <a:graphicData uri="http://schemas.openxmlformats.org/drawingml/2006/table">
            <a:tbl>
              <a:tblPr firstRow="1" bandRow="1">
                <a:tableStyleId>{5940675A-B579-460E-94D1-54222C63F5DA}</a:tableStyleId>
              </a:tblPr>
              <a:tblGrid>
                <a:gridCol w="2928808">
                  <a:extLst>
                    <a:ext uri="{9D8B030D-6E8A-4147-A177-3AD203B41FA5}">
                      <a16:colId xmlns:a16="http://schemas.microsoft.com/office/drawing/2014/main" val="3479253262"/>
                    </a:ext>
                  </a:extLst>
                </a:gridCol>
                <a:gridCol w="2928808">
                  <a:extLst>
                    <a:ext uri="{9D8B030D-6E8A-4147-A177-3AD203B41FA5}">
                      <a16:colId xmlns:a16="http://schemas.microsoft.com/office/drawing/2014/main" val="801409191"/>
                    </a:ext>
                  </a:extLst>
                </a:gridCol>
              </a:tblGrid>
              <a:tr h="352580">
                <a:tc>
                  <a:txBody>
                    <a:bodyPr/>
                    <a:lstStyle/>
                    <a:p>
                      <a:r>
                        <a:rPr kumimoji="1" lang="ja-JP" altLang="en-US" dirty="0">
                          <a:latin typeface="メイリオ" panose="020B0604030504040204" pitchFamily="50" charset="-128"/>
                          <a:ea typeface="メイリオ" panose="020B0604030504040204" pitchFamily="50" charset="-128"/>
                        </a:rPr>
                        <a:t>施設名</a:t>
                      </a:r>
                    </a:p>
                  </a:txBody>
                  <a:tcPr>
                    <a:noFill/>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noFill/>
                  </a:tcPr>
                </a:tc>
                <a:extLst>
                  <a:ext uri="{0D108BD9-81ED-4DB2-BD59-A6C34878D82A}">
                    <a16:rowId xmlns:a16="http://schemas.microsoft.com/office/drawing/2014/main" val="1346412921"/>
                  </a:ext>
                </a:extLst>
              </a:tr>
              <a:tr h="352580">
                <a:tc>
                  <a:txBody>
                    <a:bodyPr/>
                    <a:lstStyle/>
                    <a:p>
                      <a:r>
                        <a:rPr kumimoji="1" lang="ja-JP" altLang="en-US" dirty="0">
                          <a:latin typeface="メイリオ" panose="020B0604030504040204" pitchFamily="50" charset="-128"/>
                          <a:ea typeface="メイリオ" panose="020B0604030504040204" pitchFamily="50" charset="-128"/>
                        </a:rPr>
                        <a:t>申請額</a:t>
                      </a:r>
                    </a:p>
                  </a:txBody>
                  <a:tcPr/>
                </a:tc>
                <a:tc>
                  <a:txBody>
                    <a:bodyPr/>
                    <a:lstStyle/>
                    <a:p>
                      <a:r>
                        <a:rPr kumimoji="1" lang="ja-JP" altLang="en-US" dirty="0">
                          <a:latin typeface="メイリオ" panose="020B0604030504040204" pitchFamily="50" charset="-128"/>
                          <a:ea typeface="メイリオ" panose="020B0604030504040204" pitchFamily="50" charset="-128"/>
                        </a:rPr>
                        <a:t>　　　　　　　　　　　円</a:t>
                      </a:r>
                      <a:endParaRPr kumimoji="1" lang="en-US" altLang="ja-JP"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160021767"/>
                  </a:ext>
                </a:extLst>
              </a:tr>
              <a:tr h="322638">
                <a:tc>
                  <a:txBody>
                    <a:bodyPr/>
                    <a:lstStyle/>
                    <a:p>
                      <a:r>
                        <a:rPr kumimoji="1" lang="ja-JP" altLang="en-US" dirty="0">
                          <a:latin typeface="メイリオ" panose="020B0604030504040204" pitchFamily="50" charset="-128"/>
                          <a:ea typeface="メイリオ" panose="020B0604030504040204" pitchFamily="50" charset="-128"/>
                        </a:rPr>
                        <a:t>国庫補助額</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メイリオ" panose="020B0604030504040204" pitchFamily="50" charset="-128"/>
                          <a:ea typeface="メイリオ" panose="020B0604030504040204" pitchFamily="50" charset="-128"/>
                        </a:rPr>
                        <a:t>　　　　　　　　　　　円</a:t>
                      </a:r>
                      <a:endParaRPr kumimoji="1" lang="en-US" altLang="ja-JP"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626886369"/>
                  </a:ext>
                </a:extLst>
              </a:tr>
            </a:tbl>
          </a:graphicData>
        </a:graphic>
      </p:graphicFrame>
      <p:sp>
        <p:nvSpPr>
          <p:cNvPr id="10" name="テキスト ボックス 9">
            <a:extLst>
              <a:ext uri="{FF2B5EF4-FFF2-40B4-BE49-F238E27FC236}">
                <a16:creationId xmlns:a16="http://schemas.microsoft.com/office/drawing/2014/main" id="{65AEE804-1CBE-4BB8-E37F-C04FAE6BC2B8}"/>
              </a:ext>
            </a:extLst>
          </p:cNvPr>
          <p:cNvSpPr txBox="1"/>
          <p:nvPr/>
        </p:nvSpPr>
        <p:spPr>
          <a:xfrm>
            <a:off x="6253293" y="3740445"/>
            <a:ext cx="5910046" cy="2585323"/>
          </a:xfrm>
          <a:prstGeom prst="rect">
            <a:avLst/>
          </a:prstGeom>
          <a:solidFill>
            <a:schemeClr val="bg1">
              <a:lumMod val="85000"/>
            </a:schemeClr>
          </a:solidFill>
          <a:ln>
            <a:solidFill>
              <a:schemeClr val="tx1"/>
            </a:solidFill>
          </a:ln>
        </p:spPr>
        <p:txBody>
          <a:bodyPr wrap="square" rtlCol="0">
            <a:spAutoFit/>
          </a:bodyPr>
          <a:lstStyle/>
          <a:p>
            <a:endParaRPr kumimoji="1" lang="en-US" altLang="ja-JP" dirty="0">
              <a:solidFill>
                <a:srgbClr val="FF0000"/>
              </a:solidFill>
              <a:latin typeface="メイリオ" panose="020B0604030504040204" pitchFamily="50" charset="-128"/>
              <a:ea typeface="メイリオ" panose="020B0604030504040204" pitchFamily="50" charset="-128"/>
            </a:endParaRPr>
          </a:p>
          <a:p>
            <a:endParaRPr lang="en-US" altLang="ja-JP" dirty="0">
              <a:solidFill>
                <a:srgbClr val="FF0000"/>
              </a:solidFill>
              <a:latin typeface="メイリオ" panose="020B0604030504040204" pitchFamily="50" charset="-128"/>
              <a:ea typeface="メイリオ" panose="020B0604030504040204" pitchFamily="50" charset="-128"/>
            </a:endParaRPr>
          </a:p>
          <a:p>
            <a:endParaRPr lang="en-US" altLang="ja-JP" dirty="0">
              <a:solidFill>
                <a:srgbClr val="FF0000"/>
              </a:solidFill>
              <a:latin typeface="メイリオ" panose="020B0604030504040204" pitchFamily="50" charset="-128"/>
              <a:ea typeface="メイリオ" panose="020B0604030504040204" pitchFamily="50" charset="-128"/>
            </a:endParaRPr>
          </a:p>
          <a:p>
            <a:endParaRPr lang="en-US" altLang="ja-JP" dirty="0">
              <a:solidFill>
                <a:srgbClr val="FF0000"/>
              </a:solidFill>
              <a:latin typeface="メイリオ" panose="020B0604030504040204" pitchFamily="50" charset="-128"/>
              <a:ea typeface="メイリオ" panose="020B0604030504040204" pitchFamily="50" charset="-128"/>
            </a:endParaRPr>
          </a:p>
          <a:p>
            <a:r>
              <a:rPr kumimoji="1" lang="ja-JP" altLang="en-US" dirty="0">
                <a:solidFill>
                  <a:srgbClr val="FF0000"/>
                </a:solidFill>
                <a:latin typeface="メイリオ" panose="020B0604030504040204" pitchFamily="50" charset="-128"/>
                <a:ea typeface="メイリオ" panose="020B0604030504040204" pitchFamily="50" charset="-128"/>
              </a:rPr>
              <a:t>実施事業に関連する画像等</a:t>
            </a:r>
            <a:endParaRPr kumimoji="1" lang="en-US" altLang="ja-JP" dirty="0">
              <a:solidFill>
                <a:srgbClr val="FF0000"/>
              </a:solidFill>
              <a:latin typeface="メイリオ" panose="020B0604030504040204" pitchFamily="50" charset="-128"/>
              <a:ea typeface="メイリオ" panose="020B0604030504040204" pitchFamily="50" charset="-128"/>
            </a:endParaRPr>
          </a:p>
          <a:p>
            <a:endParaRPr lang="en-US" altLang="ja-JP" dirty="0">
              <a:solidFill>
                <a:srgbClr val="FF0000"/>
              </a:solidFill>
              <a:latin typeface="メイリオ" panose="020B0604030504040204" pitchFamily="50" charset="-128"/>
              <a:ea typeface="メイリオ" panose="020B0604030504040204" pitchFamily="50" charset="-128"/>
            </a:endParaRPr>
          </a:p>
          <a:p>
            <a:endParaRPr lang="en-US" altLang="ja-JP" dirty="0">
              <a:solidFill>
                <a:srgbClr val="FF0000"/>
              </a:solidFill>
              <a:latin typeface="メイリオ" panose="020B0604030504040204" pitchFamily="50" charset="-128"/>
              <a:ea typeface="メイリオ" panose="020B0604030504040204" pitchFamily="50" charset="-128"/>
            </a:endParaRPr>
          </a:p>
          <a:p>
            <a:endParaRPr lang="en-US" altLang="ja-JP" dirty="0">
              <a:solidFill>
                <a:srgbClr val="FF0000"/>
              </a:solidFill>
              <a:latin typeface="メイリオ" panose="020B0604030504040204" pitchFamily="50" charset="-128"/>
              <a:ea typeface="メイリオ" panose="020B0604030504040204" pitchFamily="50" charset="-128"/>
            </a:endParaRPr>
          </a:p>
          <a:p>
            <a:endParaRPr kumimoji="1" lang="ja-JP" altLang="en-US" dirty="0">
              <a:solidFill>
                <a:srgbClr val="FF0000"/>
              </a:solidFill>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4EDDD7F2-2CB6-FFAE-FD59-3263FD42EFCE}"/>
              </a:ext>
            </a:extLst>
          </p:cNvPr>
          <p:cNvSpPr>
            <a:spLocks noGrp="1"/>
          </p:cNvSpPr>
          <p:nvPr>
            <p:ph type="sldNum" sz="quarter" idx="12"/>
          </p:nvPr>
        </p:nvSpPr>
        <p:spPr/>
        <p:txBody>
          <a:bodyPr/>
          <a:lstStyle/>
          <a:p>
            <a:fld id="{05632C0B-6968-4E44-A916-44223E65E6AE}" type="slidenum">
              <a:rPr kumimoji="1" lang="ja-JP" altLang="en-US" smtClean="0"/>
              <a:t>3</a:t>
            </a:fld>
            <a:endParaRPr kumimoji="1" lang="ja-JP" altLang="en-US"/>
          </a:p>
        </p:txBody>
      </p:sp>
    </p:spTree>
    <p:extLst>
      <p:ext uri="{BB962C8B-B14F-4D97-AF65-F5344CB8AC3E}">
        <p14:creationId xmlns:p14="http://schemas.microsoft.com/office/powerpoint/2010/main" val="479322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7C1F2CB1-00EF-8B8A-5CFF-08DCA9C559CA}"/>
              </a:ext>
            </a:extLst>
          </p:cNvPr>
          <p:cNvSpPr txBox="1"/>
          <p:nvPr/>
        </p:nvSpPr>
        <p:spPr>
          <a:xfrm>
            <a:off x="221609" y="699775"/>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申請者の概要</a:t>
            </a:r>
            <a:endParaRPr kumimoji="1" lang="en-US" altLang="ja-JP" dirty="0">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B77D607E-0494-D02B-6B5D-AFABD9271262}"/>
              </a:ext>
            </a:extLst>
          </p:cNvPr>
          <p:cNvSpPr txBox="1"/>
          <p:nvPr/>
        </p:nvSpPr>
        <p:spPr>
          <a:xfrm>
            <a:off x="221608" y="2320193"/>
            <a:ext cx="11748782"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申請者の事業実施体制</a:t>
            </a:r>
            <a:endParaRPr kumimoji="1" lang="en-US" altLang="ja-JP" dirty="0">
              <a:latin typeface="メイリオ" panose="020B0604030504040204" pitchFamily="50" charset="-128"/>
              <a:ea typeface="メイリオ" panose="020B0604030504040204" pitchFamily="50" charset="-128"/>
            </a:endParaRPr>
          </a:p>
        </p:txBody>
      </p:sp>
      <p:sp>
        <p:nvSpPr>
          <p:cNvPr id="7" name="コンテンツ プレースホルダー 2">
            <a:extLst>
              <a:ext uri="{FF2B5EF4-FFF2-40B4-BE49-F238E27FC236}">
                <a16:creationId xmlns:a16="http://schemas.microsoft.com/office/drawing/2014/main" id="{98F701D8-52DC-D810-8147-78CF01774373}"/>
              </a:ext>
            </a:extLst>
          </p:cNvPr>
          <p:cNvSpPr txBox="1">
            <a:spLocks/>
          </p:cNvSpPr>
          <p:nvPr/>
        </p:nvSpPr>
        <p:spPr>
          <a:xfrm>
            <a:off x="292916" y="2720094"/>
            <a:ext cx="11677474" cy="4001381"/>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kumimoji="1" lang="en-US" altLang="ja-JP" sz="1600" dirty="0">
                <a:solidFill>
                  <a:srgbClr val="FF0000"/>
                </a:solidFill>
                <a:latin typeface="メイリオ" panose="020B0604030504040204" pitchFamily="50" charset="-128"/>
                <a:ea typeface="メイリオ" panose="020B0604030504040204" pitchFamily="50" charset="-128"/>
              </a:rPr>
              <a:t>※</a:t>
            </a:r>
            <a:r>
              <a:rPr kumimoji="1" lang="ja-JP" altLang="en-US" sz="1600" dirty="0">
                <a:solidFill>
                  <a:srgbClr val="FF0000"/>
                </a:solidFill>
                <a:latin typeface="メイリオ" panose="020B0604030504040204" pitchFamily="50" charset="-128"/>
                <a:ea typeface="メイリオ" panose="020B0604030504040204" pitchFamily="50" charset="-128"/>
              </a:rPr>
              <a:t>事業のガバナンス体制、施設の管理者や運営マネージャー等の役割分担、連携体制等について、図や表も用いて記載してください。</a:t>
            </a:r>
            <a:endParaRPr lang="ja-JP" altLang="en-US" sz="2400" dirty="0">
              <a:solidFill>
                <a:srgbClr val="FF0000"/>
              </a:solidFill>
              <a:latin typeface="メイリオ" panose="020B0604030504040204" pitchFamily="50" charset="-128"/>
              <a:ea typeface="メイリオ" panose="020B0604030504040204" pitchFamily="50" charset="-128"/>
            </a:endParaRPr>
          </a:p>
        </p:txBody>
      </p:sp>
      <p:sp>
        <p:nvSpPr>
          <p:cNvPr id="8" name="コンテンツ プレースホルダー 2">
            <a:extLst>
              <a:ext uri="{FF2B5EF4-FFF2-40B4-BE49-F238E27FC236}">
                <a16:creationId xmlns:a16="http://schemas.microsoft.com/office/drawing/2014/main" id="{2B83E124-A8FD-981A-CA97-A8E41A68A68E}"/>
              </a:ext>
            </a:extLst>
          </p:cNvPr>
          <p:cNvSpPr txBox="1">
            <a:spLocks/>
          </p:cNvSpPr>
          <p:nvPr/>
        </p:nvSpPr>
        <p:spPr>
          <a:xfrm>
            <a:off x="292915" y="1058831"/>
            <a:ext cx="11677475" cy="902306"/>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sz="1400" dirty="0">
              <a:latin typeface="メイリオ" panose="020B0604030504040204" pitchFamily="50" charset="-128"/>
              <a:ea typeface="メイリオ" panose="020B0604030504040204" pitchFamily="50" charset="-128"/>
            </a:endParaRPr>
          </a:p>
        </p:txBody>
      </p:sp>
      <p:sp>
        <p:nvSpPr>
          <p:cNvPr id="12" name="タイトル 1">
            <a:extLst>
              <a:ext uri="{FF2B5EF4-FFF2-40B4-BE49-F238E27FC236}">
                <a16:creationId xmlns:a16="http://schemas.microsoft.com/office/drawing/2014/main" id="{15B83372-BCB0-E7F7-7733-DA614D3F8113}"/>
              </a:ext>
            </a:extLst>
          </p:cNvPr>
          <p:cNvSpPr txBox="1">
            <a:spLocks/>
          </p:cNvSpPr>
          <p:nvPr/>
        </p:nvSpPr>
        <p:spPr>
          <a:xfrm>
            <a:off x="0" y="2487"/>
            <a:ext cx="12191999" cy="666720"/>
          </a:xfrm>
          <a:prstGeom prst="rect">
            <a:avLst/>
          </a:prstGeom>
          <a:solidFill>
            <a:srgbClr val="0070C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solidFill>
                  <a:schemeClr val="bg1"/>
                </a:solidFill>
              </a:rPr>
              <a:t>基本的事項</a:t>
            </a:r>
          </a:p>
        </p:txBody>
      </p:sp>
      <p:sp>
        <p:nvSpPr>
          <p:cNvPr id="2" name="スライド番号プレースホルダー 1">
            <a:extLst>
              <a:ext uri="{FF2B5EF4-FFF2-40B4-BE49-F238E27FC236}">
                <a16:creationId xmlns:a16="http://schemas.microsoft.com/office/drawing/2014/main" id="{42C9407C-1CBD-0885-75C7-CD6EA16128BC}"/>
              </a:ext>
            </a:extLst>
          </p:cNvPr>
          <p:cNvSpPr>
            <a:spLocks noGrp="1"/>
          </p:cNvSpPr>
          <p:nvPr>
            <p:ph type="sldNum" sz="quarter" idx="12"/>
          </p:nvPr>
        </p:nvSpPr>
        <p:spPr>
          <a:xfrm>
            <a:off x="8610600" y="6488482"/>
            <a:ext cx="2743200" cy="232993"/>
          </a:xfrm>
        </p:spPr>
        <p:txBody>
          <a:bodyPr/>
          <a:lstStyle/>
          <a:p>
            <a:fld id="{05632C0B-6968-4E44-A916-44223E65E6AE}" type="slidenum">
              <a:rPr kumimoji="1" lang="ja-JP" altLang="en-US" smtClean="0"/>
              <a:t>4</a:t>
            </a:fld>
            <a:endParaRPr kumimoji="1" lang="ja-JP" altLang="en-US"/>
          </a:p>
        </p:txBody>
      </p:sp>
    </p:spTree>
    <p:extLst>
      <p:ext uri="{BB962C8B-B14F-4D97-AF65-F5344CB8AC3E}">
        <p14:creationId xmlns:p14="http://schemas.microsoft.com/office/powerpoint/2010/main" val="2642799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
            <a:extLst>
              <a:ext uri="{FF2B5EF4-FFF2-40B4-BE49-F238E27FC236}">
                <a16:creationId xmlns:a16="http://schemas.microsoft.com/office/drawing/2014/main" id="{15B83372-BCB0-E7F7-7733-DA614D3F8113}"/>
              </a:ext>
            </a:extLst>
          </p:cNvPr>
          <p:cNvSpPr txBox="1">
            <a:spLocks/>
          </p:cNvSpPr>
          <p:nvPr/>
        </p:nvSpPr>
        <p:spPr>
          <a:xfrm>
            <a:off x="0" y="2487"/>
            <a:ext cx="12191999" cy="666720"/>
          </a:xfrm>
          <a:prstGeom prst="rect">
            <a:avLst/>
          </a:prstGeom>
          <a:solidFill>
            <a:srgbClr val="0070C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solidFill>
                  <a:schemeClr val="bg1"/>
                </a:solidFill>
              </a:rPr>
              <a:t>クラスターの概要</a:t>
            </a:r>
          </a:p>
        </p:txBody>
      </p:sp>
      <p:sp>
        <p:nvSpPr>
          <p:cNvPr id="2" name="スライド番号プレースホルダー 1">
            <a:extLst>
              <a:ext uri="{FF2B5EF4-FFF2-40B4-BE49-F238E27FC236}">
                <a16:creationId xmlns:a16="http://schemas.microsoft.com/office/drawing/2014/main" id="{42C9407C-1CBD-0885-75C7-CD6EA16128BC}"/>
              </a:ext>
            </a:extLst>
          </p:cNvPr>
          <p:cNvSpPr>
            <a:spLocks noGrp="1"/>
          </p:cNvSpPr>
          <p:nvPr>
            <p:ph type="sldNum" sz="quarter" idx="12"/>
          </p:nvPr>
        </p:nvSpPr>
        <p:spPr>
          <a:xfrm>
            <a:off x="8610600" y="6488482"/>
            <a:ext cx="2743200" cy="232993"/>
          </a:xfrm>
        </p:spPr>
        <p:txBody>
          <a:bodyPr/>
          <a:lstStyle/>
          <a:p>
            <a:fld id="{05632C0B-6968-4E44-A916-44223E65E6AE}" type="slidenum">
              <a:rPr kumimoji="1" lang="ja-JP" altLang="en-US" smtClean="0"/>
              <a:t>5</a:t>
            </a:fld>
            <a:endParaRPr kumimoji="1" lang="ja-JP" altLang="en-US"/>
          </a:p>
        </p:txBody>
      </p:sp>
      <p:sp>
        <p:nvSpPr>
          <p:cNvPr id="3" name="テキスト ボックス 2">
            <a:extLst>
              <a:ext uri="{FF2B5EF4-FFF2-40B4-BE49-F238E27FC236}">
                <a16:creationId xmlns:a16="http://schemas.microsoft.com/office/drawing/2014/main" id="{AA4571BE-F3EE-941B-C987-ABD7A53E3DBC}"/>
              </a:ext>
            </a:extLst>
          </p:cNvPr>
          <p:cNvSpPr txBox="1"/>
          <p:nvPr/>
        </p:nvSpPr>
        <p:spPr>
          <a:xfrm>
            <a:off x="3398565" y="3059668"/>
            <a:ext cx="5979253" cy="369332"/>
          </a:xfrm>
          <a:prstGeom prst="rect">
            <a:avLst/>
          </a:prstGeom>
          <a:noFill/>
        </p:spPr>
        <p:txBody>
          <a:bodyPr wrap="square" rtlCol="0">
            <a:spAutoFit/>
          </a:bodyPr>
          <a:lstStyle/>
          <a:p>
            <a:r>
              <a:rPr kumimoji="1" lang="en-US" altLang="ja-JP" dirty="0">
                <a:solidFill>
                  <a:srgbClr val="FF0000"/>
                </a:solidFill>
                <a:latin typeface="メイリオ" panose="020B0604030504040204" pitchFamily="50" charset="-128"/>
                <a:ea typeface="メイリオ" panose="020B0604030504040204" pitchFamily="50" charset="-128"/>
              </a:rPr>
              <a:t>※</a:t>
            </a:r>
            <a:r>
              <a:rPr kumimoji="1" lang="ja-JP" altLang="en-US" dirty="0">
                <a:solidFill>
                  <a:srgbClr val="FF0000"/>
                </a:solidFill>
                <a:latin typeface="メイリオ" panose="020B0604030504040204" pitchFamily="50" charset="-128"/>
                <a:ea typeface="メイリオ" panose="020B0604030504040204" pitchFamily="50" charset="-128"/>
              </a:rPr>
              <a:t>クラスターの概要等について自由に記載ください。</a:t>
            </a:r>
            <a:endParaRPr kumimoji="1" lang="en-US" altLang="ja-JP"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123549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1CD2D6FC-5438-71CF-507C-2882D0EE2901}"/>
              </a:ext>
            </a:extLst>
          </p:cNvPr>
          <p:cNvSpPr txBox="1">
            <a:spLocks/>
          </p:cNvSpPr>
          <p:nvPr/>
        </p:nvSpPr>
        <p:spPr>
          <a:xfrm>
            <a:off x="0" y="2487"/>
            <a:ext cx="12191999" cy="666720"/>
          </a:xfrm>
          <a:prstGeom prst="rect">
            <a:avLst/>
          </a:prstGeom>
          <a:solidFill>
            <a:srgbClr val="0070C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solidFill>
                  <a:schemeClr val="bg1"/>
                </a:solidFill>
              </a:rPr>
              <a:t>事業内容に関する事項</a:t>
            </a:r>
          </a:p>
        </p:txBody>
      </p:sp>
      <p:sp>
        <p:nvSpPr>
          <p:cNvPr id="8" name="テキスト ボックス 7">
            <a:extLst>
              <a:ext uri="{FF2B5EF4-FFF2-40B4-BE49-F238E27FC236}">
                <a16:creationId xmlns:a16="http://schemas.microsoft.com/office/drawing/2014/main" id="{B4F1BEA8-67C5-47A0-F148-D748BA6F9843}"/>
              </a:ext>
            </a:extLst>
          </p:cNvPr>
          <p:cNvSpPr txBox="1"/>
          <p:nvPr/>
        </p:nvSpPr>
        <p:spPr>
          <a:xfrm>
            <a:off x="221609" y="699775"/>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①事業の必要性</a:t>
            </a:r>
            <a:endParaRPr kumimoji="1" lang="en-US" altLang="ja-JP" dirty="0">
              <a:latin typeface="メイリオ" panose="020B0604030504040204" pitchFamily="50" charset="-128"/>
              <a:ea typeface="メイリオ" panose="020B0604030504040204" pitchFamily="50" charset="-128"/>
            </a:endParaRPr>
          </a:p>
        </p:txBody>
      </p:sp>
      <p:sp>
        <p:nvSpPr>
          <p:cNvPr id="9" name="コンテンツ プレースホルダー 2">
            <a:extLst>
              <a:ext uri="{FF2B5EF4-FFF2-40B4-BE49-F238E27FC236}">
                <a16:creationId xmlns:a16="http://schemas.microsoft.com/office/drawing/2014/main" id="{59696607-BB26-8378-58EE-DC7E5577B851}"/>
              </a:ext>
            </a:extLst>
          </p:cNvPr>
          <p:cNvSpPr txBox="1">
            <a:spLocks/>
          </p:cNvSpPr>
          <p:nvPr/>
        </p:nvSpPr>
        <p:spPr>
          <a:xfrm>
            <a:off x="292915" y="1058830"/>
            <a:ext cx="11677475" cy="2699437"/>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sz="1400" dirty="0">
              <a:latin typeface="メイリオ" panose="020B0604030504040204" pitchFamily="50" charset="-128"/>
              <a:ea typeface="メイリオ" panose="020B0604030504040204" pitchFamily="50" charset="-128"/>
            </a:endParaRPr>
          </a:p>
        </p:txBody>
      </p:sp>
      <p:sp>
        <p:nvSpPr>
          <p:cNvPr id="12" name="テキスト ボックス 11">
            <a:extLst>
              <a:ext uri="{FF2B5EF4-FFF2-40B4-BE49-F238E27FC236}">
                <a16:creationId xmlns:a16="http://schemas.microsoft.com/office/drawing/2014/main" id="{B9AAD07C-F28F-7088-9362-3584CEC762B0}"/>
              </a:ext>
            </a:extLst>
          </p:cNvPr>
          <p:cNvSpPr txBox="1"/>
          <p:nvPr/>
        </p:nvSpPr>
        <p:spPr>
          <a:xfrm>
            <a:off x="290818" y="3758267"/>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②事業の実現可能性</a:t>
            </a:r>
            <a:endParaRPr kumimoji="1" lang="en-US" altLang="ja-JP" dirty="0">
              <a:latin typeface="メイリオ" panose="020B0604030504040204" pitchFamily="50" charset="-128"/>
              <a:ea typeface="メイリオ" panose="020B0604030504040204" pitchFamily="50" charset="-128"/>
            </a:endParaRPr>
          </a:p>
        </p:txBody>
      </p:sp>
      <p:sp>
        <p:nvSpPr>
          <p:cNvPr id="13" name="コンテンツ プレースホルダー 2">
            <a:extLst>
              <a:ext uri="{FF2B5EF4-FFF2-40B4-BE49-F238E27FC236}">
                <a16:creationId xmlns:a16="http://schemas.microsoft.com/office/drawing/2014/main" id="{05820A63-6B5A-17DD-A4B1-A93CAEAAB8DF}"/>
              </a:ext>
            </a:extLst>
          </p:cNvPr>
          <p:cNvSpPr txBox="1">
            <a:spLocks/>
          </p:cNvSpPr>
          <p:nvPr/>
        </p:nvSpPr>
        <p:spPr>
          <a:xfrm>
            <a:off x="292915" y="4117322"/>
            <a:ext cx="11677475" cy="2699437"/>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sz="1400" dirty="0">
              <a:latin typeface="メイリオ" panose="020B0604030504040204" pitchFamily="50" charset="-128"/>
              <a:ea typeface="メイリオ" panose="020B0604030504040204" pitchFamily="50" charset="-128"/>
            </a:endParaRPr>
          </a:p>
        </p:txBody>
      </p:sp>
      <p:sp>
        <p:nvSpPr>
          <p:cNvPr id="2" name="スライド番号プレースホルダー 1">
            <a:extLst>
              <a:ext uri="{FF2B5EF4-FFF2-40B4-BE49-F238E27FC236}">
                <a16:creationId xmlns:a16="http://schemas.microsoft.com/office/drawing/2014/main" id="{B1922CC6-4349-3F6B-C208-C0D57D98FAB9}"/>
              </a:ext>
            </a:extLst>
          </p:cNvPr>
          <p:cNvSpPr>
            <a:spLocks noGrp="1"/>
          </p:cNvSpPr>
          <p:nvPr>
            <p:ph type="sldNum" sz="quarter" idx="12"/>
          </p:nvPr>
        </p:nvSpPr>
        <p:spPr/>
        <p:txBody>
          <a:bodyPr/>
          <a:lstStyle/>
          <a:p>
            <a:fld id="{05632C0B-6968-4E44-A916-44223E65E6AE}" type="slidenum">
              <a:rPr kumimoji="1" lang="ja-JP" altLang="en-US" smtClean="0"/>
              <a:t>6</a:t>
            </a:fld>
            <a:endParaRPr kumimoji="1" lang="ja-JP" altLang="en-US"/>
          </a:p>
        </p:txBody>
      </p:sp>
    </p:spTree>
    <p:extLst>
      <p:ext uri="{BB962C8B-B14F-4D97-AF65-F5344CB8AC3E}">
        <p14:creationId xmlns:p14="http://schemas.microsoft.com/office/powerpoint/2010/main" val="4235162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1CD2D6FC-5438-71CF-507C-2882D0EE2901}"/>
              </a:ext>
            </a:extLst>
          </p:cNvPr>
          <p:cNvSpPr txBox="1">
            <a:spLocks/>
          </p:cNvSpPr>
          <p:nvPr/>
        </p:nvSpPr>
        <p:spPr>
          <a:xfrm>
            <a:off x="0" y="2487"/>
            <a:ext cx="12191999" cy="666720"/>
          </a:xfrm>
          <a:prstGeom prst="rect">
            <a:avLst/>
          </a:prstGeom>
          <a:solidFill>
            <a:srgbClr val="0070C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solidFill>
                  <a:schemeClr val="bg1"/>
                </a:solidFill>
              </a:rPr>
              <a:t>事業内容に関する事項</a:t>
            </a:r>
          </a:p>
        </p:txBody>
      </p:sp>
      <p:sp>
        <p:nvSpPr>
          <p:cNvPr id="8" name="テキスト ボックス 7">
            <a:extLst>
              <a:ext uri="{FF2B5EF4-FFF2-40B4-BE49-F238E27FC236}">
                <a16:creationId xmlns:a16="http://schemas.microsoft.com/office/drawing/2014/main" id="{B4F1BEA8-67C5-47A0-F148-D748BA6F9843}"/>
              </a:ext>
            </a:extLst>
          </p:cNvPr>
          <p:cNvSpPr txBox="1"/>
          <p:nvPr/>
        </p:nvSpPr>
        <p:spPr>
          <a:xfrm>
            <a:off x="221609" y="699775"/>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③クラスター内関係者の連携体制の強度</a:t>
            </a:r>
            <a:endParaRPr kumimoji="1" lang="en-US" altLang="ja-JP" dirty="0">
              <a:latin typeface="メイリオ" panose="020B0604030504040204" pitchFamily="50" charset="-128"/>
              <a:ea typeface="メイリオ" panose="020B0604030504040204" pitchFamily="50" charset="-128"/>
            </a:endParaRPr>
          </a:p>
        </p:txBody>
      </p:sp>
      <p:sp>
        <p:nvSpPr>
          <p:cNvPr id="9" name="コンテンツ プレースホルダー 2">
            <a:extLst>
              <a:ext uri="{FF2B5EF4-FFF2-40B4-BE49-F238E27FC236}">
                <a16:creationId xmlns:a16="http://schemas.microsoft.com/office/drawing/2014/main" id="{59696607-BB26-8378-58EE-DC7E5577B851}"/>
              </a:ext>
            </a:extLst>
          </p:cNvPr>
          <p:cNvSpPr txBox="1">
            <a:spLocks/>
          </p:cNvSpPr>
          <p:nvPr/>
        </p:nvSpPr>
        <p:spPr>
          <a:xfrm>
            <a:off x="292915" y="1058830"/>
            <a:ext cx="11677475" cy="2699437"/>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sz="1400" dirty="0">
              <a:latin typeface="メイリオ" panose="020B0604030504040204" pitchFamily="50" charset="-128"/>
              <a:ea typeface="メイリオ" panose="020B0604030504040204" pitchFamily="50" charset="-128"/>
            </a:endParaRPr>
          </a:p>
        </p:txBody>
      </p:sp>
      <p:sp>
        <p:nvSpPr>
          <p:cNvPr id="12" name="テキスト ボックス 11">
            <a:extLst>
              <a:ext uri="{FF2B5EF4-FFF2-40B4-BE49-F238E27FC236}">
                <a16:creationId xmlns:a16="http://schemas.microsoft.com/office/drawing/2014/main" id="{B9AAD07C-F28F-7088-9362-3584CEC762B0}"/>
              </a:ext>
            </a:extLst>
          </p:cNvPr>
          <p:cNvSpPr txBox="1"/>
          <p:nvPr/>
        </p:nvSpPr>
        <p:spPr>
          <a:xfrm>
            <a:off x="290818" y="3758267"/>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④創薬エコシステム構築への貢献度</a:t>
            </a:r>
            <a:endParaRPr kumimoji="1" lang="en-US" altLang="ja-JP" dirty="0">
              <a:latin typeface="メイリオ" panose="020B0604030504040204" pitchFamily="50" charset="-128"/>
              <a:ea typeface="メイリオ" panose="020B0604030504040204" pitchFamily="50" charset="-128"/>
            </a:endParaRPr>
          </a:p>
        </p:txBody>
      </p:sp>
      <p:sp>
        <p:nvSpPr>
          <p:cNvPr id="13" name="コンテンツ プレースホルダー 2">
            <a:extLst>
              <a:ext uri="{FF2B5EF4-FFF2-40B4-BE49-F238E27FC236}">
                <a16:creationId xmlns:a16="http://schemas.microsoft.com/office/drawing/2014/main" id="{05820A63-6B5A-17DD-A4B1-A93CAEAAB8DF}"/>
              </a:ext>
            </a:extLst>
          </p:cNvPr>
          <p:cNvSpPr txBox="1">
            <a:spLocks/>
          </p:cNvSpPr>
          <p:nvPr/>
        </p:nvSpPr>
        <p:spPr>
          <a:xfrm>
            <a:off x="292915" y="4117322"/>
            <a:ext cx="11677475" cy="2699437"/>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sz="1400" dirty="0">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B0F9ED1F-D7B6-3E41-C070-465977CBEC43}"/>
              </a:ext>
            </a:extLst>
          </p:cNvPr>
          <p:cNvSpPr>
            <a:spLocks noGrp="1"/>
          </p:cNvSpPr>
          <p:nvPr>
            <p:ph type="sldNum" sz="quarter" idx="12"/>
          </p:nvPr>
        </p:nvSpPr>
        <p:spPr/>
        <p:txBody>
          <a:bodyPr/>
          <a:lstStyle/>
          <a:p>
            <a:fld id="{05632C0B-6968-4E44-A916-44223E65E6AE}" type="slidenum">
              <a:rPr kumimoji="1" lang="ja-JP" altLang="en-US" smtClean="0"/>
              <a:t>7</a:t>
            </a:fld>
            <a:endParaRPr kumimoji="1" lang="ja-JP" altLang="en-US"/>
          </a:p>
        </p:txBody>
      </p:sp>
    </p:spTree>
    <p:extLst>
      <p:ext uri="{BB962C8B-B14F-4D97-AF65-F5344CB8AC3E}">
        <p14:creationId xmlns:p14="http://schemas.microsoft.com/office/powerpoint/2010/main" val="708750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1CD2D6FC-5438-71CF-507C-2882D0EE2901}"/>
              </a:ext>
            </a:extLst>
          </p:cNvPr>
          <p:cNvSpPr txBox="1">
            <a:spLocks/>
          </p:cNvSpPr>
          <p:nvPr/>
        </p:nvSpPr>
        <p:spPr>
          <a:xfrm>
            <a:off x="0" y="2487"/>
            <a:ext cx="12191999" cy="666720"/>
          </a:xfrm>
          <a:prstGeom prst="rect">
            <a:avLst/>
          </a:prstGeom>
          <a:solidFill>
            <a:srgbClr val="0070C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solidFill>
                  <a:schemeClr val="bg1"/>
                </a:solidFill>
              </a:rPr>
              <a:t>事業内容に関する事項</a:t>
            </a:r>
          </a:p>
        </p:txBody>
      </p:sp>
      <p:sp>
        <p:nvSpPr>
          <p:cNvPr id="8" name="テキスト ボックス 7">
            <a:extLst>
              <a:ext uri="{FF2B5EF4-FFF2-40B4-BE49-F238E27FC236}">
                <a16:creationId xmlns:a16="http://schemas.microsoft.com/office/drawing/2014/main" id="{B4F1BEA8-67C5-47A0-F148-D748BA6F9843}"/>
              </a:ext>
            </a:extLst>
          </p:cNvPr>
          <p:cNvSpPr txBox="1"/>
          <p:nvPr/>
        </p:nvSpPr>
        <p:spPr>
          <a:xfrm>
            <a:off x="221609" y="699775"/>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⑤施設</a:t>
            </a:r>
            <a:r>
              <a:rPr kumimoji="1" lang="ja-JP" altLang="en-US">
                <a:latin typeface="メイリオ" panose="020B0604030504040204" pitchFamily="50" charset="-128"/>
                <a:ea typeface="メイリオ" panose="020B0604030504040204" pitchFamily="50" charset="-128"/>
              </a:rPr>
              <a:t>・設備等の</a:t>
            </a:r>
            <a:r>
              <a:rPr kumimoji="1" lang="ja-JP" altLang="en-US" dirty="0">
                <a:latin typeface="メイリオ" panose="020B0604030504040204" pitchFamily="50" charset="-128"/>
                <a:ea typeface="メイリオ" panose="020B0604030504040204" pitchFamily="50" charset="-128"/>
              </a:rPr>
              <a:t>利便性と将来性</a:t>
            </a:r>
            <a:endParaRPr kumimoji="1" lang="en-US" altLang="ja-JP" dirty="0">
              <a:latin typeface="メイリオ" panose="020B0604030504040204" pitchFamily="50" charset="-128"/>
              <a:ea typeface="メイリオ" panose="020B0604030504040204" pitchFamily="50" charset="-128"/>
            </a:endParaRPr>
          </a:p>
        </p:txBody>
      </p:sp>
      <p:sp>
        <p:nvSpPr>
          <p:cNvPr id="9" name="コンテンツ プレースホルダー 2">
            <a:extLst>
              <a:ext uri="{FF2B5EF4-FFF2-40B4-BE49-F238E27FC236}">
                <a16:creationId xmlns:a16="http://schemas.microsoft.com/office/drawing/2014/main" id="{59696607-BB26-8378-58EE-DC7E5577B851}"/>
              </a:ext>
            </a:extLst>
          </p:cNvPr>
          <p:cNvSpPr txBox="1">
            <a:spLocks/>
          </p:cNvSpPr>
          <p:nvPr/>
        </p:nvSpPr>
        <p:spPr>
          <a:xfrm>
            <a:off x="292915" y="1058830"/>
            <a:ext cx="11677475" cy="2699437"/>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sz="1400" dirty="0">
              <a:latin typeface="メイリオ" panose="020B0604030504040204" pitchFamily="50" charset="-128"/>
              <a:ea typeface="メイリオ" panose="020B0604030504040204" pitchFamily="50" charset="-128"/>
            </a:endParaRPr>
          </a:p>
        </p:txBody>
      </p:sp>
      <p:sp>
        <p:nvSpPr>
          <p:cNvPr id="12" name="テキスト ボックス 11">
            <a:extLst>
              <a:ext uri="{FF2B5EF4-FFF2-40B4-BE49-F238E27FC236}">
                <a16:creationId xmlns:a16="http://schemas.microsoft.com/office/drawing/2014/main" id="{B9AAD07C-F28F-7088-9362-3584CEC762B0}"/>
              </a:ext>
            </a:extLst>
          </p:cNvPr>
          <p:cNvSpPr txBox="1"/>
          <p:nvPr/>
        </p:nvSpPr>
        <p:spPr>
          <a:xfrm>
            <a:off x="290818" y="3758267"/>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⑥事業化支援の実効性</a:t>
            </a:r>
            <a:endParaRPr kumimoji="1" lang="en-US" altLang="ja-JP" dirty="0">
              <a:latin typeface="メイリオ" panose="020B0604030504040204" pitchFamily="50" charset="-128"/>
              <a:ea typeface="メイリオ" panose="020B0604030504040204" pitchFamily="50" charset="-128"/>
            </a:endParaRPr>
          </a:p>
        </p:txBody>
      </p:sp>
      <p:sp>
        <p:nvSpPr>
          <p:cNvPr id="13" name="コンテンツ プレースホルダー 2">
            <a:extLst>
              <a:ext uri="{FF2B5EF4-FFF2-40B4-BE49-F238E27FC236}">
                <a16:creationId xmlns:a16="http://schemas.microsoft.com/office/drawing/2014/main" id="{05820A63-6B5A-17DD-A4B1-A93CAEAAB8DF}"/>
              </a:ext>
            </a:extLst>
          </p:cNvPr>
          <p:cNvSpPr txBox="1">
            <a:spLocks/>
          </p:cNvSpPr>
          <p:nvPr/>
        </p:nvSpPr>
        <p:spPr>
          <a:xfrm>
            <a:off x="292915" y="4117322"/>
            <a:ext cx="11677475" cy="2699437"/>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sz="1400" dirty="0">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A82A077E-C574-B05E-AADC-D1078372FF5B}"/>
              </a:ext>
            </a:extLst>
          </p:cNvPr>
          <p:cNvSpPr>
            <a:spLocks noGrp="1"/>
          </p:cNvSpPr>
          <p:nvPr>
            <p:ph type="sldNum" sz="quarter" idx="12"/>
          </p:nvPr>
        </p:nvSpPr>
        <p:spPr/>
        <p:txBody>
          <a:bodyPr/>
          <a:lstStyle/>
          <a:p>
            <a:fld id="{05632C0B-6968-4E44-A916-44223E65E6AE}" type="slidenum">
              <a:rPr kumimoji="1" lang="ja-JP" altLang="en-US" smtClean="0"/>
              <a:t>8</a:t>
            </a:fld>
            <a:endParaRPr kumimoji="1" lang="ja-JP" altLang="en-US"/>
          </a:p>
        </p:txBody>
      </p:sp>
    </p:spTree>
    <p:extLst>
      <p:ext uri="{BB962C8B-B14F-4D97-AF65-F5344CB8AC3E}">
        <p14:creationId xmlns:p14="http://schemas.microsoft.com/office/powerpoint/2010/main" val="3866040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1CD2D6FC-5438-71CF-507C-2882D0EE2901}"/>
              </a:ext>
            </a:extLst>
          </p:cNvPr>
          <p:cNvSpPr txBox="1">
            <a:spLocks/>
          </p:cNvSpPr>
          <p:nvPr/>
        </p:nvSpPr>
        <p:spPr>
          <a:xfrm>
            <a:off x="0" y="2487"/>
            <a:ext cx="12191999" cy="666720"/>
          </a:xfrm>
          <a:prstGeom prst="rect">
            <a:avLst/>
          </a:prstGeom>
          <a:solidFill>
            <a:srgbClr val="0070C0"/>
          </a:solidFill>
          <a:ln>
            <a:noFill/>
          </a:ln>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solidFill>
                  <a:schemeClr val="bg1"/>
                </a:solidFill>
              </a:rPr>
              <a:t>事業内容に関する事項</a:t>
            </a:r>
          </a:p>
        </p:txBody>
      </p:sp>
      <p:sp>
        <p:nvSpPr>
          <p:cNvPr id="8" name="テキスト ボックス 7">
            <a:extLst>
              <a:ext uri="{FF2B5EF4-FFF2-40B4-BE49-F238E27FC236}">
                <a16:creationId xmlns:a16="http://schemas.microsoft.com/office/drawing/2014/main" id="{B4F1BEA8-67C5-47A0-F148-D748BA6F9843}"/>
              </a:ext>
            </a:extLst>
          </p:cNvPr>
          <p:cNvSpPr txBox="1"/>
          <p:nvPr/>
        </p:nvSpPr>
        <p:spPr>
          <a:xfrm>
            <a:off x="221609" y="699775"/>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⑦広域連携と国際的な視点</a:t>
            </a:r>
            <a:endParaRPr kumimoji="1" lang="en-US" altLang="ja-JP" dirty="0">
              <a:latin typeface="メイリオ" panose="020B0604030504040204" pitchFamily="50" charset="-128"/>
              <a:ea typeface="メイリオ" panose="020B0604030504040204" pitchFamily="50" charset="-128"/>
            </a:endParaRPr>
          </a:p>
        </p:txBody>
      </p:sp>
      <p:sp>
        <p:nvSpPr>
          <p:cNvPr id="9" name="コンテンツ プレースホルダー 2">
            <a:extLst>
              <a:ext uri="{FF2B5EF4-FFF2-40B4-BE49-F238E27FC236}">
                <a16:creationId xmlns:a16="http://schemas.microsoft.com/office/drawing/2014/main" id="{59696607-BB26-8378-58EE-DC7E5577B851}"/>
              </a:ext>
            </a:extLst>
          </p:cNvPr>
          <p:cNvSpPr txBox="1">
            <a:spLocks/>
          </p:cNvSpPr>
          <p:nvPr/>
        </p:nvSpPr>
        <p:spPr>
          <a:xfrm>
            <a:off x="292915" y="1058830"/>
            <a:ext cx="11677475" cy="2699437"/>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sz="1400" dirty="0">
              <a:latin typeface="メイリオ" panose="020B0604030504040204" pitchFamily="50" charset="-128"/>
              <a:ea typeface="メイリオ" panose="020B0604030504040204" pitchFamily="50" charset="-128"/>
            </a:endParaRPr>
          </a:p>
        </p:txBody>
      </p:sp>
      <p:sp>
        <p:nvSpPr>
          <p:cNvPr id="12" name="テキスト ボックス 11">
            <a:extLst>
              <a:ext uri="{FF2B5EF4-FFF2-40B4-BE49-F238E27FC236}">
                <a16:creationId xmlns:a16="http://schemas.microsoft.com/office/drawing/2014/main" id="{B9AAD07C-F28F-7088-9362-3584CEC762B0}"/>
              </a:ext>
            </a:extLst>
          </p:cNvPr>
          <p:cNvSpPr txBox="1"/>
          <p:nvPr/>
        </p:nvSpPr>
        <p:spPr>
          <a:xfrm>
            <a:off x="292915" y="3778558"/>
            <a:ext cx="5979253" cy="369332"/>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⑧持続可能性</a:t>
            </a:r>
            <a:endParaRPr kumimoji="1" lang="en-US" altLang="ja-JP" dirty="0">
              <a:latin typeface="メイリオ" panose="020B0604030504040204" pitchFamily="50" charset="-128"/>
              <a:ea typeface="メイリオ" panose="020B0604030504040204" pitchFamily="50" charset="-128"/>
            </a:endParaRPr>
          </a:p>
        </p:txBody>
      </p:sp>
      <p:sp>
        <p:nvSpPr>
          <p:cNvPr id="13" name="コンテンツ プレースホルダー 2">
            <a:extLst>
              <a:ext uri="{FF2B5EF4-FFF2-40B4-BE49-F238E27FC236}">
                <a16:creationId xmlns:a16="http://schemas.microsoft.com/office/drawing/2014/main" id="{05820A63-6B5A-17DD-A4B1-A93CAEAAB8DF}"/>
              </a:ext>
            </a:extLst>
          </p:cNvPr>
          <p:cNvSpPr txBox="1">
            <a:spLocks/>
          </p:cNvSpPr>
          <p:nvPr/>
        </p:nvSpPr>
        <p:spPr>
          <a:xfrm>
            <a:off x="292915" y="4117322"/>
            <a:ext cx="11677475" cy="2699437"/>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sz="1400" dirty="0">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090D69DF-BD0D-42F4-C014-0E8685C756E3}"/>
              </a:ext>
            </a:extLst>
          </p:cNvPr>
          <p:cNvSpPr>
            <a:spLocks noGrp="1"/>
          </p:cNvSpPr>
          <p:nvPr>
            <p:ph type="sldNum" sz="quarter" idx="12"/>
          </p:nvPr>
        </p:nvSpPr>
        <p:spPr/>
        <p:txBody>
          <a:bodyPr/>
          <a:lstStyle/>
          <a:p>
            <a:fld id="{05632C0B-6968-4E44-A916-44223E65E6AE}" type="slidenum">
              <a:rPr kumimoji="1" lang="ja-JP" altLang="en-US" smtClean="0"/>
              <a:t>9</a:t>
            </a:fld>
            <a:endParaRPr kumimoji="1" lang="ja-JP" altLang="en-US"/>
          </a:p>
        </p:txBody>
      </p:sp>
    </p:spTree>
    <p:extLst>
      <p:ext uri="{BB962C8B-B14F-4D97-AF65-F5344CB8AC3E}">
        <p14:creationId xmlns:p14="http://schemas.microsoft.com/office/powerpoint/2010/main" val="420084665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Light-Constantia">
      <a:majorFont>
        <a:latin typeface="Calibri Light"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panose="02030602050306030303"/>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85e6e18b-26c1-4122-9e79-e6c53ac26d53" xsi:nil="true"/>
    <lcf76f155ced4ddcb4097134ff3c332f xmlns="7b019931-c4aa-4eec-a5dc-e9aa43efafdd">
      <Terms xmlns="http://schemas.microsoft.com/office/infopath/2007/PartnerControls"/>
    </lcf76f155ced4ddcb4097134ff3c332f>
    <Owner xmlns="7b019931-c4aa-4eec-a5dc-e9aa43efafdd">
      <UserInfo>
        <DisplayName/>
        <AccountId xsi:nil="true"/>
        <AccountType/>
      </UserInfo>
    </Owner>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66FEF443D7B0AD4DA8720B0EBF368E9D" ma:contentTypeVersion="15" ma:contentTypeDescription="新しいドキュメントを作成します。" ma:contentTypeScope="" ma:versionID="c48958b1d407f1b77d3aa04220c572b3">
  <xsd:schema xmlns:xsd="http://www.w3.org/2001/XMLSchema" xmlns:xs="http://www.w3.org/2001/XMLSchema" xmlns:p="http://schemas.microsoft.com/office/2006/metadata/properties" xmlns:ns2="7b019931-c4aa-4eec-a5dc-e9aa43efafdd" xmlns:ns3="85e6e18b-26c1-4122-9e79-e6c53ac26d53" targetNamespace="http://schemas.microsoft.com/office/2006/metadata/properties" ma:root="true" ma:fieldsID="af5aab522738cec635da3ca25c3e413d" ns2:_="" ns3:_="">
    <xsd:import namespace="7b019931-c4aa-4eec-a5dc-e9aa43efafdd"/>
    <xsd:import namespace="85e6e18b-26c1-4122-9e79-e6c53ac26d53"/>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019931-c4aa-4eec-a5dc-e9aa43efafdd"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e6e18b-26c1-4122-9e79-e6c53ac26d53"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354e441f-ff31-42df-b11e-f3c109056671}" ma:internalName="TaxCatchAll" ma:showField="CatchAllData" ma:web="85e6e18b-26c1-4122-9e79-e6c53ac26d5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D6C8EC-F64A-41D2-B3E4-37964E4BD54A}">
  <ds:schemaRefs>
    <ds:schemaRef ds:uri="http://schemas.microsoft.com/sharepoint/v3/contenttype/forms"/>
  </ds:schemaRefs>
</ds:datastoreItem>
</file>

<file path=customXml/itemProps2.xml><?xml version="1.0" encoding="utf-8"?>
<ds:datastoreItem xmlns:ds="http://schemas.openxmlformats.org/officeDocument/2006/customXml" ds:itemID="{22DBDDA5-66D0-494F-AADA-E1CB3850D7E5}">
  <ds:schemaRefs>
    <ds:schemaRef ds:uri="http://schemas.microsoft.com/office/2006/metadata/properties"/>
    <ds:schemaRef ds:uri="http://schemas.openxmlformats.org/package/2006/metadata/core-properties"/>
    <ds:schemaRef ds:uri="http://purl.org/dc/dcmitype/"/>
    <ds:schemaRef ds:uri="http://schemas.microsoft.com/office/2006/documentManagement/types"/>
    <ds:schemaRef ds:uri="85e6e18b-26c1-4122-9e79-e6c53ac26d53"/>
    <ds:schemaRef ds:uri="http://www.w3.org/XML/1998/namespace"/>
    <ds:schemaRef ds:uri="http://purl.org/dc/terms/"/>
    <ds:schemaRef ds:uri="http://schemas.microsoft.com/office/infopath/2007/PartnerControls"/>
    <ds:schemaRef ds:uri="7b019931-c4aa-4eec-a5dc-e9aa43efafdd"/>
    <ds:schemaRef ds:uri="http://purl.org/dc/elements/1.1/"/>
  </ds:schemaRefs>
</ds:datastoreItem>
</file>

<file path=customXml/itemProps3.xml><?xml version="1.0" encoding="utf-8"?>
<ds:datastoreItem xmlns:ds="http://schemas.openxmlformats.org/officeDocument/2006/customXml" ds:itemID="{DFDBF2EA-9442-4266-9047-D81C6D36DA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019931-c4aa-4eec-a5dc-e9aa43efafdd"/>
    <ds:schemaRef ds:uri="85e6e18b-26c1-4122-9e79-e6c53ac26d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Words>558</Words>
  <PresentationFormat>ワイド画面</PresentationFormat>
  <Paragraphs>127</Paragraphs>
  <Slides>13</Slides>
  <Notes>1</Notes>
  <HiddenSlides>1</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13</vt:i4>
      </vt:variant>
    </vt:vector>
  </HeadingPairs>
  <TitlesOfParts>
    <vt:vector size="19" baseType="lpstr">
      <vt:lpstr>Meiryo UI</vt:lpstr>
      <vt:lpstr>メイリオ</vt:lpstr>
      <vt:lpstr>游ゴシック</vt:lpstr>
      <vt:lpstr>Arial</vt:lpstr>
      <vt:lpstr>Calibri Light</vt:lpstr>
      <vt:lpstr>Office テーマ</vt:lpstr>
      <vt:lpstr>令和７年度（令和６年度からの繰越分） 「創薬クラスターキャンパス整備」に係る補助事業  提案書</vt:lpstr>
      <vt:lpstr>留意点　※本ページは申請時に削除してください。</vt:lpstr>
      <vt:lpstr>申請内容の全体概要：申請者名</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0x01010066FEF443D7B0AD4DA8720B0EBF368E9D</vt:lpwstr>
  </property>
  <property fmtid="{D5CDD505-2E9C-101B-9397-08002B2CF9AE}" pid="3" name="MediaServiceImageTags">
    <vt:lpwstr/>
  </property>
</Properties>
</file>