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  <p:sldMasterId id="2147483847" r:id="rId2"/>
  </p:sldMasterIdLst>
  <p:notesMasterIdLst>
    <p:notesMasterId r:id="rId12"/>
  </p:notesMasterIdLst>
  <p:sldIdLst>
    <p:sldId id="280" r:id="rId3"/>
    <p:sldId id="281" r:id="rId4"/>
    <p:sldId id="282" r:id="rId5"/>
    <p:sldId id="289" r:id="rId6"/>
    <p:sldId id="292" r:id="rId7"/>
    <p:sldId id="291" r:id="rId8"/>
    <p:sldId id="290" r:id="rId9"/>
    <p:sldId id="293" r:id="rId10"/>
    <p:sldId id="295" r:id="rId11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200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notesMasters/notesMaster1.xml" Type="http://schemas.openxmlformats.org/officeDocument/2006/relationships/notesMaster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31432-99FE-4FEA-841C-B6D735BC5261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88941-D4AE-4D6D-BF5A-9DF80C059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71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3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825A-CBB4-4A75-A26F-55C7BA2A32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3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DA0-E1BB-4F24-9AAC-1E27DA07D0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7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90" y="27467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DE3B-A1FD-4A51-8425-3F775A5A5D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2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5"/>
            <a:ext cx="8420100" cy="1470025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50832255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8226942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2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57453487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3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03130907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4760729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704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63486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95610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D3BC-7C90-4E2F-A5C9-4819EF04663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23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8368287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8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8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8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4243936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49281948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3059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94034116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48937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41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12B2-AEF8-4247-851E-0D5D0E2347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7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601" y="160022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26" y="160022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B024-C2BC-4B13-8B73-B93810FAD6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7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9" indent="0">
              <a:buNone/>
              <a:defRPr sz="1800" b="1"/>
            </a:lvl3pPr>
            <a:lvl4pPr marL="1371569" indent="0">
              <a:buNone/>
              <a:defRPr sz="1600" b="1"/>
            </a:lvl4pPr>
            <a:lvl5pPr marL="1828758" indent="0">
              <a:buNone/>
              <a:defRPr sz="1600" b="1"/>
            </a:lvl5pPr>
            <a:lvl6pPr marL="2285948" indent="0">
              <a:buNone/>
              <a:defRPr sz="1600" b="1"/>
            </a:lvl6pPr>
            <a:lvl7pPr marL="2743136" indent="0">
              <a:buNone/>
              <a:defRPr sz="1600" b="1"/>
            </a:lvl7pPr>
            <a:lvl8pPr marL="3200325" indent="0">
              <a:buNone/>
              <a:defRPr sz="1600" b="1"/>
            </a:lvl8pPr>
            <a:lvl9pPr marL="365751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8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9" indent="0">
              <a:buNone/>
              <a:defRPr sz="1800" b="1"/>
            </a:lvl3pPr>
            <a:lvl4pPr marL="1371569" indent="0">
              <a:buNone/>
              <a:defRPr sz="1600" b="1"/>
            </a:lvl4pPr>
            <a:lvl5pPr marL="1828758" indent="0">
              <a:buNone/>
              <a:defRPr sz="1600" b="1"/>
            </a:lvl5pPr>
            <a:lvl6pPr marL="2285948" indent="0">
              <a:buNone/>
              <a:defRPr sz="1600" b="1"/>
            </a:lvl6pPr>
            <a:lvl7pPr marL="2743136" indent="0">
              <a:buNone/>
              <a:defRPr sz="1600" b="1"/>
            </a:lvl7pPr>
            <a:lvl8pPr marL="3200325" indent="0">
              <a:buNone/>
              <a:defRPr sz="1600" b="1"/>
            </a:lvl8pPr>
            <a:lvl9pPr marL="365751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6" y="2174878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E0C-C32D-4080-A593-4AB0453AD4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0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2DFA-2238-4ADA-A8FC-6408B19857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3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8A8C-6303-429B-9F90-832B9573D5E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2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9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8" indent="0">
              <a:buNone/>
              <a:defRPr sz="1200"/>
            </a:lvl2pPr>
            <a:lvl3pPr marL="914379" indent="0">
              <a:buNone/>
              <a:defRPr sz="1000"/>
            </a:lvl3pPr>
            <a:lvl4pPr marL="1371569" indent="0">
              <a:buNone/>
              <a:defRPr sz="900"/>
            </a:lvl4pPr>
            <a:lvl5pPr marL="1828758" indent="0">
              <a:buNone/>
              <a:defRPr sz="900"/>
            </a:lvl5pPr>
            <a:lvl6pPr marL="2285948" indent="0">
              <a:buNone/>
              <a:defRPr sz="900"/>
            </a:lvl6pPr>
            <a:lvl7pPr marL="2743136" indent="0">
              <a:buNone/>
              <a:defRPr sz="900"/>
            </a:lvl7pPr>
            <a:lvl8pPr marL="3200325" indent="0">
              <a:buNone/>
              <a:defRPr sz="900"/>
            </a:lvl8pPr>
            <a:lvl9pPr marL="365751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6559-B855-4A06-9BCA-F1E093C445E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9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0" y="4800605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50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8" indent="0">
              <a:buNone/>
              <a:defRPr sz="2800"/>
            </a:lvl2pPr>
            <a:lvl3pPr marL="914379" indent="0">
              <a:buNone/>
              <a:defRPr sz="2400"/>
            </a:lvl3pPr>
            <a:lvl4pPr marL="1371569" indent="0">
              <a:buNone/>
              <a:defRPr sz="2000"/>
            </a:lvl4pPr>
            <a:lvl5pPr marL="1828758" indent="0">
              <a:buNone/>
              <a:defRPr sz="2000"/>
            </a:lvl5pPr>
            <a:lvl6pPr marL="2285948" indent="0">
              <a:buNone/>
              <a:defRPr sz="2000"/>
            </a:lvl6pPr>
            <a:lvl7pPr marL="2743136" indent="0">
              <a:buNone/>
              <a:defRPr sz="2000"/>
            </a:lvl7pPr>
            <a:lvl8pPr marL="3200325" indent="0">
              <a:buNone/>
              <a:defRPr sz="2000"/>
            </a:lvl8pPr>
            <a:lvl9pPr marL="365751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50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8" indent="0">
              <a:buNone/>
              <a:defRPr sz="1200"/>
            </a:lvl2pPr>
            <a:lvl3pPr marL="914379" indent="0">
              <a:buNone/>
              <a:defRPr sz="1000"/>
            </a:lvl3pPr>
            <a:lvl4pPr marL="1371569" indent="0">
              <a:buNone/>
              <a:defRPr sz="900"/>
            </a:lvl4pPr>
            <a:lvl5pPr marL="1828758" indent="0">
              <a:buNone/>
              <a:defRPr sz="900"/>
            </a:lvl5pPr>
            <a:lvl6pPr marL="2285948" indent="0">
              <a:buNone/>
              <a:defRPr sz="900"/>
            </a:lvl6pPr>
            <a:lvl7pPr marL="2743136" indent="0">
              <a:buNone/>
              <a:defRPr sz="900"/>
            </a:lvl7pPr>
            <a:lvl8pPr marL="3200325" indent="0">
              <a:buNone/>
              <a:defRPr sz="900"/>
            </a:lvl8pPr>
            <a:lvl9pPr marL="365751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CA56-B957-4C81-8D99-2EA9C467FFE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5674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slideLayouts/slideLayout23.xml" Type="http://schemas.openxmlformats.org/officeDocument/2006/relationships/slideLayout"/><Relationship Id="rId13" Target="../slideLayouts/slideLayout24.xml" Type="http://schemas.openxmlformats.org/officeDocument/2006/relationships/slideLayout"/><Relationship Id="rId14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2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fld id="{FBD9958B-F913-4815-B373-3926CBB028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2021/4/8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9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37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4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ctr" defTabSz="91437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3" indent="-285745" algn="l" defTabSz="9143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4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4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2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43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32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21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10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9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9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6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5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15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4"/>
            <a:ext cx="907256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29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</p:sldLayoutIdLst>
  <p:transition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53500" y="2158114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日露医療協力推進事業</a:t>
            </a:r>
            <a:endParaRPr lang="en-US" altLang="zh-TW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企画書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＜選択した事業名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404828" y="544522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 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月　　日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（事業者名）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45388" y="88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様式１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0532" y="6505599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日露医療協力推進事業実施団体公募要領「３．事業内容（１）①～⑨」のいずれかを記載すること。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4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目次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464" y="548680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　目的と事業背景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期待される成果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　実施計画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実施スケジュール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　実施体制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我が国の医療産業への裨益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8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　目的と事業背景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２　期待される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成果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6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実施計画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2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４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実施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スケジュール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8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５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実施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体制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海外（特にロシア）での事業経験や知識の有無について記載すること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（現在応募団体にて実施している類似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説明等）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専門的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知識を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有している場合、それがわかるように記載すること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緊急時の体制について記載すること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9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６　我が国の医療産業への裨益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6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事業の概要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事業の概要について、１枚にまとめてください。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2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lnDef>
  </a:objectDefaults>
  <a:extraClrSchemeLst>
    <a:extraClrScheme>
      <a:clrScheme name="6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356</Words>
  <PresentationFormat>A4 210 x 297 mm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ＤＦ特太ゴシック体</vt:lpstr>
      <vt:lpstr>ＭＳ Ｐゴシック</vt:lpstr>
      <vt:lpstr>メイリオ</vt:lpstr>
      <vt:lpstr>游ゴシック</vt:lpstr>
      <vt:lpstr>Arial</vt:lpstr>
      <vt:lpstr>Calibri</vt:lpstr>
      <vt:lpstr>10_Office ​​テーマ</vt:lpstr>
      <vt:lpstr>6_標準デザイン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