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1" r:id="rId1"/>
    <p:sldMasterId id="2147483847" r:id="rId2"/>
  </p:sldMasterIdLst>
  <p:notesMasterIdLst>
    <p:notesMasterId r:id="rId12"/>
  </p:notesMasterIdLst>
  <p:sldIdLst>
    <p:sldId id="280" r:id="rId3"/>
    <p:sldId id="281" r:id="rId4"/>
    <p:sldId id="282" r:id="rId5"/>
    <p:sldId id="289" r:id="rId6"/>
    <p:sldId id="292" r:id="rId7"/>
    <p:sldId id="291" r:id="rId8"/>
    <p:sldId id="290" r:id="rId9"/>
    <p:sldId id="293" r:id="rId10"/>
    <p:sldId id="295" r:id="rId11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200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8.xml" Type="http://schemas.openxmlformats.org/officeDocument/2006/relationships/slide"/><Relationship Id="rId11" Target="slides/slide9.xml" Type="http://schemas.openxmlformats.org/officeDocument/2006/relationships/slide"/><Relationship Id="rId12" Target="notesMasters/notesMaster1.xml" Type="http://schemas.openxmlformats.org/officeDocument/2006/relationships/notesMaster"/><Relationship Id="rId13" Target="presProps.xml" Type="http://schemas.openxmlformats.org/officeDocument/2006/relationships/presProps"/><Relationship Id="rId14" Target="viewProps.xml" Type="http://schemas.openxmlformats.org/officeDocument/2006/relationships/viewProps"/><Relationship Id="rId15" Target="theme/theme1.xml" Type="http://schemas.openxmlformats.org/officeDocument/2006/relationships/theme"/><Relationship Id="rId16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slides/slide7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31432-99FE-4FEA-841C-B6D735BC5261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88941-D4AE-4D6D-BF5A-9DF80C059E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3717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53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825A-CBB4-4A75-A26F-55C7BA2A32E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2021/4/8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938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1DA0-E1BB-4F24-9AAC-1E27DA07D07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2021/4/8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462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7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90" y="27467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DE3B-A1FD-4A51-8425-3F775A5A5D5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2021/4/8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426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45"/>
            <a:ext cx="8420100" cy="1470025"/>
          </a:xfrm>
        </p:spPr>
        <p:txBody>
          <a:bodyPr/>
          <a:lstStyle>
            <a:lvl1pPr>
              <a:defRPr>
                <a:solidFill>
                  <a:srgbClr val="4D4D4D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4D4D4D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50832255"/>
      </p:ext>
    </p:extLst>
  </p:cSld>
  <p:clrMapOvr>
    <a:masterClrMapping/>
  </p:clrMapOvr>
  <p:transition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758226942"/>
      </p:ext>
    </p:extLst>
  </p:cSld>
  <p:clrMapOvr>
    <a:masterClrMapping/>
  </p:clrMapOvr>
  <p:transition>
    <p:pu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20"/>
            <a:ext cx="84201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57453487"/>
      </p:ext>
    </p:extLst>
  </p:cSld>
  <p:clrMapOvr>
    <a:masterClrMapping/>
  </p:clrMapOvr>
  <p:transition>
    <p:pu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3" y="1600204"/>
            <a:ext cx="4381501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4"/>
            <a:ext cx="4381501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03130907"/>
      </p:ext>
    </p:extLst>
  </p:cSld>
  <p:clrMapOvr>
    <a:masterClrMapping/>
  </p:clrMapOvr>
  <p:transition>
    <p:pu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81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81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854760729"/>
      </p:ext>
    </p:extLst>
  </p:cSld>
  <p:clrMapOvr>
    <a:masterClrMapping/>
  </p:clrMapOvr>
  <p:transition>
    <p:pu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スライド番号プレースホルダー 1"/>
          <p:cNvSpPr>
            <a:spLocks noGrp="1"/>
          </p:cNvSpPr>
          <p:nvPr>
            <p:ph type="sldNum" sz="quarter" idx="4"/>
          </p:nvPr>
        </p:nvSpPr>
        <p:spPr>
          <a:xfrm>
            <a:off x="7684377" y="649400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fld id="{1FD3AF2E-D2BE-4FD3-AF98-104E9E31AE3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670409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4"/>
          </p:nvPr>
        </p:nvSpPr>
        <p:spPr>
          <a:xfrm>
            <a:off x="7684377" y="649400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fld id="{1FD3AF2E-D2BE-4FD3-AF98-104E9E31AE3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2634863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3AF2E-D2BE-4FD3-AF98-104E9E31AE3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7956107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7D3BC-7C90-4E2F-A5C9-4819EF04663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2021/4/8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23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98368287"/>
      </p:ext>
    </p:extLst>
  </p:cSld>
  <p:clrMapOvr>
    <a:masterClrMapping/>
  </p:clrMapOvr>
  <p:transition>
    <p:push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8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8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8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84243936"/>
      </p:ext>
    </p:extLst>
  </p:cSld>
  <p:clrMapOvr>
    <a:masterClrMapping/>
  </p:clrMapOvr>
  <p:transition>
    <p:push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749281948"/>
      </p:ext>
    </p:extLst>
  </p:cSld>
  <p:clrMapOvr>
    <a:masterClrMapping/>
  </p:clrMapOvr>
  <p:transition>
    <p:push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26288" y="188913"/>
            <a:ext cx="2284412" cy="593725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73059" y="188913"/>
            <a:ext cx="6700838" cy="59372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194034116"/>
      </p:ext>
    </p:extLst>
  </p:cSld>
  <p:clrMapOvr>
    <a:masterClrMapping/>
  </p:clrMapOvr>
  <p:transition>
    <p:push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D3AF2E-D2BE-4FD3-AF98-104E9E31AE3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2489374"/>
      </p:ext>
    </p:extLst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2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41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612B2-AEF8-4247-851E-0D5D0E23473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2021/4/8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176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601" y="1600225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26" y="1600225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2B024-C2BC-4B13-8B73-B93810FAD65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2021/4/8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17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8" indent="0">
              <a:buNone/>
              <a:defRPr sz="2000" b="1"/>
            </a:lvl2pPr>
            <a:lvl3pPr marL="914379" indent="0">
              <a:buNone/>
              <a:defRPr sz="1800" b="1"/>
            </a:lvl3pPr>
            <a:lvl4pPr marL="1371569" indent="0">
              <a:buNone/>
              <a:defRPr sz="1600" b="1"/>
            </a:lvl4pPr>
            <a:lvl5pPr marL="1828758" indent="0">
              <a:buNone/>
              <a:defRPr sz="1600" b="1"/>
            </a:lvl5pPr>
            <a:lvl6pPr marL="2285948" indent="0">
              <a:buNone/>
              <a:defRPr sz="1600" b="1"/>
            </a:lvl6pPr>
            <a:lvl7pPr marL="2743136" indent="0">
              <a:buNone/>
              <a:defRPr sz="1600" b="1"/>
            </a:lvl7pPr>
            <a:lvl8pPr marL="3200325" indent="0">
              <a:buNone/>
              <a:defRPr sz="1600" b="1"/>
            </a:lvl8pPr>
            <a:lvl9pPr marL="365751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8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6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8" indent="0">
              <a:buNone/>
              <a:defRPr sz="2000" b="1"/>
            </a:lvl2pPr>
            <a:lvl3pPr marL="914379" indent="0">
              <a:buNone/>
              <a:defRPr sz="1800" b="1"/>
            </a:lvl3pPr>
            <a:lvl4pPr marL="1371569" indent="0">
              <a:buNone/>
              <a:defRPr sz="1600" b="1"/>
            </a:lvl4pPr>
            <a:lvl5pPr marL="1828758" indent="0">
              <a:buNone/>
              <a:defRPr sz="1600" b="1"/>
            </a:lvl5pPr>
            <a:lvl6pPr marL="2285948" indent="0">
              <a:buNone/>
              <a:defRPr sz="1600" b="1"/>
            </a:lvl6pPr>
            <a:lvl7pPr marL="2743136" indent="0">
              <a:buNone/>
              <a:defRPr sz="1600" b="1"/>
            </a:lvl7pPr>
            <a:lvl8pPr marL="3200325" indent="0">
              <a:buNone/>
              <a:defRPr sz="1600" b="1"/>
            </a:lvl8pPr>
            <a:lvl9pPr marL="3657515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6" y="2174878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72E0C-C32D-4080-A593-4AB0453AD40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2021/4/8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402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52DFA-2238-4ADA-A8FC-6408B19857D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2021/4/8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030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8A8C-6303-429B-9F90-832B9573D5E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2021/4/8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225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8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3" y="27309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8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8" indent="0">
              <a:buNone/>
              <a:defRPr sz="1200"/>
            </a:lvl2pPr>
            <a:lvl3pPr marL="914379" indent="0">
              <a:buNone/>
              <a:defRPr sz="1000"/>
            </a:lvl3pPr>
            <a:lvl4pPr marL="1371569" indent="0">
              <a:buNone/>
              <a:defRPr sz="900"/>
            </a:lvl4pPr>
            <a:lvl5pPr marL="1828758" indent="0">
              <a:buNone/>
              <a:defRPr sz="900"/>
            </a:lvl5pPr>
            <a:lvl6pPr marL="2285948" indent="0">
              <a:buNone/>
              <a:defRPr sz="900"/>
            </a:lvl6pPr>
            <a:lvl7pPr marL="2743136" indent="0">
              <a:buNone/>
              <a:defRPr sz="900"/>
            </a:lvl7pPr>
            <a:lvl8pPr marL="3200325" indent="0">
              <a:buNone/>
              <a:defRPr sz="900"/>
            </a:lvl8pPr>
            <a:lvl9pPr marL="365751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6559-B855-4A06-9BCA-F1E093C445E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2021/4/8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39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50" y="4800605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50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8" indent="0">
              <a:buNone/>
              <a:defRPr sz="2800"/>
            </a:lvl2pPr>
            <a:lvl3pPr marL="914379" indent="0">
              <a:buNone/>
              <a:defRPr sz="2400"/>
            </a:lvl3pPr>
            <a:lvl4pPr marL="1371569" indent="0">
              <a:buNone/>
              <a:defRPr sz="2000"/>
            </a:lvl4pPr>
            <a:lvl5pPr marL="1828758" indent="0">
              <a:buNone/>
              <a:defRPr sz="2000"/>
            </a:lvl5pPr>
            <a:lvl6pPr marL="2285948" indent="0">
              <a:buNone/>
              <a:defRPr sz="2000"/>
            </a:lvl6pPr>
            <a:lvl7pPr marL="2743136" indent="0">
              <a:buNone/>
              <a:defRPr sz="2000"/>
            </a:lvl7pPr>
            <a:lvl8pPr marL="3200325" indent="0">
              <a:buNone/>
              <a:defRPr sz="2000"/>
            </a:lvl8pPr>
            <a:lvl9pPr marL="3657515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50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8" indent="0">
              <a:buNone/>
              <a:defRPr sz="1200"/>
            </a:lvl2pPr>
            <a:lvl3pPr marL="914379" indent="0">
              <a:buNone/>
              <a:defRPr sz="1000"/>
            </a:lvl3pPr>
            <a:lvl4pPr marL="1371569" indent="0">
              <a:buNone/>
              <a:defRPr sz="900"/>
            </a:lvl4pPr>
            <a:lvl5pPr marL="1828758" indent="0">
              <a:buNone/>
              <a:defRPr sz="900"/>
            </a:lvl5pPr>
            <a:lvl6pPr marL="2285948" indent="0">
              <a:buNone/>
              <a:defRPr sz="900"/>
            </a:lvl6pPr>
            <a:lvl7pPr marL="2743136" indent="0">
              <a:buNone/>
              <a:defRPr sz="900"/>
            </a:lvl7pPr>
            <a:lvl8pPr marL="3200325" indent="0">
              <a:buNone/>
              <a:defRPr sz="900"/>
            </a:lvl8pPr>
            <a:lvl9pPr marL="3657515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9CA56-B957-4C81-8D99-2EA9C467FFE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2021/4/8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85674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slideLayouts/slideLayout23.xml" Type="http://schemas.openxmlformats.org/officeDocument/2006/relationships/slideLayout"/><Relationship Id="rId13" Target="../slideLayouts/slideLayout24.xml" Type="http://schemas.openxmlformats.org/officeDocument/2006/relationships/slideLayout"/><Relationship Id="rId14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600225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9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9"/>
            <a:fld id="{FBD9958B-F913-4815-B373-3926CBB0287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2021/4/8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1" y="635639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9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1" y="635639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9"/>
            <a:fld id="{C0C02159-FCF7-4816-A725-D501C7B40F8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914379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946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hdr="0" ftr="0" dt="0"/>
  <p:txStyles>
    <p:titleStyle>
      <a:lvl1pPr algn="ctr" defTabSz="914379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3" indent="-285745" algn="l" defTabSz="91437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4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4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52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43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32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21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10" indent="-228595" algn="l" defTabSz="91437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8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9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9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8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8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6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5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15" algn="l" defTabSz="91437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73050" y="188914"/>
            <a:ext cx="9072564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4"/>
          </p:nvPr>
        </p:nvSpPr>
        <p:spPr>
          <a:xfrm>
            <a:off x="7684377" y="649400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</a:defRPr>
            </a:lvl1pPr>
          </a:lstStyle>
          <a:p>
            <a:fld id="{1FD3AF2E-D2BE-4FD3-AF98-104E9E31AE3C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3293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  <p:sldLayoutId id="2147483859" r:id="rId12"/>
    <p:sldLayoutId id="2147483860" r:id="rId13"/>
  </p:sldLayoutIdLst>
  <p:transition>
    <p:push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rgbClr val="5F5F5F"/>
          </a:solidFill>
          <a:latin typeface="メイリオ" pitchFamily="50" charset="-128"/>
          <a:ea typeface="メイリオ" pitchFamily="50" charset="-128"/>
          <a:cs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753500" y="2158114"/>
            <a:ext cx="8352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日露医療協力推進事業</a:t>
            </a:r>
            <a:endParaRPr lang="en-US" altLang="zh-TW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企画書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algn="ctr"/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＜選択した事業名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＞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404828" y="5445224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 </a:t>
            </a:r>
            <a:r>
              <a:rPr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 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月　　日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（事業者名）</a:t>
            </a:r>
            <a:endParaRPr lang="ja-JP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445388" y="881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様式１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40532" y="6505599"/>
            <a:ext cx="842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日露医療協力推進事業実施団体公募要領「３．事業内容（１）①～⑨」のいずれかを記載すること。</a:t>
            </a:r>
            <a:endParaRPr lang="ja-JP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344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目次</a:t>
            </a:r>
            <a:endParaRPr lang="en-US" altLang="ja-JP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28464" y="548680"/>
            <a:ext cx="878497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　目的と事業背景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</a:p>
          <a:p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期待される成果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３　実施計画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４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実施スケジュール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５　実施体制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６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我が国の医療産業への裨益</a:t>
            </a: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185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１　目的と事業背景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8464" y="548680"/>
            <a:ext cx="957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48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２　期待される</a:t>
            </a:r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成果</a:t>
            </a:r>
            <a:endParaRPr lang="ja-JP" altLang="en-US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548680"/>
            <a:ext cx="957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369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３</a:t>
            </a:r>
            <a:r>
              <a:rPr lang="ja-JP" altLang="en-US" sz="2000" spc="-14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</a:t>
            </a:r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実施計画</a:t>
            </a:r>
            <a:endParaRPr lang="ja-JP" altLang="en-US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548680"/>
            <a:ext cx="957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926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４</a:t>
            </a:r>
            <a:r>
              <a:rPr lang="ja-JP" altLang="en-US" sz="2000" spc="-14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実施</a:t>
            </a:r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スケジュール</a:t>
            </a:r>
            <a:endParaRPr lang="ja-JP" altLang="en-US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548680"/>
            <a:ext cx="957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182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５</a:t>
            </a:r>
            <a:r>
              <a:rPr lang="ja-JP" altLang="en-US" sz="2000" spc="-140" dirty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実施</a:t>
            </a:r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体制</a:t>
            </a:r>
            <a:endParaRPr lang="ja-JP" altLang="en-US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548680"/>
            <a:ext cx="957706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海外（特にロシア）での事業経験や知識の有無について記載すること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（現在応募団体にて実施している類似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事業の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概要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説明等）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専門的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知識を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有している場合、それがわかるように記載すること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緊急時の体制について記載すること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498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６　我が国の医療産業への裨益</a:t>
            </a:r>
            <a:endParaRPr lang="en-US" altLang="ja-JP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548680"/>
            <a:ext cx="9577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365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9"/>
          <p:cNvSpPr txBox="1">
            <a:spLocks noChangeArrowheads="1"/>
          </p:cNvSpPr>
          <p:nvPr/>
        </p:nvSpPr>
        <p:spPr>
          <a:xfrm>
            <a:off x="1" y="-27383"/>
            <a:ext cx="9906000" cy="400752"/>
          </a:xfrm>
          <a:prstGeom prst="rect">
            <a:avLst/>
          </a:prstGeom>
          <a:solidFill>
            <a:srgbClr val="002060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379"/>
            <a:r>
              <a:rPr lang="ja-JP" altLang="en-US" sz="2000" spc="-140" dirty="0" smtClean="0">
                <a:solidFill>
                  <a:prstClr val="white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事業の概要</a:t>
            </a:r>
            <a:endParaRPr lang="en-US" altLang="ja-JP" sz="2000" spc="-140" dirty="0">
              <a:solidFill>
                <a:prstClr val="white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464" y="548680"/>
            <a:ext cx="95770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・・・・・・・・・・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事業の概要について、１枚にまとめてください。</a:t>
            </a:r>
            <a:endParaRPr kumimoji="1"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123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6_標準デザイン">
      <a:majorFont>
        <a:latin typeface="メイリオ"/>
        <a:ea typeface="メイリオ"/>
        <a:cs typeface="ＭＳ Ｐゴシック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1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200" b="0" i="0" u="none" strike="noStrike" cap="none" normalizeH="0" baseline="0" smtClean="0">
            <a:ln>
              <a:noFill/>
            </a:ln>
            <a:solidFill>
              <a:srgbClr val="4D4D4D"/>
            </a:solidFill>
            <a:effectLst/>
            <a:latin typeface="Arial" charset="0"/>
            <a:ea typeface="メイリオ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1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200" b="0" i="0" u="none" strike="noStrike" cap="none" normalizeH="0" baseline="0" smtClean="0">
            <a:ln>
              <a:noFill/>
            </a:ln>
            <a:solidFill>
              <a:srgbClr val="4D4D4D"/>
            </a:solidFill>
            <a:effectLst/>
            <a:latin typeface="Arial" charset="0"/>
            <a:ea typeface="メイリオ" pitchFamily="50" charset="-128"/>
          </a:defRPr>
        </a:defPPr>
      </a:lstStyle>
    </a:lnDef>
  </a:objectDefaults>
  <a:extraClrSchemeLst>
    <a:extraClrScheme>
      <a:clrScheme name="6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356</Words>
  <PresentationFormat>A4 210 x 297 mm</PresentationFormat>
  <Paragraphs>45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7" baseType="lpstr">
      <vt:lpstr>ＤＦ特太ゴシック体</vt:lpstr>
      <vt:lpstr>ＭＳ Ｐゴシック</vt:lpstr>
      <vt:lpstr>メイリオ</vt:lpstr>
      <vt:lpstr>游ゴシック</vt:lpstr>
      <vt:lpstr>Arial</vt:lpstr>
      <vt:lpstr>Calibri</vt:lpstr>
      <vt:lpstr>10_Office ​​テーマ</vt:lpstr>
      <vt:lpstr>6_標準デザイン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