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39552"/>
            <a:ext cx="432048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１．栄養状態の悪化が認められる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２．脱水が疑われる場合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３．持続点滴が長期に及ぶ</a:t>
            </a:r>
            <a:r>
              <a:rPr lang="ja-JP" altLang="en-US" sz="1200" dirty="0" smtClean="0">
                <a:solidFill>
                  <a:prstClr val="black"/>
                </a:solidFill>
              </a:rPr>
              <a:t>場合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6877997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7972975"/>
            <a:ext cx="432047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75688" y="142818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818853"/>
            <a:ext cx="432048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smtClean="0"/>
              <a:t>看護師に診療</a:t>
            </a:r>
            <a:r>
              <a:rPr lang="ja-JP" altLang="en-US" sz="1200" dirty="0" smtClean="0"/>
              <a:t>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□意識状態の変化なし</a:t>
            </a:r>
          </a:p>
          <a:p>
            <a:r>
              <a:rPr lang="ja-JP" altLang="en-US" sz="1200" dirty="0"/>
              <a:t>□バイタルサインの変化なし</a:t>
            </a:r>
          </a:p>
          <a:p>
            <a:r>
              <a:rPr lang="ja-JP" altLang="en-US" sz="1200" dirty="0"/>
              <a:t>□</a:t>
            </a:r>
            <a:r>
              <a:rPr lang="en-US" altLang="ja-JP" sz="1200" dirty="0"/>
              <a:t>SpO2≧92</a:t>
            </a:r>
            <a:r>
              <a:rPr lang="en-US" altLang="ja-JP" sz="1200" dirty="0" smtClean="0"/>
              <a:t>%</a:t>
            </a:r>
            <a:endParaRPr lang="en-US" altLang="ja-JP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80816" y="107504"/>
            <a:ext cx="4296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 smtClean="0"/>
              <a:t>：持続</a:t>
            </a:r>
            <a:r>
              <a:rPr lang="ja-JP" altLang="en-US" sz="1400" dirty="0"/>
              <a:t>点滴中の高カロリー輸液の投与量の調整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365867"/>
            <a:ext cx="43204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 smtClean="0"/>
              <a:t>持続</a:t>
            </a:r>
            <a:r>
              <a:rPr lang="ja-JP" altLang="en-US" sz="1200" dirty="0"/>
              <a:t>点滴中の高カロリー輸液の投与量の</a:t>
            </a:r>
            <a:r>
              <a:rPr lang="ja-JP" altLang="en-US" sz="1200" dirty="0" smtClean="0"/>
              <a:t>調整</a:t>
            </a:r>
            <a:endParaRPr lang="ja-JP" altLang="en-US" sz="1200" dirty="0"/>
          </a:p>
        </p:txBody>
      </p:sp>
      <p:sp>
        <p:nvSpPr>
          <p:cNvPr id="18" name="右矢印 17"/>
          <p:cNvSpPr/>
          <p:nvPr/>
        </p:nvSpPr>
        <p:spPr>
          <a:xfrm rot="5400000">
            <a:off x="2575688" y="3876454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248542"/>
            <a:ext cx="4320480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□意識状態の変化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</a:t>
            </a:r>
            <a:r>
              <a:rPr lang="en-US" altLang="ja-JP" sz="1200" dirty="0">
                <a:solidFill>
                  <a:prstClr val="black"/>
                </a:solidFill>
              </a:rPr>
              <a:t>SpO2</a:t>
            </a:r>
            <a:r>
              <a:rPr lang="ja-JP" altLang="en-US" sz="1200" dirty="0">
                <a:solidFill>
                  <a:prstClr val="black"/>
                </a:solidFill>
              </a:rPr>
              <a:t>（過剰輸液による肺水腫の懸念）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□血糖値（糖負荷による影響のチェック）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□刺入部の状態（発赤、出血、感染兆候など）</a:t>
            </a:r>
          </a:p>
          <a:p>
            <a:pPr lvl="0"/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どれ</a:t>
            </a:r>
            <a:r>
              <a:rPr lang="ja-JP" altLang="en-US" sz="1200" dirty="0">
                <a:solidFill>
                  <a:prstClr val="black"/>
                </a:solidFill>
              </a:rPr>
              <a:t>か一項目でもあれば、下記の確認をして担当医に連絡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□血圧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</a:t>
            </a:r>
            <a:r>
              <a:rPr lang="en-US" altLang="ja-JP" sz="1200" dirty="0">
                <a:solidFill>
                  <a:prstClr val="black"/>
                </a:solidFill>
              </a:rPr>
              <a:t>SpO2</a:t>
            </a:r>
          </a:p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□</a:t>
            </a:r>
            <a:r>
              <a:rPr lang="ja-JP" altLang="en-US" sz="1200" dirty="0" smtClean="0">
                <a:solidFill>
                  <a:prstClr val="black"/>
                </a:solidFill>
              </a:rPr>
              <a:t>血糖値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575688" y="646874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75688" y="761134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5976734"/>
            <a:ext cx="720080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407147" y="5947117"/>
            <a:ext cx="127186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4934025" y="233975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0" name="正方形/長方形 29"/>
          <p:cNvSpPr/>
          <p:nvPr/>
        </p:nvSpPr>
        <p:spPr>
          <a:xfrm>
            <a:off x="5186054" y="2326392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4899247" y="1348789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475311" y="1862986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3" name="円/楕円 32"/>
          <p:cNvSpPr/>
          <p:nvPr/>
        </p:nvSpPr>
        <p:spPr>
          <a:xfrm>
            <a:off x="1456267" y="2794145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 rot="5400000">
            <a:off x="2503575" y="2888996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69649" y="2814191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262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60</cp:revision>
  <cp:lastPrinted>2015-07-06T01:44:18Z</cp:lastPrinted>
  <dcterms:created xsi:type="dcterms:W3CDTF">2015-06-05T00:31:21Z</dcterms:created>
  <dcterms:modified xsi:type="dcterms:W3CDTF">2016-02-02T02:42:21Z</dcterms:modified>
</cp:coreProperties>
</file>