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44885"/>
            <a:ext cx="432048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既に交換を最低１回済ませている患者で、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・何らかの原因でカテーテルやバルーンが抜けてしまった時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・何らかの原因でカテーテルやバルーンが破損したと思われる時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・定期の交換の</a:t>
            </a:r>
            <a:r>
              <a:rPr lang="ja-JP" altLang="en-US" sz="1200" dirty="0" smtClean="0">
                <a:solidFill>
                  <a:prstClr val="black"/>
                </a:solidFill>
              </a:rPr>
              <a:t>時期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804248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958117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74279" y="172993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2123728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□意識，バイタルサイン，病状が平常時と変化がない．</a:t>
            </a:r>
          </a:p>
          <a:p>
            <a:r>
              <a:rPr lang="ja-JP" altLang="en-US" sz="1200" dirty="0"/>
              <a:t>□瘻孔から出血していない．</a:t>
            </a:r>
          </a:p>
          <a:p>
            <a:r>
              <a:rPr lang="ja-JP" altLang="en-US" sz="1200" dirty="0"/>
              <a:t>□交換前のカテーテルの可動性が良好である．</a:t>
            </a:r>
          </a:p>
          <a:p>
            <a:r>
              <a:rPr lang="ja-JP" altLang="en-US" sz="1200" dirty="0"/>
              <a:t>□血圧のコントロールが良好であること</a:t>
            </a:r>
          </a:p>
          <a:p>
            <a:r>
              <a:rPr lang="ja-JP" altLang="en-US" sz="1200" dirty="0"/>
              <a:t>□出血傾向がない</a:t>
            </a:r>
            <a:r>
              <a:rPr lang="ja-JP" altLang="en-US" sz="1200" dirty="0" smtClean="0"/>
              <a:t>こと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75104" y="107504"/>
            <a:ext cx="2707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：膀胱瘻カテーテルの</a:t>
            </a:r>
            <a:r>
              <a:rPr lang="ja-JP" altLang="en-US" sz="1400" dirty="0" smtClean="0"/>
              <a:t>交換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7255" y="4148435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膀胱瘻カテーテルの</a:t>
            </a:r>
            <a:r>
              <a:rPr lang="ja-JP" altLang="en-US" sz="1200" dirty="0" smtClean="0"/>
              <a:t>交換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74279" y="473598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5143296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□意識，バイタルサインに問題がない．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□交換後の下腹部痛がないか，あっても軽度である．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□交換後のカテーテルの可動性が良好である．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□交換後のカテーテルからの尿の流出が良好である．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□瘻孔から持続的な出血が認められない</a:t>
            </a:r>
            <a:r>
              <a:rPr lang="ja-JP" altLang="en-US" sz="1200" dirty="0" smtClean="0">
                <a:solidFill>
                  <a:prstClr val="black"/>
                </a:solidFill>
              </a:rPr>
              <a:t>．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74279" y="643979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74279" y="756220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09120" y="5572417"/>
            <a:ext cx="648072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220072"/>
            <a:ext cx="1116123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当てはまらない項目が</a:t>
            </a:r>
            <a:r>
              <a:rPr lang="en-US" altLang="ja-JP" sz="1200" dirty="0">
                <a:solidFill>
                  <a:prstClr val="black"/>
                </a:solidFill>
              </a:rPr>
              <a:t>1</a:t>
            </a:r>
            <a:r>
              <a:rPr lang="ja-JP" altLang="en-US" sz="1200" dirty="0">
                <a:solidFill>
                  <a:prstClr val="black"/>
                </a:solidFill>
              </a:rPr>
              <a:t>つでもある場合</a:t>
            </a:r>
            <a:r>
              <a:rPr lang="ja-JP" altLang="en-US" sz="1200" dirty="0" smtClean="0">
                <a:solidFill>
                  <a:prstClr val="black"/>
                </a:solidFill>
              </a:rPr>
              <a:t>は、担当</a:t>
            </a:r>
            <a:r>
              <a:rPr lang="ja-JP" altLang="en-US" sz="1200" dirty="0">
                <a:solidFill>
                  <a:prstClr val="black"/>
                </a:solidFill>
              </a:rPr>
              <a:t>医師に直接連絡</a:t>
            </a:r>
            <a:r>
              <a:rPr lang="ja-JP" altLang="en-US" sz="1200" dirty="0" smtClean="0">
                <a:solidFill>
                  <a:prstClr val="black"/>
                </a:solidFill>
              </a:rPr>
              <a:t>し指示</a:t>
            </a:r>
            <a:r>
              <a:rPr lang="ja-JP" altLang="en-US" sz="1200" dirty="0">
                <a:solidFill>
                  <a:prstClr val="black"/>
                </a:solidFill>
              </a:rPr>
              <a:t>を</a:t>
            </a:r>
            <a:r>
              <a:rPr lang="ja-JP" altLang="en-US" sz="1200" dirty="0" smtClean="0">
                <a:solidFill>
                  <a:prstClr val="black"/>
                </a:solidFill>
              </a:rPr>
              <a:t>もらう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94531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843808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担当医師に直接連絡し指示をもらう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90770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38214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536811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631661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534271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306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65</cp:revision>
  <cp:lastPrinted>2015-07-06T01:44:18Z</cp:lastPrinted>
  <dcterms:created xsi:type="dcterms:W3CDTF">2015-06-05T00:31:21Z</dcterms:created>
  <dcterms:modified xsi:type="dcterms:W3CDTF">2016-02-02T02:27:43Z</dcterms:modified>
</cp:coreProperties>
</file>