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2016" y="-139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5196-5EF2-4B99-B972-04E00B7D6E30}" type="datetimeFigureOut">
              <a:rPr kumimoji="1" lang="ja-JP" altLang="en-US" smtClean="0"/>
              <a:pPr/>
              <a:t>2020/11/17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60648" y="4592960"/>
            <a:ext cx="374441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</a:t>
            </a:r>
            <a:r>
              <a:rPr lang="ja-JP" altLang="en-US" sz="14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保健師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014411"/>
              </p:ext>
            </p:extLst>
          </p:nvPr>
        </p:nvGraphicFramePr>
        <p:xfrm>
          <a:off x="332656" y="200472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737086"/>
              </p:ext>
            </p:extLst>
          </p:nvPr>
        </p:nvGraphicFramePr>
        <p:xfrm>
          <a:off x="2780929" y="200472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601323"/>
              </p:ext>
            </p:extLst>
          </p:nvPr>
        </p:nvGraphicFramePr>
        <p:xfrm>
          <a:off x="365951" y="1352600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  <a:endParaRPr kumimoji="1" lang="en-US" altLang="ja-JP" sz="850" strike="noStrike" kern="0" spc="0" baseline="0" dirty="0" smtClean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endParaRPr kumimoji="1" lang="ja-JP" altLang="en-US" sz="850" strike="noStrike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smtClean="0">
                          <a:latin typeface="ＭＳ 明朝" pitchFamily="17" charset="-128"/>
                          <a:ea typeface="ＭＳ 明朝" pitchFamily="17" charset="-128"/>
                        </a:rPr>
                        <a:t>回保健師国家</a:t>
                      </a:r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448454"/>
              </p:ext>
            </p:extLst>
          </p:nvPr>
        </p:nvGraphicFramePr>
        <p:xfrm>
          <a:off x="305272" y="2576736"/>
          <a:ext cx="6364088" cy="21514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１～５の有無について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１．罰金以上の刑に処せられたことの有無。（有の場合、その罪、刑及び刑の確定年月日）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２．保健師の業務に関し犯罪又は不正の行為を行ったことの有無。（有の場合、違反の事実及び年月日）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３．出願後の本籍又は氏名の変更の有無。（有の場合、出願時の本籍又は氏名）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４．看護師国家試験合格の有無。（有の場合、看護師籍の登録番号又は看護師国家試験合格の年月等）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endParaRPr kumimoji="1" lang="en-US" altLang="ja-JP" sz="200" u="sng" dirty="0" smtClean="0">
                        <a:solidFill>
                          <a:schemeClr val="bg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５．旧姓併記の希望の有無。</a:t>
                      </a:r>
                      <a:endParaRPr kumimoji="1" lang="en-US" altLang="ja-JP" sz="8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endParaRPr kumimoji="1" lang="en-US" altLang="ja-JP" sz="200" u="sng" dirty="0" smtClean="0">
                        <a:solidFill>
                          <a:schemeClr val="bg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604446"/>
              </p:ext>
            </p:extLst>
          </p:nvPr>
        </p:nvGraphicFramePr>
        <p:xfrm>
          <a:off x="365951" y="5142797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396160"/>
              </p:ext>
            </p:extLst>
          </p:nvPr>
        </p:nvGraphicFramePr>
        <p:xfrm>
          <a:off x="365951" y="5508290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0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373109"/>
              </p:ext>
            </p:extLst>
          </p:nvPr>
        </p:nvGraphicFramePr>
        <p:xfrm>
          <a:off x="365951" y="6160724"/>
          <a:ext cx="4176063" cy="12973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9157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622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0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133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853188"/>
              </p:ext>
            </p:extLst>
          </p:nvPr>
        </p:nvGraphicFramePr>
        <p:xfrm>
          <a:off x="5334567" y="6155640"/>
          <a:ext cx="1152064" cy="9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646204"/>
              </p:ext>
            </p:extLst>
          </p:nvPr>
        </p:nvGraphicFramePr>
        <p:xfrm>
          <a:off x="367056" y="7509336"/>
          <a:ext cx="360000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令和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12555" y="8027410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692312"/>
              </p:ext>
            </p:extLst>
          </p:nvPr>
        </p:nvGraphicFramePr>
        <p:xfrm>
          <a:off x="365951" y="8409384"/>
          <a:ext cx="6087384" cy="1440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818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0342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096852" y="1352600"/>
            <a:ext cx="26642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保 健 師　 免 許 申 請 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56456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05484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56456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560512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974409"/>
              </p:ext>
            </p:extLst>
          </p:nvPr>
        </p:nvGraphicFramePr>
        <p:xfrm>
          <a:off x="3487316" y="8595827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5498867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627260"/>
              </p:ext>
            </p:extLst>
          </p:nvPr>
        </p:nvGraphicFramePr>
        <p:xfrm>
          <a:off x="1556792" y="2048489"/>
          <a:ext cx="4932548" cy="21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7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05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旧規則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昭和</a:t>
                      </a:r>
                      <a:endParaRPr kumimoji="1" lang="en-US" altLang="ja-JP" sz="600" b="1" kern="0" spc="-1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  <a:endParaRPr kumimoji="1" lang="ja-JP" altLang="en-US" sz="600" b="1" kern="0" spc="-1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都道府県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都</a:t>
                      </a:r>
                      <a:r>
                        <a:rPr kumimoji="1" lang="ja-JP" altLang="en-US" sz="600" b="0" kern="0" spc="-100" baseline="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道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r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府 県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番号</a:t>
                      </a: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04653"/>
              </p:ext>
            </p:extLst>
          </p:nvPr>
        </p:nvGraphicFramePr>
        <p:xfrm>
          <a:off x="1556792" y="2308739"/>
          <a:ext cx="4932548" cy="21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2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05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米国民政府布令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免許交付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昭和</a:t>
                      </a:r>
                      <a:endParaRPr kumimoji="1" lang="en-US" altLang="ja-JP" sz="600" b="1" kern="0" spc="-1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  <a:endParaRPr kumimoji="1" lang="ja-JP" altLang="en-US" sz="600" b="1" kern="0" spc="-1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米国民政府布令</a:t>
                      </a:r>
                      <a:r>
                        <a:rPr kumimoji="1" lang="en-US" altLang="ja-JP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36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・</a:t>
                      </a:r>
                      <a:r>
                        <a:rPr kumimoji="1" lang="en-US" altLang="ja-JP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162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免許交付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番号</a:t>
                      </a: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左中かっこ 16"/>
          <p:cNvSpPr/>
          <p:nvPr/>
        </p:nvSpPr>
        <p:spPr>
          <a:xfrm>
            <a:off x="1567390" y="2047063"/>
            <a:ext cx="81723" cy="50405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05566" y="2094166"/>
            <a:ext cx="823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該当者のみ</a:t>
            </a:r>
            <a:endParaRPr kumimoji="1" lang="en-US" altLang="ja-JP" sz="800" dirty="0" smtClean="0"/>
          </a:p>
          <a:p>
            <a:r>
              <a:rPr lang="ja-JP" altLang="en-US" sz="800" dirty="0"/>
              <a:t>記入すること</a:t>
            </a:r>
            <a:endParaRPr kumimoji="1" lang="ja-JP" altLang="en-US" sz="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83728" y="4016896"/>
            <a:ext cx="53696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第　　　　 号／　　　　　年　　月施行第　　回看護師国家試験合格　受験地   　　受験番号</a:t>
            </a:r>
            <a:endParaRPr kumimoji="1" lang="ja-JP" altLang="en-US" sz="9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095153" y="395905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昭和</a:t>
            </a:r>
            <a:endParaRPr kumimoji="1" lang="en-US" altLang="ja-JP" sz="8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平成</a:t>
            </a:r>
            <a:endParaRPr lang="en-US" altLang="ja-JP" sz="8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令和</a:t>
            </a:r>
            <a:endParaRPr kumimoji="1"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1164697" y="4380033"/>
            <a:ext cx="534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68202" y="4002251"/>
            <a:ext cx="596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+mn-ea"/>
              </a:rPr>
              <a:t>有 ・ </a:t>
            </a:r>
            <a:r>
              <a:rPr lang="ja-JP" altLang="en-US" sz="1000" dirty="0" smtClean="0">
                <a:latin typeface="+mn-ea"/>
              </a:rPr>
              <a:t>無</a:t>
            </a:r>
            <a:endParaRPr kumimoji="1" lang="ja-JP" altLang="en-US" sz="1000" dirty="0"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第一号様式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（第一条の三、附則第六項関係）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60648" y="4592960"/>
            <a:ext cx="374441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</a:t>
            </a:r>
            <a:r>
              <a:rPr lang="ja-JP" altLang="en-US" sz="14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助産師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332656" y="200472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2780929" y="200472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65951" y="1352600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  <a:endParaRPr kumimoji="1" lang="en-US" altLang="ja-JP" sz="850" strike="noStrike" kern="0" spc="0" baseline="0" dirty="0" smtClean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endParaRPr kumimoji="1" lang="ja-JP" altLang="en-US" sz="850" strike="noStrike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回助産師国家試験合格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05272" y="2576736"/>
          <a:ext cx="6364088" cy="21514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１～５の有無について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１．罰金以上の刑に処せられたことの有無。（有の場合、その罪、刑及び刑の確定年月日）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２．助産師の業務に関し犯罪又は不正の行為を行ったことの有無。（有の場合、違反の事実及び年月日）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３．出願後の本籍又は氏名の変更の有無。（有の場合、出願時の本籍又は氏名）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４．看護師国家試験合格の有無。（有の場合、看護師籍の登録番号又は看護師国家試験合格の年月等）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endParaRPr kumimoji="1" lang="en-US" altLang="ja-JP" sz="200" u="sng" dirty="0" smtClean="0">
                        <a:solidFill>
                          <a:schemeClr val="bg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５．旧姓併記の希望の有無。</a:t>
                      </a:r>
                      <a:endParaRPr kumimoji="1" lang="en-US" altLang="ja-JP" sz="8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endParaRPr kumimoji="1" lang="en-US" altLang="ja-JP" sz="200" u="sng" dirty="0" smtClean="0">
                        <a:solidFill>
                          <a:schemeClr val="bg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365951" y="5142797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/>
          </p:nvPr>
        </p:nvGraphicFramePr>
        <p:xfrm>
          <a:off x="365951" y="5508290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0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986408"/>
              </p:ext>
            </p:extLst>
          </p:nvPr>
        </p:nvGraphicFramePr>
        <p:xfrm>
          <a:off x="365951" y="6160724"/>
          <a:ext cx="4176063" cy="12973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9157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622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0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133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5334567" y="6155640"/>
          <a:ext cx="1152064" cy="9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367056" y="7509336"/>
          <a:ext cx="360000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令和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05272" y="8041930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204949"/>
              </p:ext>
            </p:extLst>
          </p:nvPr>
        </p:nvGraphicFramePr>
        <p:xfrm>
          <a:off x="365951" y="8409384"/>
          <a:ext cx="6087384" cy="1440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818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0342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096852" y="1280592"/>
            <a:ext cx="26642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助 産 師　 免 許 申 請 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56456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05484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56456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560512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/>
          </p:nvPr>
        </p:nvGraphicFramePr>
        <p:xfrm>
          <a:off x="3467120" y="8595827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5498867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1562374" y="2043865"/>
          <a:ext cx="4932548" cy="21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7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05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旧規則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昭和</a:t>
                      </a:r>
                      <a:endParaRPr kumimoji="1" lang="en-US" altLang="ja-JP" sz="600" b="1" kern="0" spc="-1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  <a:endParaRPr kumimoji="1" lang="ja-JP" altLang="en-US" sz="600" b="1" kern="0" spc="-1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都道府県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都</a:t>
                      </a:r>
                      <a:r>
                        <a:rPr kumimoji="1" lang="ja-JP" altLang="en-US" sz="600" b="0" kern="0" spc="-100" baseline="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道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r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府 県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番号</a:t>
                      </a: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表 23"/>
          <p:cNvGraphicFramePr>
            <a:graphicFrameLocks noGrp="1"/>
          </p:cNvGraphicFramePr>
          <p:nvPr>
            <p:extLst/>
          </p:nvPr>
        </p:nvGraphicFramePr>
        <p:xfrm>
          <a:off x="1557235" y="2308895"/>
          <a:ext cx="4932548" cy="21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2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05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米国民政府布令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免許交付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昭和</a:t>
                      </a:r>
                      <a:endParaRPr kumimoji="1" lang="en-US" altLang="ja-JP" sz="600" b="1" kern="0" spc="-1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  <a:endParaRPr kumimoji="1" lang="ja-JP" altLang="en-US" sz="600" b="1" kern="0" spc="-1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米国民政府布令</a:t>
                      </a:r>
                      <a:r>
                        <a:rPr kumimoji="1" lang="en-US" altLang="ja-JP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36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・</a:t>
                      </a:r>
                      <a:r>
                        <a:rPr kumimoji="1" lang="en-US" altLang="ja-JP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162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免許交付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番号</a:t>
                      </a: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左中かっこ 16"/>
          <p:cNvSpPr/>
          <p:nvPr/>
        </p:nvSpPr>
        <p:spPr>
          <a:xfrm>
            <a:off x="1534815" y="2047063"/>
            <a:ext cx="81723" cy="50405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05566" y="2094166"/>
            <a:ext cx="823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該当者のみ</a:t>
            </a:r>
            <a:endParaRPr kumimoji="1" lang="en-US" altLang="ja-JP" sz="800" dirty="0" smtClean="0"/>
          </a:p>
          <a:p>
            <a:r>
              <a:rPr lang="ja-JP" altLang="en-US" sz="800" dirty="0"/>
              <a:t>記入すること</a:t>
            </a:r>
            <a:endParaRPr kumimoji="1" lang="ja-JP" altLang="en-US" sz="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83728" y="4016896"/>
            <a:ext cx="53696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第　　　　 号／　　　　　年　　月施行第　　回看護師国家試験合格　受験地   　　受験番号</a:t>
            </a:r>
            <a:endParaRPr kumimoji="1" lang="ja-JP" altLang="en-US" sz="9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024122" y="3945745"/>
            <a:ext cx="612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昭和</a:t>
            </a:r>
            <a:endParaRPr kumimoji="1" lang="en-US" altLang="ja-JP" sz="8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平成</a:t>
            </a:r>
            <a:endParaRPr lang="en-US" altLang="ja-JP" sz="8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8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令和</a:t>
            </a:r>
            <a:endParaRPr kumimoji="1"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1164697" y="4363081"/>
            <a:ext cx="534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68202" y="4002251"/>
            <a:ext cx="596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+mn-ea"/>
              </a:rPr>
              <a:t>有 ・ </a:t>
            </a:r>
            <a:r>
              <a:rPr lang="ja-JP" altLang="en-US" sz="1000" dirty="0" smtClean="0">
                <a:latin typeface="+mn-ea"/>
              </a:rPr>
              <a:t>無</a:t>
            </a:r>
            <a:endParaRPr kumimoji="1" lang="ja-JP" altLang="en-US" sz="1000" dirty="0"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第一号の二様式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（第一条の三、附則第六項関係）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117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408663"/>
              </p:ext>
            </p:extLst>
          </p:nvPr>
        </p:nvGraphicFramePr>
        <p:xfrm>
          <a:off x="305272" y="2648241"/>
          <a:ext cx="6364088" cy="17286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１～４の有無について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500"/>
                        </a:lnSpc>
                      </a:pP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１．罰金以上の刑に処せられたことの有無。（有の場合、その罪、刑及び刑の確定年月日）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en-US" altLang="ja-JP" sz="1050" u="sng" baseline="0" dirty="0" smtClean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300"/>
                        </a:lnSpc>
                      </a:pP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２．看護師の業務に関し犯罪又は不正の行為を行ったことの有無。（有の場合、違反の事実及び年月日）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en-US" altLang="ja-JP" sz="1050" u="sng" baseline="0" dirty="0" smtClean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300"/>
                        </a:lnSpc>
                      </a:pP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３．出願後の本籍又は氏名の変更の有無。（有の場合、出願時の本籍又は氏名）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４．旧姓併記の希望の有無。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endParaRPr kumimoji="1" lang="en-US" altLang="ja-JP" sz="400" u="sng" dirty="0" smtClean="0">
                        <a:solidFill>
                          <a:schemeClr val="bg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60648" y="4376936"/>
            <a:ext cx="374441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</a:t>
            </a:r>
            <a:r>
              <a:rPr lang="ja-JP" altLang="en-US" sz="14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看護師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332656" y="272480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2780929" y="272480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65951" y="1424608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  <a:endParaRPr kumimoji="1" lang="en-US" altLang="ja-JP" sz="850" strike="noStrike" kern="0" spc="0" baseline="0" dirty="0" smtClean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/>
                      <a:r>
                        <a:rPr kumimoji="1" lang="ja-JP" altLang="en-US" sz="850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endParaRPr kumimoji="1" lang="ja-JP" altLang="en-US" sz="850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回看護師国家試験合格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365951" y="4926773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/>
          </p:nvPr>
        </p:nvGraphicFramePr>
        <p:xfrm>
          <a:off x="365951" y="5340271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0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541025"/>
              </p:ext>
            </p:extLst>
          </p:nvPr>
        </p:nvGraphicFramePr>
        <p:xfrm>
          <a:off x="365951" y="6040710"/>
          <a:ext cx="4176063" cy="12973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9157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622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0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133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5334567" y="6026801"/>
          <a:ext cx="1152064" cy="9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367056" y="7437328"/>
          <a:ext cx="360000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令和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32656" y="8027174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417374"/>
              </p:ext>
            </p:extLst>
          </p:nvPr>
        </p:nvGraphicFramePr>
        <p:xfrm>
          <a:off x="365951" y="8345403"/>
          <a:ext cx="6087384" cy="14321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876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373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096852" y="1424608"/>
            <a:ext cx="26642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看 護 師　 免 許 申 請 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632520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/>
          </p:nvPr>
        </p:nvGraphicFramePr>
        <p:xfrm>
          <a:off x="3487316" y="8540671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5313040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1556792" y="2143260"/>
          <a:ext cx="4932548" cy="21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7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05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旧規則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昭和</a:t>
                      </a:r>
                      <a:endParaRPr kumimoji="1" lang="en-US" altLang="ja-JP" sz="600" b="1" kern="0" spc="-1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  <a:endParaRPr kumimoji="1" lang="ja-JP" altLang="en-US" sz="600" b="1" kern="0" spc="-1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都道府県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都</a:t>
                      </a:r>
                      <a:r>
                        <a:rPr kumimoji="1" lang="ja-JP" altLang="en-US" sz="600" b="0" kern="0" spc="-100" baseline="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道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r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府 県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免状下付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番号</a:t>
                      </a: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表 23"/>
          <p:cNvGraphicFramePr>
            <a:graphicFrameLocks noGrp="1"/>
          </p:cNvGraphicFramePr>
          <p:nvPr>
            <p:extLst/>
          </p:nvPr>
        </p:nvGraphicFramePr>
        <p:xfrm>
          <a:off x="1556792" y="2393357"/>
          <a:ext cx="4932548" cy="21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2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98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05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米国民政府布令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免許交付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昭和</a:t>
                      </a:r>
                      <a:endParaRPr kumimoji="1" lang="en-US" altLang="ja-JP" sz="600" b="1" kern="0" spc="-1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kumimoji="1" lang="ja-JP" altLang="en-US" sz="600" b="1" kern="0" spc="-1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平成</a:t>
                      </a:r>
                      <a:endParaRPr kumimoji="1" lang="ja-JP" altLang="en-US" sz="600" b="1" kern="0" spc="-1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年月日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米国民政府布令</a:t>
                      </a:r>
                      <a:r>
                        <a:rPr kumimoji="1" lang="en-US" altLang="ja-JP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36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・</a:t>
                      </a:r>
                      <a:r>
                        <a:rPr kumimoji="1" lang="en-US" altLang="ja-JP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162</a:t>
                      </a:r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免許交付</a:t>
                      </a:r>
                      <a:endParaRPr kumimoji="1" lang="en-US" altLang="ja-JP" sz="600" b="0" kern="0" spc="-100" dirty="0" smtClean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番号</a:t>
                      </a:r>
                    </a:p>
                  </a:txBody>
                  <a:tcPr marT="18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600" b="0" kern="0" spc="-100" dirty="0" smtClean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第号</a:t>
                      </a:r>
                      <a:endParaRPr kumimoji="1" lang="ja-JP" altLang="en-US" sz="600" b="0" kern="0" spc="-1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左中かっこ 16"/>
          <p:cNvSpPr/>
          <p:nvPr/>
        </p:nvSpPr>
        <p:spPr>
          <a:xfrm>
            <a:off x="1547077" y="2131751"/>
            <a:ext cx="81723" cy="50405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05566" y="2166174"/>
            <a:ext cx="823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該当者のみ</a:t>
            </a:r>
            <a:endParaRPr kumimoji="1" lang="en-US" altLang="ja-JP" sz="800" dirty="0" smtClean="0"/>
          </a:p>
          <a:p>
            <a:r>
              <a:rPr lang="ja-JP" altLang="en-US" sz="800" dirty="0"/>
              <a:t>記入すること</a:t>
            </a:r>
            <a:endParaRPr kumimoji="1" lang="ja-JP" altLang="en-US" sz="8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第一号の三様式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（第一条の三、附則第六項関係）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7544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1624</Words>
  <Application>Microsoft Office PowerPoint</Application>
  <PresentationFormat>A4 210 x 297 mm</PresentationFormat>
  <Paragraphs>284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ゴシック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厚生労働省ネットワークシステム</dc:creator>
  <cp:lastModifiedBy>麻生 剛平(asou-kouhei)</cp:lastModifiedBy>
  <cp:revision>80</cp:revision>
  <cp:lastPrinted>2019-03-07T15:33:27Z</cp:lastPrinted>
  <dcterms:created xsi:type="dcterms:W3CDTF">2012-07-31T06:58:12Z</dcterms:created>
  <dcterms:modified xsi:type="dcterms:W3CDTF">2020-11-17T03:25:24Z</dcterms:modified>
</cp:coreProperties>
</file>