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7609A-9BA1-4DD9-AE1A-981BB683AB7E}" type="datetimeFigureOut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653E7-F4DD-4270-8076-0460E1D27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B8A19-9E4A-4BA2-96A0-86A77E0B64A3}" type="datetimeFigureOut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826F0-5808-4859-B096-462AB6E48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44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826F0-5808-4859-B096-462AB6E4802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15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7327-C1CF-4461-A9DD-B6C2F03D1AA8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84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6379-57F7-4D3E-8C4F-2EE9B1068E89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66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64B7D-A827-4A79-BF63-32A9BD90C981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C6E48-200B-43F5-BB4D-42AE15296E5A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04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3B3B-2D26-49BD-B19B-8730B3D9D85A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8DEF-F2DE-4488-802E-D0F015EF445A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92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766D-28B0-493D-8C07-E441FFC38CA1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48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35D7-37A6-4DEB-ABB0-CC03D7CC1AD0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8916-1B78-4727-AECE-307D324BF5B4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94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B14E-83DD-4C64-BB44-1EF985669CA6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1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3F3E2-0FA9-488F-B5AC-421C733F06BD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87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A4E5-C1F3-4356-9364-DD5C033D49A0}" type="datetime1">
              <a:rPr kumimoji="1" lang="ja-JP" altLang="en-US" smtClean="0"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8856-4BFA-44D3-AC0A-7F57CAF8D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93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641306" y="1556792"/>
            <a:ext cx="63367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・指定難病追加の検討における今後の検討課題についての対</a:t>
            </a:r>
            <a:endParaRPr lang="en-US" altLang="ja-JP" dirty="0" smtClean="0"/>
          </a:p>
          <a:p>
            <a:r>
              <a:rPr lang="ja-JP" altLang="en-US" dirty="0"/>
              <a:t> </a:t>
            </a:r>
            <a:r>
              <a:rPr lang="ja-JP" altLang="en-US" dirty="0" smtClean="0"/>
              <a:t> 応案について議論　</a:t>
            </a:r>
            <a:endParaRPr lang="en-US" altLang="ja-JP" dirty="0" smtClean="0"/>
          </a:p>
          <a:p>
            <a:endParaRPr lang="en-US" altLang="ja-JP" sz="1600" dirty="0"/>
          </a:p>
          <a:p>
            <a:endParaRPr lang="en-US" altLang="ja-JP" dirty="0" smtClean="0"/>
          </a:p>
          <a:p>
            <a:r>
              <a:rPr lang="ja-JP" altLang="en-US" smtClean="0"/>
              <a:t>・「指定</a:t>
            </a:r>
            <a:r>
              <a:rPr lang="ja-JP" altLang="en-US" dirty="0" smtClean="0"/>
              <a:t>難病</a:t>
            </a:r>
            <a:r>
              <a:rPr lang="ja-JP" altLang="en-US" smtClean="0"/>
              <a:t>の</a:t>
            </a:r>
            <a:r>
              <a:rPr lang="ja-JP" altLang="en-US" smtClean="0"/>
              <a:t>要件」の</a:t>
            </a:r>
            <a:r>
              <a:rPr lang="ja-JP" altLang="en-US" dirty="0" smtClean="0"/>
              <a:t>修正案について議論・とりまとめ</a:t>
            </a:r>
            <a:endParaRPr lang="en-US" altLang="ja-JP" dirty="0" smtClean="0"/>
          </a:p>
          <a:p>
            <a:r>
              <a:rPr lang="en-US" altLang="ja-JP" dirty="0"/>
              <a:t> </a:t>
            </a:r>
            <a:endParaRPr lang="ja-JP" altLang="ja-JP" sz="1600" dirty="0"/>
          </a:p>
          <a:p>
            <a:endParaRPr lang="en-US" altLang="ja-JP" dirty="0" smtClean="0"/>
          </a:p>
          <a:p>
            <a:r>
              <a:rPr lang="ja-JP" altLang="en-US" dirty="0" smtClean="0"/>
              <a:t>・新規追加疾病募集（約１ヶ月間）</a:t>
            </a:r>
            <a:endParaRPr lang="en-US" altLang="ja-JP" dirty="0" smtClean="0"/>
          </a:p>
          <a:p>
            <a:endParaRPr lang="en-US" altLang="ja-JP" sz="1600" dirty="0"/>
          </a:p>
          <a:p>
            <a:endParaRPr lang="en-US" altLang="ja-JP" dirty="0" smtClean="0"/>
          </a:p>
          <a:p>
            <a:r>
              <a:rPr lang="ja-JP" altLang="en-US" dirty="0" smtClean="0"/>
              <a:t>・指定難病検討委員会における審議・検討</a:t>
            </a:r>
            <a:r>
              <a:rPr lang="ja-JP" altLang="en-US" dirty="0"/>
              <a:t>結果</a:t>
            </a:r>
            <a:r>
              <a:rPr lang="ja-JP" altLang="en-US" dirty="0" smtClean="0"/>
              <a:t>のとりまとめ</a:t>
            </a:r>
            <a:endParaRPr lang="ja-JP" altLang="en-US" dirty="0"/>
          </a:p>
          <a:p>
            <a:r>
              <a:rPr lang="ja-JP" altLang="en-US" dirty="0"/>
              <a:t> </a:t>
            </a:r>
            <a:endParaRPr lang="ja-JP" altLang="en-US" sz="1600" dirty="0"/>
          </a:p>
          <a:p>
            <a:endParaRPr lang="ja-JP" altLang="en-US" dirty="0"/>
          </a:p>
          <a:p>
            <a:r>
              <a:rPr lang="ja-JP" altLang="en-US" dirty="0" smtClean="0"/>
              <a:t>・疾病対策部会における審議・決定</a:t>
            </a:r>
            <a:r>
              <a:rPr lang="ja-JP" altLang="en-US" dirty="0"/>
              <a:t> </a:t>
            </a:r>
            <a:endParaRPr lang="en-US" altLang="ja-JP" dirty="0" smtClean="0"/>
          </a:p>
          <a:p>
            <a:endParaRPr lang="ja-JP" altLang="en-US" sz="1600" dirty="0"/>
          </a:p>
          <a:p>
            <a:endParaRPr lang="ja-JP" altLang="en-US" dirty="0"/>
          </a:p>
          <a:p>
            <a:r>
              <a:rPr lang="ja-JP" altLang="en-US" dirty="0" smtClean="0"/>
              <a:t>・指定難病に</a:t>
            </a:r>
            <a:r>
              <a:rPr lang="ja-JP" altLang="en-US" dirty="0"/>
              <a:t>係る改正告示の公布</a:t>
            </a:r>
          </a:p>
          <a:p>
            <a:endParaRPr lang="ja-JP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464" y="1556792"/>
            <a:ext cx="380920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第２５回指定難病検討委員会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（本日：平成３０年８月９日）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zh-TW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指定難病検討</a:t>
            </a:r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委員会</a:t>
            </a:r>
            <a:endParaRPr lang="en-US" altLang="zh-TW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（９－１０月頃）</a:t>
            </a:r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３０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秋頃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zh-TW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平成３１年度中目途</a:t>
            </a:r>
            <a:endParaRPr lang="zh-TW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27398" y="548680"/>
            <a:ext cx="9328113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今後の</a:t>
            </a:r>
            <a:r>
              <a:rPr lang="ja-JP" altLang="en-US" sz="2400" dirty="0" smtClean="0">
                <a:solidFill>
                  <a:schemeClr val="tx1"/>
                </a:solidFill>
              </a:rPr>
              <a:t>スケジュール（案）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5504337" y="2181973"/>
            <a:ext cx="477321" cy="423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11239" y="44624"/>
            <a:ext cx="2376265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smtClean="0"/>
              <a:t>資料２－２</a:t>
            </a:r>
            <a:endParaRPr lang="en-US" altLang="ja-JP" sz="2000" b="1" dirty="0"/>
          </a:p>
        </p:txBody>
      </p:sp>
      <p:sp>
        <p:nvSpPr>
          <p:cNvPr id="13" name="下矢印 12"/>
          <p:cNvSpPr/>
          <p:nvPr/>
        </p:nvSpPr>
        <p:spPr>
          <a:xfrm>
            <a:off x="5505750" y="2996952"/>
            <a:ext cx="477321" cy="423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5504337" y="3806175"/>
            <a:ext cx="477321" cy="423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5529715" y="4612973"/>
            <a:ext cx="477321" cy="423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5529715" y="5419771"/>
            <a:ext cx="477321" cy="423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7564</TotalTime>
  <Words>61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疾患選定の進め方について</dc:title>
  <dc:creator>厚生労働省ネットワークシステム</dc:creator>
  <cp:lastModifiedBy>不動寺 龍介(fudouji-ryuusuke)</cp:lastModifiedBy>
  <cp:revision>140</cp:revision>
  <cp:lastPrinted>2018-07-31T09:42:20Z</cp:lastPrinted>
  <dcterms:created xsi:type="dcterms:W3CDTF">2014-06-16T04:12:39Z</dcterms:created>
  <dcterms:modified xsi:type="dcterms:W3CDTF">2018-08-08T01:10:58Z</dcterms:modified>
</cp:coreProperties>
</file>