
<file path=[Content_Types].xml><?xml version="1.0" encoding="utf-8"?>
<Types xmlns="http://schemas.openxmlformats.org/package/2006/content-types">
  <Default ContentType="application/vnd.openxmlformats-officedocument.oleObject" Extension="bin"/>
  <Default ContentType="image/x-emf" Extension="emf"/>
  <Default ContentType="image/gif" Extension="gif"/>
  <Default ContentType="image/jpeg" Extension="jpeg"/>
  <Default ContentType="image/jpeg" Extension="jpg"/>
  <Default ContentType="image/png" Extension="png"/>
  <Default ContentType="application/vnd.openxmlformats-package.relationships+xml" Extension="rels"/>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ms-powerpoint.changesinfo+xml" PartName="/ppt/changesInfos/changesInfo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Layout+xml" PartName="/ppt/slideLayouts/slideLayout47.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50.xml"/>
  <Override ContentType="application/vnd.openxmlformats-officedocument.presentationml.slideLayout+xml" PartName="/ppt/slideLayouts/slideLayout51.xml"/>
  <Override ContentType="application/vnd.openxmlformats-officedocument.presentationml.slideLayout+xml" PartName="/ppt/slideLayouts/slideLayout52.xml"/>
  <Override ContentType="application/vnd.openxmlformats-officedocument.presentationml.slideLayout+xml" PartName="/ppt/slideLayouts/slideLayout53.xml"/>
  <Override ContentType="application/vnd.openxmlformats-officedocument.presentationml.slideLayout+xml" PartName="/ppt/slideLayouts/slideLayout54.xml"/>
  <Override ContentType="application/vnd.openxmlformats-officedocument.presentationml.slideLayout+xml" PartName="/ppt/slideLayouts/slideLayout55.xml"/>
  <Override ContentType="application/vnd.openxmlformats-officedocument.presentationml.slideLayout+xml" PartName="/ppt/slideLayouts/slideLayout56.xml"/>
  <Override ContentType="application/vnd.openxmlformats-officedocument.presentationml.slideLayout+xml" PartName="/ppt/slideLayouts/slideLayout57.xml"/>
  <Override ContentType="application/vnd.openxmlformats-officedocument.presentationml.slideLayout+xml" PartName="/ppt/slideLayouts/slideLayout58.xml"/>
  <Override ContentType="application/vnd.openxmlformats-officedocument.presentationml.slideLayout+xml" PartName="/ppt/slideLayouts/slideLayout59.xml"/>
  <Override ContentType="application/vnd.openxmlformats-officedocument.presentationml.slideLayout+xml" PartName="/ppt/slideLayouts/slideLayout60.xml"/>
  <Override ContentType="application/vnd.openxmlformats-officedocument.presentationml.slideLayout+xml" PartName="/ppt/slideLayouts/slideLayout61.xml"/>
  <Override ContentType="application/vnd.openxmlformats-officedocument.presentationml.slideLayout+xml" PartName="/ppt/slideLayouts/slideLayout62.xml"/>
  <Override ContentType="application/vnd.openxmlformats-officedocument.presentationml.slideLayout+xml" PartName="/ppt/slideLayouts/slideLayout63.xml"/>
  <Override ContentType="application/vnd.openxmlformats-officedocument.presentationml.slideLayout+xml" PartName="/ppt/slideLayouts/slideLayout64.xml"/>
  <Override ContentType="application/vnd.openxmlformats-officedocument.presentationml.slideLayout+xml" PartName="/ppt/slideLayouts/slideLayout65.xml"/>
  <Override ContentType="application/vnd.openxmlformats-officedocument.presentationml.slideLayout+xml" PartName="/ppt/slideLayouts/slideLayout66.xml"/>
  <Override ContentType="application/vnd.openxmlformats-officedocument.presentationml.slideLayout+xml" PartName="/ppt/slideLayouts/slideLayout67.xml"/>
  <Override ContentType="application/vnd.openxmlformats-officedocument.presentationml.slideLayout+xml" PartName="/ppt/slideLayouts/slideLayout68.xml"/>
  <Override ContentType="application/vnd.openxmlformats-officedocument.presentationml.slideLayout+xml" PartName="/ppt/slideLayouts/slideLayout69.xml"/>
  <Override ContentType="application/vnd.openxmlformats-officedocument.presentationml.slideLayout+xml" PartName="/ppt/slideLayouts/slideLayout70.xml"/>
  <Override ContentType="application/vnd.openxmlformats-officedocument.presentationml.slideLayout+xml" PartName="/ppt/slideLayouts/slideLayout71.xml"/>
  <Override ContentType="application/vnd.openxmlformats-officedocument.presentationml.slideLayout+xml" PartName="/ppt/slideLayouts/slideLayout72.xml"/>
  <Override ContentType="application/vnd.openxmlformats-officedocument.presentationml.slideLayout+xml" PartName="/ppt/slideLayouts/slideLayout73.xml"/>
  <Override ContentType="application/vnd.openxmlformats-officedocument.presentationml.slideLayout+xml" PartName="/ppt/slideLayouts/slideLayout74.xml"/>
  <Override ContentType="application/vnd.openxmlformats-officedocument.presentationml.slideLayout+xml" PartName="/ppt/slideLayouts/slideLayout75.xml"/>
  <Override ContentType="application/vnd.openxmlformats-officedocument.presentationml.slideLayout+xml" PartName="/ppt/slideLayouts/slideLayout76.xml"/>
  <Override ContentType="application/vnd.openxmlformats-officedocument.presentationml.slideLayout+xml" PartName="/ppt/slideLayouts/slideLayout77.xml"/>
  <Override ContentType="application/vnd.openxmlformats-officedocument.presentationml.slideLayout+xml" PartName="/ppt/slideLayouts/slideLayout78.xml"/>
  <Override ContentType="application/vnd.openxmlformats-officedocument.presentationml.slideLayout+xml" PartName="/ppt/slideLayouts/slideLayout79.xml"/>
  <Override ContentType="application/vnd.openxmlformats-officedocument.presentationml.slideLayout+xml" PartName="/ppt/slideLayouts/slideLayout80.xml"/>
  <Override ContentType="application/vnd.openxmlformats-officedocument.presentationml.slideLayout+xml" PartName="/ppt/slideLayouts/slideLayout81.xml"/>
  <Override ContentType="application/vnd.openxmlformats-officedocument.presentationml.slideLayout+xml" PartName="/ppt/slideLayouts/slideLayout82.xml"/>
  <Override ContentType="application/vnd.openxmlformats-officedocument.presentationml.slideLayout+xml" PartName="/ppt/slideLayouts/slideLayout83.xml"/>
  <Override ContentType="application/vnd.openxmlformats-officedocument.presentationml.slideLayout+xml" PartName="/ppt/slideLayouts/slideLayout84.xml"/>
  <Override ContentType="application/vnd.openxmlformats-officedocument.presentationml.slideLayout+xml" PartName="/ppt/slideLayouts/slideLayout85.xml"/>
  <Override ContentType="application/vnd.openxmlformats-officedocument.presentationml.slideLayout+xml" PartName="/ppt/slideLayouts/slideLayout86.xml"/>
  <Override ContentType="application/vnd.openxmlformats-officedocument.presentationml.slideLayout+xml" PartName="/ppt/slideLayouts/slideLayout87.xml"/>
  <Override ContentType="application/vnd.openxmlformats-officedocument.presentationml.slideLayout+xml" PartName="/ppt/slideLayouts/slideLayout88.xml"/>
  <Override ContentType="application/vnd.openxmlformats-officedocument.presentationml.slideLayout+xml" PartName="/ppt/slideLayouts/slideLayout89.xml"/>
  <Override ContentType="application/vnd.openxmlformats-officedocument.presentationml.slideLayout+xml" PartName="/ppt/slideLayouts/slideLayout90.xml"/>
  <Override ContentType="application/vnd.openxmlformats-officedocument.presentationml.slideLayout+xml" PartName="/ppt/slideLayouts/slideLayout91.xml"/>
  <Override ContentType="application/vnd.openxmlformats-officedocument.presentationml.slideLayout+xml" PartName="/ppt/slideLayouts/slideLayout92.xml"/>
  <Override ContentType="application/vnd.openxmlformats-officedocument.presentationml.slideLayout+xml" PartName="/ppt/slideLayouts/slideLayout93.xml"/>
  <Override ContentType="application/vnd.openxmlformats-officedocument.presentationml.slideLayout+xml" PartName="/ppt/slideLayouts/slideLayout94.xml"/>
  <Override ContentType="application/vnd.openxmlformats-officedocument.presentationml.slideLayout+xml" PartName="/ppt/slideLayouts/slideLayout95.xml"/>
  <Override ContentType="application/vnd.openxmlformats-officedocument.presentationml.slideLayout+xml" PartName="/ppt/slideLayouts/slideLayout96.xml"/>
  <Override ContentType="application/vnd.openxmlformats-officedocument.presentationml.slideLayout+xml" PartName="/ppt/slideLayouts/slideLayout97.xml"/>
  <Override ContentType="application/vnd.openxmlformats-officedocument.presentationml.slideLayout+xml" PartName="/ppt/slideLayouts/slideLayout98.xml"/>
  <Override ContentType="application/vnd.openxmlformats-officedocument.presentationml.slideLayout+xml" PartName="/ppt/slideLayouts/slideLayout99.xml"/>
  <Override ContentType="application/vnd.openxmlformats-officedocument.presentationml.slideLayout+xml" PartName="/ppt/slideLayouts/slideLayout100.xml"/>
  <Override ContentType="application/vnd.openxmlformats-officedocument.presentationml.slideLayout+xml" PartName="/ppt/slideLayouts/slideLayout101.xml"/>
  <Override ContentType="application/vnd.openxmlformats-officedocument.presentationml.slideLayout+xml" PartName="/ppt/slideLayouts/slideLayout102.xml"/>
  <Override ContentType="application/vnd.openxmlformats-officedocument.presentationml.slideLayout+xml" PartName="/ppt/slideLayouts/slideLayout103.xml"/>
  <Override ContentType="application/vnd.openxmlformats-officedocument.presentationml.slideLayout+xml" PartName="/ppt/slideLayouts/slideLayout104.xml"/>
  <Override ContentType="application/vnd.openxmlformats-officedocument.presentationml.slideLayout+xml" PartName="/ppt/slideLayouts/slideLayout105.xml"/>
  <Override ContentType="application/vnd.openxmlformats-officedocument.presentationml.slideLayout+xml" PartName="/ppt/slideLayouts/slideLayout106.xml"/>
  <Override ContentType="application/vnd.openxmlformats-officedocument.presentationml.slideLayout+xml" PartName="/ppt/slideLayouts/slideLayout107.xml"/>
  <Override ContentType="application/vnd.openxmlformats-officedocument.presentationml.slideLayout+xml" PartName="/ppt/slideLayouts/slideLayout108.xml"/>
  <Override ContentType="application/vnd.openxmlformats-officedocument.presentationml.slideLayout+xml" PartName="/ppt/slideLayouts/slideLayout109.xml"/>
  <Override ContentType="application/vnd.openxmlformats-officedocument.presentationml.slideLayout+xml" PartName="/ppt/slideLayouts/slideLayout110.xml"/>
  <Override ContentType="application/vnd.openxmlformats-officedocument.presentationml.slideLayout+xml" PartName="/ppt/slideLayouts/slideLayout111.xml"/>
  <Override ContentType="application/vnd.openxmlformats-officedocument.presentationml.slideLayout+xml" PartName="/ppt/slideLayouts/slideLayout112.xml"/>
  <Override ContentType="application/vnd.openxmlformats-officedocument.presentationml.slideLayout+xml" PartName="/ppt/slideLayouts/slideLayout113.xml"/>
  <Override ContentType="application/vnd.openxmlformats-officedocument.presentationml.slideLayout+xml" PartName="/ppt/slideLayouts/slideLayout114.xml"/>
  <Override ContentType="application/vnd.openxmlformats-officedocument.presentationml.slideLayout+xml" PartName="/ppt/slideLayouts/slideLayout115.xml"/>
  <Override ContentType="application/vnd.openxmlformats-officedocument.presentationml.slideLayout+xml" PartName="/ppt/slideLayouts/slideLayout116.xml"/>
  <Override ContentType="application/vnd.openxmlformats-officedocument.presentationml.slideLayout+xml" PartName="/ppt/slideLayouts/slideLayout117.xml"/>
  <Override ContentType="application/vnd.openxmlformats-officedocument.presentationml.slideLayout+xml" PartName="/ppt/slideLayouts/slideLayout118.xml"/>
  <Override ContentType="application/vnd.openxmlformats-officedocument.presentationml.slideLayout+xml" PartName="/ppt/slideLayouts/slideLayout119.xml"/>
  <Override ContentType="application/vnd.openxmlformats-officedocument.presentationml.slideLayout+xml" PartName="/ppt/slideLayouts/slideLayout120.xml"/>
  <Override ContentType="application/vnd.openxmlformats-officedocument.presentationml.slideLayout+xml" PartName="/ppt/slideLayouts/slideLayout121.xml"/>
  <Override ContentType="application/vnd.openxmlformats-officedocument.presentationml.slideLayout+xml" PartName="/ppt/slideLayouts/slideLayout122.xml"/>
  <Override ContentType="application/vnd.openxmlformats-officedocument.presentationml.slideLayout+xml" PartName="/ppt/slideLayouts/slideLayout123.xml"/>
  <Override ContentType="application/vnd.openxmlformats-officedocument.presentationml.slideLayout+xml" PartName="/ppt/slideLayouts/slideLayout124.xml"/>
  <Override ContentType="application/vnd.openxmlformats-officedocument.presentationml.slideLayout+xml" PartName="/ppt/slideLayouts/slideLayout125.xml"/>
  <Override ContentType="application/vnd.openxmlformats-officedocument.presentationml.slideLayout+xml" PartName="/ppt/slideLayouts/slideLayout126.xml"/>
  <Override ContentType="application/vnd.openxmlformats-officedocument.presentationml.slideLayout+xml" PartName="/ppt/slideLayouts/slideLayout127.xml"/>
  <Override ContentType="application/vnd.openxmlformats-officedocument.presentationml.slideLayout+xml" PartName="/ppt/slideLayouts/slideLayout128.xml"/>
  <Override ContentType="application/vnd.openxmlformats-officedocument.presentationml.slideLayout+xml" PartName="/ppt/slideLayouts/slideLayout129.xml"/>
  <Override ContentType="application/vnd.openxmlformats-officedocument.presentationml.slideLayout+xml" PartName="/ppt/slideLayouts/slideLayout130.xml"/>
  <Override ContentType="application/vnd.openxmlformats-officedocument.presentationml.slideLayout+xml" PartName="/ppt/slideLayouts/slideLayout131.xml"/>
  <Override ContentType="application/vnd.openxmlformats-officedocument.presentationml.slideLayout+xml" PartName="/ppt/slideLayouts/slideLayout132.xml"/>
  <Override ContentType="application/vnd.openxmlformats-officedocument.presentationml.slideLayout+xml" PartName="/ppt/slideLayouts/slideLayout133.xml"/>
  <Override ContentType="application/vnd.openxmlformats-officedocument.presentationml.slideLayout+xml" PartName="/ppt/slideLayouts/slideLayout134.xml"/>
  <Override ContentType="application/vnd.openxmlformats-officedocument.presentationml.slideLayout+xml" PartName="/ppt/slideLayouts/slideLayout135.xml"/>
  <Override ContentType="application/vnd.openxmlformats-officedocument.presentationml.slideLayout+xml" PartName="/ppt/slideLayouts/slideLayout136.xml"/>
  <Override ContentType="application/vnd.openxmlformats-officedocument.presentationml.slideLayout+xml" PartName="/ppt/slideLayouts/slideLayout137.xml"/>
  <Override ContentType="application/vnd.openxmlformats-officedocument.presentationml.slideLayout+xml" PartName="/ppt/slideLayouts/slideLayout138.xml"/>
  <Override ContentType="application/vnd.openxmlformats-officedocument.presentationml.slideLayout+xml" PartName="/ppt/slideLayouts/slideLayout139.xml"/>
  <Override ContentType="application/vnd.openxmlformats-officedocument.presentationml.slideLayout+xml" PartName="/ppt/slideLayouts/slideLayout140.xml"/>
  <Override ContentType="application/vnd.openxmlformats-officedocument.presentationml.slideLayout+xml" PartName="/ppt/slideLayouts/slideLayout141.xml"/>
  <Override ContentType="application/vnd.openxmlformats-officedocument.presentationml.slideLayout+xml" PartName="/ppt/slideLayouts/slideLayout142.xml"/>
  <Override ContentType="application/vnd.openxmlformats-officedocument.presentationml.slideLayout+xml" PartName="/ppt/slideLayouts/slideLayout143.xml"/>
  <Override ContentType="application/vnd.openxmlformats-officedocument.presentationml.slideLayout+xml" PartName="/ppt/slideLayouts/slideLayout144.xml"/>
  <Override ContentType="application/vnd.openxmlformats-officedocument.presentationml.slideLayout+xml" PartName="/ppt/slideLayouts/slideLayout145.xml"/>
  <Override ContentType="application/vnd.openxmlformats-officedocument.presentationml.slideLayout+xml" PartName="/ppt/slideLayouts/slideLayout146.xml"/>
  <Override ContentType="application/vnd.openxmlformats-officedocument.presentationml.slideLayout+xml" PartName="/ppt/slideLayouts/slideLayout147.xml"/>
  <Override ContentType="application/vnd.openxmlformats-officedocument.presentationml.slideLayout+xml" PartName="/ppt/slideLayouts/slideLayout148.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Master+xml" PartName="/ppt/slideMasters/slideMaster6.xml"/>
  <Override ContentType="application/vnd.openxmlformats-officedocument.presentationml.slideMaster+xml" PartName="/ppt/slideMasters/slideMaster7.xml"/>
  <Override ContentType="application/vnd.openxmlformats-officedocument.presentationml.slideMaster+xml" PartName="/ppt/slideMasters/slideMaster8.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1.xml"/>
  <Override ContentType="application/vnd.openxmlformats-officedocument.presentationml.slideMaster+xml" PartName="/ppt/slideMasters/slideMaster12.xml"/>
  <Override ContentType="application/vnd.openxmlformats-officedocument.presentationml.slideMaster+xml" PartName="/ppt/slideMasters/slideMaster13.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6.xml"/>
  <Override ContentType="application/vnd.openxmlformats-officedocument.theme+xml" PartName="/ppt/theme/theme7.xml"/>
  <Override ContentType="application/vnd.openxmlformats-officedocument.theme+xml" PartName="/ppt/theme/theme8.xml"/>
  <Override ContentType="application/vnd.openxmlformats-officedocument.theme+xml" PartName="/ppt/theme/theme9.xml"/>
  <Override ContentType="application/vnd.openxmlformats-officedocument.theme+xml" PartName="/ppt/theme/theme10.xml"/>
  <Override ContentType="application/vnd.openxmlformats-officedocument.theme+xml" PartName="/ppt/theme/theme11.xml"/>
  <Override ContentType="application/vnd.openxmlformats-officedocument.theme+xml" PartName="/ppt/theme/theme12.xml"/>
  <Override ContentType="application/vnd.openxmlformats-officedocument.theme+xml" PartName="/ppt/theme/theme13.xml"/>
  <Override ContentType="application/vnd.openxmlformats-officedocument.theme+xml" PartName="/ppt/theme/theme14.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5" r:id="rId5"/>
    <p:sldMasterId id="2147483700" r:id="rId6"/>
    <p:sldMasterId id="2147483712" r:id="rId7"/>
    <p:sldMasterId id="2147483724" r:id="rId8"/>
    <p:sldMasterId id="2147483748" r:id="rId9"/>
    <p:sldMasterId id="2147483786" r:id="rId10"/>
    <p:sldMasterId id="2147483861" r:id="rId11"/>
    <p:sldMasterId id="2147483873" r:id="rId12"/>
    <p:sldMasterId id="2147483939" r:id="rId13"/>
    <p:sldMasterId id="2147483975" r:id="rId14"/>
    <p:sldMasterId id="2147483987" r:id="rId15"/>
    <p:sldMasterId id="2147483999" r:id="rId16"/>
  </p:sldMasterIdLst>
  <p:notesMasterIdLst>
    <p:notesMasterId r:id="rId42"/>
  </p:notesMasterIdLst>
  <p:sldIdLst>
    <p:sldId id="2147477455" r:id="rId17"/>
    <p:sldId id="2147477311" r:id="rId18"/>
    <p:sldId id="2147477310" r:id="rId19"/>
    <p:sldId id="2147477457" r:id="rId20"/>
    <p:sldId id="2147477388" r:id="rId21"/>
    <p:sldId id="257" r:id="rId22"/>
    <p:sldId id="2147477393" r:id="rId23"/>
    <p:sldId id="2147477133" r:id="rId24"/>
    <p:sldId id="2147477456" r:id="rId25"/>
    <p:sldId id="462" r:id="rId26"/>
    <p:sldId id="2147477382" r:id="rId27"/>
    <p:sldId id="2147477401" r:id="rId28"/>
    <p:sldId id="2147477413" r:id="rId29"/>
    <p:sldId id="2147473397" r:id="rId30"/>
    <p:sldId id="2147477141" r:id="rId31"/>
    <p:sldId id="2147473402" r:id="rId32"/>
    <p:sldId id="2147477301" r:id="rId33"/>
    <p:sldId id="2147477306" r:id="rId34"/>
    <p:sldId id="2147477380" r:id="rId35"/>
    <p:sldId id="2147477305" r:id="rId36"/>
    <p:sldId id="2147477288" r:id="rId37"/>
    <p:sldId id="2147477452" r:id="rId38"/>
    <p:sldId id="2147477146" r:id="rId39"/>
    <p:sldId id="2147477262" r:id="rId40"/>
    <p:sldId id="2147477392" r:id="rId41"/>
  </p:sldIdLst>
  <p:sldSz cx="9144000" cy="6858000" type="screen4x3"/>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C7B4B964-3E02-41A0-86BC-403A08BDD63C}">
          <p14:sldIdLst>
            <p14:sldId id="2147477455"/>
            <p14:sldId id="2147477311"/>
            <p14:sldId id="2147477310"/>
            <p14:sldId id="2147477457"/>
          </p14:sldIdLst>
        </p14:section>
        <p14:section name="導入" id="{C8B6B580-CB81-4561-B78B-8142C5405B5F}">
          <p14:sldIdLst>
            <p14:sldId id="2147477388"/>
            <p14:sldId id="257"/>
            <p14:sldId id="2147477393"/>
          </p14:sldIdLst>
        </p14:section>
        <p14:section name="演習１" id="{47F2082C-9256-47BA-82B4-B26677A896F5}">
          <p14:sldIdLst>
            <p14:sldId id="2147477133"/>
            <p14:sldId id="2147477456"/>
            <p14:sldId id="462"/>
            <p14:sldId id="2147477382"/>
          </p14:sldIdLst>
        </p14:section>
        <p14:section name="演習１結果共有" id="{4383F5E1-0A01-48B5-88EE-654A15BDC75B}">
          <p14:sldIdLst>
            <p14:sldId id="2147477401"/>
            <p14:sldId id="2147477413"/>
            <p14:sldId id="2147473397"/>
            <p14:sldId id="2147477141"/>
          </p14:sldIdLst>
        </p14:section>
        <p14:section name="演習２（講義）" id="{D0790BEF-577F-4DB6-ACF5-43ACD16B396C}">
          <p14:sldIdLst>
            <p14:sldId id="2147473402"/>
            <p14:sldId id="2147477301"/>
            <p14:sldId id="2147477306"/>
            <p14:sldId id="2147477380"/>
            <p14:sldId id="2147477305"/>
            <p14:sldId id="2147477288"/>
            <p14:sldId id="2147477452"/>
          </p14:sldIdLst>
        </p14:section>
        <p14:section name="まとめ" id="{2BE9E8C4-BB1D-4421-BA1A-E7AD7E435D39}">
          <p14:sldIdLst>
            <p14:sldId id="2147477146"/>
            <p14:sldId id="2147477262"/>
            <p14:sldId id="21474773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9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220A04-7BC5-4BFA-81FB-FD68945672E2}" v="3" dt="2026-02-20T07:58:47.274"/>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49" autoAdjust="0"/>
    <p:restoredTop sz="94660"/>
  </p:normalViewPr>
  <p:slideViewPr>
    <p:cSldViewPr snapToGrid="0">
      <p:cViewPr varScale="1">
        <p:scale>
          <a:sx n="114" d="100"/>
          <a:sy n="114" d="100"/>
        </p:scale>
        <p:origin x="1206" y="114"/>
      </p:cViewPr>
      <p:guideLst/>
    </p:cSldViewPr>
  </p:slideViewPr>
  <p:notesTextViewPr>
    <p:cViewPr>
      <p:scale>
        <a:sx n="1" d="1"/>
        <a:sy n="1" d="1"/>
      </p:scale>
      <p:origin x="0" y="0"/>
    </p:cViewPr>
  </p:notesTextViewPr>
  <p:sorterViewPr>
    <p:cViewPr varScale="1">
      <p:scale>
        <a:sx n="1" d="1"/>
        <a:sy n="1" d="1"/>
      </p:scale>
      <p:origin x="0" y="-1565"/>
    </p:cViewPr>
  </p:sorterViewPr>
  <p:gridSpacing cx="72008" cy="72008"/>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Masters/slideMaster7.xml" Type="http://schemas.openxmlformats.org/officeDocument/2006/relationships/slideMaster"/><Relationship Id="rId11" Target="slideMasters/slideMaster8.xml" Type="http://schemas.openxmlformats.org/officeDocument/2006/relationships/slideMaster"/><Relationship Id="rId12" Target="slideMasters/slideMaster9.xml" Type="http://schemas.openxmlformats.org/officeDocument/2006/relationships/slideMaster"/><Relationship Id="rId13" Target="slideMasters/slideMaster10.xml" Type="http://schemas.openxmlformats.org/officeDocument/2006/relationships/slideMaster"/><Relationship Id="rId14" Target="slideMasters/slideMaster11.xml" Type="http://schemas.openxmlformats.org/officeDocument/2006/relationships/slideMaster"/><Relationship Id="rId15" Target="slideMasters/slideMaster12.xml" Type="http://schemas.openxmlformats.org/officeDocument/2006/relationships/slideMaster"/><Relationship Id="rId16" Target="slideMasters/slideMaster13.xml" Type="http://schemas.openxmlformats.org/officeDocument/2006/relationships/slideMaster"/><Relationship Id="rId17" Target="slides/slide1.xml" Type="http://schemas.openxmlformats.org/officeDocument/2006/relationships/slide"/><Relationship Id="rId18" Target="slides/slide2.xml" Type="http://schemas.openxmlformats.org/officeDocument/2006/relationships/slide"/><Relationship Id="rId19" Target="slides/slide3.xml" Type="http://schemas.openxmlformats.org/officeDocument/2006/relationships/slide"/><Relationship Id="rId2" Target="../customXml/item2.xml" Type="http://schemas.openxmlformats.org/officeDocument/2006/relationships/customXml"/><Relationship Id="rId20" Target="slides/slide4.xml" Type="http://schemas.openxmlformats.org/officeDocument/2006/relationships/slide"/><Relationship Id="rId21" Target="slides/slide5.xml" Type="http://schemas.openxmlformats.org/officeDocument/2006/relationships/slide"/><Relationship Id="rId22" Target="slides/slide6.xml" Type="http://schemas.openxmlformats.org/officeDocument/2006/relationships/slide"/><Relationship Id="rId23" Target="slides/slide7.xml" Type="http://schemas.openxmlformats.org/officeDocument/2006/relationships/slide"/><Relationship Id="rId24" Target="slides/slide8.xml" Type="http://schemas.openxmlformats.org/officeDocument/2006/relationships/slide"/><Relationship Id="rId25" Target="slides/slide9.xml" Type="http://schemas.openxmlformats.org/officeDocument/2006/relationships/slide"/><Relationship Id="rId26" Target="slides/slide10.xml" Type="http://schemas.openxmlformats.org/officeDocument/2006/relationships/slide"/><Relationship Id="rId27" Target="slides/slide11.xml" Type="http://schemas.openxmlformats.org/officeDocument/2006/relationships/slide"/><Relationship Id="rId28" Target="slides/slide12.xml" Type="http://schemas.openxmlformats.org/officeDocument/2006/relationships/slide"/><Relationship Id="rId29" Target="slides/slide13.xml" Type="http://schemas.openxmlformats.org/officeDocument/2006/relationships/slide"/><Relationship Id="rId3" Target="../customXml/item3.xml" Type="http://schemas.openxmlformats.org/officeDocument/2006/relationships/customXml"/><Relationship Id="rId30" Target="slides/slide14.xml" Type="http://schemas.openxmlformats.org/officeDocument/2006/relationships/slide"/><Relationship Id="rId31" Target="slides/slide15.xml" Type="http://schemas.openxmlformats.org/officeDocument/2006/relationships/slide"/><Relationship Id="rId32" Target="slides/slide16.xml" Type="http://schemas.openxmlformats.org/officeDocument/2006/relationships/slide"/><Relationship Id="rId33" Target="slides/slide17.xml" Type="http://schemas.openxmlformats.org/officeDocument/2006/relationships/slide"/><Relationship Id="rId34" Target="slides/slide18.xml" Type="http://schemas.openxmlformats.org/officeDocument/2006/relationships/slide"/><Relationship Id="rId35" Target="slides/slide19.xml" Type="http://schemas.openxmlformats.org/officeDocument/2006/relationships/slide"/><Relationship Id="rId36" Target="slides/slide20.xml" Type="http://schemas.openxmlformats.org/officeDocument/2006/relationships/slide"/><Relationship Id="rId37" Target="slides/slide21.xml" Type="http://schemas.openxmlformats.org/officeDocument/2006/relationships/slide"/><Relationship Id="rId38" Target="slides/slide22.xml" Type="http://schemas.openxmlformats.org/officeDocument/2006/relationships/slide"/><Relationship Id="rId39" Target="slides/slide23.xml" Type="http://schemas.openxmlformats.org/officeDocument/2006/relationships/slide"/><Relationship Id="rId4" Target="slideMasters/slideMaster1.xml" Type="http://schemas.openxmlformats.org/officeDocument/2006/relationships/slideMaster"/><Relationship Id="rId40" Target="slides/slide24.xml" Type="http://schemas.openxmlformats.org/officeDocument/2006/relationships/slide"/><Relationship Id="rId41" Target="slides/slide25.xml" Type="http://schemas.openxmlformats.org/officeDocument/2006/relationships/slide"/><Relationship Id="rId42" Target="notesMasters/notesMaster1.xml" Type="http://schemas.openxmlformats.org/officeDocument/2006/relationships/notesMaster"/><Relationship Id="rId43" Target="presProps.xml" Type="http://schemas.openxmlformats.org/officeDocument/2006/relationships/presProps"/><Relationship Id="rId44" Target="viewProps.xml" Type="http://schemas.openxmlformats.org/officeDocument/2006/relationships/viewProps"/><Relationship Id="rId45" Target="theme/theme1.xml" Type="http://schemas.openxmlformats.org/officeDocument/2006/relationships/theme"/><Relationship Id="rId46" Target="tableStyles.xml" Type="http://schemas.openxmlformats.org/officeDocument/2006/relationships/tableStyles"/><Relationship Id="rId47" Target="changesInfos/changesInfo1.xml" Type="http://schemas.microsoft.com/office/2016/11/relationships/changesInfo"/><Relationship Id="rId48" Target="revisionInfo.xml" Type="http://schemas.microsoft.com/office/2015/10/relationships/revisionInfo"/><Relationship Id="rId5" Target="slideMasters/slideMaster2.xml" Type="http://schemas.openxmlformats.org/officeDocument/2006/relationships/slideMaster"/><Relationship Id="rId6" Target="slideMasters/slideMaster3.xml" Type="http://schemas.openxmlformats.org/officeDocument/2006/relationships/slideMaster"/><Relationship Id="rId7" Target="slideMasters/slideMaster4.xml" Type="http://schemas.openxmlformats.org/officeDocument/2006/relationships/slideMaster"/><Relationship Id="rId8" Target="slideMasters/slideMaster5.xml" Type="http://schemas.openxmlformats.org/officeDocument/2006/relationships/slideMaster"/><Relationship Id="rId9" Target="slideMasters/slideMaster6.xml" Type="http://schemas.openxmlformats.org/officeDocument/2006/relationships/slideMaster"/></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扇屋 りん(ogiya-rin.yn5)" userId="06a454ea-7efc-4cbd-9a76-64cf389fc73e" providerId="ADAL" clId="{5C220A04-7BC5-4BFA-81FB-FD68945672E2}"/>
    <pc:docChg chg="modSld">
      <pc:chgData name="扇屋 りん(ogiya-rin.yn5)" userId="06a454ea-7efc-4cbd-9a76-64cf389fc73e" providerId="ADAL" clId="{5C220A04-7BC5-4BFA-81FB-FD68945672E2}" dt="2026-02-20T07:58:47.274" v="7"/>
      <pc:docMkLst>
        <pc:docMk/>
      </pc:docMkLst>
      <pc:sldChg chg="addSp modSp mod">
        <pc:chgData name="扇屋 りん(ogiya-rin.yn5)" userId="06a454ea-7efc-4cbd-9a76-64cf389fc73e" providerId="ADAL" clId="{5C220A04-7BC5-4BFA-81FB-FD68945672E2}" dt="2026-02-20T07:58:47.274" v="7"/>
        <pc:sldMkLst>
          <pc:docMk/>
          <pc:sldMk cId="35299616" sldId="2147477455"/>
        </pc:sldMkLst>
        <pc:spChg chg="mod">
          <ac:chgData name="扇屋 りん(ogiya-rin.yn5)" userId="06a454ea-7efc-4cbd-9a76-64cf389fc73e" providerId="ADAL" clId="{5C220A04-7BC5-4BFA-81FB-FD68945672E2}" dt="2026-02-20T07:58:44.162" v="1" actId="1076"/>
          <ac:spMkLst>
            <pc:docMk/>
            <pc:sldMk cId="35299616" sldId="2147477455"/>
            <ac:spMk id="3" creationId="{05DB328A-0156-3913-55AC-66C28A054348}"/>
          </ac:spMkLst>
        </pc:spChg>
        <pc:spChg chg="add mod">
          <ac:chgData name="扇屋 りん(ogiya-rin.yn5)" userId="06a454ea-7efc-4cbd-9a76-64cf389fc73e" providerId="ADAL" clId="{5C220A04-7BC5-4BFA-81FB-FD68945672E2}" dt="2026-02-20T07:58:47.274" v="7"/>
          <ac:spMkLst>
            <pc:docMk/>
            <pc:sldMk cId="35299616" sldId="2147477455"/>
            <ac:spMk id="6" creationId="{B0431FAA-35D5-F043-5375-85812AAACEEB}"/>
          </ac:spMkLst>
        </pc:spChg>
      </pc:sldChg>
    </pc:docChg>
  </pc:docChgLst>
</pc:chgInfo>
</file>

<file path=ppt/notesMasters/_rels/notesMaster1.xml.rels><?xml version="1.0" encoding="UTF-8" standalone="yes"?><Relationships xmlns="http://schemas.openxmlformats.org/package/2006/relationships"><Relationship Id="rId1" Target="../theme/theme14.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7137" cy="512304"/>
          </a:xfrm>
          <a:prstGeom prst="rect">
            <a:avLst/>
          </a:prstGeom>
        </p:spPr>
        <p:txBody>
          <a:bodyPr vert="horz" lIns="94760" tIns="47380" rIns="94760" bIns="47380"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0507" y="0"/>
            <a:ext cx="3077137" cy="512304"/>
          </a:xfrm>
          <a:prstGeom prst="rect">
            <a:avLst/>
          </a:prstGeom>
        </p:spPr>
        <p:txBody>
          <a:bodyPr vert="horz" lIns="94760" tIns="47380" rIns="94760" bIns="47380" rtlCol="0"/>
          <a:lstStyle>
            <a:lvl1pPr algn="r">
              <a:defRPr sz="1200"/>
            </a:lvl1pPr>
          </a:lstStyle>
          <a:p>
            <a:fld id="{F794A109-DFB6-46DC-BD3A-43723DDC905C}" type="datetimeFigureOut">
              <a:rPr kumimoji="1" lang="ja-JP" altLang="en-US" smtClean="0"/>
              <a:t>2026/2/20</a:t>
            </a:fld>
            <a:endParaRPr kumimoji="1" lang="ja-JP" altLang="en-US"/>
          </a:p>
        </p:txBody>
      </p:sp>
      <p:sp>
        <p:nvSpPr>
          <p:cNvPr id="4" name="スライド イメージ プレースホルダー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4760" tIns="47380" rIns="94760" bIns="47380" rtlCol="0" anchor="ctr"/>
          <a:lstStyle/>
          <a:p>
            <a:endParaRPr lang="ja-JP" altLang="en-US"/>
          </a:p>
        </p:txBody>
      </p:sp>
      <p:sp>
        <p:nvSpPr>
          <p:cNvPr id="5" name="ノート プレースホルダー 4"/>
          <p:cNvSpPr>
            <a:spLocks noGrp="1"/>
          </p:cNvSpPr>
          <p:nvPr>
            <p:ph type="body" sz="quarter" idx="3"/>
          </p:nvPr>
        </p:nvSpPr>
        <p:spPr>
          <a:xfrm>
            <a:off x="709600" y="4924989"/>
            <a:ext cx="5680103" cy="4029684"/>
          </a:xfrm>
          <a:prstGeom prst="rect">
            <a:avLst/>
          </a:prstGeom>
        </p:spPr>
        <p:txBody>
          <a:bodyPr vert="horz" lIns="94760" tIns="47380" rIns="94760" bIns="4738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2309"/>
            <a:ext cx="3077137" cy="512304"/>
          </a:xfrm>
          <a:prstGeom prst="rect">
            <a:avLst/>
          </a:prstGeom>
        </p:spPr>
        <p:txBody>
          <a:bodyPr vert="horz" lIns="94760" tIns="47380" rIns="94760" bIns="4738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0507" y="9722309"/>
            <a:ext cx="3077137" cy="512304"/>
          </a:xfrm>
          <a:prstGeom prst="rect">
            <a:avLst/>
          </a:prstGeom>
        </p:spPr>
        <p:txBody>
          <a:bodyPr vert="horz" lIns="94760" tIns="47380" rIns="94760" bIns="47380" rtlCol="0" anchor="b"/>
          <a:lstStyle>
            <a:lvl1pPr algn="r">
              <a:defRPr sz="1200"/>
            </a:lvl1pPr>
          </a:lstStyle>
          <a:p>
            <a:fld id="{5B38439C-3C4A-45D6-9CB2-9DB0CFD5E4D6}" type="slidenum">
              <a:rPr kumimoji="1" lang="ja-JP" altLang="en-US" smtClean="0"/>
              <a:t>‹#›</a:t>
            </a:fld>
            <a:endParaRPr kumimoji="1" lang="ja-JP" altLang="en-US"/>
          </a:p>
        </p:txBody>
      </p:sp>
    </p:spTree>
    <p:extLst>
      <p:ext uri="{BB962C8B-B14F-4D97-AF65-F5344CB8AC3E}">
        <p14:creationId xmlns:p14="http://schemas.microsoft.com/office/powerpoint/2010/main" val="235978750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b="1" dirty="0"/>
              <a:t>この画面で局長の挨拶</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8439C-3C4A-45D6-9CB2-9DB0CFD5E4D6}"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03421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B38439C-3C4A-45D6-9CB2-9DB0CFD5E4D6}" type="slidenum">
              <a:rPr kumimoji="1" lang="ja-JP" altLang="en-US" smtClean="0"/>
              <a:t>14</a:t>
            </a:fld>
            <a:endParaRPr kumimoji="1" lang="ja-JP" altLang="en-US"/>
          </a:p>
        </p:txBody>
      </p:sp>
    </p:spTree>
    <p:extLst>
      <p:ext uri="{BB962C8B-B14F-4D97-AF65-F5344CB8AC3E}">
        <p14:creationId xmlns:p14="http://schemas.microsoft.com/office/powerpoint/2010/main" val="1352256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4925" cy="3836988"/>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prstClr val="black"/>
                </a:solidFill>
                <a:latin typeface="ＭＳ Ｐゴシック" panose="020B0600070205080204" pitchFamily="50" charset="-128"/>
                <a:ea typeface="+mn-ea"/>
              </a:rPr>
              <a:t>オペレーションテンポの実例をお示しします。</a:t>
            </a:r>
            <a:endParaRPr lang="en-US" altLang="ja-JP" sz="1200" b="0" dirty="0">
              <a:solidFill>
                <a:prstClr val="black"/>
              </a:solidFill>
              <a:latin typeface="ＭＳ Ｐゴシック" panose="020B0600070205080204" pitchFamily="50" charset="-128"/>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prstClr val="black"/>
              </a:solidFill>
              <a:latin typeface="ＭＳ Ｐゴシック" panose="020B0600070205080204" pitchFamily="50" charset="-128"/>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b="0" dirty="0">
                <a:solidFill>
                  <a:prstClr val="black"/>
                </a:solidFill>
                <a:latin typeface="Arial" panose="020B0604020202020204"/>
                <a:ea typeface="+mn-ea"/>
              </a:rPr>
              <a:t>R6</a:t>
            </a:r>
            <a:r>
              <a:rPr kumimoji="0" lang="ja-JP" altLang="en-US" b="0" dirty="0">
                <a:solidFill>
                  <a:prstClr val="black"/>
                </a:solidFill>
                <a:latin typeface="Arial" panose="020B0604020202020204"/>
                <a:ea typeface="+mn-ea"/>
              </a:rPr>
              <a:t>能登半島地震地震における石川県さんの</a:t>
            </a:r>
            <a:r>
              <a:rPr lang="ja-JP" altLang="en-US" sz="1200" dirty="0">
                <a:solidFill>
                  <a:prstClr val="black"/>
                </a:solidFill>
                <a:latin typeface="ＭＳ Ｐゴシック" panose="020B0600070205080204" pitchFamily="50" charset="-128"/>
                <a:ea typeface="+mn-ea"/>
              </a:rPr>
              <a:t>良好事例</a:t>
            </a:r>
            <a:r>
              <a:rPr kumimoji="0" lang="ja-JP" altLang="en-US" b="0" dirty="0">
                <a:solidFill>
                  <a:prstClr val="black"/>
                </a:solidFill>
                <a:latin typeface="Arial" panose="020B0604020202020204"/>
                <a:ea typeface="+mn-ea"/>
              </a:rPr>
              <a:t>です。</a:t>
            </a:r>
            <a:endParaRPr kumimoji="0" lang="en-US" altLang="ja-JP" b="0" dirty="0">
              <a:solidFill>
                <a:prstClr val="black"/>
              </a:solidFill>
              <a:latin typeface="Arial" panose="020B0604020202020204"/>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200" b="0" dirty="0">
              <a:solidFill>
                <a:prstClr val="black"/>
              </a:solidFill>
              <a:latin typeface="Arial" panose="020B0604020202020204"/>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prstClr val="black"/>
                </a:solidFill>
                <a:latin typeface="ＭＳ Ｐゴシック" panose="020B0600070205080204" pitchFamily="50" charset="-128"/>
                <a:ea typeface="+mn-ea"/>
              </a:rPr>
              <a:t>当時、一日の活動が終了した夕刻に</a:t>
            </a:r>
            <a:r>
              <a:rPr lang="en-US" altLang="ja-JP" sz="1200" b="0" dirty="0">
                <a:solidFill>
                  <a:prstClr val="black"/>
                </a:solidFill>
                <a:latin typeface="ＭＳ Ｐゴシック" panose="020B0600070205080204" pitchFamily="50" charset="-128"/>
                <a:ea typeface="+mn-ea"/>
              </a:rPr>
              <a:t>DMAT</a:t>
            </a:r>
            <a:r>
              <a:rPr lang="ja-JP" altLang="en-US" sz="1200" b="0" dirty="0">
                <a:solidFill>
                  <a:prstClr val="black"/>
                </a:solidFill>
                <a:latin typeface="ＭＳ Ｐゴシック" panose="020B0600070205080204" pitchFamily="50" charset="-128"/>
                <a:ea typeface="+mn-ea"/>
              </a:rPr>
              <a:t>等が医療や福祉の、</a:t>
            </a:r>
            <a:r>
              <a:rPr lang="en-US" altLang="ja-JP" sz="1200" b="0" dirty="0">
                <a:solidFill>
                  <a:prstClr val="black"/>
                </a:solidFill>
                <a:latin typeface="ＭＳ Ｐゴシック" panose="020B0600070205080204" pitchFamily="50" charset="-128"/>
                <a:ea typeface="+mn-ea"/>
              </a:rPr>
              <a:t>DEHAT</a:t>
            </a:r>
            <a:r>
              <a:rPr lang="ja-JP" altLang="en-US" sz="1200" b="0" dirty="0">
                <a:solidFill>
                  <a:prstClr val="black"/>
                </a:solidFill>
                <a:latin typeface="ＭＳ Ｐゴシック" panose="020B0600070205080204" pitchFamily="50" charset="-128"/>
                <a:ea typeface="+mn-ea"/>
              </a:rPr>
              <a:t>等が保健に関する連絡会議を開催し、それぞれ地域からの情報をとりまとめ資料化されていました。それらの資料は翌日１２時開催の保健医療福祉調整本部会議に持ち寄られて統合され、その情報が本部長知事がいらっしゃる県災害対策本部に報告され、その後のメディア対応等に活用され広く県内外に周知されていました。</a:t>
            </a:r>
            <a:endParaRPr lang="en-US" altLang="ja-JP" sz="1200" b="0" dirty="0">
              <a:solidFill>
                <a:prstClr val="black"/>
              </a:solidFill>
              <a:latin typeface="ＭＳ Ｐゴシック" panose="020B0600070205080204" pitchFamily="50" charset="-128"/>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prstClr val="black"/>
              </a:solidFill>
              <a:latin typeface="ＭＳ Ｐゴシック" panose="020B0600070205080204" pitchFamily="50" charset="-128"/>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ＭＳ Ｐゴシック" panose="020B0600070205080204" pitchFamily="50" charset="-128"/>
                <a:ea typeface="+mn-ea"/>
              </a:rPr>
              <a:t>予め計画されていたスケジュールではなかったそうですが、実務を突き詰めた結果として、見事なオペレーションテンポが構築されていました。</a:t>
            </a:r>
            <a:endParaRPr lang="en-US" altLang="ja-JP" sz="1200" dirty="0">
              <a:solidFill>
                <a:prstClr val="black"/>
              </a:solidFill>
              <a:latin typeface="ＭＳ Ｐゴシック" panose="020B0600070205080204" pitchFamily="50" charset="-128"/>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ＭＳ Ｐゴシック" panose="020B0600070205080204" pitchFamily="50" charset="-128"/>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ＭＳ Ｐゴシック" panose="020B0600070205080204" pitchFamily="50" charset="-128"/>
                <a:ea typeface="+mn-ea"/>
              </a:rPr>
              <a:t>現在では、地域とも連動した情報サイクルの構築は本部運営の中心的技術とみなされています。</a:t>
            </a:r>
            <a:endParaRPr lang="en-US" altLang="ja-JP" sz="1200" b="0" dirty="0">
              <a:solidFill>
                <a:prstClr val="black"/>
              </a:solidFill>
              <a:latin typeface="ＭＳ Ｐゴシック" panose="020B0600070205080204" pitchFamily="50" charset="-128"/>
              <a:ea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D8D9D-EBE7-4F5E-B071-1B5A5C1B4F37}"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45116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9CEFE-558C-4A27-BA1C-38886570A00C}"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71453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概念・認識を揃える</a:t>
            </a:r>
            <a:endParaRPr kumimoji="1" lang="en-US" altLang="ja-JP" dirty="0"/>
          </a:p>
          <a:p>
            <a:r>
              <a:rPr kumimoji="1" lang="ja-JP" altLang="en-US" dirty="0"/>
              <a:t>それぞれの専門分野を知る</a:t>
            </a:r>
            <a:endParaRPr kumimoji="1" lang="en-US" altLang="ja-JP" dirty="0"/>
          </a:p>
          <a:p>
            <a:endParaRPr kumimoji="1" lang="en-US" altLang="ja-JP" dirty="0"/>
          </a:p>
          <a:p>
            <a:r>
              <a:rPr lang="ja-JP" altLang="en-US" dirty="0"/>
              <a:t>素材はまた別問題</a:t>
            </a:r>
            <a:endParaRPr lang="en-US" altLang="ja-JP" dirty="0"/>
          </a:p>
          <a:p>
            <a:pPr defTabSz="914326">
              <a:defRPr/>
            </a:pPr>
            <a:r>
              <a:rPr lang="ja-JP" altLang="en-US" dirty="0"/>
              <a:t>支援対象をどう協力して助けるかも別問題</a:t>
            </a:r>
            <a:endParaRPr lang="en-US" altLang="ja-JP" dirty="0"/>
          </a:p>
        </p:txBody>
      </p:sp>
      <p:sp>
        <p:nvSpPr>
          <p:cNvPr id="4" name="スライド番号プレースホルダー 3"/>
          <p:cNvSpPr>
            <a:spLocks noGrp="1"/>
          </p:cNvSpPr>
          <p:nvPr>
            <p:ph type="sldNum" sz="quarter" idx="5"/>
          </p:nvPr>
        </p:nvSpPr>
        <p:spPr/>
        <p:txBody>
          <a:bodyPr/>
          <a:lstStyle/>
          <a:p>
            <a:pPr defTabSz="457163">
              <a:defRPr/>
            </a:pPr>
            <a:fld id="{5B38439C-3C4A-45D6-9CB2-9DB0CFD5E4D6}" type="slidenum">
              <a:rPr kumimoji="1" lang="ja-JP" altLang="en-US">
                <a:solidFill>
                  <a:prstClr val="black"/>
                </a:solidFill>
                <a:latin typeface="游ゴシック" panose="020F0502020204030204"/>
                <a:ea typeface="游ゴシック" panose="020B0400000000000000" pitchFamily="50" charset="-128"/>
              </a:rPr>
              <a:pPr defTabSz="457163">
                <a:defRPr/>
              </a:pPr>
              <a:t>25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496934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受付中の画面</a:t>
            </a:r>
          </a:p>
        </p:txBody>
      </p:sp>
      <p:sp>
        <p:nvSpPr>
          <p:cNvPr id="4" name="スライド番号プレースホルダー 3"/>
          <p:cNvSpPr>
            <a:spLocks noGrp="1"/>
          </p:cNvSpPr>
          <p:nvPr>
            <p:ph type="sldNum" sz="quarter" idx="5"/>
          </p:nvPr>
        </p:nvSpPr>
        <p:spPr/>
        <p:txBody>
          <a:bodyPr/>
          <a:lstStyle/>
          <a:p>
            <a:fld id="{5B38439C-3C4A-45D6-9CB2-9DB0CFD5E4D6}" type="slidenum">
              <a:rPr kumimoji="1" lang="ja-JP" altLang="en-US" smtClean="0"/>
              <a:t>2</a:t>
            </a:fld>
            <a:endParaRPr kumimoji="1" lang="ja-JP" altLang="en-US"/>
          </a:p>
        </p:txBody>
      </p:sp>
    </p:spTree>
    <p:extLst>
      <p:ext uri="{BB962C8B-B14F-4D97-AF65-F5344CB8AC3E}">
        <p14:creationId xmlns:p14="http://schemas.microsoft.com/office/powerpoint/2010/main" val="3891922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7607">
              <a:defRPr/>
            </a:pPr>
            <a:r>
              <a:rPr lang="ja-JP" altLang="en-US" dirty="0">
                <a:solidFill>
                  <a:prstClr val="black"/>
                </a:solidFill>
                <a:latin typeface="AR P丸ゴシック体E" panose="020F0900000000000000" pitchFamily="50" charset="-128"/>
                <a:ea typeface="AR P丸ゴシック体E" panose="020F0900000000000000" pitchFamily="50" charset="-128"/>
              </a:rPr>
              <a:t>去年までの数字⇒今年の数字　１６＋６⇒２２</a:t>
            </a:r>
            <a:endParaRPr lang="en-US" altLang="ja-JP" dirty="0">
              <a:solidFill>
                <a:prstClr val="black"/>
              </a:solidFill>
              <a:latin typeface="AR P丸ゴシック体E" panose="020F0900000000000000" pitchFamily="50" charset="-128"/>
              <a:ea typeface="AR P丸ゴシック体E" panose="020F0900000000000000" pitchFamily="50" charset="-128"/>
            </a:endParaRPr>
          </a:p>
          <a:p>
            <a:pPr defTabSz="947607">
              <a:defRPr/>
            </a:pPr>
            <a:r>
              <a:rPr lang="ja-JP" altLang="en-US" dirty="0">
                <a:solidFill>
                  <a:prstClr val="black"/>
                </a:solidFill>
                <a:latin typeface="AR P丸ゴシック体E" panose="020F0900000000000000" pitchFamily="50" charset="-128"/>
                <a:ea typeface="AR P丸ゴシック体E" panose="020F0900000000000000" pitchFamily="50" charset="-128"/>
              </a:rPr>
              <a:t>別枠で名古屋市</a:t>
            </a:r>
          </a:p>
        </p:txBody>
      </p:sp>
      <p:sp>
        <p:nvSpPr>
          <p:cNvPr id="4" name="スライド番号プレースホルダー 3"/>
          <p:cNvSpPr>
            <a:spLocks noGrp="1"/>
          </p:cNvSpPr>
          <p:nvPr>
            <p:ph type="sldNum" sz="quarter" idx="5"/>
          </p:nvPr>
        </p:nvSpPr>
        <p:spPr/>
        <p:txBody>
          <a:bodyPr/>
          <a:lstStyle/>
          <a:p>
            <a:fld id="{5B38439C-3C4A-45D6-9CB2-9DB0CFD5E4D6}" type="slidenum">
              <a:rPr kumimoji="1" lang="ja-JP" altLang="en-US" smtClean="0"/>
              <a:t>3</a:t>
            </a:fld>
            <a:endParaRPr kumimoji="1" lang="ja-JP" altLang="en-US"/>
          </a:p>
        </p:txBody>
      </p:sp>
    </p:spTree>
    <p:extLst>
      <p:ext uri="{BB962C8B-B14F-4D97-AF65-F5344CB8AC3E}">
        <p14:creationId xmlns:p14="http://schemas.microsoft.com/office/powerpoint/2010/main" val="187921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医療１４、保健４、福祉２</a:t>
            </a:r>
          </a:p>
        </p:txBody>
      </p:sp>
      <p:sp>
        <p:nvSpPr>
          <p:cNvPr id="4" name="スライド番号プレースホルダー 3"/>
          <p:cNvSpPr>
            <a:spLocks noGrp="1"/>
          </p:cNvSpPr>
          <p:nvPr>
            <p:ph type="sldNum" sz="quarter" idx="5"/>
          </p:nvPr>
        </p:nvSpPr>
        <p:spPr/>
        <p:txBody>
          <a:bodyPr/>
          <a:lstStyle/>
          <a:p>
            <a:fld id="{5B38439C-3C4A-45D6-9CB2-9DB0CFD5E4D6}" type="slidenum">
              <a:rPr kumimoji="1" lang="ja-JP" altLang="en-US" smtClean="0"/>
              <a:t>5</a:t>
            </a:fld>
            <a:endParaRPr kumimoji="1" lang="ja-JP" altLang="en-US"/>
          </a:p>
        </p:txBody>
      </p:sp>
    </p:spTree>
    <p:extLst>
      <p:ext uri="{BB962C8B-B14F-4D97-AF65-F5344CB8AC3E}">
        <p14:creationId xmlns:p14="http://schemas.microsoft.com/office/powerpoint/2010/main" val="2438936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いつもの課との調整では無く、行政の班とのやりとり</a:t>
            </a:r>
            <a:endParaRPr kumimoji="1" lang="en-US" altLang="ja-JP" dirty="0"/>
          </a:p>
          <a:p>
            <a:endParaRPr kumimoji="1" lang="en-US" altLang="ja-JP" dirty="0"/>
          </a:p>
          <a:p>
            <a:r>
              <a:rPr kumimoji="1" lang="ja-JP" altLang="en-US" dirty="0"/>
              <a:t>７保健医療圏</a:t>
            </a:r>
            <a:endParaRPr kumimoji="1" lang="en-US" altLang="ja-JP" dirty="0"/>
          </a:p>
          <a:p>
            <a:r>
              <a:rPr kumimoji="1" lang="ja-JP" altLang="en-US" dirty="0"/>
              <a:t>１４市８町</a:t>
            </a:r>
          </a:p>
        </p:txBody>
      </p:sp>
      <p:sp>
        <p:nvSpPr>
          <p:cNvPr id="4" name="スライド番号プレースホルダー 3"/>
          <p:cNvSpPr>
            <a:spLocks noGrp="1"/>
          </p:cNvSpPr>
          <p:nvPr>
            <p:ph type="sldNum" sz="quarter" idx="5"/>
          </p:nvPr>
        </p:nvSpPr>
        <p:spPr/>
        <p:txBody>
          <a:bodyPr/>
          <a:lstStyle/>
          <a:p>
            <a:pPr defTabSz="457163">
              <a:defRPr/>
            </a:pPr>
            <a:fld id="{5B38439C-3C4A-45D6-9CB2-9DB0CFD5E4D6}" type="slidenum">
              <a:rPr kumimoji="1" lang="ja-JP" altLang="en-US">
                <a:solidFill>
                  <a:prstClr val="black"/>
                </a:solidFill>
                <a:latin typeface="游ゴシック" panose="020F0502020204030204"/>
                <a:ea typeface="游ゴシック" panose="020B0400000000000000" pitchFamily="50" charset="-128"/>
              </a:rPr>
              <a:pPr defTabSz="457163">
                <a:defRPr/>
              </a:pPr>
              <a:t>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844660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B38439C-3C4A-45D6-9CB2-9DB0CFD5E4D6}" type="slidenum">
              <a:rPr kumimoji="1" lang="ja-JP" altLang="en-US" smtClean="0"/>
              <a:t>9</a:t>
            </a:fld>
            <a:endParaRPr kumimoji="1" lang="ja-JP" altLang="en-US"/>
          </a:p>
        </p:txBody>
      </p:sp>
    </p:spTree>
    <p:extLst>
      <p:ext uri="{BB962C8B-B14F-4D97-AF65-F5344CB8AC3E}">
        <p14:creationId xmlns:p14="http://schemas.microsoft.com/office/powerpoint/2010/main" val="2811505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15314-6D57-4315-9CCE-03E7F239A05D}" type="slidenum">
              <a:rPr kumimoji="1" lang="en-US" altLang="ja-JP"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en-US" altLang="ja-JP" dirty="0">
              <a:ea typeface="ＭＳ Ｐ明朝" pitchFamily="18" charset="-128"/>
            </a:endParaRPr>
          </a:p>
          <a:p>
            <a:r>
              <a:rPr lang="ja-JP" altLang="en-US" dirty="0"/>
              <a:t>障害者の総数は９３６．６万人であり、人口の約７．４％に相当。</a:t>
            </a:r>
            <a:endParaRPr lang="en-US" altLang="ja-JP" dirty="0"/>
          </a:p>
          <a:p>
            <a:r>
              <a:rPr lang="ja-JP" altLang="en-US" dirty="0"/>
              <a:t>身体障害者は４３６．０万人、知的障害者は１０８．２万人、精神障害者は３９２．４万人。</a:t>
            </a:r>
            <a:endParaRPr lang="en-US" altLang="ja-JP" dirty="0"/>
          </a:p>
          <a:p>
            <a:endParaRPr lang="en-US" altLang="ja-JP" dirty="0"/>
          </a:p>
          <a:p>
            <a:endParaRPr lang="en-US" altLang="ja-JP" dirty="0"/>
          </a:p>
          <a:p>
            <a:r>
              <a:rPr lang="ja-JP" altLang="en-US" dirty="0"/>
              <a:t>病気やけが等で自覚症状のある者</a:t>
            </a:r>
            <a:r>
              <a:rPr lang="en-US" altLang="ja-JP" dirty="0"/>
              <a:t>〔</a:t>
            </a:r>
            <a:r>
              <a:rPr lang="ja-JP" altLang="en-US" dirty="0"/>
              <a:t>有訴者</a:t>
            </a:r>
            <a:r>
              <a:rPr lang="en-US" altLang="ja-JP" dirty="0"/>
              <a:t>〕</a:t>
            </a:r>
            <a:r>
              <a:rPr lang="ja-JP" altLang="en-US" dirty="0"/>
              <a:t>は人口千人当たり </a:t>
            </a:r>
            <a:r>
              <a:rPr lang="en-US" altLang="ja-JP" dirty="0"/>
              <a:t>302.5 30%</a:t>
            </a:r>
          </a:p>
          <a:p>
            <a:endParaRPr lang="en-US" altLang="ja-JP" dirty="0"/>
          </a:p>
          <a:p>
            <a:endParaRPr lang="ja-JP" altLang="en-US" dirty="0">
              <a:ea typeface="ＭＳ Ｐ明朝" pitchFamily="18" charset="-128"/>
            </a:endParaRPr>
          </a:p>
        </p:txBody>
      </p:sp>
    </p:spTree>
    <p:extLst>
      <p:ext uri="{BB962C8B-B14F-4D97-AF65-F5344CB8AC3E}">
        <p14:creationId xmlns:p14="http://schemas.microsoft.com/office/powerpoint/2010/main" val="1720836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pPr marR="0" lvl="0" algn="ctr" defTabSz="914400" eaLnBrk="1" fontAlgn="auto" latinLnBrk="0" hangingPunct="1">
              <a:lnSpc>
                <a:spcPct val="100000"/>
              </a:lnSpc>
              <a:spcBef>
                <a:spcPts val="0"/>
              </a:spcBef>
              <a:spcAft>
                <a:spcPts val="0"/>
              </a:spcAft>
              <a:buClrTx/>
              <a:buSzTx/>
              <a:tabLst/>
              <a:defRPr/>
            </a:pPr>
            <a:r>
              <a:rPr kumimoji="0" lang="ja-JP" altLang="en-US" sz="1200" b="0" i="0" u="none" strike="noStrike" kern="0" cap="none" spc="0" normalizeH="0" baseline="0" noProof="0" dirty="0">
                <a:ln>
                  <a:noFill/>
                </a:ln>
                <a:solidFill>
                  <a:srgbClr val="FFFF79"/>
                </a:solidFill>
                <a:effectLst/>
                <a:uLnTx/>
                <a:uFillTx/>
                <a:latin typeface="Calibri"/>
                <a:ea typeface="ＭＳ Ｐゴシック" panose="020B0600070205080204" pitchFamily="50" charset="-128"/>
                <a:cs typeface="+mn-cs"/>
              </a:rPr>
              <a:t>支援者が力を合わせてワンチームで本部機能を発揮する姿</a:t>
            </a:r>
            <a:endParaRPr kumimoji="0" lang="en-US" altLang="ja-JP" sz="1200" b="0" i="0" u="none" strike="noStrike" kern="0" cap="none" spc="0" normalizeH="0" baseline="0" noProof="0" dirty="0">
              <a:ln>
                <a:noFill/>
              </a:ln>
              <a:solidFill>
                <a:srgbClr val="FFFF79"/>
              </a:solidFill>
              <a:effectLst/>
              <a:uLnTx/>
              <a:uFillTx/>
              <a:latin typeface="Calibri"/>
              <a:ea typeface="ＭＳ Ｐゴシック" panose="020B0600070205080204" pitchFamily="50" charset="-128"/>
              <a:cs typeface="+mn-cs"/>
            </a:endParaRP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38439C-3C4A-45D6-9CB2-9DB0CFD5E4D6}"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1526282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8892E-D3CD-139B-6EA8-DA2DD6E1897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F1A31C9-0C87-0D62-FFA8-E47401AF1D2A}"/>
              </a:ext>
            </a:extLst>
          </p:cNvPr>
          <p:cNvSpPr>
            <a:spLocks noGrp="1" noRot="1" noChangeAspect="1"/>
          </p:cNvSpPr>
          <p:nvPr>
            <p:ph type="sldImg"/>
          </p:nvPr>
        </p:nvSpPr>
        <p:spPr>
          <a:xfrm>
            <a:off x="1371600" y="1143000"/>
            <a:ext cx="4114800" cy="3086100"/>
          </a:xfrm>
        </p:spPr>
      </p:sp>
      <p:sp>
        <p:nvSpPr>
          <p:cNvPr id="3" name="ノート プレースホルダー 2">
            <a:extLst>
              <a:ext uri="{FF2B5EF4-FFF2-40B4-BE49-F238E27FC236}">
                <a16:creationId xmlns:a16="http://schemas.microsoft.com/office/drawing/2014/main" id="{090282CB-B97A-E63D-ADC5-BDCBEDBD6AE5}"/>
              </a:ext>
            </a:extLst>
          </p:cNvPr>
          <p:cNvSpPr>
            <a:spLocks noGrp="1"/>
          </p:cNvSpPr>
          <p:nvPr>
            <p:ph type="body" idx="1"/>
          </p:nvPr>
        </p:nvSpPr>
        <p:spPr/>
        <p:txBody>
          <a:bodyPr/>
          <a:lstStyle/>
          <a:p>
            <a:r>
              <a:rPr kumimoji="1" lang="ja-JP" altLang="en-US" dirty="0"/>
              <a:t>華子さんと田治が貼付け作業</a:t>
            </a:r>
          </a:p>
        </p:txBody>
      </p:sp>
      <p:sp>
        <p:nvSpPr>
          <p:cNvPr id="4" name="スライド番号プレースホルダー 3">
            <a:extLst>
              <a:ext uri="{FF2B5EF4-FFF2-40B4-BE49-F238E27FC236}">
                <a16:creationId xmlns:a16="http://schemas.microsoft.com/office/drawing/2014/main" id="{17EEB9F0-F225-723D-B935-91CD8AD16BD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38439C-3C4A-45D6-9CB2-9DB0CFD5E4D6}"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1694466778"/>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0.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1.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2.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3.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4.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5.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6.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7.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8.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9.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0.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1.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2.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3.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4.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5.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6.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17.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18.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19.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20.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21.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22.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23.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24.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25.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26.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27.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28.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29.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30.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31.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32.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33.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34.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35.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36.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37.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38.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39.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40.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41.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42.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43.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44.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45.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46.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47.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48.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6.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7.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8.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9.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0.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1.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2.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3.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5.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6.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7.xml.rels><?xml version="1.0" encoding="UTF-8" standalone="yes"?><Relationships xmlns="http://schemas.openxmlformats.org/package/2006/relationships"><Relationship Id="rId1" Target="../slideMasters/slideMaster4.xml" Type="http://schemas.openxmlformats.org/officeDocument/2006/relationships/slideMaster"/><Relationship Id="rId2" Target="../media/image1.gif" Type="http://schemas.openxmlformats.org/officeDocument/2006/relationships/image"/></Relationships>
</file>

<file path=ppt/slideLayouts/_rels/slideLayout38.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9.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0.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1.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2.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3.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4.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5.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6.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7.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8.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9.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0.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1.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2.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3.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4.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5.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6.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7.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8.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9.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0.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1.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2.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3.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4.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5.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6.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7.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8.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9.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0.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1.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2.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3.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4.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5.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6.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7.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8.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9.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0.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1.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2.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3.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4.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5.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6.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7.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8.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9.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0.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1.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2.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3.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4.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5.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6.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7.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8.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9.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199E403-E950-4EF9-81C7-B04E506D3DD5}" type="datetimeFigureOut">
              <a:rPr kumimoji="1" lang="ja-JP" altLang="en-US" smtClean="0"/>
              <a:t>2026/2/20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B81EA51-1083-4630-8119-9150968EA418}" type="slidenum">
              <a:rPr kumimoji="1" lang="ja-JP" altLang="en-US" smtClean="0"/>
              <a:t>‹#›</a:t>
            </a:fld>
            <a:endParaRPr kumimoji="1" lang="ja-JP" altLang="en-US"/>
          </a:p>
        </p:txBody>
      </p:sp>
    </p:spTree>
    <p:extLst>
      <p:ext uri="{BB962C8B-B14F-4D97-AF65-F5344CB8AC3E}">
        <p14:creationId xmlns:p14="http://schemas.microsoft.com/office/powerpoint/2010/main" val="116936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199E403-E950-4EF9-81C7-B04E506D3DD5}" type="datetimeFigureOut">
              <a:rPr kumimoji="1" lang="ja-JP" altLang="en-US" smtClean="0"/>
              <a:t>2026/2/20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B81EA51-1083-4630-8119-9150968EA418}" type="slidenum">
              <a:rPr kumimoji="1" lang="ja-JP" altLang="en-US" smtClean="0"/>
              <a:t>‹#›</a:t>
            </a:fld>
            <a:endParaRPr kumimoji="1" lang="ja-JP" altLang="en-US"/>
          </a:p>
        </p:txBody>
      </p:sp>
    </p:spTree>
    <p:extLst>
      <p:ext uri="{BB962C8B-B14F-4D97-AF65-F5344CB8AC3E}">
        <p14:creationId xmlns:p14="http://schemas.microsoft.com/office/powerpoint/2010/main" val="10465014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82FB6BB-0925-4434-6C03-757264A08D72}"/>
              </a:ext>
            </a:extLst>
          </p:cNvPr>
          <p:cNvSpPr>
            <a:spLocks noGrp="1"/>
          </p:cNvSpPr>
          <p:nvPr>
            <p:ph type="dt" sz="half" idx="10"/>
          </p:nvPr>
        </p:nvSpPr>
        <p:spPr/>
        <p:txBody>
          <a:bodyPr/>
          <a:lstStyle/>
          <a:p>
            <a:fld id="{A1F62AAB-DE10-480B-A9C0-670AE5D172F2}" type="datetimeFigureOut">
              <a:rPr kumimoji="1" lang="ja-JP" altLang="en-US" smtClean="0"/>
              <a:t>2026/2/20</a:t>
            </a:fld>
            <a:endParaRPr kumimoji="1" lang="ja-JP" altLang="en-US"/>
          </a:p>
        </p:txBody>
      </p:sp>
      <p:sp>
        <p:nvSpPr>
          <p:cNvPr id="3" name="フッター プレースホルダー 2">
            <a:extLst>
              <a:ext uri="{FF2B5EF4-FFF2-40B4-BE49-F238E27FC236}">
                <a16:creationId xmlns:a16="http://schemas.microsoft.com/office/drawing/2014/main" id="{6C81A50D-87F6-DCBA-A7A3-9E892E456CD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6C4D035-6314-61D2-F238-468FD84C0E6B}"/>
              </a:ext>
            </a:extLst>
          </p:cNvPr>
          <p:cNvSpPr>
            <a:spLocks noGrp="1"/>
          </p:cNvSpPr>
          <p:nvPr>
            <p:ph type="sldNum" sz="quarter" idx="12"/>
          </p:nvPr>
        </p:nvSpPr>
        <p:spPr/>
        <p:txBody>
          <a:bodyPr/>
          <a:lstStyle/>
          <a:p>
            <a:fld id="{9E1857CD-A3EA-4967-B894-5396C8D7D485}" type="slidenum">
              <a:rPr kumimoji="1" lang="ja-JP" altLang="en-US" smtClean="0"/>
              <a:t>‹#›</a:t>
            </a:fld>
            <a:endParaRPr kumimoji="1" lang="ja-JP" altLang="en-US"/>
          </a:p>
        </p:txBody>
      </p:sp>
    </p:spTree>
    <p:extLst>
      <p:ext uri="{BB962C8B-B14F-4D97-AF65-F5344CB8AC3E}">
        <p14:creationId xmlns:p14="http://schemas.microsoft.com/office/powerpoint/2010/main" val="36996161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DD6463-3B98-8EBD-EB6D-B2E21B8D4373}"/>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0D471D0-2338-26E2-6D40-492488D5C64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A59E100-A144-1F5E-5B19-B08AA9C5BE1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7BE9308-FAF4-BF32-5661-1AB0C1061740}"/>
              </a:ext>
            </a:extLst>
          </p:cNvPr>
          <p:cNvSpPr>
            <a:spLocks noGrp="1"/>
          </p:cNvSpPr>
          <p:nvPr>
            <p:ph type="dt" sz="half" idx="10"/>
          </p:nvPr>
        </p:nvSpPr>
        <p:spPr/>
        <p:txBody>
          <a:bodyPr/>
          <a:lstStyle/>
          <a:p>
            <a:fld id="{A1F62AAB-DE10-480B-A9C0-670AE5D172F2}" type="datetimeFigureOut">
              <a:rPr kumimoji="1" lang="ja-JP" altLang="en-US" smtClean="0"/>
              <a:t>2026/2/20</a:t>
            </a:fld>
            <a:endParaRPr kumimoji="1" lang="ja-JP" altLang="en-US"/>
          </a:p>
        </p:txBody>
      </p:sp>
      <p:sp>
        <p:nvSpPr>
          <p:cNvPr id="6" name="フッター プレースホルダー 5">
            <a:extLst>
              <a:ext uri="{FF2B5EF4-FFF2-40B4-BE49-F238E27FC236}">
                <a16:creationId xmlns:a16="http://schemas.microsoft.com/office/drawing/2014/main" id="{5D749771-C19F-299D-A575-D1C6E78001D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4812F37-47AB-6C99-B010-C7CDB33C99C9}"/>
              </a:ext>
            </a:extLst>
          </p:cNvPr>
          <p:cNvSpPr>
            <a:spLocks noGrp="1"/>
          </p:cNvSpPr>
          <p:nvPr>
            <p:ph type="sldNum" sz="quarter" idx="12"/>
          </p:nvPr>
        </p:nvSpPr>
        <p:spPr/>
        <p:txBody>
          <a:bodyPr/>
          <a:lstStyle/>
          <a:p>
            <a:fld id="{9E1857CD-A3EA-4967-B894-5396C8D7D485}" type="slidenum">
              <a:rPr kumimoji="1" lang="ja-JP" altLang="en-US" smtClean="0"/>
              <a:t>‹#›</a:t>
            </a:fld>
            <a:endParaRPr kumimoji="1" lang="ja-JP" altLang="en-US"/>
          </a:p>
        </p:txBody>
      </p:sp>
    </p:spTree>
    <p:extLst>
      <p:ext uri="{BB962C8B-B14F-4D97-AF65-F5344CB8AC3E}">
        <p14:creationId xmlns:p14="http://schemas.microsoft.com/office/powerpoint/2010/main" val="7346536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6AB847-AD49-6DF6-E9C9-5C5AF2E9ED6C}"/>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A52CA64-A15B-FB0D-1104-C05CDB1A0EC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15691CFC-0812-076E-5ABB-E89800FD7C7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1DFF81C-ED70-9D1B-9E80-69CACEF76E92}"/>
              </a:ext>
            </a:extLst>
          </p:cNvPr>
          <p:cNvSpPr>
            <a:spLocks noGrp="1"/>
          </p:cNvSpPr>
          <p:nvPr>
            <p:ph type="dt" sz="half" idx="10"/>
          </p:nvPr>
        </p:nvSpPr>
        <p:spPr/>
        <p:txBody>
          <a:bodyPr/>
          <a:lstStyle/>
          <a:p>
            <a:fld id="{A1F62AAB-DE10-480B-A9C0-670AE5D172F2}" type="datetimeFigureOut">
              <a:rPr kumimoji="1" lang="ja-JP" altLang="en-US" smtClean="0"/>
              <a:t>2026/2/20</a:t>
            </a:fld>
            <a:endParaRPr kumimoji="1" lang="ja-JP" altLang="en-US"/>
          </a:p>
        </p:txBody>
      </p:sp>
      <p:sp>
        <p:nvSpPr>
          <p:cNvPr id="6" name="フッター プレースホルダー 5">
            <a:extLst>
              <a:ext uri="{FF2B5EF4-FFF2-40B4-BE49-F238E27FC236}">
                <a16:creationId xmlns:a16="http://schemas.microsoft.com/office/drawing/2014/main" id="{905244A7-51C3-C0C1-F594-DB8A79E9DD6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B1C8BF6-9223-6DCE-E5AE-9A359B2138D5}"/>
              </a:ext>
            </a:extLst>
          </p:cNvPr>
          <p:cNvSpPr>
            <a:spLocks noGrp="1"/>
          </p:cNvSpPr>
          <p:nvPr>
            <p:ph type="sldNum" sz="quarter" idx="12"/>
          </p:nvPr>
        </p:nvSpPr>
        <p:spPr/>
        <p:txBody>
          <a:bodyPr/>
          <a:lstStyle/>
          <a:p>
            <a:fld id="{9E1857CD-A3EA-4967-B894-5396C8D7D485}" type="slidenum">
              <a:rPr kumimoji="1" lang="ja-JP" altLang="en-US" smtClean="0"/>
              <a:t>‹#›</a:t>
            </a:fld>
            <a:endParaRPr kumimoji="1" lang="ja-JP" altLang="en-US"/>
          </a:p>
        </p:txBody>
      </p:sp>
    </p:spTree>
    <p:extLst>
      <p:ext uri="{BB962C8B-B14F-4D97-AF65-F5344CB8AC3E}">
        <p14:creationId xmlns:p14="http://schemas.microsoft.com/office/powerpoint/2010/main" val="14052846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CBF715-410B-73DD-208C-14DE3FEA2CD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8B61A89-67A4-B646-5328-D0A848CE89B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4C37DDE-26C5-0C29-C0F2-B479C943B4C6}"/>
              </a:ext>
            </a:extLst>
          </p:cNvPr>
          <p:cNvSpPr>
            <a:spLocks noGrp="1"/>
          </p:cNvSpPr>
          <p:nvPr>
            <p:ph type="dt" sz="half" idx="10"/>
          </p:nvPr>
        </p:nvSpPr>
        <p:spPr/>
        <p:txBody>
          <a:bodyPr/>
          <a:lstStyle/>
          <a:p>
            <a:fld id="{A1F62AAB-DE10-480B-A9C0-670AE5D172F2}" type="datetimeFigureOut">
              <a:rPr kumimoji="1" lang="ja-JP" altLang="en-US" smtClean="0"/>
              <a:t>2026/2/20</a:t>
            </a:fld>
            <a:endParaRPr kumimoji="1" lang="ja-JP" altLang="en-US"/>
          </a:p>
        </p:txBody>
      </p:sp>
      <p:sp>
        <p:nvSpPr>
          <p:cNvPr id="5" name="フッター プレースホルダー 4">
            <a:extLst>
              <a:ext uri="{FF2B5EF4-FFF2-40B4-BE49-F238E27FC236}">
                <a16:creationId xmlns:a16="http://schemas.microsoft.com/office/drawing/2014/main" id="{82D4F11C-F178-5E27-8503-0B9C51D2D42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9AA8647-0F70-0464-0141-894CA976ACBF}"/>
              </a:ext>
            </a:extLst>
          </p:cNvPr>
          <p:cNvSpPr>
            <a:spLocks noGrp="1"/>
          </p:cNvSpPr>
          <p:nvPr>
            <p:ph type="sldNum" sz="quarter" idx="12"/>
          </p:nvPr>
        </p:nvSpPr>
        <p:spPr/>
        <p:txBody>
          <a:bodyPr/>
          <a:lstStyle/>
          <a:p>
            <a:fld id="{9E1857CD-A3EA-4967-B894-5396C8D7D485}" type="slidenum">
              <a:rPr kumimoji="1" lang="ja-JP" altLang="en-US" smtClean="0"/>
              <a:t>‹#›</a:t>
            </a:fld>
            <a:endParaRPr kumimoji="1" lang="ja-JP" altLang="en-US"/>
          </a:p>
        </p:txBody>
      </p:sp>
    </p:spTree>
    <p:extLst>
      <p:ext uri="{BB962C8B-B14F-4D97-AF65-F5344CB8AC3E}">
        <p14:creationId xmlns:p14="http://schemas.microsoft.com/office/powerpoint/2010/main" val="35248896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1DD794B-6E22-4A02-518C-1513D419AF12}"/>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57139F3-E6B3-82E9-1EA3-0B235537CB9C}"/>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72F9353-654D-1A9D-66F0-4E47CBE04EC0}"/>
              </a:ext>
            </a:extLst>
          </p:cNvPr>
          <p:cNvSpPr>
            <a:spLocks noGrp="1"/>
          </p:cNvSpPr>
          <p:nvPr>
            <p:ph type="dt" sz="half" idx="10"/>
          </p:nvPr>
        </p:nvSpPr>
        <p:spPr/>
        <p:txBody>
          <a:bodyPr/>
          <a:lstStyle/>
          <a:p>
            <a:fld id="{A1F62AAB-DE10-480B-A9C0-670AE5D172F2}" type="datetimeFigureOut">
              <a:rPr kumimoji="1" lang="ja-JP" altLang="en-US" smtClean="0"/>
              <a:t>2026/2/20</a:t>
            </a:fld>
            <a:endParaRPr kumimoji="1" lang="ja-JP" altLang="en-US"/>
          </a:p>
        </p:txBody>
      </p:sp>
      <p:sp>
        <p:nvSpPr>
          <p:cNvPr id="5" name="フッター プレースホルダー 4">
            <a:extLst>
              <a:ext uri="{FF2B5EF4-FFF2-40B4-BE49-F238E27FC236}">
                <a16:creationId xmlns:a16="http://schemas.microsoft.com/office/drawing/2014/main" id="{34D00589-30E8-6A38-9B58-672660F100C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E69B3F6-64D7-4390-ECF0-8B45A654C2C5}"/>
              </a:ext>
            </a:extLst>
          </p:cNvPr>
          <p:cNvSpPr>
            <a:spLocks noGrp="1"/>
          </p:cNvSpPr>
          <p:nvPr>
            <p:ph type="sldNum" sz="quarter" idx="12"/>
          </p:nvPr>
        </p:nvSpPr>
        <p:spPr/>
        <p:txBody>
          <a:bodyPr/>
          <a:lstStyle/>
          <a:p>
            <a:fld id="{9E1857CD-A3EA-4967-B894-5396C8D7D485}" type="slidenum">
              <a:rPr kumimoji="1" lang="ja-JP" altLang="en-US" smtClean="0"/>
              <a:t>‹#›</a:t>
            </a:fld>
            <a:endParaRPr kumimoji="1" lang="ja-JP" altLang="en-US"/>
          </a:p>
        </p:txBody>
      </p:sp>
    </p:spTree>
    <p:extLst>
      <p:ext uri="{BB962C8B-B14F-4D97-AF65-F5344CB8AC3E}">
        <p14:creationId xmlns:p14="http://schemas.microsoft.com/office/powerpoint/2010/main" val="2130646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0EC61B4-372F-4DB0-9427-3DAA25463D1A}" type="datetimeFigureOut">
              <a:rPr kumimoji="1" lang="ja-JP" altLang="en-US" smtClean="0"/>
              <a:t>2026/2/20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BD657C-46C3-4DAD-99A2-DCDC1BA58666}" type="slidenum">
              <a:rPr kumimoji="1" lang="ja-JP" altLang="en-US" smtClean="0"/>
              <a:t>‹#›</a:t>
            </a:fld>
            <a:endParaRPr kumimoji="1" lang="ja-JP" altLang="en-US"/>
          </a:p>
        </p:txBody>
      </p:sp>
    </p:spTree>
    <p:extLst>
      <p:ext uri="{BB962C8B-B14F-4D97-AF65-F5344CB8AC3E}">
        <p14:creationId xmlns:p14="http://schemas.microsoft.com/office/powerpoint/2010/main" val="20183087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0EC61B4-372F-4DB0-9427-3DAA25463D1A}" type="datetimeFigureOut">
              <a:rPr kumimoji="1" lang="ja-JP" altLang="en-US" smtClean="0"/>
              <a:t>2026/2/20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BD657C-46C3-4DAD-99A2-DCDC1BA58666}" type="slidenum">
              <a:rPr kumimoji="1" lang="ja-JP" altLang="en-US" smtClean="0"/>
              <a:t>‹#›</a:t>
            </a:fld>
            <a:endParaRPr kumimoji="1" lang="ja-JP" altLang="en-US"/>
          </a:p>
        </p:txBody>
      </p:sp>
    </p:spTree>
    <p:extLst>
      <p:ext uri="{BB962C8B-B14F-4D97-AF65-F5344CB8AC3E}">
        <p14:creationId xmlns:p14="http://schemas.microsoft.com/office/powerpoint/2010/main" val="14999823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0EC61B4-372F-4DB0-9427-3DAA25463D1A}" type="datetimeFigureOut">
              <a:rPr kumimoji="1" lang="ja-JP" altLang="en-US" smtClean="0"/>
              <a:t>2026/2/20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BD657C-46C3-4DAD-99A2-DCDC1BA58666}" type="slidenum">
              <a:rPr kumimoji="1" lang="ja-JP" altLang="en-US" smtClean="0"/>
              <a:t>‹#›</a:t>
            </a:fld>
            <a:endParaRPr kumimoji="1" lang="ja-JP" altLang="en-US"/>
          </a:p>
        </p:txBody>
      </p:sp>
    </p:spTree>
    <p:extLst>
      <p:ext uri="{BB962C8B-B14F-4D97-AF65-F5344CB8AC3E}">
        <p14:creationId xmlns:p14="http://schemas.microsoft.com/office/powerpoint/2010/main" val="33781020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0EC61B4-372F-4DB0-9427-3DAA25463D1A}" type="datetimeFigureOut">
              <a:rPr kumimoji="1" lang="ja-JP" altLang="en-US" smtClean="0"/>
              <a:t>2026/2/20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EBD657C-46C3-4DAD-99A2-DCDC1BA58666}" type="slidenum">
              <a:rPr kumimoji="1" lang="ja-JP" altLang="en-US" smtClean="0"/>
              <a:t>‹#›</a:t>
            </a:fld>
            <a:endParaRPr kumimoji="1" lang="ja-JP" altLang="en-US"/>
          </a:p>
        </p:txBody>
      </p:sp>
    </p:spTree>
    <p:extLst>
      <p:ext uri="{BB962C8B-B14F-4D97-AF65-F5344CB8AC3E}">
        <p14:creationId xmlns:p14="http://schemas.microsoft.com/office/powerpoint/2010/main" val="28840386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0EC61B4-372F-4DB0-9427-3DAA25463D1A}" type="datetimeFigureOut">
              <a:rPr kumimoji="1" lang="ja-JP" altLang="en-US" smtClean="0"/>
              <a:t>2026/2/20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EBD657C-46C3-4DAD-99A2-DCDC1BA58666}" type="slidenum">
              <a:rPr kumimoji="1" lang="ja-JP" altLang="en-US" smtClean="0"/>
              <a:t>‹#›</a:t>
            </a:fld>
            <a:endParaRPr kumimoji="1" lang="ja-JP" altLang="en-US"/>
          </a:p>
        </p:txBody>
      </p:sp>
    </p:spTree>
    <p:extLst>
      <p:ext uri="{BB962C8B-B14F-4D97-AF65-F5344CB8AC3E}">
        <p14:creationId xmlns:p14="http://schemas.microsoft.com/office/powerpoint/2010/main" val="1685427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199E403-E950-4EF9-81C7-B04E506D3DD5}" type="datetimeFigureOut">
              <a:rPr kumimoji="1" lang="ja-JP" altLang="en-US" smtClean="0"/>
              <a:t>2026/2/20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B81EA51-1083-4630-8119-9150968EA418}" type="slidenum">
              <a:rPr kumimoji="1" lang="ja-JP" altLang="en-US" smtClean="0"/>
              <a:t>‹#›</a:t>
            </a:fld>
            <a:endParaRPr kumimoji="1" lang="ja-JP" altLang="en-US"/>
          </a:p>
        </p:txBody>
      </p:sp>
    </p:spTree>
    <p:extLst>
      <p:ext uri="{BB962C8B-B14F-4D97-AF65-F5344CB8AC3E}">
        <p14:creationId xmlns:p14="http://schemas.microsoft.com/office/powerpoint/2010/main" val="2409699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0EC61B4-372F-4DB0-9427-3DAA25463D1A}" type="datetimeFigureOut">
              <a:rPr kumimoji="1" lang="ja-JP" altLang="en-US" smtClean="0"/>
              <a:t>2026/2/20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EBD657C-46C3-4DAD-99A2-DCDC1BA58666}" type="slidenum">
              <a:rPr kumimoji="1" lang="ja-JP" altLang="en-US" smtClean="0"/>
              <a:t>‹#›</a:t>
            </a:fld>
            <a:endParaRPr kumimoji="1" lang="ja-JP" altLang="en-US"/>
          </a:p>
        </p:txBody>
      </p:sp>
    </p:spTree>
    <p:extLst>
      <p:ext uri="{BB962C8B-B14F-4D97-AF65-F5344CB8AC3E}">
        <p14:creationId xmlns:p14="http://schemas.microsoft.com/office/powerpoint/2010/main" val="40908898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EC61B4-372F-4DB0-9427-3DAA25463D1A}" type="datetimeFigureOut">
              <a:rPr kumimoji="1" lang="ja-JP" altLang="en-US" smtClean="0"/>
              <a:t>2026/2/20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EBD657C-46C3-4DAD-99A2-DCDC1BA58666}" type="slidenum">
              <a:rPr kumimoji="1" lang="ja-JP" altLang="en-US" smtClean="0"/>
              <a:t>‹#›</a:t>
            </a:fld>
            <a:endParaRPr kumimoji="1" lang="ja-JP" altLang="en-US"/>
          </a:p>
        </p:txBody>
      </p:sp>
    </p:spTree>
    <p:extLst>
      <p:ext uri="{BB962C8B-B14F-4D97-AF65-F5344CB8AC3E}">
        <p14:creationId xmlns:p14="http://schemas.microsoft.com/office/powerpoint/2010/main" val="9034012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0EC61B4-372F-4DB0-9427-3DAA25463D1A}" type="datetimeFigureOut">
              <a:rPr kumimoji="1" lang="ja-JP" altLang="en-US" smtClean="0"/>
              <a:t>2026/2/20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EBD657C-46C3-4DAD-99A2-DCDC1BA58666}" type="slidenum">
              <a:rPr kumimoji="1" lang="ja-JP" altLang="en-US" smtClean="0"/>
              <a:t>‹#›</a:t>
            </a:fld>
            <a:endParaRPr kumimoji="1" lang="ja-JP" altLang="en-US"/>
          </a:p>
        </p:txBody>
      </p:sp>
    </p:spTree>
    <p:extLst>
      <p:ext uri="{BB962C8B-B14F-4D97-AF65-F5344CB8AC3E}">
        <p14:creationId xmlns:p14="http://schemas.microsoft.com/office/powerpoint/2010/main" val="19868523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0EC61B4-372F-4DB0-9427-3DAA25463D1A}" type="datetimeFigureOut">
              <a:rPr kumimoji="1" lang="ja-JP" altLang="en-US" smtClean="0"/>
              <a:t>2026/2/20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EBD657C-46C3-4DAD-99A2-DCDC1BA58666}" type="slidenum">
              <a:rPr kumimoji="1" lang="ja-JP" altLang="en-US" smtClean="0"/>
              <a:t>‹#›</a:t>
            </a:fld>
            <a:endParaRPr kumimoji="1" lang="ja-JP" altLang="en-US"/>
          </a:p>
        </p:txBody>
      </p:sp>
    </p:spTree>
    <p:extLst>
      <p:ext uri="{BB962C8B-B14F-4D97-AF65-F5344CB8AC3E}">
        <p14:creationId xmlns:p14="http://schemas.microsoft.com/office/powerpoint/2010/main" val="6076451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0EC61B4-372F-4DB0-9427-3DAA25463D1A}" type="datetimeFigureOut">
              <a:rPr kumimoji="1" lang="ja-JP" altLang="en-US" smtClean="0"/>
              <a:t>2026/2/20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BD657C-46C3-4DAD-99A2-DCDC1BA58666}" type="slidenum">
              <a:rPr kumimoji="1" lang="ja-JP" altLang="en-US" smtClean="0"/>
              <a:t>‹#›</a:t>
            </a:fld>
            <a:endParaRPr kumimoji="1" lang="ja-JP" altLang="en-US"/>
          </a:p>
        </p:txBody>
      </p:sp>
    </p:spTree>
    <p:extLst>
      <p:ext uri="{BB962C8B-B14F-4D97-AF65-F5344CB8AC3E}">
        <p14:creationId xmlns:p14="http://schemas.microsoft.com/office/powerpoint/2010/main" val="36531899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0EC61B4-372F-4DB0-9427-3DAA25463D1A}" type="datetimeFigureOut">
              <a:rPr kumimoji="1" lang="ja-JP" altLang="en-US" smtClean="0"/>
              <a:t>2026/2/20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BD657C-46C3-4DAD-99A2-DCDC1BA58666}" type="slidenum">
              <a:rPr kumimoji="1" lang="ja-JP" altLang="en-US" smtClean="0"/>
              <a:t>‹#›</a:t>
            </a:fld>
            <a:endParaRPr kumimoji="1" lang="ja-JP" altLang="en-US"/>
          </a:p>
        </p:txBody>
      </p:sp>
    </p:spTree>
    <p:extLst>
      <p:ext uri="{BB962C8B-B14F-4D97-AF65-F5344CB8AC3E}">
        <p14:creationId xmlns:p14="http://schemas.microsoft.com/office/powerpoint/2010/main" val="4858662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B587D86-2FD8-4568-BE02-436104FEBA58}" type="datetimeFigureOut">
              <a:rPr kumimoji="1" lang="ja-JP" altLang="en-US" smtClean="0"/>
              <a:t>2026/2/20</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024D50AE-520C-40C0-B616-A9966A7F0E68}" type="slidenum">
              <a:rPr kumimoji="1" lang="ja-JP" altLang="en-US" smtClean="0"/>
              <a:t>‹#›</a:t>
            </a:fld>
            <a:endParaRPr kumimoji="1" lang="ja-JP" altLang="en-US" dirty="0"/>
          </a:p>
        </p:txBody>
      </p:sp>
    </p:spTree>
    <p:extLst>
      <p:ext uri="{BB962C8B-B14F-4D97-AF65-F5344CB8AC3E}">
        <p14:creationId xmlns:p14="http://schemas.microsoft.com/office/powerpoint/2010/main" val="36201693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B587D86-2FD8-4568-BE02-436104FEBA58}" type="datetimeFigureOut">
              <a:rPr kumimoji="1" lang="ja-JP" altLang="en-US" smtClean="0"/>
              <a:t>2026/2/20</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024D50AE-520C-40C0-B616-A9966A7F0E68}" type="slidenum">
              <a:rPr kumimoji="1" lang="ja-JP" altLang="en-US" smtClean="0"/>
              <a:t>‹#›</a:t>
            </a:fld>
            <a:endParaRPr kumimoji="1" lang="ja-JP" altLang="en-US" dirty="0"/>
          </a:p>
        </p:txBody>
      </p:sp>
    </p:spTree>
    <p:extLst>
      <p:ext uri="{BB962C8B-B14F-4D97-AF65-F5344CB8AC3E}">
        <p14:creationId xmlns:p14="http://schemas.microsoft.com/office/powerpoint/2010/main" val="29077713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B587D86-2FD8-4568-BE02-436104FEBA58}" type="datetimeFigureOut">
              <a:rPr kumimoji="1" lang="ja-JP" altLang="en-US" smtClean="0"/>
              <a:t>2026/2/20</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024D50AE-520C-40C0-B616-A9966A7F0E68}" type="slidenum">
              <a:rPr kumimoji="1" lang="ja-JP" altLang="en-US" smtClean="0"/>
              <a:t>‹#›</a:t>
            </a:fld>
            <a:endParaRPr kumimoji="1" lang="ja-JP" altLang="en-US" dirty="0"/>
          </a:p>
        </p:txBody>
      </p:sp>
    </p:spTree>
    <p:extLst>
      <p:ext uri="{BB962C8B-B14F-4D97-AF65-F5344CB8AC3E}">
        <p14:creationId xmlns:p14="http://schemas.microsoft.com/office/powerpoint/2010/main" val="1102096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B587D86-2FD8-4568-BE02-436104FEBA58}" type="datetimeFigureOut">
              <a:rPr kumimoji="1" lang="ja-JP" altLang="en-US" smtClean="0"/>
              <a:t>2026/2/20</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024D50AE-520C-40C0-B616-A9966A7F0E68}" type="slidenum">
              <a:rPr kumimoji="1" lang="ja-JP" altLang="en-US" smtClean="0"/>
              <a:t>‹#›</a:t>
            </a:fld>
            <a:endParaRPr kumimoji="1" lang="ja-JP" altLang="en-US" dirty="0"/>
          </a:p>
        </p:txBody>
      </p:sp>
    </p:spTree>
    <p:extLst>
      <p:ext uri="{BB962C8B-B14F-4D97-AF65-F5344CB8AC3E}">
        <p14:creationId xmlns:p14="http://schemas.microsoft.com/office/powerpoint/2010/main" val="527258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a:extLst>
              <a:ext uri="{FF2B5EF4-FFF2-40B4-BE49-F238E27FC236}">
                <a16:creationId xmlns:a16="http://schemas.microsoft.com/office/drawing/2014/main" id="{E40002B7-6793-7C49-5942-71B785BE075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396E900F-784B-0335-8540-74366A84CFC5}"/>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6" name="Rectangle 6">
            <a:extLst>
              <a:ext uri="{FF2B5EF4-FFF2-40B4-BE49-F238E27FC236}">
                <a16:creationId xmlns:a16="http://schemas.microsoft.com/office/drawing/2014/main" id="{EC8C06D5-104F-90E0-FA3F-A25E50F8631D}"/>
              </a:ext>
            </a:extLst>
          </p:cNvPr>
          <p:cNvSpPr>
            <a:spLocks noGrp="1" noChangeArrowheads="1"/>
          </p:cNvSpPr>
          <p:nvPr>
            <p:ph type="sldNum" sz="quarter" idx="12"/>
          </p:nvPr>
        </p:nvSpPr>
        <p:spPr>
          <a:ln/>
        </p:spPr>
        <p:txBody>
          <a:bodyPr/>
          <a:lstStyle>
            <a:lvl1pPr>
              <a:defRPr/>
            </a:lvl1pPr>
          </a:lstStyle>
          <a:p>
            <a:pPr>
              <a:defRPr/>
            </a:pPr>
            <a:fld id="{174F538D-EF21-9F49-8AF0-241F8A22B2AB}" type="slidenum">
              <a:rPr lang="en-US" altLang="ja-JP"/>
              <a:pPr>
                <a:defRPr/>
              </a:pPr>
              <a:t>‹#›</a:t>
            </a:fld>
            <a:endParaRPr lang="en-US" altLang="ja-JP"/>
          </a:p>
        </p:txBody>
      </p:sp>
    </p:spTree>
    <p:extLst>
      <p:ext uri="{BB962C8B-B14F-4D97-AF65-F5344CB8AC3E}">
        <p14:creationId xmlns:p14="http://schemas.microsoft.com/office/powerpoint/2010/main" val="40614859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B587D86-2FD8-4568-BE02-436104FEBA58}" type="datetimeFigureOut">
              <a:rPr kumimoji="1" lang="ja-JP" altLang="en-US" smtClean="0"/>
              <a:t>2026/2/20</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024D50AE-520C-40C0-B616-A9966A7F0E68}" type="slidenum">
              <a:rPr kumimoji="1" lang="ja-JP" altLang="en-US" smtClean="0"/>
              <a:t>‹#›</a:t>
            </a:fld>
            <a:endParaRPr kumimoji="1" lang="ja-JP" altLang="en-US" dirty="0"/>
          </a:p>
        </p:txBody>
      </p:sp>
    </p:spTree>
    <p:extLst>
      <p:ext uri="{BB962C8B-B14F-4D97-AF65-F5344CB8AC3E}">
        <p14:creationId xmlns:p14="http://schemas.microsoft.com/office/powerpoint/2010/main" val="31000460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B587D86-2FD8-4568-BE02-436104FEBA58}" type="datetimeFigureOut">
              <a:rPr kumimoji="1" lang="ja-JP" altLang="en-US" smtClean="0"/>
              <a:t>2026/2/20</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024D50AE-520C-40C0-B616-A9966A7F0E68}" type="slidenum">
              <a:rPr kumimoji="1" lang="ja-JP" altLang="en-US" smtClean="0"/>
              <a:t>‹#›</a:t>
            </a:fld>
            <a:endParaRPr kumimoji="1" lang="ja-JP" altLang="en-US" dirty="0"/>
          </a:p>
        </p:txBody>
      </p:sp>
    </p:spTree>
    <p:extLst>
      <p:ext uri="{BB962C8B-B14F-4D97-AF65-F5344CB8AC3E}">
        <p14:creationId xmlns:p14="http://schemas.microsoft.com/office/powerpoint/2010/main" val="3546177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87D86-2FD8-4568-BE02-436104FEBA58}" type="datetimeFigureOut">
              <a:rPr kumimoji="1" lang="ja-JP" altLang="en-US" smtClean="0"/>
              <a:t>2026/2/20</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024D50AE-520C-40C0-B616-A9966A7F0E68}" type="slidenum">
              <a:rPr kumimoji="1" lang="ja-JP" altLang="en-US" smtClean="0"/>
              <a:t>‹#›</a:t>
            </a:fld>
            <a:endParaRPr kumimoji="1" lang="ja-JP" altLang="en-US" dirty="0"/>
          </a:p>
        </p:txBody>
      </p:sp>
    </p:spTree>
    <p:extLst>
      <p:ext uri="{BB962C8B-B14F-4D97-AF65-F5344CB8AC3E}">
        <p14:creationId xmlns:p14="http://schemas.microsoft.com/office/powerpoint/2010/main" val="40349142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B587D86-2FD8-4568-BE02-436104FEBA58}" type="datetimeFigureOut">
              <a:rPr kumimoji="1" lang="ja-JP" altLang="en-US" smtClean="0"/>
              <a:t>2026/2/20</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024D50AE-520C-40C0-B616-A9966A7F0E68}" type="slidenum">
              <a:rPr kumimoji="1" lang="ja-JP" altLang="en-US" smtClean="0"/>
              <a:t>‹#›</a:t>
            </a:fld>
            <a:endParaRPr kumimoji="1" lang="ja-JP" altLang="en-US" dirty="0"/>
          </a:p>
        </p:txBody>
      </p:sp>
    </p:spTree>
    <p:extLst>
      <p:ext uri="{BB962C8B-B14F-4D97-AF65-F5344CB8AC3E}">
        <p14:creationId xmlns:p14="http://schemas.microsoft.com/office/powerpoint/2010/main" val="14616553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B587D86-2FD8-4568-BE02-436104FEBA58}" type="datetimeFigureOut">
              <a:rPr kumimoji="1" lang="ja-JP" altLang="en-US" smtClean="0"/>
              <a:t>2026/2/20</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024D50AE-520C-40C0-B616-A9966A7F0E68}" type="slidenum">
              <a:rPr kumimoji="1" lang="ja-JP" altLang="en-US" smtClean="0"/>
              <a:t>‹#›</a:t>
            </a:fld>
            <a:endParaRPr kumimoji="1" lang="ja-JP" altLang="en-US" dirty="0"/>
          </a:p>
        </p:txBody>
      </p:sp>
    </p:spTree>
    <p:extLst>
      <p:ext uri="{BB962C8B-B14F-4D97-AF65-F5344CB8AC3E}">
        <p14:creationId xmlns:p14="http://schemas.microsoft.com/office/powerpoint/2010/main" val="18850869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B587D86-2FD8-4568-BE02-436104FEBA58}" type="datetimeFigureOut">
              <a:rPr kumimoji="1" lang="ja-JP" altLang="en-US" smtClean="0"/>
              <a:t>2026/2/20</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024D50AE-520C-40C0-B616-A9966A7F0E68}" type="slidenum">
              <a:rPr kumimoji="1" lang="ja-JP" altLang="en-US" smtClean="0"/>
              <a:t>‹#›</a:t>
            </a:fld>
            <a:endParaRPr kumimoji="1" lang="ja-JP" altLang="en-US" dirty="0"/>
          </a:p>
        </p:txBody>
      </p:sp>
    </p:spTree>
    <p:extLst>
      <p:ext uri="{BB962C8B-B14F-4D97-AF65-F5344CB8AC3E}">
        <p14:creationId xmlns:p14="http://schemas.microsoft.com/office/powerpoint/2010/main" val="32100360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B587D86-2FD8-4568-BE02-436104FEBA58}" type="datetimeFigureOut">
              <a:rPr kumimoji="1" lang="ja-JP" altLang="en-US" smtClean="0"/>
              <a:t>2026/2/20</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024D50AE-520C-40C0-B616-A9966A7F0E68}" type="slidenum">
              <a:rPr kumimoji="1" lang="ja-JP" altLang="en-US" smtClean="0"/>
              <a:t>‹#›</a:t>
            </a:fld>
            <a:endParaRPr kumimoji="1" lang="ja-JP" altLang="en-US" dirty="0"/>
          </a:p>
        </p:txBody>
      </p:sp>
    </p:spTree>
    <p:extLst>
      <p:ext uri="{BB962C8B-B14F-4D97-AF65-F5344CB8AC3E}">
        <p14:creationId xmlns:p14="http://schemas.microsoft.com/office/powerpoint/2010/main" val="7258375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8FE2AB1-9212-4B58-94BF-336EAEE482DC}" type="datetime1">
              <a:rPr kumimoji="1" lang="ja-JP" altLang="en-US" smtClean="0"/>
              <a:t>2026/2/20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161B438-81BD-4A99-AD7A-17C3ACBDAE52}" type="slidenum">
              <a:rPr kumimoji="1" lang="ja-JP" altLang="en-US" smtClean="0"/>
              <a:pPr/>
              <a:t>‹#›</a:t>
            </a:fld>
            <a:endParaRPr kumimoji="1" lang="ja-JP" altLang="en-US"/>
          </a:p>
        </p:txBody>
      </p:sp>
    </p:spTree>
    <p:extLst>
      <p:ext uri="{BB962C8B-B14F-4D97-AF65-F5344CB8AC3E}">
        <p14:creationId xmlns:p14="http://schemas.microsoft.com/office/powerpoint/2010/main" val="10486699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D7D010D-3EA9-4EDC-931F-BF05E7D25396}" type="datetime1">
              <a:rPr kumimoji="1" lang="ja-JP" altLang="en-US" smtClean="0"/>
              <a:t>2026/2/20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161B438-81BD-4A99-AD7A-17C3ACBDAE52}" type="slidenum">
              <a:rPr kumimoji="1" lang="ja-JP" altLang="en-US" smtClean="0"/>
              <a:pPr/>
              <a:t>‹#›</a:t>
            </a:fld>
            <a:endParaRPr kumimoji="1" lang="ja-JP" altLang="en-US"/>
          </a:p>
        </p:txBody>
      </p:sp>
    </p:spTree>
    <p:extLst>
      <p:ext uri="{BB962C8B-B14F-4D97-AF65-F5344CB8AC3E}">
        <p14:creationId xmlns:p14="http://schemas.microsoft.com/office/powerpoint/2010/main" val="4516974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248DDF4-6A8A-42CC-BCC4-905905629D9F}" type="datetime1">
              <a:rPr kumimoji="1" lang="ja-JP" altLang="en-US" smtClean="0"/>
              <a:t>2026/2/20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161B438-81BD-4A99-AD7A-17C3ACBDAE52}" type="slidenum">
              <a:rPr kumimoji="1" lang="ja-JP" altLang="en-US" smtClean="0"/>
              <a:pPr/>
              <a:t>‹#›</a:t>
            </a:fld>
            <a:endParaRPr kumimoji="1" lang="ja-JP" altLang="en-US"/>
          </a:p>
        </p:txBody>
      </p:sp>
    </p:spTree>
    <p:extLst>
      <p:ext uri="{BB962C8B-B14F-4D97-AF65-F5344CB8AC3E}">
        <p14:creationId xmlns:p14="http://schemas.microsoft.com/office/powerpoint/2010/main" val="1523715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47BD45B0-6EB5-5196-6AEE-E8FE510D5EA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DCDF1241-41A7-CD32-9865-0AF9E4E3147B}"/>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6" name="Rectangle 6">
            <a:extLst>
              <a:ext uri="{FF2B5EF4-FFF2-40B4-BE49-F238E27FC236}">
                <a16:creationId xmlns:a16="http://schemas.microsoft.com/office/drawing/2014/main" id="{23CC4C63-041C-894B-35F1-B15F2424A6BF}"/>
              </a:ext>
            </a:extLst>
          </p:cNvPr>
          <p:cNvSpPr>
            <a:spLocks noGrp="1" noChangeArrowheads="1"/>
          </p:cNvSpPr>
          <p:nvPr>
            <p:ph type="sldNum" sz="quarter" idx="12"/>
          </p:nvPr>
        </p:nvSpPr>
        <p:spPr>
          <a:ln/>
        </p:spPr>
        <p:txBody>
          <a:bodyPr/>
          <a:lstStyle>
            <a:lvl1pPr>
              <a:defRPr/>
            </a:lvl1pPr>
          </a:lstStyle>
          <a:p>
            <a:pPr>
              <a:defRPr/>
            </a:pPr>
            <a:fld id="{48404CB2-6FA0-3341-AA71-13968F7D6180}" type="slidenum">
              <a:rPr lang="en-US" altLang="ja-JP"/>
              <a:pPr>
                <a:defRPr/>
              </a:pPr>
              <a:t>‹#›</a:t>
            </a:fld>
            <a:endParaRPr lang="en-US" altLang="ja-JP"/>
          </a:p>
        </p:txBody>
      </p:sp>
    </p:spTree>
    <p:extLst>
      <p:ext uri="{BB962C8B-B14F-4D97-AF65-F5344CB8AC3E}">
        <p14:creationId xmlns:p14="http://schemas.microsoft.com/office/powerpoint/2010/main" val="17183872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25E7859-A751-43D2-9326-C95E5C735465}" type="datetime1">
              <a:rPr kumimoji="1" lang="ja-JP" altLang="en-US" smtClean="0"/>
              <a:t>2026/2/20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161B438-81BD-4A99-AD7A-17C3ACBDAE52}" type="slidenum">
              <a:rPr kumimoji="1" lang="ja-JP" altLang="en-US" smtClean="0"/>
              <a:pPr/>
              <a:t>‹#›</a:t>
            </a:fld>
            <a:endParaRPr kumimoji="1" lang="ja-JP" altLang="en-US"/>
          </a:p>
        </p:txBody>
      </p:sp>
    </p:spTree>
    <p:extLst>
      <p:ext uri="{BB962C8B-B14F-4D97-AF65-F5344CB8AC3E}">
        <p14:creationId xmlns:p14="http://schemas.microsoft.com/office/powerpoint/2010/main" val="418966170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D076C15-B9F0-4504-85FC-B5F9B65B9E8D}" type="datetime1">
              <a:rPr kumimoji="1" lang="ja-JP" altLang="en-US" smtClean="0"/>
              <a:t>2026/2/20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161B438-81BD-4A99-AD7A-17C3ACBDAE52}" type="slidenum">
              <a:rPr kumimoji="1" lang="ja-JP" altLang="en-US" smtClean="0"/>
              <a:pPr/>
              <a:t>‹#›</a:t>
            </a:fld>
            <a:endParaRPr kumimoji="1" lang="ja-JP" altLang="en-US"/>
          </a:p>
        </p:txBody>
      </p:sp>
    </p:spTree>
    <p:extLst>
      <p:ext uri="{BB962C8B-B14F-4D97-AF65-F5344CB8AC3E}">
        <p14:creationId xmlns:p14="http://schemas.microsoft.com/office/powerpoint/2010/main" val="16819686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5800D62-23A9-4D7C-9D92-987D1B688C0D}" type="datetime1">
              <a:rPr kumimoji="1" lang="ja-JP" altLang="en-US" smtClean="0"/>
              <a:t>2026/2/20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161B438-81BD-4A99-AD7A-17C3ACBDAE52}" type="slidenum">
              <a:rPr kumimoji="1" lang="ja-JP" altLang="en-US" smtClean="0"/>
              <a:pPr/>
              <a:t>‹#›</a:t>
            </a:fld>
            <a:endParaRPr kumimoji="1" lang="ja-JP" altLang="en-US"/>
          </a:p>
        </p:txBody>
      </p:sp>
    </p:spTree>
    <p:extLst>
      <p:ext uri="{BB962C8B-B14F-4D97-AF65-F5344CB8AC3E}">
        <p14:creationId xmlns:p14="http://schemas.microsoft.com/office/powerpoint/2010/main" val="40938806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6946895-8860-484E-9CCF-C5538AEDAAFD}" type="datetime1">
              <a:rPr kumimoji="1" lang="ja-JP" altLang="en-US" smtClean="0"/>
              <a:t>2026/2/20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161B438-81BD-4A99-AD7A-17C3ACBDAE52}" type="slidenum">
              <a:rPr kumimoji="1" lang="ja-JP" altLang="en-US" smtClean="0"/>
              <a:pPr/>
              <a:t>‹#›</a:t>
            </a:fld>
            <a:endParaRPr kumimoji="1" lang="ja-JP" altLang="en-US"/>
          </a:p>
        </p:txBody>
      </p:sp>
    </p:spTree>
    <p:extLst>
      <p:ext uri="{BB962C8B-B14F-4D97-AF65-F5344CB8AC3E}">
        <p14:creationId xmlns:p14="http://schemas.microsoft.com/office/powerpoint/2010/main" val="13953274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B1E6954-9660-46E4-B31B-C0DDF93E1A70}" type="datetime1">
              <a:rPr kumimoji="1" lang="ja-JP" altLang="en-US" smtClean="0"/>
              <a:t>2026/2/20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161B438-81BD-4A99-AD7A-17C3ACBDAE52}" type="slidenum">
              <a:rPr kumimoji="1" lang="ja-JP" altLang="en-US" smtClean="0"/>
              <a:pPr/>
              <a:t>‹#›</a:t>
            </a:fld>
            <a:endParaRPr kumimoji="1" lang="ja-JP" altLang="en-US"/>
          </a:p>
        </p:txBody>
      </p:sp>
    </p:spTree>
    <p:extLst>
      <p:ext uri="{BB962C8B-B14F-4D97-AF65-F5344CB8AC3E}">
        <p14:creationId xmlns:p14="http://schemas.microsoft.com/office/powerpoint/2010/main" val="9198714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148BE95-EF05-4F84-A465-9BD655124C1F}" type="datetime1">
              <a:rPr kumimoji="1" lang="ja-JP" altLang="en-US" smtClean="0"/>
              <a:t>2026/2/20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161B438-81BD-4A99-AD7A-17C3ACBDAE52}" type="slidenum">
              <a:rPr kumimoji="1" lang="ja-JP" altLang="en-US" smtClean="0"/>
              <a:pPr/>
              <a:t>‹#›</a:t>
            </a:fld>
            <a:endParaRPr kumimoji="1" lang="ja-JP" altLang="en-US"/>
          </a:p>
        </p:txBody>
      </p:sp>
    </p:spTree>
    <p:extLst>
      <p:ext uri="{BB962C8B-B14F-4D97-AF65-F5344CB8AC3E}">
        <p14:creationId xmlns:p14="http://schemas.microsoft.com/office/powerpoint/2010/main" val="37663964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A15BFA7-58DA-464D-85AA-6CB442CE17D2}" type="datetime1">
              <a:rPr kumimoji="1" lang="ja-JP" altLang="en-US" smtClean="0"/>
              <a:t>2026/2/20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161B438-81BD-4A99-AD7A-17C3ACBDAE52}" type="slidenum">
              <a:rPr kumimoji="1" lang="ja-JP" altLang="en-US" smtClean="0"/>
              <a:pPr/>
              <a:t>‹#›</a:t>
            </a:fld>
            <a:endParaRPr kumimoji="1" lang="ja-JP" altLang="en-US"/>
          </a:p>
        </p:txBody>
      </p:sp>
    </p:spTree>
    <p:extLst>
      <p:ext uri="{BB962C8B-B14F-4D97-AF65-F5344CB8AC3E}">
        <p14:creationId xmlns:p14="http://schemas.microsoft.com/office/powerpoint/2010/main" val="18340282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F2FC5C1-61D9-48E4-BEC2-FCA275C7DAC7}" type="datetime1">
              <a:rPr kumimoji="1" lang="ja-JP" altLang="en-US" smtClean="0"/>
              <a:t>2026/2/20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161B438-81BD-4A99-AD7A-17C3ACBDAE52}" type="slidenum">
              <a:rPr kumimoji="1" lang="ja-JP" altLang="en-US" smtClean="0"/>
              <a:pPr/>
              <a:t>‹#›</a:t>
            </a:fld>
            <a:endParaRPr kumimoji="1" lang="ja-JP" altLang="en-US"/>
          </a:p>
        </p:txBody>
      </p:sp>
    </p:spTree>
    <p:extLst>
      <p:ext uri="{BB962C8B-B14F-4D97-AF65-F5344CB8AC3E}">
        <p14:creationId xmlns:p14="http://schemas.microsoft.com/office/powerpoint/2010/main" val="25444443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p>
            <a:fld id="{5CDDF516-AD64-4359-8794-069E92DABE80}" type="datetime1">
              <a:rPr lang="ja-JP" altLang="en-US" smtClean="0">
                <a:solidFill>
                  <a:prstClr val="black">
                    <a:tint val="75000"/>
                  </a:prstClr>
                </a:solidFill>
              </a:rPr>
              <a:t>2026/2/20</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02DC08C-571E-2E47-B001-DF8D3CDC85A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242829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p>
            <a:fld id="{8057A527-468E-4017-A0E7-A82E93233F85}" type="datetime1">
              <a:rPr lang="ja-JP" altLang="en-US" smtClean="0">
                <a:solidFill>
                  <a:prstClr val="black">
                    <a:tint val="75000"/>
                  </a:prstClr>
                </a:solidFill>
              </a:rPr>
              <a:t>2026/2/20</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02DC08C-571E-2E47-B001-DF8D3CDC85A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70033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E35D2F87-C811-D032-BCAD-D317ECAC046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CD74430F-EBC5-91C9-F2FD-CF028574CD1C}"/>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6" name="Rectangle 6">
            <a:extLst>
              <a:ext uri="{FF2B5EF4-FFF2-40B4-BE49-F238E27FC236}">
                <a16:creationId xmlns:a16="http://schemas.microsoft.com/office/drawing/2014/main" id="{2418F7CC-5C63-4068-683C-1ED46645211F}"/>
              </a:ext>
            </a:extLst>
          </p:cNvPr>
          <p:cNvSpPr>
            <a:spLocks noGrp="1" noChangeArrowheads="1"/>
          </p:cNvSpPr>
          <p:nvPr>
            <p:ph type="sldNum" sz="quarter" idx="12"/>
          </p:nvPr>
        </p:nvSpPr>
        <p:spPr>
          <a:ln/>
        </p:spPr>
        <p:txBody>
          <a:bodyPr/>
          <a:lstStyle>
            <a:lvl1pPr>
              <a:defRPr/>
            </a:lvl1pPr>
          </a:lstStyle>
          <a:p>
            <a:pPr>
              <a:defRPr/>
            </a:pPr>
            <a:fld id="{F15AFD36-9ABC-A141-A994-B38B1A187798}" type="slidenum">
              <a:rPr lang="en-US" altLang="ja-JP"/>
              <a:pPr>
                <a:defRPr/>
              </a:pPr>
              <a:t>‹#›</a:t>
            </a:fld>
            <a:endParaRPr lang="en-US" altLang="ja-JP"/>
          </a:p>
        </p:txBody>
      </p:sp>
    </p:spTree>
    <p:extLst>
      <p:ext uri="{BB962C8B-B14F-4D97-AF65-F5344CB8AC3E}">
        <p14:creationId xmlns:p14="http://schemas.microsoft.com/office/powerpoint/2010/main" val="7894330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3692"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1846">
                <a:solidFill>
                  <a:schemeClr val="tx1">
                    <a:tint val="75000"/>
                  </a:schemeClr>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p>
            <a:fld id="{CADA14C6-B4F5-4AFC-947F-11E1252AB251}" type="datetime1">
              <a:rPr lang="ja-JP" altLang="en-US" smtClean="0">
                <a:solidFill>
                  <a:prstClr val="black">
                    <a:tint val="75000"/>
                  </a:prstClr>
                </a:solidFill>
              </a:rPr>
              <a:t>2026/2/20</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02DC08C-571E-2E47-B001-DF8D3CDC85A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587577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2"/>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2"/>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p>
            <a:fld id="{A53B75DF-81C5-4B76-8B8F-CC01429E4AF2}" type="datetime1">
              <a:rPr lang="ja-JP" altLang="en-US" smtClean="0">
                <a:solidFill>
                  <a:prstClr val="black">
                    <a:tint val="75000"/>
                  </a:prstClr>
                </a:solidFill>
              </a:rPr>
              <a:t>2026/2/20</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A02DC08C-571E-2E47-B001-DF8D3CDC85A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339183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p>
            <a:fld id="{FA9F33C7-B1A7-44CE-BABC-361C9055501D}" type="datetime1">
              <a:rPr lang="ja-JP" altLang="en-US" smtClean="0">
                <a:solidFill>
                  <a:prstClr val="black">
                    <a:tint val="75000"/>
                  </a:prstClr>
                </a:solidFill>
              </a:rPr>
              <a:t>2026/2/20</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A02DC08C-571E-2E47-B001-DF8D3CDC85A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386519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p>
            <a:fld id="{4E5201CC-8940-461A-A5C8-795E30BD726F}" type="datetime1">
              <a:rPr lang="ja-JP" altLang="en-US" smtClean="0">
                <a:solidFill>
                  <a:prstClr val="black">
                    <a:tint val="75000"/>
                  </a:prstClr>
                </a:solidFill>
              </a:rPr>
              <a:t>2026/2/20</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A02DC08C-571E-2E47-B001-DF8D3CDC85A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8968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83F6518D-C412-41B4-9097-A172B8328BCB}" type="datetime1">
              <a:rPr lang="ja-JP" altLang="en-US" smtClean="0">
                <a:solidFill>
                  <a:prstClr val="black">
                    <a:tint val="75000"/>
                  </a:prstClr>
                </a:solidFill>
              </a:rPr>
              <a:t>2026/2/20</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A02DC08C-571E-2E47-B001-DF8D3CDC85A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331893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1846" b="1"/>
            </a:lvl1pPr>
          </a:lstStyle>
          <a:p>
            <a:r>
              <a:rPr lang="ja-JP" altLang="en-US"/>
              <a:t>マスタ タイトルの書式設定</a:t>
            </a:r>
          </a:p>
        </p:txBody>
      </p:sp>
      <p:sp>
        <p:nvSpPr>
          <p:cNvPr id="3" name="コンテンツ プレースホルダ 2"/>
          <p:cNvSpPr>
            <a:spLocks noGrp="1"/>
          </p:cNvSpPr>
          <p:nvPr>
            <p:ph idx="1"/>
          </p:nvPr>
        </p:nvSpPr>
        <p:spPr>
          <a:xfrm>
            <a:off x="3575051" y="273052"/>
            <a:ext cx="5111750"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p>
            <a:fld id="{2712924B-5E4B-48E3-A63E-E6BE866DBC1F}" type="datetime1">
              <a:rPr lang="ja-JP" altLang="en-US" smtClean="0">
                <a:solidFill>
                  <a:prstClr val="black">
                    <a:tint val="75000"/>
                  </a:prstClr>
                </a:solidFill>
              </a:rPr>
              <a:t>2026/2/20</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A02DC08C-571E-2E47-B001-DF8D3CDC85A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956225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1846"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p>
            <a:fld id="{F75C5C5B-CB1F-4C5C-B6A1-29FC8D374B8F}" type="datetime1">
              <a:rPr lang="ja-JP" altLang="en-US" smtClean="0">
                <a:solidFill>
                  <a:prstClr val="black">
                    <a:tint val="75000"/>
                  </a:prstClr>
                </a:solidFill>
              </a:rPr>
              <a:t>2026/2/20</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A02DC08C-571E-2E47-B001-DF8D3CDC85A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335328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p>
            <a:fld id="{23DD9232-B0B5-489E-A850-72E6D224AA51}" type="datetime1">
              <a:rPr lang="ja-JP" altLang="en-US" smtClean="0">
                <a:solidFill>
                  <a:prstClr val="black">
                    <a:tint val="75000"/>
                  </a:prstClr>
                </a:solidFill>
              </a:rPr>
              <a:t>2026/2/20</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02DC08C-571E-2E47-B001-DF8D3CDC85A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227716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40"/>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p>
            <a:fld id="{F1D40EBC-356B-45FA-BE3E-00E40F86CBEA}" type="datetime1">
              <a:rPr lang="ja-JP" altLang="en-US" smtClean="0">
                <a:solidFill>
                  <a:prstClr val="black">
                    <a:tint val="75000"/>
                  </a:prstClr>
                </a:solidFill>
              </a:rPr>
              <a:t>2026/2/20</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02DC08C-571E-2E47-B001-DF8D3CDC85A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6582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360298FE-ED79-D9A2-778C-E816AEE4F1B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FEE57EDD-6350-DB7A-655C-EAB150DB165B}"/>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7" name="Rectangle 6">
            <a:extLst>
              <a:ext uri="{FF2B5EF4-FFF2-40B4-BE49-F238E27FC236}">
                <a16:creationId xmlns:a16="http://schemas.microsoft.com/office/drawing/2014/main" id="{29C7E9BF-EA2C-3900-5033-13B77484E195}"/>
              </a:ext>
            </a:extLst>
          </p:cNvPr>
          <p:cNvSpPr>
            <a:spLocks noGrp="1" noChangeArrowheads="1"/>
          </p:cNvSpPr>
          <p:nvPr>
            <p:ph type="sldNum" sz="quarter" idx="12"/>
          </p:nvPr>
        </p:nvSpPr>
        <p:spPr>
          <a:ln/>
        </p:spPr>
        <p:txBody>
          <a:bodyPr/>
          <a:lstStyle>
            <a:lvl1pPr>
              <a:defRPr/>
            </a:lvl1pPr>
          </a:lstStyle>
          <a:p>
            <a:pPr>
              <a:defRPr/>
            </a:pPr>
            <a:fld id="{E89F6C60-4A73-0044-B88B-370C7230B1CF}" type="slidenum">
              <a:rPr lang="en-US" altLang="ja-JP"/>
              <a:pPr>
                <a:defRPr/>
              </a:pPr>
              <a:t>‹#›</a:t>
            </a:fld>
            <a:endParaRPr lang="en-US" altLang="ja-JP"/>
          </a:p>
        </p:txBody>
      </p:sp>
    </p:spTree>
    <p:extLst>
      <p:ext uri="{BB962C8B-B14F-4D97-AF65-F5344CB8AC3E}">
        <p14:creationId xmlns:p14="http://schemas.microsoft.com/office/powerpoint/2010/main" val="1398813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C46A3FEE-92FB-5F22-AF9F-087C6D7BDD6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F1B5692D-7B45-4249-9F3A-EF39C569D4AC}"/>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9" name="Rectangle 6">
            <a:extLst>
              <a:ext uri="{FF2B5EF4-FFF2-40B4-BE49-F238E27FC236}">
                <a16:creationId xmlns:a16="http://schemas.microsoft.com/office/drawing/2014/main" id="{1E715094-E61B-28E8-1E5E-606E04A82A8B}"/>
              </a:ext>
            </a:extLst>
          </p:cNvPr>
          <p:cNvSpPr>
            <a:spLocks noGrp="1" noChangeArrowheads="1"/>
          </p:cNvSpPr>
          <p:nvPr>
            <p:ph type="sldNum" sz="quarter" idx="12"/>
          </p:nvPr>
        </p:nvSpPr>
        <p:spPr>
          <a:ln/>
        </p:spPr>
        <p:txBody>
          <a:bodyPr/>
          <a:lstStyle>
            <a:lvl1pPr>
              <a:defRPr/>
            </a:lvl1pPr>
          </a:lstStyle>
          <a:p>
            <a:pPr>
              <a:defRPr/>
            </a:pPr>
            <a:fld id="{18779B76-257C-044B-8B1D-689FE6E066D0}" type="slidenum">
              <a:rPr lang="en-US" altLang="ja-JP"/>
              <a:pPr>
                <a:defRPr/>
              </a:pPr>
              <a:t>‹#›</a:t>
            </a:fld>
            <a:endParaRPr lang="en-US" altLang="ja-JP"/>
          </a:p>
        </p:txBody>
      </p:sp>
    </p:spTree>
    <p:extLst>
      <p:ext uri="{BB962C8B-B14F-4D97-AF65-F5344CB8AC3E}">
        <p14:creationId xmlns:p14="http://schemas.microsoft.com/office/powerpoint/2010/main" val="1295646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9B55A3AD-7EC2-18A1-CFF5-30851404202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70CE5C1D-349E-C1C8-AB30-8EF24E1BDEBE}"/>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5" name="Rectangle 6">
            <a:extLst>
              <a:ext uri="{FF2B5EF4-FFF2-40B4-BE49-F238E27FC236}">
                <a16:creationId xmlns:a16="http://schemas.microsoft.com/office/drawing/2014/main" id="{81C74EA5-3BED-6C6D-22A3-AAB7E907C6E3}"/>
              </a:ext>
            </a:extLst>
          </p:cNvPr>
          <p:cNvSpPr>
            <a:spLocks noGrp="1" noChangeArrowheads="1"/>
          </p:cNvSpPr>
          <p:nvPr>
            <p:ph type="sldNum" sz="quarter" idx="12"/>
          </p:nvPr>
        </p:nvSpPr>
        <p:spPr>
          <a:ln/>
        </p:spPr>
        <p:txBody>
          <a:bodyPr/>
          <a:lstStyle>
            <a:lvl1pPr>
              <a:defRPr/>
            </a:lvl1pPr>
          </a:lstStyle>
          <a:p>
            <a:pPr>
              <a:defRPr/>
            </a:pPr>
            <a:fld id="{43FA0E2C-CE16-C84E-BC9C-C0A75C860C7A}" type="slidenum">
              <a:rPr lang="en-US" altLang="ja-JP"/>
              <a:pPr>
                <a:defRPr/>
              </a:pPr>
              <a:t>‹#›</a:t>
            </a:fld>
            <a:endParaRPr lang="en-US" altLang="ja-JP"/>
          </a:p>
        </p:txBody>
      </p:sp>
    </p:spTree>
    <p:extLst>
      <p:ext uri="{BB962C8B-B14F-4D97-AF65-F5344CB8AC3E}">
        <p14:creationId xmlns:p14="http://schemas.microsoft.com/office/powerpoint/2010/main" val="3129266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415E656-4F83-06B0-18BA-B598E5D3D2E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CEC9BCA6-0817-21C4-910B-20E35B26E414}"/>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4" name="Rectangle 6">
            <a:extLst>
              <a:ext uri="{FF2B5EF4-FFF2-40B4-BE49-F238E27FC236}">
                <a16:creationId xmlns:a16="http://schemas.microsoft.com/office/drawing/2014/main" id="{C9FB1448-D8B0-DC18-60EC-A234F2C5DCFE}"/>
              </a:ext>
            </a:extLst>
          </p:cNvPr>
          <p:cNvSpPr>
            <a:spLocks noGrp="1" noChangeArrowheads="1"/>
          </p:cNvSpPr>
          <p:nvPr>
            <p:ph type="sldNum" sz="quarter" idx="12"/>
          </p:nvPr>
        </p:nvSpPr>
        <p:spPr>
          <a:ln/>
        </p:spPr>
        <p:txBody>
          <a:bodyPr/>
          <a:lstStyle>
            <a:lvl1pPr>
              <a:defRPr/>
            </a:lvl1pPr>
          </a:lstStyle>
          <a:p>
            <a:pPr>
              <a:defRPr/>
            </a:pPr>
            <a:fld id="{C6FFFDAB-2AD6-3F46-BE20-B264BDE68279}" type="slidenum">
              <a:rPr lang="en-US" altLang="ja-JP"/>
              <a:pPr>
                <a:defRPr/>
              </a:pPr>
              <a:t>‹#›</a:t>
            </a:fld>
            <a:endParaRPr lang="en-US" altLang="ja-JP"/>
          </a:p>
        </p:txBody>
      </p:sp>
    </p:spTree>
    <p:extLst>
      <p:ext uri="{BB962C8B-B14F-4D97-AF65-F5344CB8AC3E}">
        <p14:creationId xmlns:p14="http://schemas.microsoft.com/office/powerpoint/2010/main" val="2155681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3C6C9915-9C68-9F9A-A02B-F69AF5BD085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4449EB42-DC6A-197D-9A3F-9A77789FE8D7}"/>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7" name="Rectangle 6">
            <a:extLst>
              <a:ext uri="{FF2B5EF4-FFF2-40B4-BE49-F238E27FC236}">
                <a16:creationId xmlns:a16="http://schemas.microsoft.com/office/drawing/2014/main" id="{57BD61C9-4112-DDDB-188D-D88706966903}"/>
              </a:ext>
            </a:extLst>
          </p:cNvPr>
          <p:cNvSpPr>
            <a:spLocks noGrp="1" noChangeArrowheads="1"/>
          </p:cNvSpPr>
          <p:nvPr>
            <p:ph type="sldNum" sz="quarter" idx="12"/>
          </p:nvPr>
        </p:nvSpPr>
        <p:spPr>
          <a:ln/>
        </p:spPr>
        <p:txBody>
          <a:bodyPr/>
          <a:lstStyle>
            <a:lvl1pPr>
              <a:defRPr/>
            </a:lvl1pPr>
          </a:lstStyle>
          <a:p>
            <a:pPr>
              <a:defRPr/>
            </a:pPr>
            <a:fld id="{2D2155BA-7C12-C245-9D30-F0CF2416EE82}" type="slidenum">
              <a:rPr lang="en-US" altLang="ja-JP"/>
              <a:pPr>
                <a:defRPr/>
              </a:pPr>
              <a:t>‹#›</a:t>
            </a:fld>
            <a:endParaRPr lang="en-US" altLang="ja-JP"/>
          </a:p>
        </p:txBody>
      </p:sp>
    </p:spTree>
    <p:extLst>
      <p:ext uri="{BB962C8B-B14F-4D97-AF65-F5344CB8AC3E}">
        <p14:creationId xmlns:p14="http://schemas.microsoft.com/office/powerpoint/2010/main" val="1756709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199E403-E950-4EF9-81C7-B04E506D3DD5}" type="datetimeFigureOut">
              <a:rPr kumimoji="1" lang="ja-JP" altLang="en-US" smtClean="0"/>
              <a:t>2026/2/20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B81EA51-1083-4630-8119-9150968EA418}" type="slidenum">
              <a:rPr kumimoji="1" lang="ja-JP" altLang="en-US" smtClean="0"/>
              <a:t>‹#›</a:t>
            </a:fld>
            <a:endParaRPr kumimoji="1" lang="ja-JP" altLang="en-US"/>
          </a:p>
        </p:txBody>
      </p:sp>
    </p:spTree>
    <p:extLst>
      <p:ext uri="{BB962C8B-B14F-4D97-AF65-F5344CB8AC3E}">
        <p14:creationId xmlns:p14="http://schemas.microsoft.com/office/powerpoint/2010/main" val="4278695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0316A990-C401-30F8-F12E-0D3283066F9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B0DB84E0-0786-8F82-8948-5531C749F991}"/>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7" name="Rectangle 6">
            <a:extLst>
              <a:ext uri="{FF2B5EF4-FFF2-40B4-BE49-F238E27FC236}">
                <a16:creationId xmlns:a16="http://schemas.microsoft.com/office/drawing/2014/main" id="{76A85D3D-9156-C9E7-8377-98270B7B5738}"/>
              </a:ext>
            </a:extLst>
          </p:cNvPr>
          <p:cNvSpPr>
            <a:spLocks noGrp="1" noChangeArrowheads="1"/>
          </p:cNvSpPr>
          <p:nvPr>
            <p:ph type="sldNum" sz="quarter" idx="12"/>
          </p:nvPr>
        </p:nvSpPr>
        <p:spPr>
          <a:ln/>
        </p:spPr>
        <p:txBody>
          <a:bodyPr/>
          <a:lstStyle>
            <a:lvl1pPr>
              <a:defRPr/>
            </a:lvl1pPr>
          </a:lstStyle>
          <a:p>
            <a:pPr>
              <a:defRPr/>
            </a:pPr>
            <a:fld id="{EAE8ECAF-58BB-5D46-9F31-056F4309E00C}" type="slidenum">
              <a:rPr lang="en-US" altLang="ja-JP"/>
              <a:pPr>
                <a:defRPr/>
              </a:pPr>
              <a:t>‹#›</a:t>
            </a:fld>
            <a:endParaRPr lang="en-US" altLang="ja-JP"/>
          </a:p>
        </p:txBody>
      </p:sp>
    </p:spTree>
    <p:extLst>
      <p:ext uri="{BB962C8B-B14F-4D97-AF65-F5344CB8AC3E}">
        <p14:creationId xmlns:p14="http://schemas.microsoft.com/office/powerpoint/2010/main" val="80992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5FDE2AA4-5C56-38D9-FC2A-058B94AC34B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11B19F79-5033-CEE3-26D9-AA7FCF2E6911}"/>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6" name="Rectangle 6">
            <a:extLst>
              <a:ext uri="{FF2B5EF4-FFF2-40B4-BE49-F238E27FC236}">
                <a16:creationId xmlns:a16="http://schemas.microsoft.com/office/drawing/2014/main" id="{AF600019-679B-D532-1EE9-5FF0B2CDB376}"/>
              </a:ext>
            </a:extLst>
          </p:cNvPr>
          <p:cNvSpPr>
            <a:spLocks noGrp="1" noChangeArrowheads="1"/>
          </p:cNvSpPr>
          <p:nvPr>
            <p:ph type="sldNum" sz="quarter" idx="12"/>
          </p:nvPr>
        </p:nvSpPr>
        <p:spPr>
          <a:ln/>
        </p:spPr>
        <p:txBody>
          <a:bodyPr/>
          <a:lstStyle>
            <a:lvl1pPr>
              <a:defRPr/>
            </a:lvl1pPr>
          </a:lstStyle>
          <a:p>
            <a:pPr>
              <a:defRPr/>
            </a:pPr>
            <a:fld id="{F212F401-28A2-0342-9DDE-0FE49A608C63}" type="slidenum">
              <a:rPr lang="en-US" altLang="ja-JP"/>
              <a:pPr>
                <a:defRPr/>
              </a:pPr>
              <a:t>‹#›</a:t>
            </a:fld>
            <a:endParaRPr lang="en-US" altLang="ja-JP"/>
          </a:p>
        </p:txBody>
      </p:sp>
    </p:spTree>
    <p:extLst>
      <p:ext uri="{BB962C8B-B14F-4D97-AF65-F5344CB8AC3E}">
        <p14:creationId xmlns:p14="http://schemas.microsoft.com/office/powerpoint/2010/main" val="1578878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C2664CFD-8319-038E-36A3-E05DF4F7827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2198F7C6-D7A5-C890-97D6-94A09AF8C768}"/>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6" name="Rectangle 6">
            <a:extLst>
              <a:ext uri="{FF2B5EF4-FFF2-40B4-BE49-F238E27FC236}">
                <a16:creationId xmlns:a16="http://schemas.microsoft.com/office/drawing/2014/main" id="{0DE4D61E-A790-4C01-69F9-9BFF311DCFC7}"/>
              </a:ext>
            </a:extLst>
          </p:cNvPr>
          <p:cNvSpPr>
            <a:spLocks noGrp="1" noChangeArrowheads="1"/>
          </p:cNvSpPr>
          <p:nvPr>
            <p:ph type="sldNum" sz="quarter" idx="12"/>
          </p:nvPr>
        </p:nvSpPr>
        <p:spPr>
          <a:ln/>
        </p:spPr>
        <p:txBody>
          <a:bodyPr/>
          <a:lstStyle>
            <a:lvl1pPr>
              <a:defRPr/>
            </a:lvl1pPr>
          </a:lstStyle>
          <a:p>
            <a:pPr>
              <a:defRPr/>
            </a:pPr>
            <a:fld id="{47D9E4B9-7674-0041-B977-CDC02DA36F1F}" type="slidenum">
              <a:rPr lang="en-US" altLang="ja-JP"/>
              <a:pPr>
                <a:defRPr/>
              </a:pPr>
              <a:t>‹#›</a:t>
            </a:fld>
            <a:endParaRPr lang="en-US" altLang="ja-JP"/>
          </a:p>
        </p:txBody>
      </p:sp>
    </p:spTree>
    <p:extLst>
      <p:ext uri="{BB962C8B-B14F-4D97-AF65-F5344CB8AC3E}">
        <p14:creationId xmlns:p14="http://schemas.microsoft.com/office/powerpoint/2010/main" val="1815829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457200" y="1600200"/>
            <a:ext cx="8229600" cy="4525963"/>
          </a:xfrm>
        </p:spPr>
        <p:txBody>
          <a:bodyPr/>
          <a:lstStyle/>
          <a:p>
            <a:pPr lvl="0"/>
            <a:endParaRPr lang="ja-JP" altLang="en-US" noProof="0"/>
          </a:p>
        </p:txBody>
      </p:sp>
      <p:sp>
        <p:nvSpPr>
          <p:cNvPr id="4" name="Rectangle 4">
            <a:extLst>
              <a:ext uri="{FF2B5EF4-FFF2-40B4-BE49-F238E27FC236}">
                <a16:creationId xmlns:a16="http://schemas.microsoft.com/office/drawing/2014/main" id="{26C7F26B-D999-0555-2010-1904870D955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92D5AD50-D790-9C06-1323-87014E671EC2}"/>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6" name="Rectangle 6">
            <a:extLst>
              <a:ext uri="{FF2B5EF4-FFF2-40B4-BE49-F238E27FC236}">
                <a16:creationId xmlns:a16="http://schemas.microsoft.com/office/drawing/2014/main" id="{0AB59436-DE66-35F4-EC8D-C1648561B357}"/>
              </a:ext>
            </a:extLst>
          </p:cNvPr>
          <p:cNvSpPr>
            <a:spLocks noGrp="1" noChangeArrowheads="1"/>
          </p:cNvSpPr>
          <p:nvPr>
            <p:ph type="sldNum" sz="quarter" idx="12"/>
          </p:nvPr>
        </p:nvSpPr>
        <p:spPr>
          <a:ln/>
        </p:spPr>
        <p:txBody>
          <a:bodyPr/>
          <a:lstStyle>
            <a:lvl1pPr>
              <a:defRPr/>
            </a:lvl1pPr>
          </a:lstStyle>
          <a:p>
            <a:pPr>
              <a:defRPr/>
            </a:pPr>
            <a:fld id="{76D2B884-159F-4741-A988-05B7A0D7336E}" type="slidenum">
              <a:rPr lang="en-US" altLang="ja-JP"/>
              <a:pPr>
                <a:defRPr/>
              </a:pPr>
              <a:t>‹#›</a:t>
            </a:fld>
            <a:endParaRPr lang="en-US" altLang="ja-JP"/>
          </a:p>
        </p:txBody>
      </p:sp>
    </p:spTree>
    <p:extLst>
      <p:ext uri="{BB962C8B-B14F-4D97-AF65-F5344CB8AC3E}">
        <p14:creationId xmlns:p14="http://schemas.microsoft.com/office/powerpoint/2010/main" val="3319231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a:extLst>
              <a:ext uri="{FF2B5EF4-FFF2-40B4-BE49-F238E27FC236}">
                <a16:creationId xmlns:a16="http://schemas.microsoft.com/office/drawing/2014/main" id="{9A1D134A-6FCA-CCD8-3FE8-1BBE89A86E5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D1524CF0-64CC-40C8-AFC7-A098D050F8D3}"/>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5" name="Rectangle 6">
            <a:extLst>
              <a:ext uri="{FF2B5EF4-FFF2-40B4-BE49-F238E27FC236}">
                <a16:creationId xmlns:a16="http://schemas.microsoft.com/office/drawing/2014/main" id="{0A2EBD06-168D-2088-E528-82A624E42A00}"/>
              </a:ext>
            </a:extLst>
          </p:cNvPr>
          <p:cNvSpPr>
            <a:spLocks noGrp="1" noChangeArrowheads="1"/>
          </p:cNvSpPr>
          <p:nvPr>
            <p:ph type="sldNum" sz="quarter" idx="12"/>
          </p:nvPr>
        </p:nvSpPr>
        <p:spPr>
          <a:ln/>
        </p:spPr>
        <p:txBody>
          <a:bodyPr/>
          <a:lstStyle>
            <a:lvl1pPr>
              <a:defRPr/>
            </a:lvl1pPr>
          </a:lstStyle>
          <a:p>
            <a:pPr>
              <a:defRPr/>
            </a:pPr>
            <a:fld id="{EF9E035C-28BF-164E-8F1E-B821F65109AF}" type="slidenum">
              <a:rPr lang="en-US" altLang="ja-JP"/>
              <a:pPr>
                <a:defRPr/>
              </a:pPr>
              <a:t>‹#›</a:t>
            </a:fld>
            <a:endParaRPr lang="en-US" altLang="ja-JP"/>
          </a:p>
        </p:txBody>
      </p:sp>
    </p:spTree>
    <p:extLst>
      <p:ext uri="{BB962C8B-B14F-4D97-AF65-F5344CB8AC3E}">
        <p14:creationId xmlns:p14="http://schemas.microsoft.com/office/powerpoint/2010/main" val="3704404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30A1153B-4817-49F5-F5E4-75C51FFAAB7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ABF73930-449B-5427-28A2-BA66D075A433}"/>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7" name="Rectangle 6">
            <a:extLst>
              <a:ext uri="{FF2B5EF4-FFF2-40B4-BE49-F238E27FC236}">
                <a16:creationId xmlns:a16="http://schemas.microsoft.com/office/drawing/2014/main" id="{D7E6F5EC-4525-7F47-FFF1-ACBFB88E3081}"/>
              </a:ext>
            </a:extLst>
          </p:cNvPr>
          <p:cNvSpPr>
            <a:spLocks noGrp="1" noChangeArrowheads="1"/>
          </p:cNvSpPr>
          <p:nvPr>
            <p:ph type="sldNum" sz="quarter" idx="12"/>
          </p:nvPr>
        </p:nvSpPr>
        <p:spPr>
          <a:ln/>
        </p:spPr>
        <p:txBody>
          <a:bodyPr/>
          <a:lstStyle>
            <a:lvl1pPr>
              <a:defRPr/>
            </a:lvl1pPr>
          </a:lstStyle>
          <a:p>
            <a:pPr>
              <a:defRPr/>
            </a:pPr>
            <a:fld id="{6D907E5C-CF92-4744-8572-1B1728502E7D}" type="slidenum">
              <a:rPr lang="en-US" altLang="ja-JP"/>
              <a:pPr>
                <a:defRPr/>
              </a:pPr>
              <a:t>‹#›</a:t>
            </a:fld>
            <a:endParaRPr lang="en-US" altLang="ja-JP"/>
          </a:p>
        </p:txBody>
      </p:sp>
    </p:spTree>
    <p:extLst>
      <p:ext uri="{BB962C8B-B14F-4D97-AF65-F5344CB8AC3E}">
        <p14:creationId xmlns:p14="http://schemas.microsoft.com/office/powerpoint/2010/main" val="3042874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p>
            <a:fld id="{5CDDF516-AD64-4359-8794-069E92DABE80}" type="datetime1">
              <a:rPr lang="ja-JP" altLang="en-US" smtClean="0">
                <a:solidFill>
                  <a:prstClr val="black">
                    <a:tint val="75000"/>
                  </a:prstClr>
                </a:solidFill>
              </a:rPr>
              <a:t>2026/2/20</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02DC08C-571E-2E47-B001-DF8D3CDC85A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26140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p>
            <a:fld id="{8057A527-468E-4017-A0E7-A82E93233F85}" type="datetime1">
              <a:rPr lang="ja-JP" altLang="en-US" smtClean="0">
                <a:solidFill>
                  <a:prstClr val="black">
                    <a:tint val="75000"/>
                  </a:prstClr>
                </a:solidFill>
              </a:rPr>
              <a:t>2026/2/20</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02DC08C-571E-2E47-B001-DF8D3CDC85A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61442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p>
            <a:fld id="{CADA14C6-B4F5-4AFC-947F-11E1252AB251}" type="datetime1">
              <a:rPr lang="ja-JP" altLang="en-US" smtClean="0">
                <a:solidFill>
                  <a:prstClr val="black">
                    <a:tint val="75000"/>
                  </a:prstClr>
                </a:solidFill>
              </a:rPr>
              <a:t>2026/2/20</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02DC08C-571E-2E47-B001-DF8D3CDC85A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94815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p>
            <a:fld id="{A53B75DF-81C5-4B76-8B8F-CC01429E4AF2}" type="datetime1">
              <a:rPr lang="ja-JP" altLang="en-US" smtClean="0">
                <a:solidFill>
                  <a:prstClr val="black">
                    <a:tint val="75000"/>
                  </a:prstClr>
                </a:solidFill>
              </a:rPr>
              <a:t>2026/2/20</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A02DC08C-571E-2E47-B001-DF8D3CDC85A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31044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199E403-E950-4EF9-81C7-B04E506D3DD5}" type="datetimeFigureOut">
              <a:rPr kumimoji="1" lang="ja-JP" altLang="en-US" smtClean="0"/>
              <a:t>2026/2/20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B81EA51-1083-4630-8119-9150968EA418}" type="slidenum">
              <a:rPr kumimoji="1" lang="ja-JP" altLang="en-US" smtClean="0"/>
              <a:t>‹#›</a:t>
            </a:fld>
            <a:endParaRPr kumimoji="1" lang="ja-JP" altLang="en-US"/>
          </a:p>
        </p:txBody>
      </p:sp>
    </p:spTree>
    <p:extLst>
      <p:ext uri="{BB962C8B-B14F-4D97-AF65-F5344CB8AC3E}">
        <p14:creationId xmlns:p14="http://schemas.microsoft.com/office/powerpoint/2010/main" val="8263090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p>
            <a:fld id="{FA9F33C7-B1A7-44CE-BABC-361C9055501D}" type="datetime1">
              <a:rPr lang="ja-JP" altLang="en-US" smtClean="0">
                <a:solidFill>
                  <a:prstClr val="black">
                    <a:tint val="75000"/>
                  </a:prstClr>
                </a:solidFill>
              </a:rPr>
              <a:t>2026/2/20</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A02DC08C-571E-2E47-B001-DF8D3CDC85A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43589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p>
            <a:fld id="{4E5201CC-8940-461A-A5C8-795E30BD726F}" type="datetime1">
              <a:rPr lang="ja-JP" altLang="en-US" smtClean="0">
                <a:solidFill>
                  <a:prstClr val="black">
                    <a:tint val="75000"/>
                  </a:prstClr>
                </a:solidFill>
              </a:rPr>
              <a:t>2026/2/20</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A02DC08C-571E-2E47-B001-DF8D3CDC85A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07710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83F6518D-C412-41B4-9097-A172B8328BCB}" type="datetime1">
              <a:rPr lang="ja-JP" altLang="en-US" smtClean="0">
                <a:solidFill>
                  <a:prstClr val="black">
                    <a:tint val="75000"/>
                  </a:prstClr>
                </a:solidFill>
              </a:rPr>
              <a:t>2026/2/20</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A02DC08C-571E-2E47-B001-DF8D3CDC85A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17588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p>
            <a:fld id="{2712924B-5E4B-48E3-A63E-E6BE866DBC1F}" type="datetime1">
              <a:rPr lang="ja-JP" altLang="en-US" smtClean="0">
                <a:solidFill>
                  <a:prstClr val="black">
                    <a:tint val="75000"/>
                  </a:prstClr>
                </a:solidFill>
              </a:rPr>
              <a:t>2026/2/20</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A02DC08C-571E-2E47-B001-DF8D3CDC85A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392488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p>
            <a:fld id="{F75C5C5B-CB1F-4C5C-B6A1-29FC8D374B8F}" type="datetime1">
              <a:rPr lang="ja-JP" altLang="en-US" smtClean="0">
                <a:solidFill>
                  <a:prstClr val="black">
                    <a:tint val="75000"/>
                  </a:prstClr>
                </a:solidFill>
              </a:rPr>
              <a:t>2026/2/20</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A02DC08C-571E-2E47-B001-DF8D3CDC85A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18221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p>
            <a:fld id="{23DD9232-B0B5-489E-A850-72E6D224AA51}" type="datetime1">
              <a:rPr lang="ja-JP" altLang="en-US" smtClean="0">
                <a:solidFill>
                  <a:prstClr val="black">
                    <a:tint val="75000"/>
                  </a:prstClr>
                </a:solidFill>
              </a:rPr>
              <a:t>2026/2/20</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02DC08C-571E-2E47-B001-DF8D3CDC85A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23002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p>
            <a:fld id="{F1D40EBC-356B-45FA-BE3E-00E40F86CBEA}" type="datetime1">
              <a:rPr lang="ja-JP" altLang="en-US" smtClean="0">
                <a:solidFill>
                  <a:prstClr val="black">
                    <a:tint val="75000"/>
                  </a:prstClr>
                </a:solidFill>
              </a:rPr>
              <a:t>2026/2/20</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02DC08C-571E-2E47-B001-DF8D3CDC85A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48368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8114718-671B-4B02-9458-032B6A53BE53}" type="datetimeFigureOut">
              <a:rPr kumimoji="1" lang="ja-JP" altLang="en-US" smtClean="0"/>
              <a:t>2026/2/20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B29970C-DFD1-4485-B0D8-7B02FABA5939}" type="slidenum">
              <a:rPr kumimoji="1" lang="ja-JP" altLang="en-US" smtClean="0"/>
              <a:t>‹#›</a:t>
            </a:fld>
            <a:endParaRPr kumimoji="1" lang="ja-JP" altLang="en-US"/>
          </a:p>
        </p:txBody>
      </p:sp>
      <p:sp>
        <p:nvSpPr>
          <p:cNvPr id="7" name="正方形/長方形 6">
            <a:extLst>
              <a:ext uri="{FF2B5EF4-FFF2-40B4-BE49-F238E27FC236}">
                <a16:creationId xmlns:a16="http://schemas.microsoft.com/office/drawing/2014/main" id="{9CDBA2EA-AEA0-BA43-868E-3A1E510059CE}"/>
              </a:ext>
            </a:extLst>
          </p:cNvPr>
          <p:cNvSpPr/>
          <p:nvPr userDrawn="1"/>
        </p:nvSpPr>
        <p:spPr>
          <a:xfrm>
            <a:off x="0" y="6113094"/>
            <a:ext cx="9144000" cy="47243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kumimoji="1" lang="en-US" altLang="ja-JP" sz="2000" dirty="0"/>
              <a:t>	</a:t>
            </a:r>
            <a:r>
              <a:rPr kumimoji="1" lang="en-US" altLang="ja-JP" sz="2000" dirty="0">
                <a:solidFill>
                  <a:schemeClr val="tx1"/>
                </a:solidFill>
              </a:rPr>
              <a:t>Hiroshima Prefectural Health, Medical and Welfare Network</a:t>
            </a:r>
            <a:r>
              <a:rPr kumimoji="1" lang="en-US" altLang="ja-JP" sz="2000" dirty="0"/>
              <a:t>			since 2024</a:t>
            </a:r>
            <a:endParaRPr kumimoji="1" lang="ja-JP" altLang="en-US" sz="2000" dirty="0"/>
          </a:p>
        </p:txBody>
      </p:sp>
      <p:pic>
        <p:nvPicPr>
          <p:cNvPr id="8" name="図 7">
            <a:extLst>
              <a:ext uri="{FF2B5EF4-FFF2-40B4-BE49-F238E27FC236}">
                <a16:creationId xmlns:a16="http://schemas.microsoft.com/office/drawing/2014/main" id="{40AF69DD-A795-6306-91EC-A56BAA414E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100619"/>
            <a:ext cx="581890" cy="484908"/>
          </a:xfrm>
          <a:prstGeom prst="rect">
            <a:avLst/>
          </a:prstGeom>
        </p:spPr>
      </p:pic>
    </p:spTree>
    <p:extLst>
      <p:ext uri="{BB962C8B-B14F-4D97-AF65-F5344CB8AC3E}">
        <p14:creationId xmlns:p14="http://schemas.microsoft.com/office/powerpoint/2010/main" val="2858428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8114718-671B-4B02-9458-032B6A53BE53}" type="datetimeFigureOut">
              <a:rPr kumimoji="1" lang="ja-JP" altLang="en-US" smtClean="0"/>
              <a:t>2026/2/20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B29970C-DFD1-4485-B0D8-7B02FABA5939}" type="slidenum">
              <a:rPr kumimoji="1" lang="ja-JP" altLang="en-US" smtClean="0"/>
              <a:t>‹#›</a:t>
            </a:fld>
            <a:endParaRPr kumimoji="1" lang="ja-JP" altLang="en-US"/>
          </a:p>
        </p:txBody>
      </p:sp>
    </p:spTree>
    <p:extLst>
      <p:ext uri="{BB962C8B-B14F-4D97-AF65-F5344CB8AC3E}">
        <p14:creationId xmlns:p14="http://schemas.microsoft.com/office/powerpoint/2010/main" val="22157732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8114718-671B-4B02-9458-032B6A53BE53}" type="datetimeFigureOut">
              <a:rPr kumimoji="1" lang="ja-JP" altLang="en-US" smtClean="0"/>
              <a:t>2026/2/20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B29970C-DFD1-4485-B0D8-7B02FABA5939}" type="slidenum">
              <a:rPr kumimoji="1" lang="ja-JP" altLang="en-US" smtClean="0"/>
              <a:t>‹#›</a:t>
            </a:fld>
            <a:endParaRPr kumimoji="1" lang="ja-JP" altLang="en-US"/>
          </a:p>
        </p:txBody>
      </p:sp>
    </p:spTree>
    <p:extLst>
      <p:ext uri="{BB962C8B-B14F-4D97-AF65-F5344CB8AC3E}">
        <p14:creationId xmlns:p14="http://schemas.microsoft.com/office/powerpoint/2010/main" val="2102321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199E403-E950-4EF9-81C7-B04E506D3DD5}" type="datetimeFigureOut">
              <a:rPr kumimoji="1" lang="ja-JP" altLang="en-US" smtClean="0"/>
              <a:t>2026/2/20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B81EA51-1083-4630-8119-9150968EA418}" type="slidenum">
              <a:rPr kumimoji="1" lang="ja-JP" altLang="en-US" smtClean="0"/>
              <a:t>‹#›</a:t>
            </a:fld>
            <a:endParaRPr kumimoji="1" lang="ja-JP" altLang="en-US"/>
          </a:p>
        </p:txBody>
      </p:sp>
    </p:spTree>
    <p:extLst>
      <p:ext uri="{BB962C8B-B14F-4D97-AF65-F5344CB8AC3E}">
        <p14:creationId xmlns:p14="http://schemas.microsoft.com/office/powerpoint/2010/main" val="2090063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8114718-671B-4B02-9458-032B6A53BE53}" type="datetimeFigureOut">
              <a:rPr kumimoji="1" lang="ja-JP" altLang="en-US" smtClean="0"/>
              <a:t>2026/2/20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B29970C-DFD1-4485-B0D8-7B02FABA5939}" type="slidenum">
              <a:rPr kumimoji="1" lang="ja-JP" altLang="en-US" smtClean="0"/>
              <a:t>‹#›</a:t>
            </a:fld>
            <a:endParaRPr kumimoji="1" lang="ja-JP" altLang="en-US"/>
          </a:p>
        </p:txBody>
      </p:sp>
    </p:spTree>
    <p:extLst>
      <p:ext uri="{BB962C8B-B14F-4D97-AF65-F5344CB8AC3E}">
        <p14:creationId xmlns:p14="http://schemas.microsoft.com/office/powerpoint/2010/main" val="1486682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8114718-671B-4B02-9458-032B6A53BE53}" type="datetimeFigureOut">
              <a:rPr kumimoji="1" lang="ja-JP" altLang="en-US" smtClean="0"/>
              <a:t>2026/2/20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B29970C-DFD1-4485-B0D8-7B02FABA5939}" type="slidenum">
              <a:rPr kumimoji="1" lang="ja-JP" altLang="en-US" smtClean="0"/>
              <a:t>‹#›</a:t>
            </a:fld>
            <a:endParaRPr kumimoji="1" lang="ja-JP" altLang="en-US"/>
          </a:p>
        </p:txBody>
      </p:sp>
    </p:spTree>
    <p:extLst>
      <p:ext uri="{BB962C8B-B14F-4D97-AF65-F5344CB8AC3E}">
        <p14:creationId xmlns:p14="http://schemas.microsoft.com/office/powerpoint/2010/main" val="847385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8114718-671B-4B02-9458-032B6A53BE53}" type="datetimeFigureOut">
              <a:rPr kumimoji="1" lang="ja-JP" altLang="en-US" smtClean="0"/>
              <a:t>2026/2/20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B29970C-DFD1-4485-B0D8-7B02FABA5939}" type="slidenum">
              <a:rPr kumimoji="1" lang="ja-JP" altLang="en-US" smtClean="0"/>
              <a:t>‹#›</a:t>
            </a:fld>
            <a:endParaRPr kumimoji="1" lang="ja-JP" altLang="en-US"/>
          </a:p>
        </p:txBody>
      </p:sp>
    </p:spTree>
    <p:extLst>
      <p:ext uri="{BB962C8B-B14F-4D97-AF65-F5344CB8AC3E}">
        <p14:creationId xmlns:p14="http://schemas.microsoft.com/office/powerpoint/2010/main" val="42927592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114718-671B-4B02-9458-032B6A53BE53}" type="datetimeFigureOut">
              <a:rPr kumimoji="1" lang="ja-JP" altLang="en-US" smtClean="0"/>
              <a:t>2026/2/20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B29970C-DFD1-4485-B0D8-7B02FABA5939}" type="slidenum">
              <a:rPr kumimoji="1" lang="ja-JP" altLang="en-US" smtClean="0"/>
              <a:t>‹#›</a:t>
            </a:fld>
            <a:endParaRPr kumimoji="1" lang="ja-JP" altLang="en-US"/>
          </a:p>
        </p:txBody>
      </p:sp>
    </p:spTree>
    <p:extLst>
      <p:ext uri="{BB962C8B-B14F-4D97-AF65-F5344CB8AC3E}">
        <p14:creationId xmlns:p14="http://schemas.microsoft.com/office/powerpoint/2010/main" val="24106548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8114718-671B-4B02-9458-032B6A53BE53}" type="datetimeFigureOut">
              <a:rPr kumimoji="1" lang="ja-JP" altLang="en-US" smtClean="0"/>
              <a:t>2026/2/20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B29970C-DFD1-4485-B0D8-7B02FABA5939}" type="slidenum">
              <a:rPr kumimoji="1" lang="ja-JP" altLang="en-US" smtClean="0"/>
              <a:t>‹#›</a:t>
            </a:fld>
            <a:endParaRPr kumimoji="1" lang="ja-JP" altLang="en-US"/>
          </a:p>
        </p:txBody>
      </p:sp>
    </p:spTree>
    <p:extLst>
      <p:ext uri="{BB962C8B-B14F-4D97-AF65-F5344CB8AC3E}">
        <p14:creationId xmlns:p14="http://schemas.microsoft.com/office/powerpoint/2010/main" val="34116511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8114718-671B-4B02-9458-032B6A53BE53}" type="datetimeFigureOut">
              <a:rPr kumimoji="1" lang="ja-JP" altLang="en-US" smtClean="0"/>
              <a:t>2026/2/20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B29970C-DFD1-4485-B0D8-7B02FABA5939}" type="slidenum">
              <a:rPr kumimoji="1" lang="ja-JP" altLang="en-US" smtClean="0"/>
              <a:t>‹#›</a:t>
            </a:fld>
            <a:endParaRPr kumimoji="1" lang="ja-JP" altLang="en-US"/>
          </a:p>
        </p:txBody>
      </p:sp>
    </p:spTree>
    <p:extLst>
      <p:ext uri="{BB962C8B-B14F-4D97-AF65-F5344CB8AC3E}">
        <p14:creationId xmlns:p14="http://schemas.microsoft.com/office/powerpoint/2010/main" val="402980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8114718-671B-4B02-9458-032B6A53BE53}" type="datetimeFigureOut">
              <a:rPr kumimoji="1" lang="ja-JP" altLang="en-US" smtClean="0"/>
              <a:t>2026/2/20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B29970C-DFD1-4485-B0D8-7B02FABA5939}" type="slidenum">
              <a:rPr kumimoji="1" lang="ja-JP" altLang="en-US" smtClean="0"/>
              <a:t>‹#›</a:t>
            </a:fld>
            <a:endParaRPr kumimoji="1" lang="ja-JP" altLang="en-US"/>
          </a:p>
        </p:txBody>
      </p:sp>
    </p:spTree>
    <p:extLst>
      <p:ext uri="{BB962C8B-B14F-4D97-AF65-F5344CB8AC3E}">
        <p14:creationId xmlns:p14="http://schemas.microsoft.com/office/powerpoint/2010/main" val="42551590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8114718-671B-4B02-9458-032B6A53BE53}" type="datetimeFigureOut">
              <a:rPr kumimoji="1" lang="ja-JP" altLang="en-US" smtClean="0"/>
              <a:t>2026/2/20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B29970C-DFD1-4485-B0D8-7B02FABA5939}" type="slidenum">
              <a:rPr kumimoji="1" lang="ja-JP" altLang="en-US" smtClean="0"/>
              <a:t>‹#›</a:t>
            </a:fld>
            <a:endParaRPr kumimoji="1" lang="ja-JP" altLang="en-US"/>
          </a:p>
        </p:txBody>
      </p:sp>
    </p:spTree>
    <p:extLst>
      <p:ext uri="{BB962C8B-B14F-4D97-AF65-F5344CB8AC3E}">
        <p14:creationId xmlns:p14="http://schemas.microsoft.com/office/powerpoint/2010/main" val="20392524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a:extLst>
              <a:ext uri="{FF2B5EF4-FFF2-40B4-BE49-F238E27FC236}">
                <a16:creationId xmlns:a16="http://schemas.microsoft.com/office/drawing/2014/main" id="{C7C75971-880F-48F1-BECE-94ABDCA61503}"/>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B2D4DC8D-782D-4E29-9622-5C7B592DC9DE}"/>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553987D6-7735-49F6-9429-0E01E02D1C69}"/>
              </a:ext>
            </a:extLst>
          </p:cNvPr>
          <p:cNvSpPr>
            <a:spLocks noGrp="1"/>
          </p:cNvSpPr>
          <p:nvPr>
            <p:ph type="sldNum" sz="quarter" idx="12"/>
          </p:nvPr>
        </p:nvSpPr>
        <p:spPr/>
        <p:txBody>
          <a:bodyPr/>
          <a:lstStyle>
            <a:lvl1pPr>
              <a:defRPr/>
            </a:lvl1pPr>
          </a:lstStyle>
          <a:p>
            <a:pPr>
              <a:defRPr/>
            </a:pPr>
            <a:fld id="{634D1A37-0968-4ABE-AD30-40CEDF393BED}" type="slidenum">
              <a:rPr lang="en-US" altLang="ja-JP"/>
              <a:pPr>
                <a:defRPr/>
              </a:pPr>
              <a:t>‹#›</a:t>
            </a:fld>
            <a:endParaRPr lang="en-US" altLang="ja-JP"/>
          </a:p>
        </p:txBody>
      </p:sp>
    </p:spTree>
    <p:extLst>
      <p:ext uri="{BB962C8B-B14F-4D97-AF65-F5344CB8AC3E}">
        <p14:creationId xmlns:p14="http://schemas.microsoft.com/office/powerpoint/2010/main" val="11670895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E4CFE59C-E62B-42CC-9E47-AAB6281091B6}"/>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2107F540-2974-462B-80AE-9BD7AB851CD3}"/>
              </a:ext>
            </a:extLst>
          </p:cNvPr>
          <p:cNvSpPr>
            <a:spLocks noGrp="1"/>
          </p:cNvSpPr>
          <p:nvPr>
            <p:ph type="ftr" sz="quarter" idx="11"/>
          </p:nvPr>
        </p:nvSpPr>
        <p:spPr/>
        <p:txBody>
          <a:bodyPr/>
          <a:lstStyle>
            <a:lvl1pPr>
              <a:defRPr kumimoji="0"/>
            </a:lvl1pPr>
          </a:lstStyle>
          <a:p>
            <a:pPr>
              <a:defRPr/>
            </a:pPr>
            <a:r>
              <a:rPr lang="ja-JP" altLang="en-US"/>
              <a:t>統括ＤＭＡＴ養成研修</a:t>
            </a:r>
          </a:p>
        </p:txBody>
      </p:sp>
      <p:sp>
        <p:nvSpPr>
          <p:cNvPr id="6" name="スライド番号プレースホルダ 5">
            <a:extLst>
              <a:ext uri="{FF2B5EF4-FFF2-40B4-BE49-F238E27FC236}">
                <a16:creationId xmlns:a16="http://schemas.microsoft.com/office/drawing/2014/main" id="{4A753E52-A3B1-4BA5-B022-D32BB80728AB}"/>
              </a:ext>
            </a:extLst>
          </p:cNvPr>
          <p:cNvSpPr>
            <a:spLocks noGrp="1"/>
          </p:cNvSpPr>
          <p:nvPr>
            <p:ph type="sldNum" sz="quarter" idx="12"/>
          </p:nvPr>
        </p:nvSpPr>
        <p:spPr/>
        <p:txBody>
          <a:bodyPr/>
          <a:lstStyle>
            <a:lvl1pPr>
              <a:defRPr/>
            </a:lvl1pPr>
          </a:lstStyle>
          <a:p>
            <a:pPr>
              <a:defRPr/>
            </a:pPr>
            <a:fld id="{FBEDF781-7101-48A1-929C-42BC89370E58}" type="slidenum">
              <a:rPr lang="en-US" altLang="ja-JP"/>
              <a:pPr>
                <a:defRPr/>
              </a:pPr>
              <a:t>‹#›</a:t>
            </a:fld>
            <a:endParaRPr lang="en-US" altLang="ja-JP"/>
          </a:p>
        </p:txBody>
      </p:sp>
    </p:spTree>
    <p:extLst>
      <p:ext uri="{BB962C8B-B14F-4D97-AF65-F5344CB8AC3E}">
        <p14:creationId xmlns:p14="http://schemas.microsoft.com/office/powerpoint/2010/main" val="776017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199E403-E950-4EF9-81C7-B04E506D3DD5}" type="datetimeFigureOut">
              <a:rPr kumimoji="1" lang="ja-JP" altLang="en-US" smtClean="0"/>
              <a:t>2026/2/20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B81EA51-1083-4630-8119-9150968EA418}" type="slidenum">
              <a:rPr kumimoji="1" lang="ja-JP" altLang="en-US" smtClean="0"/>
              <a:t>‹#›</a:t>
            </a:fld>
            <a:endParaRPr kumimoji="1" lang="ja-JP" altLang="en-US"/>
          </a:p>
        </p:txBody>
      </p:sp>
    </p:spTree>
    <p:extLst>
      <p:ext uri="{BB962C8B-B14F-4D97-AF65-F5344CB8AC3E}">
        <p14:creationId xmlns:p14="http://schemas.microsoft.com/office/powerpoint/2010/main" val="32676670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a:extLst>
              <a:ext uri="{FF2B5EF4-FFF2-40B4-BE49-F238E27FC236}">
                <a16:creationId xmlns:a16="http://schemas.microsoft.com/office/drawing/2014/main" id="{3CCBF2C5-38D4-475F-8049-958984458880}"/>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F0203F9F-3514-4B92-8A71-2DA3AEDBBF9C}"/>
              </a:ext>
            </a:extLst>
          </p:cNvPr>
          <p:cNvSpPr>
            <a:spLocks noGrp="1"/>
          </p:cNvSpPr>
          <p:nvPr>
            <p:ph type="ftr" sz="quarter" idx="11"/>
          </p:nvPr>
        </p:nvSpPr>
        <p:spPr/>
        <p:txBody>
          <a:bodyPr/>
          <a:lstStyle>
            <a:lvl1pPr>
              <a:defRPr/>
            </a:lvl1pPr>
          </a:lstStyle>
          <a:p>
            <a:pPr>
              <a:defRPr/>
            </a:pPr>
            <a:r>
              <a:rPr lang="ja-JP" altLang="en-US"/>
              <a:t>日本</a:t>
            </a:r>
            <a:r>
              <a:rPr lang="en-US" altLang="ja-JP"/>
              <a:t>DMAT</a:t>
            </a:r>
            <a:r>
              <a:rPr lang="ja-JP" altLang="en-US"/>
              <a:t>標準コース</a:t>
            </a:r>
            <a:endParaRPr kumimoji="0" lang="ja-JP" altLang="en-US"/>
          </a:p>
        </p:txBody>
      </p:sp>
      <p:sp>
        <p:nvSpPr>
          <p:cNvPr id="6" name="スライド番号プレースホルダ 5">
            <a:extLst>
              <a:ext uri="{FF2B5EF4-FFF2-40B4-BE49-F238E27FC236}">
                <a16:creationId xmlns:a16="http://schemas.microsoft.com/office/drawing/2014/main" id="{65E0DB57-8789-4CA8-9AEA-89DA29234316}"/>
              </a:ext>
            </a:extLst>
          </p:cNvPr>
          <p:cNvSpPr>
            <a:spLocks noGrp="1"/>
          </p:cNvSpPr>
          <p:nvPr>
            <p:ph type="sldNum" sz="quarter" idx="12"/>
          </p:nvPr>
        </p:nvSpPr>
        <p:spPr/>
        <p:txBody>
          <a:bodyPr/>
          <a:lstStyle>
            <a:lvl1pPr>
              <a:defRPr/>
            </a:lvl1pPr>
          </a:lstStyle>
          <a:p>
            <a:pPr>
              <a:defRPr/>
            </a:pPr>
            <a:fld id="{EFA785B1-F60A-44AE-8AD8-5663E880122F}" type="slidenum">
              <a:rPr lang="en-US" altLang="ja-JP"/>
              <a:pPr>
                <a:defRPr/>
              </a:pPr>
              <a:t>‹#›</a:t>
            </a:fld>
            <a:endParaRPr lang="en-US" altLang="ja-JP"/>
          </a:p>
        </p:txBody>
      </p:sp>
    </p:spTree>
    <p:extLst>
      <p:ext uri="{BB962C8B-B14F-4D97-AF65-F5344CB8AC3E}">
        <p14:creationId xmlns:p14="http://schemas.microsoft.com/office/powerpoint/2010/main" val="37885836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a:extLst>
              <a:ext uri="{FF2B5EF4-FFF2-40B4-BE49-F238E27FC236}">
                <a16:creationId xmlns:a16="http://schemas.microsoft.com/office/drawing/2014/main" id="{ACEE552A-DAE7-45F5-B307-B0020643CD24}"/>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a:extLst>
              <a:ext uri="{FF2B5EF4-FFF2-40B4-BE49-F238E27FC236}">
                <a16:creationId xmlns:a16="http://schemas.microsoft.com/office/drawing/2014/main" id="{4EBA59EF-1666-4BB8-827A-1FB80D39389D}"/>
              </a:ext>
            </a:extLst>
          </p:cNvPr>
          <p:cNvSpPr>
            <a:spLocks noGrp="1"/>
          </p:cNvSpPr>
          <p:nvPr>
            <p:ph type="ftr" sz="quarter" idx="11"/>
          </p:nvPr>
        </p:nvSpPr>
        <p:spPr/>
        <p:txBody>
          <a:bodyPr/>
          <a:lstStyle>
            <a:lvl1pPr>
              <a:defRPr/>
            </a:lvl1pPr>
          </a:lstStyle>
          <a:p>
            <a:pPr>
              <a:defRPr/>
            </a:pPr>
            <a:r>
              <a:rPr lang="ja-JP" altLang="en-US"/>
              <a:t>日本</a:t>
            </a:r>
            <a:r>
              <a:rPr lang="en-US" altLang="ja-JP"/>
              <a:t>DMAT</a:t>
            </a:r>
            <a:r>
              <a:rPr lang="ja-JP" altLang="en-US"/>
              <a:t>標準コース</a:t>
            </a:r>
            <a:endParaRPr kumimoji="0" lang="ja-JP" altLang="en-US"/>
          </a:p>
        </p:txBody>
      </p:sp>
      <p:sp>
        <p:nvSpPr>
          <p:cNvPr id="7" name="スライド番号プレースホルダ 5">
            <a:extLst>
              <a:ext uri="{FF2B5EF4-FFF2-40B4-BE49-F238E27FC236}">
                <a16:creationId xmlns:a16="http://schemas.microsoft.com/office/drawing/2014/main" id="{14EB6E4F-7D18-4278-B293-4104CBFA18A6}"/>
              </a:ext>
            </a:extLst>
          </p:cNvPr>
          <p:cNvSpPr>
            <a:spLocks noGrp="1"/>
          </p:cNvSpPr>
          <p:nvPr>
            <p:ph type="sldNum" sz="quarter" idx="12"/>
          </p:nvPr>
        </p:nvSpPr>
        <p:spPr/>
        <p:txBody>
          <a:bodyPr/>
          <a:lstStyle>
            <a:lvl1pPr>
              <a:defRPr/>
            </a:lvl1pPr>
          </a:lstStyle>
          <a:p>
            <a:pPr>
              <a:defRPr/>
            </a:pPr>
            <a:fld id="{38837C6C-240F-447F-98FB-3C2BA054EA16}" type="slidenum">
              <a:rPr lang="en-US" altLang="ja-JP"/>
              <a:pPr>
                <a:defRPr/>
              </a:pPr>
              <a:t>‹#›</a:t>
            </a:fld>
            <a:endParaRPr lang="en-US" altLang="ja-JP"/>
          </a:p>
        </p:txBody>
      </p:sp>
    </p:spTree>
    <p:extLst>
      <p:ext uri="{BB962C8B-B14F-4D97-AF65-F5344CB8AC3E}">
        <p14:creationId xmlns:p14="http://schemas.microsoft.com/office/powerpoint/2010/main" val="26515254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a:extLst>
              <a:ext uri="{FF2B5EF4-FFF2-40B4-BE49-F238E27FC236}">
                <a16:creationId xmlns:a16="http://schemas.microsoft.com/office/drawing/2014/main" id="{E74ECAEE-2988-44B5-B5D5-258B74774F9C}"/>
              </a:ext>
            </a:extLst>
          </p:cNvPr>
          <p:cNvSpPr>
            <a:spLocks noGrp="1"/>
          </p:cNvSpPr>
          <p:nvPr>
            <p:ph type="dt" sz="half" idx="10"/>
          </p:nvPr>
        </p:nvSpPr>
        <p:spPr/>
        <p:txBody>
          <a:bodyPr/>
          <a:lstStyle>
            <a:lvl1pPr>
              <a:defRPr/>
            </a:lvl1pPr>
          </a:lstStyle>
          <a:p>
            <a:pPr>
              <a:defRPr/>
            </a:pPr>
            <a:endParaRPr lang="en-US" altLang="ja-JP"/>
          </a:p>
        </p:txBody>
      </p:sp>
      <p:sp>
        <p:nvSpPr>
          <p:cNvPr id="8" name="フッター プレースホルダ 4">
            <a:extLst>
              <a:ext uri="{FF2B5EF4-FFF2-40B4-BE49-F238E27FC236}">
                <a16:creationId xmlns:a16="http://schemas.microsoft.com/office/drawing/2014/main" id="{63E554BF-67AE-4FFD-A5B4-7EF8D86EB655}"/>
              </a:ext>
            </a:extLst>
          </p:cNvPr>
          <p:cNvSpPr>
            <a:spLocks noGrp="1"/>
          </p:cNvSpPr>
          <p:nvPr>
            <p:ph type="ftr" sz="quarter" idx="11"/>
          </p:nvPr>
        </p:nvSpPr>
        <p:spPr/>
        <p:txBody>
          <a:bodyPr/>
          <a:lstStyle>
            <a:lvl1pPr>
              <a:defRPr/>
            </a:lvl1pPr>
          </a:lstStyle>
          <a:p>
            <a:pPr>
              <a:defRPr/>
            </a:pPr>
            <a:r>
              <a:rPr lang="ja-JP" altLang="en-US"/>
              <a:t>日本</a:t>
            </a:r>
            <a:r>
              <a:rPr lang="en-US" altLang="ja-JP"/>
              <a:t>DMAT</a:t>
            </a:r>
            <a:r>
              <a:rPr lang="ja-JP" altLang="en-US"/>
              <a:t>標準コース</a:t>
            </a:r>
            <a:endParaRPr kumimoji="0" lang="ja-JP" altLang="en-US"/>
          </a:p>
        </p:txBody>
      </p:sp>
      <p:sp>
        <p:nvSpPr>
          <p:cNvPr id="9" name="スライド番号プレースホルダ 5">
            <a:extLst>
              <a:ext uri="{FF2B5EF4-FFF2-40B4-BE49-F238E27FC236}">
                <a16:creationId xmlns:a16="http://schemas.microsoft.com/office/drawing/2014/main" id="{95658DEE-3676-4C4B-93F8-B3694D6906AB}"/>
              </a:ext>
            </a:extLst>
          </p:cNvPr>
          <p:cNvSpPr>
            <a:spLocks noGrp="1"/>
          </p:cNvSpPr>
          <p:nvPr>
            <p:ph type="sldNum" sz="quarter" idx="12"/>
          </p:nvPr>
        </p:nvSpPr>
        <p:spPr/>
        <p:txBody>
          <a:bodyPr/>
          <a:lstStyle>
            <a:lvl1pPr>
              <a:defRPr/>
            </a:lvl1pPr>
          </a:lstStyle>
          <a:p>
            <a:pPr>
              <a:defRPr/>
            </a:pPr>
            <a:fld id="{5F1D1DF8-5A59-4220-8FD4-3F98C9504205}" type="slidenum">
              <a:rPr lang="en-US" altLang="ja-JP"/>
              <a:pPr>
                <a:defRPr/>
              </a:pPr>
              <a:t>‹#›</a:t>
            </a:fld>
            <a:endParaRPr lang="en-US" altLang="ja-JP"/>
          </a:p>
        </p:txBody>
      </p:sp>
    </p:spTree>
    <p:extLst>
      <p:ext uri="{BB962C8B-B14F-4D97-AF65-F5344CB8AC3E}">
        <p14:creationId xmlns:p14="http://schemas.microsoft.com/office/powerpoint/2010/main" val="26777916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a:extLst>
              <a:ext uri="{FF2B5EF4-FFF2-40B4-BE49-F238E27FC236}">
                <a16:creationId xmlns:a16="http://schemas.microsoft.com/office/drawing/2014/main" id="{B0776104-B4EA-48FB-B83D-0647AA0D8CDE}"/>
              </a:ext>
            </a:extLst>
          </p:cNvPr>
          <p:cNvSpPr>
            <a:spLocks noGrp="1"/>
          </p:cNvSpPr>
          <p:nvPr>
            <p:ph type="dt" sz="half" idx="10"/>
          </p:nvPr>
        </p:nvSpPr>
        <p:spPr/>
        <p:txBody>
          <a:bodyPr/>
          <a:lstStyle>
            <a:lvl1pPr>
              <a:defRPr/>
            </a:lvl1pPr>
          </a:lstStyle>
          <a:p>
            <a:pPr>
              <a:defRPr/>
            </a:pPr>
            <a:endParaRPr lang="en-US" altLang="ja-JP"/>
          </a:p>
        </p:txBody>
      </p:sp>
      <p:sp>
        <p:nvSpPr>
          <p:cNvPr id="4" name="フッター プレースホルダ 4">
            <a:extLst>
              <a:ext uri="{FF2B5EF4-FFF2-40B4-BE49-F238E27FC236}">
                <a16:creationId xmlns:a16="http://schemas.microsoft.com/office/drawing/2014/main" id="{3591A025-02FE-4B0F-979F-A636D2D065F6}"/>
              </a:ext>
            </a:extLst>
          </p:cNvPr>
          <p:cNvSpPr>
            <a:spLocks noGrp="1"/>
          </p:cNvSpPr>
          <p:nvPr>
            <p:ph type="ftr" sz="quarter" idx="11"/>
          </p:nvPr>
        </p:nvSpPr>
        <p:spPr/>
        <p:txBody>
          <a:bodyPr/>
          <a:lstStyle>
            <a:lvl1pPr>
              <a:defRPr/>
            </a:lvl1pPr>
          </a:lstStyle>
          <a:p>
            <a:pPr>
              <a:defRPr/>
            </a:pPr>
            <a:r>
              <a:rPr lang="ja-JP" altLang="en-US"/>
              <a:t>日本</a:t>
            </a:r>
            <a:r>
              <a:rPr lang="en-US" altLang="ja-JP"/>
              <a:t>DMAT</a:t>
            </a:r>
            <a:r>
              <a:rPr lang="ja-JP" altLang="en-US"/>
              <a:t>標準コース</a:t>
            </a:r>
            <a:endParaRPr kumimoji="0" lang="ja-JP" altLang="en-US"/>
          </a:p>
        </p:txBody>
      </p:sp>
      <p:sp>
        <p:nvSpPr>
          <p:cNvPr id="5" name="スライド番号プレースホルダ 5">
            <a:extLst>
              <a:ext uri="{FF2B5EF4-FFF2-40B4-BE49-F238E27FC236}">
                <a16:creationId xmlns:a16="http://schemas.microsoft.com/office/drawing/2014/main" id="{1EB984C7-FDE4-4D9E-A5E5-3E11ED0C17EE}"/>
              </a:ext>
            </a:extLst>
          </p:cNvPr>
          <p:cNvSpPr>
            <a:spLocks noGrp="1"/>
          </p:cNvSpPr>
          <p:nvPr>
            <p:ph type="sldNum" sz="quarter" idx="12"/>
          </p:nvPr>
        </p:nvSpPr>
        <p:spPr/>
        <p:txBody>
          <a:bodyPr/>
          <a:lstStyle>
            <a:lvl1pPr>
              <a:defRPr/>
            </a:lvl1pPr>
          </a:lstStyle>
          <a:p>
            <a:pPr>
              <a:defRPr/>
            </a:pPr>
            <a:fld id="{840B2118-29E5-4D56-AF62-7FAEC08B0FF1}" type="slidenum">
              <a:rPr lang="en-US" altLang="ja-JP"/>
              <a:pPr>
                <a:defRPr/>
              </a:pPr>
              <a:t>‹#›</a:t>
            </a:fld>
            <a:endParaRPr lang="en-US" altLang="ja-JP"/>
          </a:p>
        </p:txBody>
      </p:sp>
    </p:spTree>
    <p:extLst>
      <p:ext uri="{BB962C8B-B14F-4D97-AF65-F5344CB8AC3E}">
        <p14:creationId xmlns:p14="http://schemas.microsoft.com/office/powerpoint/2010/main" val="16770676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a:extLst>
              <a:ext uri="{FF2B5EF4-FFF2-40B4-BE49-F238E27FC236}">
                <a16:creationId xmlns:a16="http://schemas.microsoft.com/office/drawing/2014/main" id="{A24FACE5-9D88-4A35-8DE7-37777BAEB563}"/>
              </a:ext>
            </a:extLst>
          </p:cNvPr>
          <p:cNvSpPr>
            <a:spLocks noGrp="1"/>
          </p:cNvSpPr>
          <p:nvPr>
            <p:ph type="dt" sz="half" idx="10"/>
          </p:nvPr>
        </p:nvSpPr>
        <p:spPr/>
        <p:txBody>
          <a:bodyPr/>
          <a:lstStyle>
            <a:lvl1pPr>
              <a:defRPr/>
            </a:lvl1pPr>
          </a:lstStyle>
          <a:p>
            <a:pPr>
              <a:defRPr/>
            </a:pPr>
            <a:endParaRPr lang="en-US" altLang="ja-JP"/>
          </a:p>
        </p:txBody>
      </p:sp>
      <p:sp>
        <p:nvSpPr>
          <p:cNvPr id="3" name="フッター プレースホルダ 4">
            <a:extLst>
              <a:ext uri="{FF2B5EF4-FFF2-40B4-BE49-F238E27FC236}">
                <a16:creationId xmlns:a16="http://schemas.microsoft.com/office/drawing/2014/main" id="{CD1D379C-89C6-4BCA-8FBC-2BB6A05103BE}"/>
              </a:ext>
            </a:extLst>
          </p:cNvPr>
          <p:cNvSpPr>
            <a:spLocks noGrp="1"/>
          </p:cNvSpPr>
          <p:nvPr>
            <p:ph type="ftr" sz="quarter" idx="11"/>
          </p:nvPr>
        </p:nvSpPr>
        <p:spPr/>
        <p:txBody>
          <a:bodyPr/>
          <a:lstStyle>
            <a:lvl1pPr>
              <a:defRPr/>
            </a:lvl1pPr>
          </a:lstStyle>
          <a:p>
            <a:pPr>
              <a:defRPr/>
            </a:pPr>
            <a:r>
              <a:rPr lang="ja-JP" altLang="en-US"/>
              <a:t>日本</a:t>
            </a:r>
            <a:r>
              <a:rPr lang="en-US" altLang="ja-JP"/>
              <a:t>DMAT</a:t>
            </a:r>
            <a:r>
              <a:rPr lang="ja-JP" altLang="en-US"/>
              <a:t>標準コース</a:t>
            </a:r>
            <a:endParaRPr kumimoji="0" lang="ja-JP" altLang="en-US"/>
          </a:p>
        </p:txBody>
      </p:sp>
      <p:sp>
        <p:nvSpPr>
          <p:cNvPr id="4" name="スライド番号プレースホルダ 5">
            <a:extLst>
              <a:ext uri="{FF2B5EF4-FFF2-40B4-BE49-F238E27FC236}">
                <a16:creationId xmlns:a16="http://schemas.microsoft.com/office/drawing/2014/main" id="{CD3A2F5A-384B-4925-B317-AF521A55891A}"/>
              </a:ext>
            </a:extLst>
          </p:cNvPr>
          <p:cNvSpPr>
            <a:spLocks noGrp="1"/>
          </p:cNvSpPr>
          <p:nvPr>
            <p:ph type="sldNum" sz="quarter" idx="12"/>
          </p:nvPr>
        </p:nvSpPr>
        <p:spPr/>
        <p:txBody>
          <a:bodyPr/>
          <a:lstStyle>
            <a:lvl1pPr>
              <a:defRPr/>
            </a:lvl1pPr>
          </a:lstStyle>
          <a:p>
            <a:pPr>
              <a:defRPr/>
            </a:pPr>
            <a:fld id="{56BFD047-B462-4E4D-B03F-123C8DF7E84B}" type="slidenum">
              <a:rPr lang="en-US" altLang="ja-JP"/>
              <a:pPr>
                <a:defRPr/>
              </a:pPr>
              <a:t>‹#›</a:t>
            </a:fld>
            <a:endParaRPr lang="en-US" altLang="ja-JP"/>
          </a:p>
        </p:txBody>
      </p:sp>
    </p:spTree>
    <p:extLst>
      <p:ext uri="{BB962C8B-B14F-4D97-AF65-F5344CB8AC3E}">
        <p14:creationId xmlns:p14="http://schemas.microsoft.com/office/powerpoint/2010/main" val="17271463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A084DE1F-CD2D-45C2-8379-BDC4003B6D56}"/>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a:extLst>
              <a:ext uri="{FF2B5EF4-FFF2-40B4-BE49-F238E27FC236}">
                <a16:creationId xmlns:a16="http://schemas.microsoft.com/office/drawing/2014/main" id="{5EC2009F-180A-4A17-AD71-C06587B658AE}"/>
              </a:ext>
            </a:extLst>
          </p:cNvPr>
          <p:cNvSpPr>
            <a:spLocks noGrp="1"/>
          </p:cNvSpPr>
          <p:nvPr>
            <p:ph type="ftr" sz="quarter" idx="11"/>
          </p:nvPr>
        </p:nvSpPr>
        <p:spPr/>
        <p:txBody>
          <a:bodyPr/>
          <a:lstStyle>
            <a:lvl1pPr>
              <a:defRPr/>
            </a:lvl1pPr>
          </a:lstStyle>
          <a:p>
            <a:pPr>
              <a:defRPr/>
            </a:pPr>
            <a:r>
              <a:rPr lang="ja-JP" altLang="en-US"/>
              <a:t>日本</a:t>
            </a:r>
            <a:r>
              <a:rPr lang="en-US" altLang="ja-JP"/>
              <a:t>DMAT</a:t>
            </a:r>
            <a:r>
              <a:rPr lang="ja-JP" altLang="en-US"/>
              <a:t>標準コース</a:t>
            </a:r>
            <a:endParaRPr kumimoji="0" lang="ja-JP" altLang="en-US"/>
          </a:p>
        </p:txBody>
      </p:sp>
      <p:sp>
        <p:nvSpPr>
          <p:cNvPr id="7" name="スライド番号プレースホルダ 5">
            <a:extLst>
              <a:ext uri="{FF2B5EF4-FFF2-40B4-BE49-F238E27FC236}">
                <a16:creationId xmlns:a16="http://schemas.microsoft.com/office/drawing/2014/main" id="{C3A5F370-ABA5-453B-BF9A-480BC9F5FE75}"/>
              </a:ext>
            </a:extLst>
          </p:cNvPr>
          <p:cNvSpPr>
            <a:spLocks noGrp="1"/>
          </p:cNvSpPr>
          <p:nvPr>
            <p:ph type="sldNum" sz="quarter" idx="12"/>
          </p:nvPr>
        </p:nvSpPr>
        <p:spPr/>
        <p:txBody>
          <a:bodyPr/>
          <a:lstStyle>
            <a:lvl1pPr>
              <a:defRPr/>
            </a:lvl1pPr>
          </a:lstStyle>
          <a:p>
            <a:pPr>
              <a:defRPr/>
            </a:pPr>
            <a:fld id="{6475991C-DA03-42C3-8B40-F53892174FC7}" type="slidenum">
              <a:rPr lang="en-US" altLang="ja-JP"/>
              <a:pPr>
                <a:defRPr/>
              </a:pPr>
              <a:t>‹#›</a:t>
            </a:fld>
            <a:endParaRPr lang="en-US" altLang="ja-JP"/>
          </a:p>
        </p:txBody>
      </p:sp>
    </p:spTree>
    <p:extLst>
      <p:ext uri="{BB962C8B-B14F-4D97-AF65-F5344CB8AC3E}">
        <p14:creationId xmlns:p14="http://schemas.microsoft.com/office/powerpoint/2010/main" val="5198510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241916FC-E17B-4EA9-9B00-5E6CB01B56D7}"/>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a:extLst>
              <a:ext uri="{FF2B5EF4-FFF2-40B4-BE49-F238E27FC236}">
                <a16:creationId xmlns:a16="http://schemas.microsoft.com/office/drawing/2014/main" id="{D526776E-3196-41A6-BFB5-82CC17E1AEE7}"/>
              </a:ext>
            </a:extLst>
          </p:cNvPr>
          <p:cNvSpPr>
            <a:spLocks noGrp="1"/>
          </p:cNvSpPr>
          <p:nvPr>
            <p:ph type="ftr" sz="quarter" idx="11"/>
          </p:nvPr>
        </p:nvSpPr>
        <p:spPr/>
        <p:txBody>
          <a:bodyPr/>
          <a:lstStyle>
            <a:lvl1pPr>
              <a:defRPr/>
            </a:lvl1pPr>
          </a:lstStyle>
          <a:p>
            <a:pPr>
              <a:defRPr/>
            </a:pPr>
            <a:r>
              <a:rPr lang="ja-JP" altLang="en-US"/>
              <a:t>日本</a:t>
            </a:r>
            <a:r>
              <a:rPr lang="en-US" altLang="ja-JP"/>
              <a:t>DMAT</a:t>
            </a:r>
            <a:r>
              <a:rPr lang="ja-JP" altLang="en-US"/>
              <a:t>標準コース</a:t>
            </a:r>
            <a:endParaRPr kumimoji="0" lang="ja-JP" altLang="en-US"/>
          </a:p>
        </p:txBody>
      </p:sp>
      <p:sp>
        <p:nvSpPr>
          <p:cNvPr id="7" name="スライド番号プレースホルダ 5">
            <a:extLst>
              <a:ext uri="{FF2B5EF4-FFF2-40B4-BE49-F238E27FC236}">
                <a16:creationId xmlns:a16="http://schemas.microsoft.com/office/drawing/2014/main" id="{F4808626-88DF-4EF9-B006-64832BE9A678}"/>
              </a:ext>
            </a:extLst>
          </p:cNvPr>
          <p:cNvSpPr>
            <a:spLocks noGrp="1"/>
          </p:cNvSpPr>
          <p:nvPr>
            <p:ph type="sldNum" sz="quarter" idx="12"/>
          </p:nvPr>
        </p:nvSpPr>
        <p:spPr/>
        <p:txBody>
          <a:bodyPr/>
          <a:lstStyle>
            <a:lvl1pPr>
              <a:defRPr/>
            </a:lvl1pPr>
          </a:lstStyle>
          <a:p>
            <a:pPr>
              <a:defRPr/>
            </a:pPr>
            <a:fld id="{7B12B158-C9A4-4E05-91C5-825807ABAF75}" type="slidenum">
              <a:rPr lang="en-US" altLang="ja-JP"/>
              <a:pPr>
                <a:defRPr/>
              </a:pPr>
              <a:t>‹#›</a:t>
            </a:fld>
            <a:endParaRPr lang="en-US" altLang="ja-JP"/>
          </a:p>
        </p:txBody>
      </p:sp>
    </p:spTree>
    <p:extLst>
      <p:ext uri="{BB962C8B-B14F-4D97-AF65-F5344CB8AC3E}">
        <p14:creationId xmlns:p14="http://schemas.microsoft.com/office/powerpoint/2010/main" val="39237697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121C7F6C-C592-49F0-A71D-C670945CCDD5}"/>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65C2F781-CDD5-4B21-9484-F8083366798A}"/>
              </a:ext>
            </a:extLst>
          </p:cNvPr>
          <p:cNvSpPr>
            <a:spLocks noGrp="1"/>
          </p:cNvSpPr>
          <p:nvPr>
            <p:ph type="ftr" sz="quarter" idx="11"/>
          </p:nvPr>
        </p:nvSpPr>
        <p:spPr/>
        <p:txBody>
          <a:bodyPr/>
          <a:lstStyle>
            <a:lvl1pPr>
              <a:defRPr/>
            </a:lvl1pPr>
          </a:lstStyle>
          <a:p>
            <a:pPr>
              <a:defRPr/>
            </a:pPr>
            <a:r>
              <a:rPr lang="ja-JP" altLang="en-US"/>
              <a:t>日本</a:t>
            </a:r>
            <a:r>
              <a:rPr lang="en-US" altLang="ja-JP"/>
              <a:t>DMAT</a:t>
            </a:r>
            <a:r>
              <a:rPr lang="ja-JP" altLang="en-US"/>
              <a:t>標準コース</a:t>
            </a:r>
            <a:endParaRPr kumimoji="0" lang="ja-JP" altLang="en-US"/>
          </a:p>
        </p:txBody>
      </p:sp>
      <p:sp>
        <p:nvSpPr>
          <p:cNvPr id="6" name="スライド番号プレースホルダ 5">
            <a:extLst>
              <a:ext uri="{FF2B5EF4-FFF2-40B4-BE49-F238E27FC236}">
                <a16:creationId xmlns:a16="http://schemas.microsoft.com/office/drawing/2014/main" id="{5FC05897-00A7-4DF8-B7DC-8F77D14CA3F1}"/>
              </a:ext>
            </a:extLst>
          </p:cNvPr>
          <p:cNvSpPr>
            <a:spLocks noGrp="1"/>
          </p:cNvSpPr>
          <p:nvPr>
            <p:ph type="sldNum" sz="quarter" idx="12"/>
          </p:nvPr>
        </p:nvSpPr>
        <p:spPr/>
        <p:txBody>
          <a:bodyPr/>
          <a:lstStyle>
            <a:lvl1pPr>
              <a:defRPr/>
            </a:lvl1pPr>
          </a:lstStyle>
          <a:p>
            <a:pPr>
              <a:defRPr/>
            </a:pPr>
            <a:fld id="{5CF3805A-BF00-48B1-BEAE-A8BC85E57417}" type="slidenum">
              <a:rPr lang="en-US" altLang="ja-JP"/>
              <a:pPr>
                <a:defRPr/>
              </a:pPr>
              <a:t>‹#›</a:t>
            </a:fld>
            <a:endParaRPr lang="en-US" altLang="ja-JP"/>
          </a:p>
        </p:txBody>
      </p:sp>
    </p:spTree>
    <p:extLst>
      <p:ext uri="{BB962C8B-B14F-4D97-AF65-F5344CB8AC3E}">
        <p14:creationId xmlns:p14="http://schemas.microsoft.com/office/powerpoint/2010/main" val="33302307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BAF95FB0-033B-46DA-A846-CF81269DA1F6}"/>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3B1A96E3-ECAF-4223-B512-33A525C7FDCC}"/>
              </a:ext>
            </a:extLst>
          </p:cNvPr>
          <p:cNvSpPr>
            <a:spLocks noGrp="1"/>
          </p:cNvSpPr>
          <p:nvPr>
            <p:ph type="ftr" sz="quarter" idx="11"/>
          </p:nvPr>
        </p:nvSpPr>
        <p:spPr/>
        <p:txBody>
          <a:bodyPr/>
          <a:lstStyle>
            <a:lvl1pPr>
              <a:defRPr/>
            </a:lvl1pPr>
          </a:lstStyle>
          <a:p>
            <a:pPr>
              <a:defRPr/>
            </a:pPr>
            <a:r>
              <a:rPr lang="ja-JP" altLang="en-US"/>
              <a:t>日本</a:t>
            </a:r>
            <a:r>
              <a:rPr lang="en-US" altLang="ja-JP"/>
              <a:t>DMAT</a:t>
            </a:r>
            <a:r>
              <a:rPr lang="ja-JP" altLang="en-US"/>
              <a:t>標準コース</a:t>
            </a:r>
            <a:endParaRPr kumimoji="0" lang="ja-JP" altLang="en-US"/>
          </a:p>
        </p:txBody>
      </p:sp>
      <p:sp>
        <p:nvSpPr>
          <p:cNvPr id="6" name="スライド番号プレースホルダ 5">
            <a:extLst>
              <a:ext uri="{FF2B5EF4-FFF2-40B4-BE49-F238E27FC236}">
                <a16:creationId xmlns:a16="http://schemas.microsoft.com/office/drawing/2014/main" id="{DD9FF46E-903C-4852-BC69-CF7980130015}"/>
              </a:ext>
            </a:extLst>
          </p:cNvPr>
          <p:cNvSpPr>
            <a:spLocks noGrp="1"/>
          </p:cNvSpPr>
          <p:nvPr>
            <p:ph type="sldNum" sz="quarter" idx="12"/>
          </p:nvPr>
        </p:nvSpPr>
        <p:spPr/>
        <p:txBody>
          <a:bodyPr/>
          <a:lstStyle>
            <a:lvl1pPr>
              <a:defRPr/>
            </a:lvl1pPr>
          </a:lstStyle>
          <a:p>
            <a:pPr>
              <a:defRPr/>
            </a:pPr>
            <a:fld id="{46122EEC-91B5-44C0-8030-1268E9A595EC}" type="slidenum">
              <a:rPr lang="en-US" altLang="ja-JP"/>
              <a:pPr>
                <a:defRPr/>
              </a:pPr>
              <a:t>‹#›</a:t>
            </a:fld>
            <a:endParaRPr lang="en-US" altLang="ja-JP"/>
          </a:p>
        </p:txBody>
      </p:sp>
    </p:spTree>
    <p:extLst>
      <p:ext uri="{BB962C8B-B14F-4D97-AF65-F5344CB8AC3E}">
        <p14:creationId xmlns:p14="http://schemas.microsoft.com/office/powerpoint/2010/main" val="35139454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658A34-7B43-4F61-8620-C1E0906DF32C}" type="slidenum">
              <a:rPr lang="ja-JP" altLang="en-US" smtClean="0"/>
              <a:pPr/>
              <a:t>‹#›</a:t>
            </a:fld>
            <a:endParaRPr lang="ja-JP" altLang="en-US"/>
          </a:p>
        </p:txBody>
      </p:sp>
    </p:spTree>
    <p:extLst>
      <p:ext uri="{BB962C8B-B14F-4D97-AF65-F5344CB8AC3E}">
        <p14:creationId xmlns:p14="http://schemas.microsoft.com/office/powerpoint/2010/main" val="262113745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199E403-E950-4EF9-81C7-B04E506D3DD5}" type="datetimeFigureOut">
              <a:rPr kumimoji="1" lang="ja-JP" altLang="en-US" smtClean="0"/>
              <a:t>2026/2/20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B81EA51-1083-4630-8119-9150968EA418}" type="slidenum">
              <a:rPr kumimoji="1" lang="ja-JP" altLang="en-US" smtClean="0"/>
              <a:t>‹#›</a:t>
            </a:fld>
            <a:endParaRPr kumimoji="1" lang="ja-JP" altLang="en-US"/>
          </a:p>
        </p:txBody>
      </p:sp>
    </p:spTree>
    <p:extLst>
      <p:ext uri="{BB962C8B-B14F-4D97-AF65-F5344CB8AC3E}">
        <p14:creationId xmlns:p14="http://schemas.microsoft.com/office/powerpoint/2010/main" val="1238657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658A34-7B43-4F61-8620-C1E0906DF32C}" type="slidenum">
              <a:rPr lang="ja-JP" altLang="en-US" smtClean="0"/>
              <a:pPr/>
              <a:t>‹#›</a:t>
            </a:fld>
            <a:endParaRPr lang="ja-JP" altLang="en-US"/>
          </a:p>
        </p:txBody>
      </p:sp>
    </p:spTree>
    <p:extLst>
      <p:ext uri="{BB962C8B-B14F-4D97-AF65-F5344CB8AC3E}">
        <p14:creationId xmlns:p14="http://schemas.microsoft.com/office/powerpoint/2010/main" val="3830938998"/>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64DE79-268F-4C1A-8933-263129D2AF90}" type="datetimeFigureOut">
              <a:rPr lang="en-US" dirty="0"/>
              <a:t>2/20/2026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658A34-7B43-4F61-8620-C1E0906DF32C}" type="slidenum">
              <a:rPr lang="ja-JP" altLang="en-US" smtClean="0"/>
              <a:pPr/>
              <a:t>‹#›</a:t>
            </a:fld>
            <a:endParaRPr lang="ja-JP" altLang="en-US"/>
          </a:p>
        </p:txBody>
      </p:sp>
    </p:spTree>
    <p:extLst>
      <p:ext uri="{BB962C8B-B14F-4D97-AF65-F5344CB8AC3E}">
        <p14:creationId xmlns:p14="http://schemas.microsoft.com/office/powerpoint/2010/main" val="50988418"/>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658A34-7B43-4F61-8620-C1E0906DF32C}" type="slidenum">
              <a:rPr lang="ja-JP" altLang="en-US" smtClean="0"/>
              <a:pPr/>
              <a:t>‹#›</a:t>
            </a:fld>
            <a:endParaRPr lang="ja-JP" altLang="en-US"/>
          </a:p>
        </p:txBody>
      </p:sp>
    </p:spTree>
    <p:extLst>
      <p:ext uri="{BB962C8B-B14F-4D97-AF65-F5344CB8AC3E}">
        <p14:creationId xmlns:p14="http://schemas.microsoft.com/office/powerpoint/2010/main" val="372720083"/>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2/20/2026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B658A34-7B43-4F61-8620-C1E0906DF32C}" type="slidenum">
              <a:rPr lang="ja-JP" altLang="en-US" smtClean="0"/>
              <a:pPr/>
              <a:t>‹#›</a:t>
            </a:fld>
            <a:endParaRPr lang="ja-JP" altLang="en-US"/>
          </a:p>
        </p:txBody>
      </p:sp>
    </p:spTree>
    <p:extLst>
      <p:ext uri="{BB962C8B-B14F-4D97-AF65-F5344CB8AC3E}">
        <p14:creationId xmlns:p14="http://schemas.microsoft.com/office/powerpoint/2010/main" val="1818175947"/>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2/20/2026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658A34-7B43-4F61-8620-C1E0906DF32C}" type="slidenum">
              <a:rPr lang="ja-JP" altLang="en-US" smtClean="0"/>
              <a:pPr/>
              <a:t>‹#›</a:t>
            </a:fld>
            <a:endParaRPr lang="ja-JP" altLang="en-US"/>
          </a:p>
        </p:txBody>
      </p:sp>
    </p:spTree>
    <p:extLst>
      <p:ext uri="{BB962C8B-B14F-4D97-AF65-F5344CB8AC3E}">
        <p14:creationId xmlns:p14="http://schemas.microsoft.com/office/powerpoint/2010/main" val="4238205469"/>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2/20/2026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B658A34-7B43-4F61-8620-C1E0906DF32C}" type="slidenum">
              <a:rPr lang="ja-JP" altLang="en-US" smtClean="0"/>
              <a:pPr/>
              <a:t>‹#›</a:t>
            </a:fld>
            <a:endParaRPr lang="ja-JP" altLang="en-US"/>
          </a:p>
        </p:txBody>
      </p:sp>
    </p:spTree>
    <p:extLst>
      <p:ext uri="{BB962C8B-B14F-4D97-AF65-F5344CB8AC3E}">
        <p14:creationId xmlns:p14="http://schemas.microsoft.com/office/powerpoint/2010/main" val="3826215346"/>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dirty="0"/>
              <a:t>2/20/2026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658A34-7B43-4F61-8620-C1E0906DF32C}" type="slidenum">
              <a:rPr lang="ja-JP" altLang="en-US" smtClean="0"/>
              <a:pPr/>
              <a:t>‹#›</a:t>
            </a:fld>
            <a:endParaRPr lang="ja-JP" altLang="en-US"/>
          </a:p>
        </p:txBody>
      </p:sp>
    </p:spTree>
    <p:extLst>
      <p:ext uri="{BB962C8B-B14F-4D97-AF65-F5344CB8AC3E}">
        <p14:creationId xmlns:p14="http://schemas.microsoft.com/office/powerpoint/2010/main" val="3133364915"/>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dirty="0"/>
              <a:t>2/20/2026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658A34-7B43-4F61-8620-C1E0906DF32C}" type="slidenum">
              <a:rPr lang="ja-JP" altLang="en-US" smtClean="0"/>
              <a:pPr/>
              <a:t>‹#›</a:t>
            </a:fld>
            <a:endParaRPr lang="ja-JP" altLang="en-US"/>
          </a:p>
        </p:txBody>
      </p:sp>
    </p:spTree>
    <p:extLst>
      <p:ext uri="{BB962C8B-B14F-4D97-AF65-F5344CB8AC3E}">
        <p14:creationId xmlns:p14="http://schemas.microsoft.com/office/powerpoint/2010/main" val="2488327055"/>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658A34-7B43-4F61-8620-C1E0906DF32C}" type="slidenum">
              <a:rPr lang="ja-JP" altLang="en-US" smtClean="0"/>
              <a:pPr/>
              <a:t>‹#›</a:t>
            </a:fld>
            <a:endParaRPr lang="ja-JP" altLang="en-US"/>
          </a:p>
        </p:txBody>
      </p:sp>
    </p:spTree>
    <p:extLst>
      <p:ext uri="{BB962C8B-B14F-4D97-AF65-F5344CB8AC3E}">
        <p14:creationId xmlns:p14="http://schemas.microsoft.com/office/powerpoint/2010/main" val="1127231493"/>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658A34-7B43-4F61-8620-C1E0906DF32C}" type="slidenum">
              <a:rPr lang="ja-JP" altLang="en-US" smtClean="0"/>
              <a:pPr/>
              <a:t>‹#›</a:t>
            </a:fld>
            <a:endParaRPr lang="ja-JP" altLang="en-US"/>
          </a:p>
        </p:txBody>
      </p:sp>
    </p:spTree>
    <p:extLst>
      <p:ext uri="{BB962C8B-B14F-4D97-AF65-F5344CB8AC3E}">
        <p14:creationId xmlns:p14="http://schemas.microsoft.com/office/powerpoint/2010/main" val="257366815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99E403-E950-4EF9-81C7-B04E506D3DD5}" type="datetimeFigureOut">
              <a:rPr kumimoji="1" lang="ja-JP" altLang="en-US" smtClean="0"/>
              <a:t>2026/2/20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B81EA51-1083-4630-8119-9150968EA418}" type="slidenum">
              <a:rPr kumimoji="1" lang="ja-JP" altLang="en-US" smtClean="0"/>
              <a:t>‹#›</a:t>
            </a:fld>
            <a:endParaRPr kumimoji="1" lang="ja-JP" altLang="en-US"/>
          </a:p>
        </p:txBody>
      </p:sp>
    </p:spTree>
    <p:extLst>
      <p:ext uri="{BB962C8B-B14F-4D97-AF65-F5344CB8AC3E}">
        <p14:creationId xmlns:p14="http://schemas.microsoft.com/office/powerpoint/2010/main" val="9155535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タイトル">
    <p:spTree>
      <p:nvGrpSpPr>
        <p:cNvPr id="1" name=""/>
        <p:cNvGrpSpPr/>
        <p:nvPr/>
      </p:nvGrpSpPr>
      <p:grpSpPr>
        <a:xfrm>
          <a:off x="0" y="0"/>
          <a:ext cx="0" cy="0"/>
          <a:chOff x="0" y="0"/>
          <a:chExt cx="0" cy="0"/>
        </a:xfrm>
      </p:grpSpPr>
      <p:sp>
        <p:nvSpPr>
          <p:cNvPr id="2" name="タイトル 1"/>
          <p:cNvSpPr>
            <a:spLocks noGrp="1"/>
          </p:cNvSpPr>
          <p:nvPr>
            <p:ph type="ctrTitle"/>
          </p:nvPr>
        </p:nvSpPr>
        <p:spPr>
          <a:xfrm>
            <a:off x="750278" y="3104964"/>
            <a:ext cx="7643447" cy="609398"/>
          </a:xfrm>
        </p:spPr>
        <p:txBody>
          <a:bodyPr wrap="square">
            <a:spAutoFit/>
          </a:bodyPr>
          <a:lstStyle>
            <a:lvl1pPr algn="ctr">
              <a:lnSpc>
                <a:spcPct val="110000"/>
              </a:lnSpc>
              <a:defRPr sz="2700" b="1"/>
            </a:lvl1pPr>
          </a:lstStyle>
          <a:p>
            <a:r>
              <a:rPr kumimoji="1" lang="ja-JP" altLang="en-US"/>
              <a:t>マスター タイトルの書式設定</a:t>
            </a:r>
            <a:endParaRPr kumimoji="1" lang="ja-JP" altLang="en-US" dirty="0"/>
          </a:p>
        </p:txBody>
      </p:sp>
      <p:sp>
        <p:nvSpPr>
          <p:cNvPr id="8" name="フッター プレースホルダー 3"/>
          <p:cNvSpPr>
            <a:spLocks noGrp="1"/>
          </p:cNvSpPr>
          <p:nvPr>
            <p:ph type="ftr" sz="quarter" idx="3"/>
          </p:nvPr>
        </p:nvSpPr>
        <p:spPr>
          <a:xfrm>
            <a:off x="85348" y="6596592"/>
            <a:ext cx="583704" cy="159300"/>
          </a:xfrm>
          <a:prstGeom prst="rect">
            <a:avLst/>
          </a:prstGeom>
          <a:solidFill>
            <a:schemeClr val="bg1"/>
          </a:solidFill>
          <a:ln>
            <a:noFill/>
          </a:ln>
        </p:spPr>
        <p:txBody>
          <a:bodyPr wrap="square" lIns="0" tIns="36000" rIns="0" bIns="18000" anchor="ctr" anchorCtr="0">
            <a:spAutoFit/>
          </a:bodyPr>
          <a:lstStyle>
            <a:lvl1pPr algn="ctr">
              <a:lnSpc>
                <a:spcPct val="120000"/>
              </a:lnSpc>
              <a:defRPr sz="600">
                <a:solidFill>
                  <a:schemeClr val="tx1"/>
                </a:solidFill>
                <a:latin typeface="+mn-ea"/>
                <a:ea typeface="+mn-ea"/>
                <a:cs typeface="メイリオ" pitchFamily="50" charset="-128"/>
              </a:defRPr>
            </a:lvl1pPr>
          </a:lstStyle>
          <a:p>
            <a:r>
              <a:rPr lang="en-US" altLang="ja-JP"/>
              <a:t>#T20081</a:t>
            </a:r>
            <a:endParaRPr lang="ja-JP" altLang="en-US" dirty="0"/>
          </a:p>
        </p:txBody>
      </p:sp>
      <p:sp>
        <p:nvSpPr>
          <p:cNvPr id="4" name="スライド番号プレースホルダー 5"/>
          <p:cNvSpPr>
            <a:spLocks noGrp="1"/>
          </p:cNvSpPr>
          <p:nvPr>
            <p:ph type="sldNum" sz="quarter" idx="4"/>
          </p:nvPr>
        </p:nvSpPr>
        <p:spPr>
          <a:xfrm>
            <a:off x="6865178" y="6592271"/>
            <a:ext cx="2133600" cy="257113"/>
          </a:xfrm>
          <a:prstGeom prst="rect">
            <a:avLst/>
          </a:prstGeom>
        </p:spPr>
        <p:txBody>
          <a:bodyPr vert="horz" lIns="0" tIns="0" rIns="0" bIns="0" rtlCol="0" anchor="ctr"/>
          <a:lstStyle>
            <a:lvl1pPr algn="r">
              <a:defRPr sz="750" b="1">
                <a:solidFill>
                  <a:schemeClr val="tx1"/>
                </a:solidFill>
                <a:latin typeface="+mn-ea"/>
                <a:ea typeface="+mn-ea"/>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30036162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a:extLst>
              <a:ext uri="{FF2B5EF4-FFF2-40B4-BE49-F238E27FC236}">
                <a16:creationId xmlns:a16="http://schemas.microsoft.com/office/drawing/2014/main" id="{44305472-C095-4B99-A35B-5B37439767C7}"/>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3F198ACB-E306-4D6E-BC7F-EBCF2A2E67E7}"/>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604B1A3C-CD55-4D16-AD67-099EEC2B1F1E}"/>
              </a:ext>
            </a:extLst>
          </p:cNvPr>
          <p:cNvSpPr>
            <a:spLocks noGrp="1"/>
          </p:cNvSpPr>
          <p:nvPr>
            <p:ph type="sldNum" sz="quarter" idx="12"/>
          </p:nvPr>
        </p:nvSpPr>
        <p:spPr/>
        <p:txBody>
          <a:bodyPr/>
          <a:lstStyle>
            <a:lvl1pPr>
              <a:defRPr/>
            </a:lvl1pPr>
          </a:lstStyle>
          <a:p>
            <a:pPr>
              <a:defRPr/>
            </a:pPr>
            <a:fld id="{F515A375-AED6-48AB-BDFA-A99DA059BC27}" type="slidenum">
              <a:rPr lang="en-US" altLang="ja-JP"/>
              <a:pPr>
                <a:defRPr/>
              </a:pPr>
              <a:t>‹#›</a:t>
            </a:fld>
            <a:endParaRPr lang="en-US" altLang="ja-JP"/>
          </a:p>
        </p:txBody>
      </p:sp>
    </p:spTree>
    <p:extLst>
      <p:ext uri="{BB962C8B-B14F-4D97-AF65-F5344CB8AC3E}">
        <p14:creationId xmlns:p14="http://schemas.microsoft.com/office/powerpoint/2010/main" val="1325585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27DCE636-D777-4CAF-AD76-8E7EECB39F01}"/>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F24975C3-F1FD-4ED1-A24D-6669CB0F1580}"/>
              </a:ext>
            </a:extLst>
          </p:cNvPr>
          <p:cNvSpPr>
            <a:spLocks noGrp="1"/>
          </p:cNvSpPr>
          <p:nvPr>
            <p:ph type="ftr" sz="quarter" idx="11"/>
          </p:nvPr>
        </p:nvSpPr>
        <p:spPr/>
        <p:txBody>
          <a:bodyPr/>
          <a:lstStyle>
            <a:lvl1pPr>
              <a:defRPr kumimoji="0"/>
            </a:lvl1pPr>
          </a:lstStyle>
          <a:p>
            <a:pPr>
              <a:defRPr/>
            </a:pPr>
            <a:endParaRPr lang="ja-JP" altLang="en-US"/>
          </a:p>
        </p:txBody>
      </p:sp>
      <p:sp>
        <p:nvSpPr>
          <p:cNvPr id="6" name="スライド番号プレースホルダ 5">
            <a:extLst>
              <a:ext uri="{FF2B5EF4-FFF2-40B4-BE49-F238E27FC236}">
                <a16:creationId xmlns:a16="http://schemas.microsoft.com/office/drawing/2014/main" id="{D8A096DE-DF33-4E83-828D-359F512DED68}"/>
              </a:ext>
            </a:extLst>
          </p:cNvPr>
          <p:cNvSpPr>
            <a:spLocks noGrp="1"/>
          </p:cNvSpPr>
          <p:nvPr>
            <p:ph type="sldNum" sz="quarter" idx="12"/>
          </p:nvPr>
        </p:nvSpPr>
        <p:spPr/>
        <p:txBody>
          <a:bodyPr/>
          <a:lstStyle>
            <a:lvl1pPr>
              <a:defRPr/>
            </a:lvl1pPr>
          </a:lstStyle>
          <a:p>
            <a:pPr>
              <a:defRPr/>
            </a:pPr>
            <a:fld id="{9AC86680-B794-4872-ACED-4E2621DA0047}" type="slidenum">
              <a:rPr lang="en-US" altLang="ja-JP"/>
              <a:pPr>
                <a:defRPr/>
              </a:pPr>
              <a:t>‹#›</a:t>
            </a:fld>
            <a:endParaRPr lang="en-US" altLang="ja-JP"/>
          </a:p>
        </p:txBody>
      </p:sp>
    </p:spTree>
    <p:extLst>
      <p:ext uri="{BB962C8B-B14F-4D97-AF65-F5344CB8AC3E}">
        <p14:creationId xmlns:p14="http://schemas.microsoft.com/office/powerpoint/2010/main" val="603356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a:extLst>
              <a:ext uri="{FF2B5EF4-FFF2-40B4-BE49-F238E27FC236}">
                <a16:creationId xmlns:a16="http://schemas.microsoft.com/office/drawing/2014/main" id="{E496257F-597B-4FA1-8592-30D2609E61C7}"/>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75EC1B6C-F0C6-4A7A-BD51-91BBD22CB25E}"/>
              </a:ext>
            </a:extLst>
          </p:cNvPr>
          <p:cNvSpPr>
            <a:spLocks noGrp="1"/>
          </p:cNvSpPr>
          <p:nvPr>
            <p:ph type="ftr" sz="quarter" idx="11"/>
          </p:nvPr>
        </p:nvSpPr>
        <p:spPr/>
        <p:txBody>
          <a:bodyPr/>
          <a:lstStyle>
            <a:lvl1pPr>
              <a:defRPr/>
            </a:lvl1pPr>
          </a:lstStyle>
          <a:p>
            <a:pPr>
              <a:defRPr/>
            </a:pPr>
            <a:r>
              <a:rPr lang="ja-JP" altLang="en-US"/>
              <a:t>日本</a:t>
            </a:r>
            <a:r>
              <a:rPr lang="en-US" altLang="ja-JP"/>
              <a:t>DMAT</a:t>
            </a:r>
            <a:r>
              <a:rPr lang="ja-JP" altLang="en-US"/>
              <a:t>標準コース</a:t>
            </a:r>
            <a:endParaRPr kumimoji="0" lang="ja-JP" altLang="en-US"/>
          </a:p>
        </p:txBody>
      </p:sp>
      <p:sp>
        <p:nvSpPr>
          <p:cNvPr id="6" name="スライド番号プレースホルダ 5">
            <a:extLst>
              <a:ext uri="{FF2B5EF4-FFF2-40B4-BE49-F238E27FC236}">
                <a16:creationId xmlns:a16="http://schemas.microsoft.com/office/drawing/2014/main" id="{8AC9DC46-84BC-49CA-BD42-B9DD8BA7F0FB}"/>
              </a:ext>
            </a:extLst>
          </p:cNvPr>
          <p:cNvSpPr>
            <a:spLocks noGrp="1"/>
          </p:cNvSpPr>
          <p:nvPr>
            <p:ph type="sldNum" sz="quarter" idx="12"/>
          </p:nvPr>
        </p:nvSpPr>
        <p:spPr/>
        <p:txBody>
          <a:bodyPr/>
          <a:lstStyle>
            <a:lvl1pPr>
              <a:defRPr/>
            </a:lvl1pPr>
          </a:lstStyle>
          <a:p>
            <a:pPr>
              <a:defRPr/>
            </a:pPr>
            <a:fld id="{BD834CFF-EAAD-411C-ABD7-1A636CB91C6F}" type="slidenum">
              <a:rPr lang="en-US" altLang="ja-JP"/>
              <a:pPr>
                <a:defRPr/>
              </a:pPr>
              <a:t>‹#›</a:t>
            </a:fld>
            <a:endParaRPr lang="en-US" altLang="ja-JP"/>
          </a:p>
        </p:txBody>
      </p:sp>
    </p:spTree>
    <p:extLst>
      <p:ext uri="{BB962C8B-B14F-4D97-AF65-F5344CB8AC3E}">
        <p14:creationId xmlns:p14="http://schemas.microsoft.com/office/powerpoint/2010/main" val="42348340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a:extLst>
              <a:ext uri="{FF2B5EF4-FFF2-40B4-BE49-F238E27FC236}">
                <a16:creationId xmlns:a16="http://schemas.microsoft.com/office/drawing/2014/main" id="{FD274477-BD60-4296-8BD8-C269D26AD424}"/>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a:extLst>
              <a:ext uri="{FF2B5EF4-FFF2-40B4-BE49-F238E27FC236}">
                <a16:creationId xmlns:a16="http://schemas.microsoft.com/office/drawing/2014/main" id="{3273E842-4DF2-46E8-9B91-722C5281398F}"/>
              </a:ext>
            </a:extLst>
          </p:cNvPr>
          <p:cNvSpPr>
            <a:spLocks noGrp="1"/>
          </p:cNvSpPr>
          <p:nvPr>
            <p:ph type="ftr" sz="quarter" idx="11"/>
          </p:nvPr>
        </p:nvSpPr>
        <p:spPr/>
        <p:txBody>
          <a:bodyPr/>
          <a:lstStyle>
            <a:lvl1pPr>
              <a:defRPr/>
            </a:lvl1pPr>
          </a:lstStyle>
          <a:p>
            <a:pPr>
              <a:defRPr/>
            </a:pPr>
            <a:r>
              <a:rPr lang="ja-JP" altLang="en-US"/>
              <a:t>日本</a:t>
            </a:r>
            <a:r>
              <a:rPr lang="en-US" altLang="ja-JP"/>
              <a:t>DMAT</a:t>
            </a:r>
            <a:r>
              <a:rPr lang="ja-JP" altLang="en-US"/>
              <a:t>標準コース</a:t>
            </a:r>
            <a:endParaRPr kumimoji="0" lang="ja-JP" altLang="en-US"/>
          </a:p>
        </p:txBody>
      </p:sp>
      <p:sp>
        <p:nvSpPr>
          <p:cNvPr id="7" name="スライド番号プレースホルダ 5">
            <a:extLst>
              <a:ext uri="{FF2B5EF4-FFF2-40B4-BE49-F238E27FC236}">
                <a16:creationId xmlns:a16="http://schemas.microsoft.com/office/drawing/2014/main" id="{4FE687F4-6DE7-424B-B029-ED40720E7822}"/>
              </a:ext>
            </a:extLst>
          </p:cNvPr>
          <p:cNvSpPr>
            <a:spLocks noGrp="1"/>
          </p:cNvSpPr>
          <p:nvPr>
            <p:ph type="sldNum" sz="quarter" idx="12"/>
          </p:nvPr>
        </p:nvSpPr>
        <p:spPr/>
        <p:txBody>
          <a:bodyPr/>
          <a:lstStyle>
            <a:lvl1pPr>
              <a:defRPr/>
            </a:lvl1pPr>
          </a:lstStyle>
          <a:p>
            <a:pPr>
              <a:defRPr/>
            </a:pPr>
            <a:fld id="{246FA97F-F93F-40B0-ACEE-2B98DC2DB878}" type="slidenum">
              <a:rPr lang="en-US" altLang="ja-JP"/>
              <a:pPr>
                <a:defRPr/>
              </a:pPr>
              <a:t>‹#›</a:t>
            </a:fld>
            <a:endParaRPr lang="en-US" altLang="ja-JP"/>
          </a:p>
        </p:txBody>
      </p:sp>
    </p:spTree>
    <p:extLst>
      <p:ext uri="{BB962C8B-B14F-4D97-AF65-F5344CB8AC3E}">
        <p14:creationId xmlns:p14="http://schemas.microsoft.com/office/powerpoint/2010/main" val="21497175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a:extLst>
              <a:ext uri="{FF2B5EF4-FFF2-40B4-BE49-F238E27FC236}">
                <a16:creationId xmlns:a16="http://schemas.microsoft.com/office/drawing/2014/main" id="{C345266E-1091-4F87-9BE7-B163566822C8}"/>
              </a:ext>
            </a:extLst>
          </p:cNvPr>
          <p:cNvSpPr>
            <a:spLocks noGrp="1"/>
          </p:cNvSpPr>
          <p:nvPr>
            <p:ph type="dt" sz="half" idx="10"/>
          </p:nvPr>
        </p:nvSpPr>
        <p:spPr/>
        <p:txBody>
          <a:bodyPr/>
          <a:lstStyle>
            <a:lvl1pPr>
              <a:defRPr/>
            </a:lvl1pPr>
          </a:lstStyle>
          <a:p>
            <a:pPr>
              <a:defRPr/>
            </a:pPr>
            <a:endParaRPr lang="en-US" altLang="ja-JP"/>
          </a:p>
        </p:txBody>
      </p:sp>
      <p:sp>
        <p:nvSpPr>
          <p:cNvPr id="8" name="フッター プレースホルダ 4">
            <a:extLst>
              <a:ext uri="{FF2B5EF4-FFF2-40B4-BE49-F238E27FC236}">
                <a16:creationId xmlns:a16="http://schemas.microsoft.com/office/drawing/2014/main" id="{A04F0C26-03AB-449A-88C3-10A6BE482D92}"/>
              </a:ext>
            </a:extLst>
          </p:cNvPr>
          <p:cNvSpPr>
            <a:spLocks noGrp="1"/>
          </p:cNvSpPr>
          <p:nvPr>
            <p:ph type="ftr" sz="quarter" idx="11"/>
          </p:nvPr>
        </p:nvSpPr>
        <p:spPr/>
        <p:txBody>
          <a:bodyPr/>
          <a:lstStyle>
            <a:lvl1pPr>
              <a:defRPr/>
            </a:lvl1pPr>
          </a:lstStyle>
          <a:p>
            <a:pPr>
              <a:defRPr/>
            </a:pPr>
            <a:r>
              <a:rPr lang="ja-JP" altLang="en-US"/>
              <a:t>日本</a:t>
            </a:r>
            <a:r>
              <a:rPr lang="en-US" altLang="ja-JP"/>
              <a:t>DMAT</a:t>
            </a:r>
            <a:r>
              <a:rPr lang="ja-JP" altLang="en-US"/>
              <a:t>標準コース</a:t>
            </a:r>
            <a:endParaRPr kumimoji="0" lang="ja-JP" altLang="en-US"/>
          </a:p>
        </p:txBody>
      </p:sp>
      <p:sp>
        <p:nvSpPr>
          <p:cNvPr id="9" name="スライド番号プレースホルダ 5">
            <a:extLst>
              <a:ext uri="{FF2B5EF4-FFF2-40B4-BE49-F238E27FC236}">
                <a16:creationId xmlns:a16="http://schemas.microsoft.com/office/drawing/2014/main" id="{145A27C7-5EA4-433B-AA2D-7982AFA63588}"/>
              </a:ext>
            </a:extLst>
          </p:cNvPr>
          <p:cNvSpPr>
            <a:spLocks noGrp="1"/>
          </p:cNvSpPr>
          <p:nvPr>
            <p:ph type="sldNum" sz="quarter" idx="12"/>
          </p:nvPr>
        </p:nvSpPr>
        <p:spPr/>
        <p:txBody>
          <a:bodyPr/>
          <a:lstStyle>
            <a:lvl1pPr>
              <a:defRPr/>
            </a:lvl1pPr>
          </a:lstStyle>
          <a:p>
            <a:pPr>
              <a:defRPr/>
            </a:pPr>
            <a:fld id="{7D609E0C-EAB2-4CDC-8587-4B0E35610180}" type="slidenum">
              <a:rPr lang="en-US" altLang="ja-JP"/>
              <a:pPr>
                <a:defRPr/>
              </a:pPr>
              <a:t>‹#›</a:t>
            </a:fld>
            <a:endParaRPr lang="en-US" altLang="ja-JP"/>
          </a:p>
        </p:txBody>
      </p:sp>
    </p:spTree>
    <p:extLst>
      <p:ext uri="{BB962C8B-B14F-4D97-AF65-F5344CB8AC3E}">
        <p14:creationId xmlns:p14="http://schemas.microsoft.com/office/powerpoint/2010/main" val="31555513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a:extLst>
              <a:ext uri="{FF2B5EF4-FFF2-40B4-BE49-F238E27FC236}">
                <a16:creationId xmlns:a16="http://schemas.microsoft.com/office/drawing/2014/main" id="{C4DB9FF5-82C3-4A40-81AF-CFB3805CCBEB}"/>
              </a:ext>
            </a:extLst>
          </p:cNvPr>
          <p:cNvSpPr>
            <a:spLocks noGrp="1"/>
          </p:cNvSpPr>
          <p:nvPr>
            <p:ph type="dt" sz="half" idx="10"/>
          </p:nvPr>
        </p:nvSpPr>
        <p:spPr/>
        <p:txBody>
          <a:bodyPr/>
          <a:lstStyle>
            <a:lvl1pPr>
              <a:defRPr/>
            </a:lvl1pPr>
          </a:lstStyle>
          <a:p>
            <a:pPr>
              <a:defRPr/>
            </a:pPr>
            <a:endParaRPr lang="en-US" altLang="ja-JP"/>
          </a:p>
        </p:txBody>
      </p:sp>
      <p:sp>
        <p:nvSpPr>
          <p:cNvPr id="4" name="フッター プレースホルダ 4">
            <a:extLst>
              <a:ext uri="{FF2B5EF4-FFF2-40B4-BE49-F238E27FC236}">
                <a16:creationId xmlns:a16="http://schemas.microsoft.com/office/drawing/2014/main" id="{30D2C346-5868-4A37-9B01-040C198245F9}"/>
              </a:ext>
            </a:extLst>
          </p:cNvPr>
          <p:cNvSpPr>
            <a:spLocks noGrp="1"/>
          </p:cNvSpPr>
          <p:nvPr>
            <p:ph type="ftr" sz="quarter" idx="11"/>
          </p:nvPr>
        </p:nvSpPr>
        <p:spPr/>
        <p:txBody>
          <a:bodyPr/>
          <a:lstStyle>
            <a:lvl1pPr>
              <a:defRPr/>
            </a:lvl1pPr>
          </a:lstStyle>
          <a:p>
            <a:pPr>
              <a:defRPr/>
            </a:pPr>
            <a:r>
              <a:rPr lang="ja-JP" altLang="en-US"/>
              <a:t>日本</a:t>
            </a:r>
            <a:r>
              <a:rPr lang="en-US" altLang="ja-JP"/>
              <a:t>DMAT</a:t>
            </a:r>
            <a:r>
              <a:rPr lang="ja-JP" altLang="en-US"/>
              <a:t>標準コース</a:t>
            </a:r>
            <a:endParaRPr kumimoji="0" lang="ja-JP" altLang="en-US"/>
          </a:p>
        </p:txBody>
      </p:sp>
      <p:sp>
        <p:nvSpPr>
          <p:cNvPr id="5" name="スライド番号プレースホルダ 5">
            <a:extLst>
              <a:ext uri="{FF2B5EF4-FFF2-40B4-BE49-F238E27FC236}">
                <a16:creationId xmlns:a16="http://schemas.microsoft.com/office/drawing/2014/main" id="{8E9B37F3-9206-4F1E-AE11-A740F72267C1}"/>
              </a:ext>
            </a:extLst>
          </p:cNvPr>
          <p:cNvSpPr>
            <a:spLocks noGrp="1"/>
          </p:cNvSpPr>
          <p:nvPr>
            <p:ph type="sldNum" sz="quarter" idx="12"/>
          </p:nvPr>
        </p:nvSpPr>
        <p:spPr/>
        <p:txBody>
          <a:bodyPr/>
          <a:lstStyle>
            <a:lvl1pPr>
              <a:defRPr/>
            </a:lvl1pPr>
          </a:lstStyle>
          <a:p>
            <a:pPr>
              <a:defRPr/>
            </a:pPr>
            <a:fld id="{A3965C29-29AD-4A8C-9D2A-EB6870EAE54E}" type="slidenum">
              <a:rPr lang="en-US" altLang="ja-JP"/>
              <a:pPr>
                <a:defRPr/>
              </a:pPr>
              <a:t>‹#›</a:t>
            </a:fld>
            <a:endParaRPr lang="en-US" altLang="ja-JP"/>
          </a:p>
        </p:txBody>
      </p:sp>
    </p:spTree>
    <p:extLst>
      <p:ext uri="{BB962C8B-B14F-4D97-AF65-F5344CB8AC3E}">
        <p14:creationId xmlns:p14="http://schemas.microsoft.com/office/powerpoint/2010/main" val="4938274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a:extLst>
              <a:ext uri="{FF2B5EF4-FFF2-40B4-BE49-F238E27FC236}">
                <a16:creationId xmlns:a16="http://schemas.microsoft.com/office/drawing/2014/main" id="{2E34C6AD-43B8-4F0F-8AEB-B7A5393381B3}"/>
              </a:ext>
            </a:extLst>
          </p:cNvPr>
          <p:cNvSpPr>
            <a:spLocks noGrp="1"/>
          </p:cNvSpPr>
          <p:nvPr>
            <p:ph type="dt" sz="half" idx="10"/>
          </p:nvPr>
        </p:nvSpPr>
        <p:spPr/>
        <p:txBody>
          <a:bodyPr/>
          <a:lstStyle>
            <a:lvl1pPr>
              <a:defRPr/>
            </a:lvl1pPr>
          </a:lstStyle>
          <a:p>
            <a:pPr>
              <a:defRPr/>
            </a:pPr>
            <a:endParaRPr lang="en-US" altLang="ja-JP"/>
          </a:p>
        </p:txBody>
      </p:sp>
      <p:sp>
        <p:nvSpPr>
          <p:cNvPr id="3" name="フッター プレースホルダ 4">
            <a:extLst>
              <a:ext uri="{FF2B5EF4-FFF2-40B4-BE49-F238E27FC236}">
                <a16:creationId xmlns:a16="http://schemas.microsoft.com/office/drawing/2014/main" id="{9CD2858E-2C6D-4B11-B2E3-4CC766552A0C}"/>
              </a:ext>
            </a:extLst>
          </p:cNvPr>
          <p:cNvSpPr>
            <a:spLocks noGrp="1"/>
          </p:cNvSpPr>
          <p:nvPr>
            <p:ph type="ftr" sz="quarter" idx="11"/>
          </p:nvPr>
        </p:nvSpPr>
        <p:spPr/>
        <p:txBody>
          <a:bodyPr/>
          <a:lstStyle>
            <a:lvl1pPr>
              <a:defRPr/>
            </a:lvl1pPr>
          </a:lstStyle>
          <a:p>
            <a:pPr>
              <a:defRPr/>
            </a:pPr>
            <a:r>
              <a:rPr lang="ja-JP" altLang="en-US"/>
              <a:t>日本</a:t>
            </a:r>
            <a:r>
              <a:rPr lang="en-US" altLang="ja-JP"/>
              <a:t>DMAT</a:t>
            </a:r>
            <a:r>
              <a:rPr lang="ja-JP" altLang="en-US"/>
              <a:t>標準コース</a:t>
            </a:r>
            <a:endParaRPr kumimoji="0" lang="ja-JP" altLang="en-US"/>
          </a:p>
        </p:txBody>
      </p:sp>
      <p:sp>
        <p:nvSpPr>
          <p:cNvPr id="4" name="スライド番号プレースホルダ 5">
            <a:extLst>
              <a:ext uri="{FF2B5EF4-FFF2-40B4-BE49-F238E27FC236}">
                <a16:creationId xmlns:a16="http://schemas.microsoft.com/office/drawing/2014/main" id="{779621B0-288B-44AC-865A-E50258C5343E}"/>
              </a:ext>
            </a:extLst>
          </p:cNvPr>
          <p:cNvSpPr>
            <a:spLocks noGrp="1"/>
          </p:cNvSpPr>
          <p:nvPr>
            <p:ph type="sldNum" sz="quarter" idx="12"/>
          </p:nvPr>
        </p:nvSpPr>
        <p:spPr/>
        <p:txBody>
          <a:bodyPr/>
          <a:lstStyle>
            <a:lvl1pPr>
              <a:defRPr/>
            </a:lvl1pPr>
          </a:lstStyle>
          <a:p>
            <a:pPr>
              <a:defRPr/>
            </a:pPr>
            <a:fld id="{F3B6EFCC-84CF-4596-842A-BACDC5F6C745}" type="slidenum">
              <a:rPr lang="en-US" altLang="ja-JP"/>
              <a:pPr>
                <a:defRPr/>
              </a:pPr>
              <a:t>‹#›</a:t>
            </a:fld>
            <a:endParaRPr lang="en-US" altLang="ja-JP"/>
          </a:p>
        </p:txBody>
      </p:sp>
    </p:spTree>
    <p:extLst>
      <p:ext uri="{BB962C8B-B14F-4D97-AF65-F5344CB8AC3E}">
        <p14:creationId xmlns:p14="http://schemas.microsoft.com/office/powerpoint/2010/main" val="1162082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7BEE7AB7-2EC3-4D51-8F75-DFFC1EFC8C13}"/>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a:extLst>
              <a:ext uri="{FF2B5EF4-FFF2-40B4-BE49-F238E27FC236}">
                <a16:creationId xmlns:a16="http://schemas.microsoft.com/office/drawing/2014/main" id="{822FCFC2-97A3-46E8-93F0-06CE08E63DF3}"/>
              </a:ext>
            </a:extLst>
          </p:cNvPr>
          <p:cNvSpPr>
            <a:spLocks noGrp="1"/>
          </p:cNvSpPr>
          <p:nvPr>
            <p:ph type="ftr" sz="quarter" idx="11"/>
          </p:nvPr>
        </p:nvSpPr>
        <p:spPr/>
        <p:txBody>
          <a:bodyPr/>
          <a:lstStyle>
            <a:lvl1pPr>
              <a:defRPr/>
            </a:lvl1pPr>
          </a:lstStyle>
          <a:p>
            <a:pPr>
              <a:defRPr/>
            </a:pPr>
            <a:r>
              <a:rPr lang="ja-JP" altLang="en-US"/>
              <a:t>日本</a:t>
            </a:r>
            <a:r>
              <a:rPr lang="en-US" altLang="ja-JP"/>
              <a:t>DMAT</a:t>
            </a:r>
            <a:r>
              <a:rPr lang="ja-JP" altLang="en-US"/>
              <a:t>標準コース</a:t>
            </a:r>
            <a:endParaRPr kumimoji="0" lang="ja-JP" altLang="en-US"/>
          </a:p>
        </p:txBody>
      </p:sp>
      <p:sp>
        <p:nvSpPr>
          <p:cNvPr id="7" name="スライド番号プレースホルダ 5">
            <a:extLst>
              <a:ext uri="{FF2B5EF4-FFF2-40B4-BE49-F238E27FC236}">
                <a16:creationId xmlns:a16="http://schemas.microsoft.com/office/drawing/2014/main" id="{0AA79E01-EAB2-4CDB-8EAB-5970F244A1E2}"/>
              </a:ext>
            </a:extLst>
          </p:cNvPr>
          <p:cNvSpPr>
            <a:spLocks noGrp="1"/>
          </p:cNvSpPr>
          <p:nvPr>
            <p:ph type="sldNum" sz="quarter" idx="12"/>
          </p:nvPr>
        </p:nvSpPr>
        <p:spPr/>
        <p:txBody>
          <a:bodyPr/>
          <a:lstStyle>
            <a:lvl1pPr>
              <a:defRPr/>
            </a:lvl1pPr>
          </a:lstStyle>
          <a:p>
            <a:pPr>
              <a:defRPr/>
            </a:pPr>
            <a:fld id="{6881D8F6-9750-471B-99F1-F450DEE7AB7B}" type="slidenum">
              <a:rPr lang="en-US" altLang="ja-JP"/>
              <a:pPr>
                <a:defRPr/>
              </a:pPr>
              <a:t>‹#›</a:t>
            </a:fld>
            <a:endParaRPr lang="en-US" altLang="ja-JP"/>
          </a:p>
        </p:txBody>
      </p:sp>
    </p:spTree>
    <p:extLst>
      <p:ext uri="{BB962C8B-B14F-4D97-AF65-F5344CB8AC3E}">
        <p14:creationId xmlns:p14="http://schemas.microsoft.com/office/powerpoint/2010/main" val="29782188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77CDF1DA-64D8-44B6-B71A-FD137556C633}"/>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a:extLst>
              <a:ext uri="{FF2B5EF4-FFF2-40B4-BE49-F238E27FC236}">
                <a16:creationId xmlns:a16="http://schemas.microsoft.com/office/drawing/2014/main" id="{07C2DE2B-9517-4DEB-AF5A-7BC1E231E397}"/>
              </a:ext>
            </a:extLst>
          </p:cNvPr>
          <p:cNvSpPr>
            <a:spLocks noGrp="1"/>
          </p:cNvSpPr>
          <p:nvPr>
            <p:ph type="ftr" sz="quarter" idx="11"/>
          </p:nvPr>
        </p:nvSpPr>
        <p:spPr/>
        <p:txBody>
          <a:bodyPr/>
          <a:lstStyle>
            <a:lvl1pPr>
              <a:defRPr/>
            </a:lvl1pPr>
          </a:lstStyle>
          <a:p>
            <a:pPr>
              <a:defRPr/>
            </a:pPr>
            <a:r>
              <a:rPr lang="ja-JP" altLang="en-US"/>
              <a:t>日本</a:t>
            </a:r>
            <a:r>
              <a:rPr lang="en-US" altLang="ja-JP"/>
              <a:t>DMAT</a:t>
            </a:r>
            <a:r>
              <a:rPr lang="ja-JP" altLang="en-US"/>
              <a:t>標準コース</a:t>
            </a:r>
            <a:endParaRPr kumimoji="0" lang="ja-JP" altLang="en-US"/>
          </a:p>
        </p:txBody>
      </p:sp>
      <p:sp>
        <p:nvSpPr>
          <p:cNvPr id="7" name="スライド番号プレースホルダ 5">
            <a:extLst>
              <a:ext uri="{FF2B5EF4-FFF2-40B4-BE49-F238E27FC236}">
                <a16:creationId xmlns:a16="http://schemas.microsoft.com/office/drawing/2014/main" id="{0E42FEAC-399D-4C98-B858-E583C9AEA7B6}"/>
              </a:ext>
            </a:extLst>
          </p:cNvPr>
          <p:cNvSpPr>
            <a:spLocks noGrp="1"/>
          </p:cNvSpPr>
          <p:nvPr>
            <p:ph type="sldNum" sz="quarter" idx="12"/>
          </p:nvPr>
        </p:nvSpPr>
        <p:spPr/>
        <p:txBody>
          <a:bodyPr/>
          <a:lstStyle>
            <a:lvl1pPr>
              <a:defRPr/>
            </a:lvl1pPr>
          </a:lstStyle>
          <a:p>
            <a:pPr>
              <a:defRPr/>
            </a:pPr>
            <a:fld id="{938C02CB-CCD9-4BDB-B660-4BF85AED4C7B}" type="slidenum">
              <a:rPr lang="en-US" altLang="ja-JP"/>
              <a:pPr>
                <a:defRPr/>
              </a:pPr>
              <a:t>‹#›</a:t>
            </a:fld>
            <a:endParaRPr lang="en-US" altLang="ja-JP"/>
          </a:p>
        </p:txBody>
      </p:sp>
    </p:spTree>
    <p:extLst>
      <p:ext uri="{BB962C8B-B14F-4D97-AF65-F5344CB8AC3E}">
        <p14:creationId xmlns:p14="http://schemas.microsoft.com/office/powerpoint/2010/main" val="1110409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199E403-E950-4EF9-81C7-B04E506D3DD5}" type="datetimeFigureOut">
              <a:rPr kumimoji="1" lang="ja-JP" altLang="en-US" smtClean="0"/>
              <a:t>2026/2/20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B81EA51-1083-4630-8119-9150968EA418}" type="slidenum">
              <a:rPr kumimoji="1" lang="ja-JP" altLang="en-US" smtClean="0"/>
              <a:t>‹#›</a:t>
            </a:fld>
            <a:endParaRPr kumimoji="1" lang="ja-JP" altLang="en-US"/>
          </a:p>
        </p:txBody>
      </p:sp>
    </p:spTree>
    <p:extLst>
      <p:ext uri="{BB962C8B-B14F-4D97-AF65-F5344CB8AC3E}">
        <p14:creationId xmlns:p14="http://schemas.microsoft.com/office/powerpoint/2010/main" val="32489615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67A5A070-1720-4F04-894C-A2A0F7067CE6}"/>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DEA3A30B-21B8-4DAF-B42B-44CE5174B6A9}"/>
              </a:ext>
            </a:extLst>
          </p:cNvPr>
          <p:cNvSpPr>
            <a:spLocks noGrp="1"/>
          </p:cNvSpPr>
          <p:nvPr>
            <p:ph type="ftr" sz="quarter" idx="11"/>
          </p:nvPr>
        </p:nvSpPr>
        <p:spPr/>
        <p:txBody>
          <a:bodyPr/>
          <a:lstStyle>
            <a:lvl1pPr>
              <a:defRPr/>
            </a:lvl1pPr>
          </a:lstStyle>
          <a:p>
            <a:pPr>
              <a:defRPr/>
            </a:pPr>
            <a:r>
              <a:rPr lang="ja-JP" altLang="en-US"/>
              <a:t>日本</a:t>
            </a:r>
            <a:r>
              <a:rPr lang="en-US" altLang="ja-JP"/>
              <a:t>DMAT</a:t>
            </a:r>
            <a:r>
              <a:rPr lang="ja-JP" altLang="en-US"/>
              <a:t>標準コース</a:t>
            </a:r>
            <a:endParaRPr kumimoji="0" lang="ja-JP" altLang="en-US"/>
          </a:p>
        </p:txBody>
      </p:sp>
      <p:sp>
        <p:nvSpPr>
          <p:cNvPr id="6" name="スライド番号プレースホルダ 5">
            <a:extLst>
              <a:ext uri="{FF2B5EF4-FFF2-40B4-BE49-F238E27FC236}">
                <a16:creationId xmlns:a16="http://schemas.microsoft.com/office/drawing/2014/main" id="{B7C31234-CF0B-4748-ACDC-761F8F11B290}"/>
              </a:ext>
            </a:extLst>
          </p:cNvPr>
          <p:cNvSpPr>
            <a:spLocks noGrp="1"/>
          </p:cNvSpPr>
          <p:nvPr>
            <p:ph type="sldNum" sz="quarter" idx="12"/>
          </p:nvPr>
        </p:nvSpPr>
        <p:spPr/>
        <p:txBody>
          <a:bodyPr/>
          <a:lstStyle>
            <a:lvl1pPr>
              <a:defRPr/>
            </a:lvl1pPr>
          </a:lstStyle>
          <a:p>
            <a:pPr>
              <a:defRPr/>
            </a:pPr>
            <a:fld id="{7C502D38-5B52-491A-94F1-2159EBCA2732}" type="slidenum">
              <a:rPr lang="en-US" altLang="ja-JP"/>
              <a:pPr>
                <a:defRPr/>
              </a:pPr>
              <a:t>‹#›</a:t>
            </a:fld>
            <a:endParaRPr lang="en-US" altLang="ja-JP"/>
          </a:p>
        </p:txBody>
      </p:sp>
    </p:spTree>
    <p:extLst>
      <p:ext uri="{BB962C8B-B14F-4D97-AF65-F5344CB8AC3E}">
        <p14:creationId xmlns:p14="http://schemas.microsoft.com/office/powerpoint/2010/main" val="39149757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1EDF3F49-9FE3-4BA5-A3B8-69DE28C1838F}"/>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a:extLst>
              <a:ext uri="{FF2B5EF4-FFF2-40B4-BE49-F238E27FC236}">
                <a16:creationId xmlns:a16="http://schemas.microsoft.com/office/drawing/2014/main" id="{98B05791-E892-48D0-AD26-3FE3F6B33056}"/>
              </a:ext>
            </a:extLst>
          </p:cNvPr>
          <p:cNvSpPr>
            <a:spLocks noGrp="1"/>
          </p:cNvSpPr>
          <p:nvPr>
            <p:ph type="ftr" sz="quarter" idx="11"/>
          </p:nvPr>
        </p:nvSpPr>
        <p:spPr/>
        <p:txBody>
          <a:bodyPr/>
          <a:lstStyle>
            <a:lvl1pPr>
              <a:defRPr/>
            </a:lvl1pPr>
          </a:lstStyle>
          <a:p>
            <a:pPr>
              <a:defRPr/>
            </a:pPr>
            <a:r>
              <a:rPr lang="ja-JP" altLang="en-US"/>
              <a:t>日本</a:t>
            </a:r>
            <a:r>
              <a:rPr lang="en-US" altLang="ja-JP"/>
              <a:t>DMAT</a:t>
            </a:r>
            <a:r>
              <a:rPr lang="ja-JP" altLang="en-US"/>
              <a:t>標準コース</a:t>
            </a:r>
            <a:endParaRPr kumimoji="0" lang="ja-JP" altLang="en-US"/>
          </a:p>
        </p:txBody>
      </p:sp>
      <p:sp>
        <p:nvSpPr>
          <p:cNvPr id="6" name="スライド番号プレースホルダ 5">
            <a:extLst>
              <a:ext uri="{FF2B5EF4-FFF2-40B4-BE49-F238E27FC236}">
                <a16:creationId xmlns:a16="http://schemas.microsoft.com/office/drawing/2014/main" id="{1DF49715-F075-4615-93A5-469D1E79C740}"/>
              </a:ext>
            </a:extLst>
          </p:cNvPr>
          <p:cNvSpPr>
            <a:spLocks noGrp="1"/>
          </p:cNvSpPr>
          <p:nvPr>
            <p:ph type="sldNum" sz="quarter" idx="12"/>
          </p:nvPr>
        </p:nvSpPr>
        <p:spPr/>
        <p:txBody>
          <a:bodyPr/>
          <a:lstStyle>
            <a:lvl1pPr>
              <a:defRPr/>
            </a:lvl1pPr>
          </a:lstStyle>
          <a:p>
            <a:pPr>
              <a:defRPr/>
            </a:pPr>
            <a:fld id="{FB50BCED-9493-48F5-B689-E0173C85B53E}" type="slidenum">
              <a:rPr lang="en-US" altLang="ja-JP"/>
              <a:pPr>
                <a:defRPr/>
              </a:pPr>
              <a:t>‹#›</a:t>
            </a:fld>
            <a:endParaRPr lang="en-US" altLang="ja-JP"/>
          </a:p>
        </p:txBody>
      </p:sp>
    </p:spTree>
    <p:extLst>
      <p:ext uri="{BB962C8B-B14F-4D97-AF65-F5344CB8AC3E}">
        <p14:creationId xmlns:p14="http://schemas.microsoft.com/office/powerpoint/2010/main" val="17997904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304800"/>
            <a:ext cx="7044267" cy="6096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508000" y="1447800"/>
            <a:ext cx="3996267" cy="49530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639733" y="1447800"/>
            <a:ext cx="3996267" cy="49530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41733042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6C82F88-5428-40C6-AC47-49DC4EB30CA2}" type="datetimeFigureOut">
              <a:rPr kumimoji="1" lang="ja-JP" altLang="en-US" smtClean="0"/>
              <a:t>2026/2/20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D6EB57-1C41-4D14-9388-18133281E8D2}" type="slidenum">
              <a:rPr kumimoji="1" lang="ja-JP" altLang="en-US" smtClean="0"/>
              <a:t>‹#›</a:t>
            </a:fld>
            <a:endParaRPr kumimoji="1" lang="ja-JP" altLang="en-US"/>
          </a:p>
        </p:txBody>
      </p:sp>
    </p:spTree>
    <p:extLst>
      <p:ext uri="{BB962C8B-B14F-4D97-AF65-F5344CB8AC3E}">
        <p14:creationId xmlns:p14="http://schemas.microsoft.com/office/powerpoint/2010/main" val="29102016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6C82F88-5428-40C6-AC47-49DC4EB30CA2}" type="datetimeFigureOut">
              <a:rPr kumimoji="1" lang="ja-JP" altLang="en-US" smtClean="0"/>
              <a:t>2026/2/20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D6EB57-1C41-4D14-9388-18133281E8D2}" type="slidenum">
              <a:rPr kumimoji="1" lang="ja-JP" altLang="en-US" smtClean="0"/>
              <a:t>‹#›</a:t>
            </a:fld>
            <a:endParaRPr kumimoji="1" lang="ja-JP" altLang="en-US"/>
          </a:p>
        </p:txBody>
      </p:sp>
    </p:spTree>
    <p:extLst>
      <p:ext uri="{BB962C8B-B14F-4D97-AF65-F5344CB8AC3E}">
        <p14:creationId xmlns:p14="http://schemas.microsoft.com/office/powerpoint/2010/main" val="20081502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6C82F88-5428-40C6-AC47-49DC4EB30CA2}" type="datetimeFigureOut">
              <a:rPr kumimoji="1" lang="ja-JP" altLang="en-US" smtClean="0"/>
              <a:t>2026/2/20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D6EB57-1C41-4D14-9388-18133281E8D2}" type="slidenum">
              <a:rPr kumimoji="1" lang="ja-JP" altLang="en-US" smtClean="0"/>
              <a:t>‹#›</a:t>
            </a:fld>
            <a:endParaRPr kumimoji="1" lang="ja-JP" altLang="en-US"/>
          </a:p>
        </p:txBody>
      </p:sp>
    </p:spTree>
    <p:extLst>
      <p:ext uri="{BB962C8B-B14F-4D97-AF65-F5344CB8AC3E}">
        <p14:creationId xmlns:p14="http://schemas.microsoft.com/office/powerpoint/2010/main" val="11133347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6C82F88-5428-40C6-AC47-49DC4EB30CA2}" type="datetimeFigureOut">
              <a:rPr kumimoji="1" lang="ja-JP" altLang="en-US" smtClean="0"/>
              <a:t>2026/2/20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8D6EB57-1C41-4D14-9388-18133281E8D2}" type="slidenum">
              <a:rPr kumimoji="1" lang="ja-JP" altLang="en-US" smtClean="0"/>
              <a:t>‹#›</a:t>
            </a:fld>
            <a:endParaRPr kumimoji="1" lang="ja-JP" altLang="en-US"/>
          </a:p>
        </p:txBody>
      </p:sp>
    </p:spTree>
    <p:extLst>
      <p:ext uri="{BB962C8B-B14F-4D97-AF65-F5344CB8AC3E}">
        <p14:creationId xmlns:p14="http://schemas.microsoft.com/office/powerpoint/2010/main" val="4833857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6C82F88-5428-40C6-AC47-49DC4EB30CA2}" type="datetimeFigureOut">
              <a:rPr kumimoji="1" lang="ja-JP" altLang="en-US" smtClean="0"/>
              <a:t>2026/2/20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8D6EB57-1C41-4D14-9388-18133281E8D2}" type="slidenum">
              <a:rPr kumimoji="1" lang="ja-JP" altLang="en-US" smtClean="0"/>
              <a:t>‹#›</a:t>
            </a:fld>
            <a:endParaRPr kumimoji="1" lang="ja-JP" altLang="en-US"/>
          </a:p>
        </p:txBody>
      </p:sp>
    </p:spTree>
    <p:extLst>
      <p:ext uri="{BB962C8B-B14F-4D97-AF65-F5344CB8AC3E}">
        <p14:creationId xmlns:p14="http://schemas.microsoft.com/office/powerpoint/2010/main" val="143819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6C82F88-5428-40C6-AC47-49DC4EB30CA2}" type="datetimeFigureOut">
              <a:rPr kumimoji="1" lang="ja-JP" altLang="en-US" smtClean="0"/>
              <a:t>2026/2/20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8D6EB57-1C41-4D14-9388-18133281E8D2}" type="slidenum">
              <a:rPr kumimoji="1" lang="ja-JP" altLang="en-US" smtClean="0"/>
              <a:t>‹#›</a:t>
            </a:fld>
            <a:endParaRPr kumimoji="1" lang="ja-JP" altLang="en-US"/>
          </a:p>
        </p:txBody>
      </p:sp>
    </p:spTree>
    <p:extLst>
      <p:ext uri="{BB962C8B-B14F-4D97-AF65-F5344CB8AC3E}">
        <p14:creationId xmlns:p14="http://schemas.microsoft.com/office/powerpoint/2010/main" val="34639579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6C82F88-5428-40C6-AC47-49DC4EB30CA2}" type="datetimeFigureOut">
              <a:rPr kumimoji="1" lang="ja-JP" altLang="en-US" smtClean="0"/>
              <a:t>2026/2/20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8D6EB57-1C41-4D14-9388-18133281E8D2}" type="slidenum">
              <a:rPr kumimoji="1" lang="ja-JP" altLang="en-US" smtClean="0"/>
              <a:t>‹#›</a:t>
            </a:fld>
            <a:endParaRPr kumimoji="1" lang="ja-JP" altLang="en-US"/>
          </a:p>
        </p:txBody>
      </p:sp>
    </p:spTree>
    <p:extLst>
      <p:ext uri="{BB962C8B-B14F-4D97-AF65-F5344CB8AC3E}">
        <p14:creationId xmlns:p14="http://schemas.microsoft.com/office/powerpoint/2010/main" val="2466258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199E403-E950-4EF9-81C7-B04E506D3DD5}" type="datetimeFigureOut">
              <a:rPr kumimoji="1" lang="ja-JP" altLang="en-US" smtClean="0"/>
              <a:t>2026/2/20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B81EA51-1083-4630-8119-9150968EA418}" type="slidenum">
              <a:rPr kumimoji="1" lang="ja-JP" altLang="en-US" smtClean="0"/>
              <a:t>‹#›</a:t>
            </a:fld>
            <a:endParaRPr kumimoji="1" lang="ja-JP" altLang="en-US"/>
          </a:p>
        </p:txBody>
      </p:sp>
    </p:spTree>
    <p:extLst>
      <p:ext uri="{BB962C8B-B14F-4D97-AF65-F5344CB8AC3E}">
        <p14:creationId xmlns:p14="http://schemas.microsoft.com/office/powerpoint/2010/main" val="10787564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6C82F88-5428-40C6-AC47-49DC4EB30CA2}" type="datetimeFigureOut">
              <a:rPr kumimoji="1" lang="ja-JP" altLang="en-US" smtClean="0"/>
              <a:t>2026/2/20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8D6EB57-1C41-4D14-9388-18133281E8D2}" type="slidenum">
              <a:rPr kumimoji="1" lang="ja-JP" altLang="en-US" smtClean="0"/>
              <a:t>‹#›</a:t>
            </a:fld>
            <a:endParaRPr kumimoji="1" lang="ja-JP" altLang="en-US"/>
          </a:p>
        </p:txBody>
      </p:sp>
    </p:spTree>
    <p:extLst>
      <p:ext uri="{BB962C8B-B14F-4D97-AF65-F5344CB8AC3E}">
        <p14:creationId xmlns:p14="http://schemas.microsoft.com/office/powerpoint/2010/main" val="8207552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6C82F88-5428-40C6-AC47-49DC4EB30CA2}" type="datetimeFigureOut">
              <a:rPr kumimoji="1" lang="ja-JP" altLang="en-US" smtClean="0"/>
              <a:t>2026/2/20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8D6EB57-1C41-4D14-9388-18133281E8D2}" type="slidenum">
              <a:rPr kumimoji="1" lang="ja-JP" altLang="en-US" smtClean="0"/>
              <a:t>‹#›</a:t>
            </a:fld>
            <a:endParaRPr kumimoji="1" lang="ja-JP" altLang="en-US"/>
          </a:p>
        </p:txBody>
      </p:sp>
    </p:spTree>
    <p:extLst>
      <p:ext uri="{BB962C8B-B14F-4D97-AF65-F5344CB8AC3E}">
        <p14:creationId xmlns:p14="http://schemas.microsoft.com/office/powerpoint/2010/main" val="15291225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6C82F88-5428-40C6-AC47-49DC4EB30CA2}" type="datetimeFigureOut">
              <a:rPr kumimoji="1" lang="ja-JP" altLang="en-US" smtClean="0"/>
              <a:t>2026/2/20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D6EB57-1C41-4D14-9388-18133281E8D2}" type="slidenum">
              <a:rPr kumimoji="1" lang="ja-JP" altLang="en-US" smtClean="0"/>
              <a:t>‹#›</a:t>
            </a:fld>
            <a:endParaRPr kumimoji="1" lang="ja-JP" altLang="en-US"/>
          </a:p>
        </p:txBody>
      </p:sp>
    </p:spTree>
    <p:extLst>
      <p:ext uri="{BB962C8B-B14F-4D97-AF65-F5344CB8AC3E}">
        <p14:creationId xmlns:p14="http://schemas.microsoft.com/office/powerpoint/2010/main" val="6811408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6C82F88-5428-40C6-AC47-49DC4EB30CA2}" type="datetimeFigureOut">
              <a:rPr kumimoji="1" lang="ja-JP" altLang="en-US" smtClean="0"/>
              <a:t>2026/2/20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D6EB57-1C41-4D14-9388-18133281E8D2}" type="slidenum">
              <a:rPr kumimoji="1" lang="ja-JP" altLang="en-US" smtClean="0"/>
              <a:t>‹#›</a:t>
            </a:fld>
            <a:endParaRPr kumimoji="1" lang="ja-JP" altLang="en-US"/>
          </a:p>
        </p:txBody>
      </p:sp>
    </p:spTree>
    <p:extLst>
      <p:ext uri="{BB962C8B-B14F-4D97-AF65-F5344CB8AC3E}">
        <p14:creationId xmlns:p14="http://schemas.microsoft.com/office/powerpoint/2010/main" val="17417887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9AB44E-A1AC-97FE-1380-1681EE23B446}"/>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F79F018-5AF3-B0A4-1C11-5D005250FA0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C88A1E1-4161-E9C3-DEAB-12B0A67C9969}"/>
              </a:ext>
            </a:extLst>
          </p:cNvPr>
          <p:cNvSpPr>
            <a:spLocks noGrp="1"/>
          </p:cNvSpPr>
          <p:nvPr>
            <p:ph type="dt" sz="half" idx="10"/>
          </p:nvPr>
        </p:nvSpPr>
        <p:spPr/>
        <p:txBody>
          <a:bodyPr/>
          <a:lstStyle/>
          <a:p>
            <a:fld id="{A1F62AAB-DE10-480B-A9C0-670AE5D172F2}" type="datetimeFigureOut">
              <a:rPr kumimoji="1" lang="ja-JP" altLang="en-US" smtClean="0"/>
              <a:t>2026/2/20</a:t>
            </a:fld>
            <a:endParaRPr kumimoji="1" lang="ja-JP" altLang="en-US"/>
          </a:p>
        </p:txBody>
      </p:sp>
      <p:sp>
        <p:nvSpPr>
          <p:cNvPr id="5" name="フッター プレースホルダー 4">
            <a:extLst>
              <a:ext uri="{FF2B5EF4-FFF2-40B4-BE49-F238E27FC236}">
                <a16:creationId xmlns:a16="http://schemas.microsoft.com/office/drawing/2014/main" id="{BFF9F837-8A2B-58F1-4A8A-210506B0124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077F654-E19D-2D25-6FAB-8A277686E59B}"/>
              </a:ext>
            </a:extLst>
          </p:cNvPr>
          <p:cNvSpPr>
            <a:spLocks noGrp="1"/>
          </p:cNvSpPr>
          <p:nvPr>
            <p:ph type="sldNum" sz="quarter" idx="12"/>
          </p:nvPr>
        </p:nvSpPr>
        <p:spPr/>
        <p:txBody>
          <a:bodyPr/>
          <a:lstStyle/>
          <a:p>
            <a:fld id="{9E1857CD-A3EA-4967-B894-5396C8D7D485}" type="slidenum">
              <a:rPr kumimoji="1" lang="ja-JP" altLang="en-US" smtClean="0"/>
              <a:t>‹#›</a:t>
            </a:fld>
            <a:endParaRPr kumimoji="1" lang="ja-JP" altLang="en-US"/>
          </a:p>
        </p:txBody>
      </p:sp>
    </p:spTree>
    <p:extLst>
      <p:ext uri="{BB962C8B-B14F-4D97-AF65-F5344CB8AC3E}">
        <p14:creationId xmlns:p14="http://schemas.microsoft.com/office/powerpoint/2010/main" val="9177991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F3C4D2-6911-2ADA-FD76-A255826C524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95AB0CF-8348-D60D-11E6-57B132B9E11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B5E93F8-5081-FF17-B745-CB517BE58E44}"/>
              </a:ext>
            </a:extLst>
          </p:cNvPr>
          <p:cNvSpPr>
            <a:spLocks noGrp="1"/>
          </p:cNvSpPr>
          <p:nvPr>
            <p:ph type="dt" sz="half" idx="10"/>
          </p:nvPr>
        </p:nvSpPr>
        <p:spPr/>
        <p:txBody>
          <a:bodyPr/>
          <a:lstStyle/>
          <a:p>
            <a:fld id="{A1F62AAB-DE10-480B-A9C0-670AE5D172F2}" type="datetimeFigureOut">
              <a:rPr kumimoji="1" lang="ja-JP" altLang="en-US" smtClean="0"/>
              <a:t>2026/2/20</a:t>
            </a:fld>
            <a:endParaRPr kumimoji="1" lang="ja-JP" altLang="en-US"/>
          </a:p>
        </p:txBody>
      </p:sp>
      <p:sp>
        <p:nvSpPr>
          <p:cNvPr id="5" name="フッター プレースホルダー 4">
            <a:extLst>
              <a:ext uri="{FF2B5EF4-FFF2-40B4-BE49-F238E27FC236}">
                <a16:creationId xmlns:a16="http://schemas.microsoft.com/office/drawing/2014/main" id="{9D2C970D-5EE2-9FEC-626E-F216804A76A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9B06FB4-C118-2AC5-2A6B-B6D453874171}"/>
              </a:ext>
            </a:extLst>
          </p:cNvPr>
          <p:cNvSpPr>
            <a:spLocks noGrp="1"/>
          </p:cNvSpPr>
          <p:nvPr>
            <p:ph type="sldNum" sz="quarter" idx="12"/>
          </p:nvPr>
        </p:nvSpPr>
        <p:spPr/>
        <p:txBody>
          <a:bodyPr/>
          <a:lstStyle/>
          <a:p>
            <a:fld id="{9E1857CD-A3EA-4967-B894-5396C8D7D485}" type="slidenum">
              <a:rPr kumimoji="1" lang="ja-JP" altLang="en-US" smtClean="0"/>
              <a:t>‹#›</a:t>
            </a:fld>
            <a:endParaRPr kumimoji="1" lang="ja-JP" altLang="en-US"/>
          </a:p>
        </p:txBody>
      </p:sp>
    </p:spTree>
    <p:extLst>
      <p:ext uri="{BB962C8B-B14F-4D97-AF65-F5344CB8AC3E}">
        <p14:creationId xmlns:p14="http://schemas.microsoft.com/office/powerpoint/2010/main" val="7784346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A9D050-E076-E73A-E094-C7C4C7F9A577}"/>
              </a:ext>
            </a:extLst>
          </p:cNvPr>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6EFF4AC-7D96-BD11-F486-F25B671797F8}"/>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CCE1650-9A3B-44CC-B593-9BEBD9BA20D0}"/>
              </a:ext>
            </a:extLst>
          </p:cNvPr>
          <p:cNvSpPr>
            <a:spLocks noGrp="1"/>
          </p:cNvSpPr>
          <p:nvPr>
            <p:ph type="dt" sz="half" idx="10"/>
          </p:nvPr>
        </p:nvSpPr>
        <p:spPr/>
        <p:txBody>
          <a:bodyPr/>
          <a:lstStyle/>
          <a:p>
            <a:fld id="{A1F62AAB-DE10-480B-A9C0-670AE5D172F2}" type="datetimeFigureOut">
              <a:rPr kumimoji="1" lang="ja-JP" altLang="en-US" smtClean="0"/>
              <a:t>2026/2/20</a:t>
            </a:fld>
            <a:endParaRPr kumimoji="1" lang="ja-JP" altLang="en-US"/>
          </a:p>
        </p:txBody>
      </p:sp>
      <p:sp>
        <p:nvSpPr>
          <p:cNvPr id="5" name="フッター プレースホルダー 4">
            <a:extLst>
              <a:ext uri="{FF2B5EF4-FFF2-40B4-BE49-F238E27FC236}">
                <a16:creationId xmlns:a16="http://schemas.microsoft.com/office/drawing/2014/main" id="{D15BC9DB-56A6-2016-C8EC-67C343C72DD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43DA770-E905-4043-7BBD-242DD45EF41E}"/>
              </a:ext>
            </a:extLst>
          </p:cNvPr>
          <p:cNvSpPr>
            <a:spLocks noGrp="1"/>
          </p:cNvSpPr>
          <p:nvPr>
            <p:ph type="sldNum" sz="quarter" idx="12"/>
          </p:nvPr>
        </p:nvSpPr>
        <p:spPr/>
        <p:txBody>
          <a:bodyPr/>
          <a:lstStyle/>
          <a:p>
            <a:fld id="{9E1857CD-A3EA-4967-B894-5396C8D7D485}" type="slidenum">
              <a:rPr kumimoji="1" lang="ja-JP" altLang="en-US" smtClean="0"/>
              <a:t>‹#›</a:t>
            </a:fld>
            <a:endParaRPr kumimoji="1" lang="ja-JP" altLang="en-US"/>
          </a:p>
        </p:txBody>
      </p:sp>
    </p:spTree>
    <p:extLst>
      <p:ext uri="{BB962C8B-B14F-4D97-AF65-F5344CB8AC3E}">
        <p14:creationId xmlns:p14="http://schemas.microsoft.com/office/powerpoint/2010/main" val="4874871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CADA22-3D56-82E3-88B3-B7648293470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F8EF4E4-2FE9-139B-8DD4-F2F2169FDBCA}"/>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452A33D-0581-4A0E-0CDD-83E454DD7C0D}"/>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371B4C9-9028-7F76-BDA5-14CE722F9E27}"/>
              </a:ext>
            </a:extLst>
          </p:cNvPr>
          <p:cNvSpPr>
            <a:spLocks noGrp="1"/>
          </p:cNvSpPr>
          <p:nvPr>
            <p:ph type="dt" sz="half" idx="10"/>
          </p:nvPr>
        </p:nvSpPr>
        <p:spPr/>
        <p:txBody>
          <a:bodyPr/>
          <a:lstStyle/>
          <a:p>
            <a:fld id="{A1F62AAB-DE10-480B-A9C0-670AE5D172F2}" type="datetimeFigureOut">
              <a:rPr kumimoji="1" lang="ja-JP" altLang="en-US" smtClean="0"/>
              <a:t>2026/2/20</a:t>
            </a:fld>
            <a:endParaRPr kumimoji="1" lang="ja-JP" altLang="en-US"/>
          </a:p>
        </p:txBody>
      </p:sp>
      <p:sp>
        <p:nvSpPr>
          <p:cNvPr id="6" name="フッター プレースホルダー 5">
            <a:extLst>
              <a:ext uri="{FF2B5EF4-FFF2-40B4-BE49-F238E27FC236}">
                <a16:creationId xmlns:a16="http://schemas.microsoft.com/office/drawing/2014/main" id="{B0D1B763-A879-C568-B2BD-E83C5FB46F0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49DEA84-BEAF-A40C-3735-4AC0033343BD}"/>
              </a:ext>
            </a:extLst>
          </p:cNvPr>
          <p:cNvSpPr>
            <a:spLocks noGrp="1"/>
          </p:cNvSpPr>
          <p:nvPr>
            <p:ph type="sldNum" sz="quarter" idx="12"/>
          </p:nvPr>
        </p:nvSpPr>
        <p:spPr/>
        <p:txBody>
          <a:bodyPr/>
          <a:lstStyle/>
          <a:p>
            <a:fld id="{9E1857CD-A3EA-4967-B894-5396C8D7D485}" type="slidenum">
              <a:rPr kumimoji="1" lang="ja-JP" altLang="en-US" smtClean="0"/>
              <a:t>‹#›</a:t>
            </a:fld>
            <a:endParaRPr kumimoji="1" lang="ja-JP" altLang="en-US"/>
          </a:p>
        </p:txBody>
      </p:sp>
    </p:spTree>
    <p:extLst>
      <p:ext uri="{BB962C8B-B14F-4D97-AF65-F5344CB8AC3E}">
        <p14:creationId xmlns:p14="http://schemas.microsoft.com/office/powerpoint/2010/main" val="29750501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0A1856-9CD1-848B-1521-4F74EBB5CAA3}"/>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5F392BB-558C-DE65-F048-35197696145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EB9853C-4194-974C-3AF8-826AC51D2212}"/>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18C274E-912C-036D-71D0-3D39050BFA8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AF3B147-35D2-BF3F-1E94-8D3F19D0FD25}"/>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63CF9AD-B787-3C80-B560-A5BD88B0F39E}"/>
              </a:ext>
            </a:extLst>
          </p:cNvPr>
          <p:cNvSpPr>
            <a:spLocks noGrp="1"/>
          </p:cNvSpPr>
          <p:nvPr>
            <p:ph type="dt" sz="half" idx="10"/>
          </p:nvPr>
        </p:nvSpPr>
        <p:spPr/>
        <p:txBody>
          <a:bodyPr/>
          <a:lstStyle/>
          <a:p>
            <a:fld id="{A1F62AAB-DE10-480B-A9C0-670AE5D172F2}" type="datetimeFigureOut">
              <a:rPr kumimoji="1" lang="ja-JP" altLang="en-US" smtClean="0"/>
              <a:t>2026/2/20</a:t>
            </a:fld>
            <a:endParaRPr kumimoji="1" lang="ja-JP" altLang="en-US"/>
          </a:p>
        </p:txBody>
      </p:sp>
      <p:sp>
        <p:nvSpPr>
          <p:cNvPr id="8" name="フッター プレースホルダー 7">
            <a:extLst>
              <a:ext uri="{FF2B5EF4-FFF2-40B4-BE49-F238E27FC236}">
                <a16:creationId xmlns:a16="http://schemas.microsoft.com/office/drawing/2014/main" id="{346731F4-7296-8120-6D8A-60F349330AC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72D6D27-8057-79DC-5F99-398B13E78F14}"/>
              </a:ext>
            </a:extLst>
          </p:cNvPr>
          <p:cNvSpPr>
            <a:spLocks noGrp="1"/>
          </p:cNvSpPr>
          <p:nvPr>
            <p:ph type="sldNum" sz="quarter" idx="12"/>
          </p:nvPr>
        </p:nvSpPr>
        <p:spPr/>
        <p:txBody>
          <a:bodyPr/>
          <a:lstStyle/>
          <a:p>
            <a:fld id="{9E1857CD-A3EA-4967-B894-5396C8D7D485}" type="slidenum">
              <a:rPr kumimoji="1" lang="ja-JP" altLang="en-US" smtClean="0"/>
              <a:t>‹#›</a:t>
            </a:fld>
            <a:endParaRPr kumimoji="1" lang="ja-JP" altLang="en-US"/>
          </a:p>
        </p:txBody>
      </p:sp>
    </p:spTree>
    <p:extLst>
      <p:ext uri="{BB962C8B-B14F-4D97-AF65-F5344CB8AC3E}">
        <p14:creationId xmlns:p14="http://schemas.microsoft.com/office/powerpoint/2010/main" val="10085383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FE93BE-20EA-B203-5129-B63DB03F095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6260925-FF74-3A63-6375-A9A595905DBF}"/>
              </a:ext>
            </a:extLst>
          </p:cNvPr>
          <p:cNvSpPr>
            <a:spLocks noGrp="1"/>
          </p:cNvSpPr>
          <p:nvPr>
            <p:ph type="dt" sz="half" idx="10"/>
          </p:nvPr>
        </p:nvSpPr>
        <p:spPr/>
        <p:txBody>
          <a:bodyPr/>
          <a:lstStyle/>
          <a:p>
            <a:fld id="{A1F62AAB-DE10-480B-A9C0-670AE5D172F2}" type="datetimeFigureOut">
              <a:rPr kumimoji="1" lang="ja-JP" altLang="en-US" smtClean="0"/>
              <a:t>2026/2/20</a:t>
            </a:fld>
            <a:endParaRPr kumimoji="1" lang="ja-JP" altLang="en-US"/>
          </a:p>
        </p:txBody>
      </p:sp>
      <p:sp>
        <p:nvSpPr>
          <p:cNvPr id="4" name="フッター プレースホルダー 3">
            <a:extLst>
              <a:ext uri="{FF2B5EF4-FFF2-40B4-BE49-F238E27FC236}">
                <a16:creationId xmlns:a16="http://schemas.microsoft.com/office/drawing/2014/main" id="{B5072853-C5CE-C395-D433-2C301159EC3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1692D41-B98E-E6BF-D5CD-D2F8D9C3B4DB}"/>
              </a:ext>
            </a:extLst>
          </p:cNvPr>
          <p:cNvSpPr>
            <a:spLocks noGrp="1"/>
          </p:cNvSpPr>
          <p:nvPr>
            <p:ph type="sldNum" sz="quarter" idx="12"/>
          </p:nvPr>
        </p:nvSpPr>
        <p:spPr/>
        <p:txBody>
          <a:bodyPr/>
          <a:lstStyle/>
          <a:p>
            <a:fld id="{9E1857CD-A3EA-4967-B894-5396C8D7D485}" type="slidenum">
              <a:rPr kumimoji="1" lang="ja-JP" altLang="en-US" smtClean="0"/>
              <a:t>‹#›</a:t>
            </a:fld>
            <a:endParaRPr kumimoji="1" lang="ja-JP" altLang="en-US"/>
          </a:p>
        </p:txBody>
      </p:sp>
    </p:spTree>
    <p:extLst>
      <p:ext uri="{BB962C8B-B14F-4D97-AF65-F5344CB8AC3E}">
        <p14:creationId xmlns:p14="http://schemas.microsoft.com/office/powerpoint/2010/main" val="2893290059"/>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10.xml.rels><?xml version="1.0" encoding="UTF-8" standalone="yes"?><Relationships xmlns="http://schemas.openxmlformats.org/package/2006/relationships"><Relationship Id="rId1" Target="../slideLayouts/slideLayout105.xml" Type="http://schemas.openxmlformats.org/officeDocument/2006/relationships/slideLayout"/><Relationship Id="rId10" Target="../slideLayouts/slideLayout114.xml" Type="http://schemas.openxmlformats.org/officeDocument/2006/relationships/slideLayout"/><Relationship Id="rId11" Target="../slideLayouts/slideLayout115.xml" Type="http://schemas.openxmlformats.org/officeDocument/2006/relationships/slideLayout"/><Relationship Id="rId12" Target="../theme/theme10.xml" Type="http://schemas.openxmlformats.org/officeDocument/2006/relationships/theme"/><Relationship Id="rId2" Target="../slideLayouts/slideLayout106.xml" Type="http://schemas.openxmlformats.org/officeDocument/2006/relationships/slideLayout"/><Relationship Id="rId3" Target="../slideLayouts/slideLayout107.xml" Type="http://schemas.openxmlformats.org/officeDocument/2006/relationships/slideLayout"/><Relationship Id="rId4" Target="../slideLayouts/slideLayout108.xml" Type="http://schemas.openxmlformats.org/officeDocument/2006/relationships/slideLayout"/><Relationship Id="rId5" Target="../slideLayouts/slideLayout109.xml" Type="http://schemas.openxmlformats.org/officeDocument/2006/relationships/slideLayout"/><Relationship Id="rId6" Target="../slideLayouts/slideLayout110.xml" Type="http://schemas.openxmlformats.org/officeDocument/2006/relationships/slideLayout"/><Relationship Id="rId7" Target="../slideLayouts/slideLayout111.xml" Type="http://schemas.openxmlformats.org/officeDocument/2006/relationships/slideLayout"/><Relationship Id="rId8" Target="../slideLayouts/slideLayout112.xml" Type="http://schemas.openxmlformats.org/officeDocument/2006/relationships/slideLayout"/><Relationship Id="rId9" Target="../slideLayouts/slideLayout113.xml" Type="http://schemas.openxmlformats.org/officeDocument/2006/relationships/slideLayout"/></Relationships>
</file>

<file path=ppt/slideMasters/_rels/slideMaster11.xml.rels><?xml version="1.0" encoding="UTF-8" standalone="yes"?><Relationships xmlns="http://schemas.openxmlformats.org/package/2006/relationships"><Relationship Id="rId1" Target="../slideLayouts/slideLayout116.xml" Type="http://schemas.openxmlformats.org/officeDocument/2006/relationships/slideLayout"/><Relationship Id="rId10" Target="../slideLayouts/slideLayout125.xml" Type="http://schemas.openxmlformats.org/officeDocument/2006/relationships/slideLayout"/><Relationship Id="rId11" Target="../slideLayouts/slideLayout126.xml" Type="http://schemas.openxmlformats.org/officeDocument/2006/relationships/slideLayout"/><Relationship Id="rId12" Target="../theme/theme11.xml" Type="http://schemas.openxmlformats.org/officeDocument/2006/relationships/theme"/><Relationship Id="rId2" Target="../slideLayouts/slideLayout117.xml" Type="http://schemas.openxmlformats.org/officeDocument/2006/relationships/slideLayout"/><Relationship Id="rId3" Target="../slideLayouts/slideLayout118.xml" Type="http://schemas.openxmlformats.org/officeDocument/2006/relationships/slideLayout"/><Relationship Id="rId4" Target="../slideLayouts/slideLayout119.xml" Type="http://schemas.openxmlformats.org/officeDocument/2006/relationships/slideLayout"/><Relationship Id="rId5" Target="../slideLayouts/slideLayout120.xml" Type="http://schemas.openxmlformats.org/officeDocument/2006/relationships/slideLayout"/><Relationship Id="rId6" Target="../slideLayouts/slideLayout121.xml" Type="http://schemas.openxmlformats.org/officeDocument/2006/relationships/slideLayout"/><Relationship Id="rId7" Target="../slideLayouts/slideLayout122.xml" Type="http://schemas.openxmlformats.org/officeDocument/2006/relationships/slideLayout"/><Relationship Id="rId8" Target="../slideLayouts/slideLayout123.xml" Type="http://schemas.openxmlformats.org/officeDocument/2006/relationships/slideLayout"/><Relationship Id="rId9" Target="../slideLayouts/slideLayout124.xml" Type="http://schemas.openxmlformats.org/officeDocument/2006/relationships/slideLayout"/></Relationships>
</file>

<file path=ppt/slideMasters/_rels/slideMaster12.xml.rels><?xml version="1.0" encoding="UTF-8" standalone="yes"?><Relationships xmlns="http://schemas.openxmlformats.org/package/2006/relationships"><Relationship Id="rId1" Target="../slideLayouts/slideLayout127.xml" Type="http://schemas.openxmlformats.org/officeDocument/2006/relationships/slideLayout"/><Relationship Id="rId10" Target="../slideLayouts/slideLayout136.xml" Type="http://schemas.openxmlformats.org/officeDocument/2006/relationships/slideLayout"/><Relationship Id="rId11" Target="../slideLayouts/slideLayout137.xml" Type="http://schemas.openxmlformats.org/officeDocument/2006/relationships/slideLayout"/><Relationship Id="rId12" Target="../theme/theme12.xml" Type="http://schemas.openxmlformats.org/officeDocument/2006/relationships/theme"/><Relationship Id="rId2" Target="../slideLayouts/slideLayout128.xml" Type="http://schemas.openxmlformats.org/officeDocument/2006/relationships/slideLayout"/><Relationship Id="rId3" Target="../slideLayouts/slideLayout129.xml" Type="http://schemas.openxmlformats.org/officeDocument/2006/relationships/slideLayout"/><Relationship Id="rId4" Target="../slideLayouts/slideLayout130.xml" Type="http://schemas.openxmlformats.org/officeDocument/2006/relationships/slideLayout"/><Relationship Id="rId5" Target="../slideLayouts/slideLayout131.xml" Type="http://schemas.openxmlformats.org/officeDocument/2006/relationships/slideLayout"/><Relationship Id="rId6" Target="../slideLayouts/slideLayout132.xml" Type="http://schemas.openxmlformats.org/officeDocument/2006/relationships/slideLayout"/><Relationship Id="rId7" Target="../slideLayouts/slideLayout133.xml" Type="http://schemas.openxmlformats.org/officeDocument/2006/relationships/slideLayout"/><Relationship Id="rId8" Target="../slideLayouts/slideLayout134.xml" Type="http://schemas.openxmlformats.org/officeDocument/2006/relationships/slideLayout"/><Relationship Id="rId9" Target="../slideLayouts/slideLayout135.xml" Type="http://schemas.openxmlformats.org/officeDocument/2006/relationships/slideLayout"/></Relationships>
</file>

<file path=ppt/slideMasters/_rels/slideMaster13.xml.rels><?xml version="1.0" encoding="UTF-8" standalone="yes"?><Relationships xmlns="http://schemas.openxmlformats.org/package/2006/relationships"><Relationship Id="rId1" Target="../slideLayouts/slideLayout138.xml" Type="http://schemas.openxmlformats.org/officeDocument/2006/relationships/slideLayout"/><Relationship Id="rId10" Target="../slideLayouts/slideLayout147.xml" Type="http://schemas.openxmlformats.org/officeDocument/2006/relationships/slideLayout"/><Relationship Id="rId11" Target="../slideLayouts/slideLayout148.xml" Type="http://schemas.openxmlformats.org/officeDocument/2006/relationships/slideLayout"/><Relationship Id="rId12" Target="../theme/theme13.xml" Type="http://schemas.openxmlformats.org/officeDocument/2006/relationships/theme"/><Relationship Id="rId2" Target="../slideLayouts/slideLayout139.xml" Type="http://schemas.openxmlformats.org/officeDocument/2006/relationships/slideLayout"/><Relationship Id="rId3" Target="../slideLayouts/slideLayout140.xml" Type="http://schemas.openxmlformats.org/officeDocument/2006/relationships/slideLayout"/><Relationship Id="rId4" Target="../slideLayouts/slideLayout141.xml" Type="http://schemas.openxmlformats.org/officeDocument/2006/relationships/slideLayout"/><Relationship Id="rId5" Target="../slideLayouts/slideLayout142.xml" Type="http://schemas.openxmlformats.org/officeDocument/2006/relationships/slideLayout"/><Relationship Id="rId6" Target="../slideLayouts/slideLayout143.xml" Type="http://schemas.openxmlformats.org/officeDocument/2006/relationships/slideLayout"/><Relationship Id="rId7" Target="../slideLayouts/slideLayout144.xml" Type="http://schemas.openxmlformats.org/officeDocument/2006/relationships/slideLayout"/><Relationship Id="rId8" Target="../slideLayouts/slideLayout145.xml" Type="http://schemas.openxmlformats.org/officeDocument/2006/relationships/slideLayout"/><Relationship Id="rId9" Target="../slideLayouts/slideLayout146.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2.xml" Type="http://schemas.openxmlformats.org/officeDocument/2006/relationships/slideLayout"/><Relationship Id="rId10" Target="../slideLayouts/slideLayout21.xml" Type="http://schemas.openxmlformats.org/officeDocument/2006/relationships/slideLayout"/><Relationship Id="rId11" Target="../slideLayouts/slideLayout22.xml" Type="http://schemas.openxmlformats.org/officeDocument/2006/relationships/slideLayout"/><Relationship Id="rId12" Target="../slideLayouts/slideLayout23.xml" Type="http://schemas.openxmlformats.org/officeDocument/2006/relationships/slideLayout"/><Relationship Id="rId13" Target="../slideLayouts/slideLayout24.xml" Type="http://schemas.openxmlformats.org/officeDocument/2006/relationships/slideLayout"/><Relationship Id="rId14" Target="../slideLayouts/slideLayout25.xml" Type="http://schemas.openxmlformats.org/officeDocument/2006/relationships/slideLayout"/><Relationship Id="rId15" Target="../theme/theme2.xml" Type="http://schemas.openxmlformats.org/officeDocument/2006/relationships/theme"/><Relationship Id="rId2" Target="../slideLayouts/slideLayout13.xml" Type="http://schemas.openxmlformats.org/officeDocument/2006/relationships/slideLayout"/><Relationship Id="rId3" Target="../slideLayouts/slideLayout14.xml" Type="http://schemas.openxmlformats.org/officeDocument/2006/relationships/slideLayout"/><Relationship Id="rId4" Target="../slideLayouts/slideLayout15.xml" Type="http://schemas.openxmlformats.org/officeDocument/2006/relationships/slideLayout"/><Relationship Id="rId5" Target="../slideLayouts/slideLayout16.xml" Type="http://schemas.openxmlformats.org/officeDocument/2006/relationships/slideLayout"/><Relationship Id="rId6" Target="../slideLayouts/slideLayout17.xml" Type="http://schemas.openxmlformats.org/officeDocument/2006/relationships/slideLayout"/><Relationship Id="rId7" Target="../slideLayouts/slideLayout18.xml" Type="http://schemas.openxmlformats.org/officeDocument/2006/relationships/slideLayout"/><Relationship Id="rId8" Target="../slideLayouts/slideLayout19.xml" Type="http://schemas.openxmlformats.org/officeDocument/2006/relationships/slideLayout"/><Relationship Id="rId9" Target="../slideLayouts/slideLayout20.xml" Type="http://schemas.openxmlformats.org/officeDocument/2006/relationships/slideLayout"/></Relationships>
</file>

<file path=ppt/slideMasters/_rels/slideMaster3.xml.rels><?xml version="1.0" encoding="UTF-8" standalone="yes"?><Relationships xmlns="http://schemas.openxmlformats.org/package/2006/relationships"><Relationship Id="rId1" Target="../slideLayouts/slideLayout26.xml" Type="http://schemas.openxmlformats.org/officeDocument/2006/relationships/slideLayout"/><Relationship Id="rId10" Target="../slideLayouts/slideLayout35.xml" Type="http://schemas.openxmlformats.org/officeDocument/2006/relationships/slideLayout"/><Relationship Id="rId11" Target="../slideLayouts/slideLayout36.xml" Type="http://schemas.openxmlformats.org/officeDocument/2006/relationships/slideLayout"/><Relationship Id="rId12" Target="../theme/theme3.xml" Type="http://schemas.openxmlformats.org/officeDocument/2006/relationships/theme"/><Relationship Id="rId2" Target="../slideLayouts/slideLayout27.xml" Type="http://schemas.openxmlformats.org/officeDocument/2006/relationships/slideLayout"/><Relationship Id="rId3" Target="../slideLayouts/slideLayout28.xml" Type="http://schemas.openxmlformats.org/officeDocument/2006/relationships/slideLayout"/><Relationship Id="rId4" Target="../slideLayouts/slideLayout29.xml" Type="http://schemas.openxmlformats.org/officeDocument/2006/relationships/slideLayout"/><Relationship Id="rId5" Target="../slideLayouts/slideLayout30.xml" Type="http://schemas.openxmlformats.org/officeDocument/2006/relationships/slideLayout"/><Relationship Id="rId6" Target="../slideLayouts/slideLayout31.xml" Type="http://schemas.openxmlformats.org/officeDocument/2006/relationships/slideLayout"/><Relationship Id="rId7" Target="../slideLayouts/slideLayout32.xml" Type="http://schemas.openxmlformats.org/officeDocument/2006/relationships/slideLayout"/><Relationship Id="rId8" Target="../slideLayouts/slideLayout33.xml" Type="http://schemas.openxmlformats.org/officeDocument/2006/relationships/slideLayout"/><Relationship Id="rId9" Target="../slideLayouts/slideLayout34.xml" Type="http://schemas.openxmlformats.org/officeDocument/2006/relationships/slideLayout"/></Relationships>
</file>

<file path=ppt/slideMasters/_rels/slideMaster4.xml.rels><?xml version="1.0" encoding="UTF-8" standalone="yes"?><Relationships xmlns="http://schemas.openxmlformats.org/package/2006/relationships"><Relationship Id="rId1" Target="../slideLayouts/slideLayout37.xml" Type="http://schemas.openxmlformats.org/officeDocument/2006/relationships/slideLayout"/><Relationship Id="rId10" Target="../slideLayouts/slideLayout46.xml" Type="http://schemas.openxmlformats.org/officeDocument/2006/relationships/slideLayout"/><Relationship Id="rId11" Target="../slideLayouts/slideLayout47.xml" Type="http://schemas.openxmlformats.org/officeDocument/2006/relationships/slideLayout"/><Relationship Id="rId12" Target="../theme/theme4.xml" Type="http://schemas.openxmlformats.org/officeDocument/2006/relationships/theme"/><Relationship Id="rId2" Target="../slideLayouts/slideLayout38.xml" Type="http://schemas.openxmlformats.org/officeDocument/2006/relationships/slideLayout"/><Relationship Id="rId3" Target="../slideLayouts/slideLayout39.xml" Type="http://schemas.openxmlformats.org/officeDocument/2006/relationships/slideLayout"/><Relationship Id="rId4" Target="../slideLayouts/slideLayout40.xml" Type="http://schemas.openxmlformats.org/officeDocument/2006/relationships/slideLayout"/><Relationship Id="rId5" Target="../slideLayouts/slideLayout41.xml" Type="http://schemas.openxmlformats.org/officeDocument/2006/relationships/slideLayout"/><Relationship Id="rId6" Target="../slideLayouts/slideLayout42.xml" Type="http://schemas.openxmlformats.org/officeDocument/2006/relationships/slideLayout"/><Relationship Id="rId7" Target="../slideLayouts/slideLayout43.xml" Type="http://schemas.openxmlformats.org/officeDocument/2006/relationships/slideLayout"/><Relationship Id="rId8" Target="../slideLayouts/slideLayout44.xml" Type="http://schemas.openxmlformats.org/officeDocument/2006/relationships/slideLayout"/><Relationship Id="rId9" Target="../slideLayouts/slideLayout45.xml" Type="http://schemas.openxmlformats.org/officeDocument/2006/relationships/slideLayout"/></Relationships>
</file>

<file path=ppt/slideMasters/_rels/slideMaster5.xml.rels><?xml version="1.0" encoding="UTF-8" standalone="yes"?><Relationships xmlns="http://schemas.openxmlformats.org/package/2006/relationships"><Relationship Id="rId1" Target="../slideLayouts/slideLayout48.xml" Type="http://schemas.openxmlformats.org/officeDocument/2006/relationships/slideLayout"/><Relationship Id="rId10" Target="../slideLayouts/slideLayout57.xml" Type="http://schemas.openxmlformats.org/officeDocument/2006/relationships/slideLayout"/><Relationship Id="rId11" Target="../slideLayouts/slideLayout58.xml" Type="http://schemas.openxmlformats.org/officeDocument/2006/relationships/slideLayout"/><Relationship Id="rId12" Target="../theme/theme5.xml" Type="http://schemas.openxmlformats.org/officeDocument/2006/relationships/theme"/><Relationship Id="rId2" Target="../slideLayouts/slideLayout49.xml" Type="http://schemas.openxmlformats.org/officeDocument/2006/relationships/slideLayout"/><Relationship Id="rId3" Target="../slideLayouts/slideLayout50.xml" Type="http://schemas.openxmlformats.org/officeDocument/2006/relationships/slideLayout"/><Relationship Id="rId4" Target="../slideLayouts/slideLayout51.xml" Type="http://schemas.openxmlformats.org/officeDocument/2006/relationships/slideLayout"/><Relationship Id="rId5" Target="../slideLayouts/slideLayout52.xml" Type="http://schemas.openxmlformats.org/officeDocument/2006/relationships/slideLayout"/><Relationship Id="rId6" Target="../slideLayouts/slideLayout53.xml" Type="http://schemas.openxmlformats.org/officeDocument/2006/relationships/slideLayout"/><Relationship Id="rId7" Target="../slideLayouts/slideLayout54.xml" Type="http://schemas.openxmlformats.org/officeDocument/2006/relationships/slideLayout"/><Relationship Id="rId8" Target="../slideLayouts/slideLayout55.xml" Type="http://schemas.openxmlformats.org/officeDocument/2006/relationships/slideLayout"/><Relationship Id="rId9" Target="../slideLayouts/slideLayout56.xml" Type="http://schemas.openxmlformats.org/officeDocument/2006/relationships/slideLayout"/></Relationships>
</file>

<file path=ppt/slideMasters/_rels/slideMaster6.xml.rels><?xml version="1.0" encoding="UTF-8" standalone="yes"?><Relationships xmlns="http://schemas.openxmlformats.org/package/2006/relationships"><Relationship Id="rId1" Target="../slideLayouts/slideLayout59.xml" Type="http://schemas.openxmlformats.org/officeDocument/2006/relationships/slideLayout"/><Relationship Id="rId10" Target="../slideLayouts/slideLayout68.xml" Type="http://schemas.openxmlformats.org/officeDocument/2006/relationships/slideLayout"/><Relationship Id="rId11" Target="../slideLayouts/slideLayout69.xml" Type="http://schemas.openxmlformats.org/officeDocument/2006/relationships/slideLayout"/><Relationship Id="rId12" Target="../slideLayouts/slideLayout70.xml" Type="http://schemas.openxmlformats.org/officeDocument/2006/relationships/slideLayout"/><Relationship Id="rId13" Target="../theme/theme6.xml" Type="http://schemas.openxmlformats.org/officeDocument/2006/relationships/theme"/><Relationship Id="rId2" Target="../slideLayouts/slideLayout60.xml" Type="http://schemas.openxmlformats.org/officeDocument/2006/relationships/slideLayout"/><Relationship Id="rId3" Target="../slideLayouts/slideLayout61.xml" Type="http://schemas.openxmlformats.org/officeDocument/2006/relationships/slideLayout"/><Relationship Id="rId4" Target="../slideLayouts/slideLayout62.xml" Type="http://schemas.openxmlformats.org/officeDocument/2006/relationships/slideLayout"/><Relationship Id="rId5" Target="../slideLayouts/slideLayout63.xml" Type="http://schemas.openxmlformats.org/officeDocument/2006/relationships/slideLayout"/><Relationship Id="rId6" Target="../slideLayouts/slideLayout64.xml" Type="http://schemas.openxmlformats.org/officeDocument/2006/relationships/slideLayout"/><Relationship Id="rId7" Target="../slideLayouts/slideLayout65.xml" Type="http://schemas.openxmlformats.org/officeDocument/2006/relationships/slideLayout"/><Relationship Id="rId8" Target="../slideLayouts/slideLayout66.xml" Type="http://schemas.openxmlformats.org/officeDocument/2006/relationships/slideLayout"/><Relationship Id="rId9" Target="../slideLayouts/slideLayout67.xml" Type="http://schemas.openxmlformats.org/officeDocument/2006/relationships/slideLayout"/></Relationships>
</file>

<file path=ppt/slideMasters/_rels/slideMaster7.xml.rels><?xml version="1.0" encoding="UTF-8" standalone="yes"?><Relationships xmlns="http://schemas.openxmlformats.org/package/2006/relationships"><Relationship Id="rId1" Target="../slideLayouts/slideLayout71.xml" Type="http://schemas.openxmlformats.org/officeDocument/2006/relationships/slideLayout"/><Relationship Id="rId10" Target="../slideLayouts/slideLayout80.xml" Type="http://schemas.openxmlformats.org/officeDocument/2006/relationships/slideLayout"/><Relationship Id="rId11" Target="../slideLayouts/slideLayout81.xml" Type="http://schemas.openxmlformats.org/officeDocument/2006/relationships/slideLayout"/><Relationship Id="rId12" Target="../slideLayouts/slideLayout82.xml" Type="http://schemas.openxmlformats.org/officeDocument/2006/relationships/slideLayout"/><Relationship Id="rId13" Target="../theme/theme7.xml" Type="http://schemas.openxmlformats.org/officeDocument/2006/relationships/theme"/><Relationship Id="rId2" Target="../slideLayouts/slideLayout72.xml" Type="http://schemas.openxmlformats.org/officeDocument/2006/relationships/slideLayout"/><Relationship Id="rId3" Target="../slideLayouts/slideLayout73.xml" Type="http://schemas.openxmlformats.org/officeDocument/2006/relationships/slideLayout"/><Relationship Id="rId4" Target="../slideLayouts/slideLayout74.xml" Type="http://schemas.openxmlformats.org/officeDocument/2006/relationships/slideLayout"/><Relationship Id="rId5" Target="../slideLayouts/slideLayout75.xml" Type="http://schemas.openxmlformats.org/officeDocument/2006/relationships/slideLayout"/><Relationship Id="rId6" Target="../slideLayouts/slideLayout76.xml" Type="http://schemas.openxmlformats.org/officeDocument/2006/relationships/slideLayout"/><Relationship Id="rId7" Target="../slideLayouts/slideLayout77.xml" Type="http://schemas.openxmlformats.org/officeDocument/2006/relationships/slideLayout"/><Relationship Id="rId8" Target="../slideLayouts/slideLayout78.xml" Type="http://schemas.openxmlformats.org/officeDocument/2006/relationships/slideLayout"/><Relationship Id="rId9" Target="../slideLayouts/slideLayout79.xml" Type="http://schemas.openxmlformats.org/officeDocument/2006/relationships/slideLayout"/></Relationships>
</file>

<file path=ppt/slideMasters/_rels/slideMaster8.xml.rels><?xml version="1.0" encoding="UTF-8" standalone="yes"?><Relationships xmlns="http://schemas.openxmlformats.org/package/2006/relationships"><Relationship Id="rId1" Target="../slideLayouts/slideLayout83.xml" Type="http://schemas.openxmlformats.org/officeDocument/2006/relationships/slideLayout"/><Relationship Id="rId10" Target="../slideLayouts/slideLayout92.xml" Type="http://schemas.openxmlformats.org/officeDocument/2006/relationships/slideLayout"/><Relationship Id="rId11" Target="../slideLayouts/slideLayout93.xml" Type="http://schemas.openxmlformats.org/officeDocument/2006/relationships/slideLayout"/><Relationship Id="rId12" Target="../theme/theme8.xml" Type="http://schemas.openxmlformats.org/officeDocument/2006/relationships/theme"/><Relationship Id="rId2" Target="../slideLayouts/slideLayout84.xml" Type="http://schemas.openxmlformats.org/officeDocument/2006/relationships/slideLayout"/><Relationship Id="rId3" Target="../slideLayouts/slideLayout85.xml" Type="http://schemas.openxmlformats.org/officeDocument/2006/relationships/slideLayout"/><Relationship Id="rId4" Target="../slideLayouts/slideLayout86.xml" Type="http://schemas.openxmlformats.org/officeDocument/2006/relationships/slideLayout"/><Relationship Id="rId5" Target="../slideLayouts/slideLayout87.xml" Type="http://schemas.openxmlformats.org/officeDocument/2006/relationships/slideLayout"/><Relationship Id="rId6" Target="../slideLayouts/slideLayout88.xml" Type="http://schemas.openxmlformats.org/officeDocument/2006/relationships/slideLayout"/><Relationship Id="rId7" Target="../slideLayouts/slideLayout89.xml" Type="http://schemas.openxmlformats.org/officeDocument/2006/relationships/slideLayout"/><Relationship Id="rId8" Target="../slideLayouts/slideLayout90.xml" Type="http://schemas.openxmlformats.org/officeDocument/2006/relationships/slideLayout"/><Relationship Id="rId9" Target="../slideLayouts/slideLayout91.xml" Type="http://schemas.openxmlformats.org/officeDocument/2006/relationships/slideLayout"/></Relationships>
</file>

<file path=ppt/slideMasters/_rels/slideMaster9.xml.rels><?xml version="1.0" encoding="UTF-8" standalone="yes"?><Relationships xmlns="http://schemas.openxmlformats.org/package/2006/relationships"><Relationship Id="rId1" Target="../slideLayouts/slideLayout94.xml" Type="http://schemas.openxmlformats.org/officeDocument/2006/relationships/slideLayout"/><Relationship Id="rId10" Target="../slideLayouts/slideLayout103.xml" Type="http://schemas.openxmlformats.org/officeDocument/2006/relationships/slideLayout"/><Relationship Id="rId11" Target="../slideLayouts/slideLayout104.xml" Type="http://schemas.openxmlformats.org/officeDocument/2006/relationships/slideLayout"/><Relationship Id="rId12" Target="../theme/theme9.xml" Type="http://schemas.openxmlformats.org/officeDocument/2006/relationships/theme"/><Relationship Id="rId2" Target="../slideLayouts/slideLayout95.xml" Type="http://schemas.openxmlformats.org/officeDocument/2006/relationships/slideLayout"/><Relationship Id="rId3" Target="../slideLayouts/slideLayout96.xml" Type="http://schemas.openxmlformats.org/officeDocument/2006/relationships/slideLayout"/><Relationship Id="rId4" Target="../slideLayouts/slideLayout97.xml" Type="http://schemas.openxmlformats.org/officeDocument/2006/relationships/slideLayout"/><Relationship Id="rId5" Target="../slideLayouts/slideLayout98.xml" Type="http://schemas.openxmlformats.org/officeDocument/2006/relationships/slideLayout"/><Relationship Id="rId6" Target="../slideLayouts/slideLayout99.xml" Type="http://schemas.openxmlformats.org/officeDocument/2006/relationships/slideLayout"/><Relationship Id="rId7" Target="../slideLayouts/slideLayout100.xml" Type="http://schemas.openxmlformats.org/officeDocument/2006/relationships/slideLayout"/><Relationship Id="rId8" Target="../slideLayouts/slideLayout101.xml" Type="http://schemas.openxmlformats.org/officeDocument/2006/relationships/slideLayout"/><Relationship Id="rId9" Target="../slideLayouts/slideLayout102.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99E403-E950-4EF9-81C7-B04E506D3DD5}" type="datetimeFigureOut">
              <a:rPr kumimoji="1" lang="ja-JP" altLang="en-US" smtClean="0"/>
              <a:t>2026/2/20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81EA51-1083-4630-8119-9150968EA418}" type="slidenum">
              <a:rPr kumimoji="1" lang="ja-JP" altLang="en-US" smtClean="0"/>
              <a:t>‹#›</a:t>
            </a:fld>
            <a:endParaRPr kumimoji="1" lang="ja-JP" altLang="en-US"/>
          </a:p>
        </p:txBody>
      </p:sp>
    </p:spTree>
    <p:extLst>
      <p:ext uri="{BB962C8B-B14F-4D97-AF65-F5344CB8AC3E}">
        <p14:creationId xmlns:p14="http://schemas.microsoft.com/office/powerpoint/2010/main" val="1097787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0EC61B4-372F-4DB0-9427-3DAA25463D1A}" type="datetimeFigureOut">
              <a:rPr kumimoji="1" lang="ja-JP" altLang="en-US" smtClean="0"/>
              <a:t>2026/2/20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BD657C-46C3-4DAD-99A2-DCDC1BA58666}" type="slidenum">
              <a:rPr kumimoji="1" lang="ja-JP" altLang="en-US" smtClean="0"/>
              <a:t>‹#›</a:t>
            </a:fld>
            <a:endParaRPr kumimoji="1" lang="ja-JP" altLang="en-US"/>
          </a:p>
        </p:txBody>
      </p:sp>
    </p:spTree>
    <p:extLst>
      <p:ext uri="{BB962C8B-B14F-4D97-AF65-F5344CB8AC3E}">
        <p14:creationId xmlns:p14="http://schemas.microsoft.com/office/powerpoint/2010/main" val="386372351"/>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8FF6A-5983-4AD7-8565-DAC915197DD8}" type="datetime1">
              <a:rPr kumimoji="1" lang="ja-JP" altLang="en-US" smtClean="0"/>
              <a:t>2026/2/20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61B438-81BD-4A99-AD7A-17C3ACBDAE52}" type="slidenum">
              <a:rPr kumimoji="1" lang="ja-JP" altLang="en-US" smtClean="0"/>
              <a:pPr/>
              <a:t>‹#›</a:t>
            </a:fld>
            <a:endParaRPr kumimoji="1" lang="ja-JP" altLang="en-US"/>
          </a:p>
        </p:txBody>
      </p:sp>
    </p:spTree>
    <p:extLst>
      <p:ext uri="{BB962C8B-B14F-4D97-AF65-F5344CB8AC3E}">
        <p14:creationId xmlns:p14="http://schemas.microsoft.com/office/powerpoint/2010/main" val="2892462731"/>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8FF6A-5983-4AD7-8565-DAC915197DD8}" type="datetime1">
              <a:rPr kumimoji="1" lang="ja-JP" altLang="en-US" smtClean="0"/>
              <a:t>2026/2/20</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61B438-81BD-4A99-AD7A-17C3ACBDAE52}" type="slidenum">
              <a:rPr kumimoji="1" lang="ja-JP" altLang="en-US" smtClean="0"/>
              <a:pPr/>
              <a:t>‹#›</a:t>
            </a:fld>
            <a:endParaRPr kumimoji="1" lang="ja-JP" altLang="en-US"/>
          </a:p>
        </p:txBody>
      </p:sp>
    </p:spTree>
    <p:extLst>
      <p:ext uri="{BB962C8B-B14F-4D97-AF65-F5344CB8AC3E}">
        <p14:creationId xmlns:p14="http://schemas.microsoft.com/office/powerpoint/2010/main" val="69783465"/>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a:t>マスタ タイトルの書式設定</a:t>
            </a:r>
          </a:p>
        </p:txBody>
      </p:sp>
      <p:sp>
        <p:nvSpPr>
          <p:cNvPr id="3" name="テキスト プレースホルダ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pPr defTabSz="422041"/>
            <a:fld id="{319853B4-95FB-4843-85EA-A8BCC78F8795}" type="datetime1">
              <a:rPr lang="ja-JP" altLang="en-US" smtClean="0">
                <a:solidFill>
                  <a:prstClr val="black">
                    <a:tint val="75000"/>
                  </a:prstClr>
                </a:solidFill>
              </a:rPr>
              <a:pPr defTabSz="422041"/>
              <a:t>2026/2/20</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pPr defTabSz="422041"/>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pPr defTabSz="422041"/>
            <a:fld id="{A02DC08C-571E-2E47-B001-DF8D3CDC85AB}" type="slidenum">
              <a:rPr lang="ja-JP" altLang="en-US" smtClean="0">
                <a:solidFill>
                  <a:prstClr val="black">
                    <a:tint val="75000"/>
                  </a:prstClr>
                </a:solidFill>
              </a:rPr>
              <a:pPr defTabSz="422041"/>
              <a:t>‹#›</a:t>
            </a:fld>
            <a:endParaRPr lang="ja-JP" altLang="en-US">
              <a:solidFill>
                <a:prstClr val="black">
                  <a:tint val="75000"/>
                </a:prstClr>
              </a:solidFill>
            </a:endParaRPr>
          </a:p>
        </p:txBody>
      </p:sp>
    </p:spTree>
    <p:extLst>
      <p:ext uri="{BB962C8B-B14F-4D97-AF65-F5344CB8AC3E}">
        <p14:creationId xmlns:p14="http://schemas.microsoft.com/office/powerpoint/2010/main" val="224169807"/>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hf hdr="0" ftr="0" dt="0"/>
  <p:txStyles>
    <p:titleStyle>
      <a:lvl1pPr algn="ctr" defTabSz="422041" rtl="0" eaLnBrk="1" latinLnBrk="0" hangingPunct="1">
        <a:spcBef>
          <a:spcPct val="0"/>
        </a:spcBef>
        <a:buNone/>
        <a:defRPr kumimoji="1" sz="4062" kern="1200">
          <a:solidFill>
            <a:schemeClr val="tx1"/>
          </a:solidFill>
          <a:latin typeface="+mj-lt"/>
          <a:ea typeface="+mj-ea"/>
          <a:cs typeface="+mj-cs"/>
        </a:defRPr>
      </a:lvl1pPr>
    </p:titleStyle>
    <p:bodyStyle>
      <a:lvl1pPr marL="316531" indent="-316531" algn="l" defTabSz="422041" rtl="0" eaLnBrk="1" latinLnBrk="0" hangingPunct="1">
        <a:spcBef>
          <a:spcPct val="20000"/>
        </a:spcBef>
        <a:buFont typeface="Arial"/>
        <a:buChar char="•"/>
        <a:defRPr kumimoji="1" sz="2954" kern="1200">
          <a:solidFill>
            <a:schemeClr val="tx1"/>
          </a:solidFill>
          <a:latin typeface="+mn-lt"/>
          <a:ea typeface="+mn-ea"/>
          <a:cs typeface="+mn-cs"/>
        </a:defRPr>
      </a:lvl1pPr>
      <a:lvl2pPr marL="685817" indent="-263776" algn="l" defTabSz="422041" rtl="0" eaLnBrk="1" latinLnBrk="0" hangingPunct="1">
        <a:spcBef>
          <a:spcPct val="20000"/>
        </a:spcBef>
        <a:buFont typeface="Arial"/>
        <a:buChar char="–"/>
        <a:defRPr kumimoji="1" sz="2585" kern="1200">
          <a:solidFill>
            <a:schemeClr val="tx1"/>
          </a:solidFill>
          <a:latin typeface="+mn-lt"/>
          <a:ea typeface="+mn-ea"/>
          <a:cs typeface="+mn-cs"/>
        </a:defRPr>
      </a:lvl2pPr>
      <a:lvl3pPr marL="1055103" indent="-211021" algn="l" defTabSz="422041" rtl="0" eaLnBrk="1" latinLnBrk="0" hangingPunct="1">
        <a:spcBef>
          <a:spcPct val="20000"/>
        </a:spcBef>
        <a:buFont typeface="Arial"/>
        <a:buChar char="•"/>
        <a:defRPr kumimoji="1" sz="2215" kern="1200">
          <a:solidFill>
            <a:schemeClr val="tx1"/>
          </a:solidFill>
          <a:latin typeface="+mn-lt"/>
          <a:ea typeface="+mn-ea"/>
          <a:cs typeface="+mn-cs"/>
        </a:defRPr>
      </a:lvl3pPr>
      <a:lvl4pPr marL="1477145" indent="-211021" algn="l" defTabSz="422041" rtl="0" eaLnBrk="1" latinLnBrk="0" hangingPunct="1">
        <a:spcBef>
          <a:spcPct val="20000"/>
        </a:spcBef>
        <a:buFont typeface="Arial"/>
        <a:buChar char="–"/>
        <a:defRPr kumimoji="1" sz="1846" kern="1200">
          <a:solidFill>
            <a:schemeClr val="tx1"/>
          </a:solidFill>
          <a:latin typeface="+mn-lt"/>
          <a:ea typeface="+mn-ea"/>
          <a:cs typeface="+mn-cs"/>
        </a:defRPr>
      </a:lvl4pPr>
      <a:lvl5pPr marL="1899186" indent="-211021" algn="l" defTabSz="422041" rtl="0" eaLnBrk="1" latinLnBrk="0" hangingPunct="1">
        <a:spcBef>
          <a:spcPct val="20000"/>
        </a:spcBef>
        <a:buFont typeface="Arial"/>
        <a:buChar char="»"/>
        <a:defRPr kumimoji="1" sz="1846" kern="1200">
          <a:solidFill>
            <a:schemeClr val="tx1"/>
          </a:solidFill>
          <a:latin typeface="+mn-lt"/>
          <a:ea typeface="+mn-ea"/>
          <a:cs typeface="+mn-cs"/>
        </a:defRPr>
      </a:lvl5pPr>
      <a:lvl6pPr marL="2321227" indent="-211021" algn="l" defTabSz="422041" rtl="0" eaLnBrk="1" latinLnBrk="0" hangingPunct="1">
        <a:spcBef>
          <a:spcPct val="20000"/>
        </a:spcBef>
        <a:buFont typeface="Arial"/>
        <a:buChar char="•"/>
        <a:defRPr kumimoji="1" sz="1846" kern="1200">
          <a:solidFill>
            <a:schemeClr val="tx1"/>
          </a:solidFill>
          <a:latin typeface="+mn-lt"/>
          <a:ea typeface="+mn-ea"/>
          <a:cs typeface="+mn-cs"/>
        </a:defRPr>
      </a:lvl6pPr>
      <a:lvl7pPr marL="2743269" indent="-211021" algn="l" defTabSz="422041" rtl="0" eaLnBrk="1" latinLnBrk="0" hangingPunct="1">
        <a:spcBef>
          <a:spcPct val="20000"/>
        </a:spcBef>
        <a:buFont typeface="Arial"/>
        <a:buChar char="•"/>
        <a:defRPr kumimoji="1" sz="1846" kern="1200">
          <a:solidFill>
            <a:schemeClr val="tx1"/>
          </a:solidFill>
          <a:latin typeface="+mn-lt"/>
          <a:ea typeface="+mn-ea"/>
          <a:cs typeface="+mn-cs"/>
        </a:defRPr>
      </a:lvl7pPr>
      <a:lvl8pPr marL="3165310" indent="-211021" algn="l" defTabSz="422041" rtl="0" eaLnBrk="1" latinLnBrk="0" hangingPunct="1">
        <a:spcBef>
          <a:spcPct val="20000"/>
        </a:spcBef>
        <a:buFont typeface="Arial"/>
        <a:buChar char="•"/>
        <a:defRPr kumimoji="1" sz="1846" kern="1200">
          <a:solidFill>
            <a:schemeClr val="tx1"/>
          </a:solidFill>
          <a:latin typeface="+mn-lt"/>
          <a:ea typeface="+mn-ea"/>
          <a:cs typeface="+mn-cs"/>
        </a:defRPr>
      </a:lvl8pPr>
      <a:lvl9pPr marL="3587351" indent="-211021" algn="l" defTabSz="422041" rtl="0" eaLnBrk="1" latinLnBrk="0" hangingPunct="1">
        <a:spcBef>
          <a:spcPct val="20000"/>
        </a:spcBef>
        <a:buFont typeface="Arial"/>
        <a:buChar char="•"/>
        <a:defRPr kumimoji="1" sz="1846" kern="1200">
          <a:solidFill>
            <a:schemeClr val="tx1"/>
          </a:solidFill>
          <a:latin typeface="+mn-lt"/>
          <a:ea typeface="+mn-ea"/>
          <a:cs typeface="+mn-cs"/>
        </a:defRPr>
      </a:lvl9pPr>
    </p:bodyStyle>
    <p:otherStyle>
      <a:defPPr>
        <a:defRPr lang="ja-JP"/>
      </a:defPPr>
      <a:lvl1pPr marL="0" algn="l" defTabSz="422041" rtl="0" eaLnBrk="1" latinLnBrk="0" hangingPunct="1">
        <a:defRPr kumimoji="1" sz="1662" kern="1200">
          <a:solidFill>
            <a:schemeClr val="tx1"/>
          </a:solidFill>
          <a:latin typeface="+mn-lt"/>
          <a:ea typeface="+mn-ea"/>
          <a:cs typeface="+mn-cs"/>
        </a:defRPr>
      </a:lvl1pPr>
      <a:lvl2pPr marL="422041" algn="l" defTabSz="422041" rtl="0" eaLnBrk="1" latinLnBrk="0" hangingPunct="1">
        <a:defRPr kumimoji="1" sz="1662" kern="1200">
          <a:solidFill>
            <a:schemeClr val="tx1"/>
          </a:solidFill>
          <a:latin typeface="+mn-lt"/>
          <a:ea typeface="+mn-ea"/>
          <a:cs typeface="+mn-cs"/>
        </a:defRPr>
      </a:lvl2pPr>
      <a:lvl3pPr marL="844083" algn="l" defTabSz="422041" rtl="0" eaLnBrk="1" latinLnBrk="0" hangingPunct="1">
        <a:defRPr kumimoji="1" sz="1662" kern="1200">
          <a:solidFill>
            <a:schemeClr val="tx1"/>
          </a:solidFill>
          <a:latin typeface="+mn-lt"/>
          <a:ea typeface="+mn-ea"/>
          <a:cs typeface="+mn-cs"/>
        </a:defRPr>
      </a:lvl3pPr>
      <a:lvl4pPr marL="1266124" algn="l" defTabSz="422041" rtl="0" eaLnBrk="1" latinLnBrk="0" hangingPunct="1">
        <a:defRPr kumimoji="1" sz="1662" kern="1200">
          <a:solidFill>
            <a:schemeClr val="tx1"/>
          </a:solidFill>
          <a:latin typeface="+mn-lt"/>
          <a:ea typeface="+mn-ea"/>
          <a:cs typeface="+mn-cs"/>
        </a:defRPr>
      </a:lvl4pPr>
      <a:lvl5pPr marL="1688165" algn="l" defTabSz="422041" rtl="0" eaLnBrk="1" latinLnBrk="0" hangingPunct="1">
        <a:defRPr kumimoji="1" sz="1662" kern="1200">
          <a:solidFill>
            <a:schemeClr val="tx1"/>
          </a:solidFill>
          <a:latin typeface="+mn-lt"/>
          <a:ea typeface="+mn-ea"/>
          <a:cs typeface="+mn-cs"/>
        </a:defRPr>
      </a:lvl5pPr>
      <a:lvl6pPr marL="2110207" algn="l" defTabSz="422041" rtl="0" eaLnBrk="1" latinLnBrk="0" hangingPunct="1">
        <a:defRPr kumimoji="1" sz="1662" kern="1200">
          <a:solidFill>
            <a:schemeClr val="tx1"/>
          </a:solidFill>
          <a:latin typeface="+mn-lt"/>
          <a:ea typeface="+mn-ea"/>
          <a:cs typeface="+mn-cs"/>
        </a:defRPr>
      </a:lvl6pPr>
      <a:lvl7pPr marL="2532248" algn="l" defTabSz="422041" rtl="0" eaLnBrk="1" latinLnBrk="0" hangingPunct="1">
        <a:defRPr kumimoji="1" sz="1662" kern="1200">
          <a:solidFill>
            <a:schemeClr val="tx1"/>
          </a:solidFill>
          <a:latin typeface="+mn-lt"/>
          <a:ea typeface="+mn-ea"/>
          <a:cs typeface="+mn-cs"/>
        </a:defRPr>
      </a:lvl7pPr>
      <a:lvl8pPr marL="2954289" algn="l" defTabSz="422041" rtl="0" eaLnBrk="1" latinLnBrk="0" hangingPunct="1">
        <a:defRPr kumimoji="1" sz="1662" kern="1200">
          <a:solidFill>
            <a:schemeClr val="tx1"/>
          </a:solidFill>
          <a:latin typeface="+mn-lt"/>
          <a:ea typeface="+mn-ea"/>
          <a:cs typeface="+mn-cs"/>
        </a:defRPr>
      </a:lvl8pPr>
      <a:lvl9pPr marL="3376331" algn="l" defTabSz="422041" rtl="0" eaLnBrk="1" latinLnBrk="0" hangingPunct="1">
        <a:defRPr kumimoji="1" sz="16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7A306E6-C4CB-6D41-0BEC-7FDA97898BB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58763862-56EA-8744-7CD1-898B7C4923A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7EC5FDCB-7A3A-F09F-6501-D51FA81A68B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ea typeface="ＭＳ Ｐゴシック" pitchFamily="50" charset="-128"/>
              </a:defRPr>
            </a:lvl1pPr>
          </a:lstStyle>
          <a:p>
            <a:pPr>
              <a:defRPr/>
            </a:pPr>
            <a:endParaRPr lang="en-US" altLang="ja-JP"/>
          </a:p>
        </p:txBody>
      </p:sp>
      <p:sp>
        <p:nvSpPr>
          <p:cNvPr id="1029" name="Rectangle 5">
            <a:extLst>
              <a:ext uri="{FF2B5EF4-FFF2-40B4-BE49-F238E27FC236}">
                <a16:creationId xmlns:a16="http://schemas.microsoft.com/office/drawing/2014/main" id="{68C50D5D-CF96-9A97-D857-F298B7FFE68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ea typeface="ＭＳ Ｐゴシック" pitchFamily="50" charset="-128"/>
              </a:defRPr>
            </a:lvl1pPr>
          </a:lstStyle>
          <a:p>
            <a:pPr>
              <a:defRPr/>
            </a:pPr>
            <a:endParaRPr lang="ja-JP" altLang="ja-JP"/>
          </a:p>
        </p:txBody>
      </p:sp>
      <p:sp>
        <p:nvSpPr>
          <p:cNvPr id="1030" name="Rectangle 6">
            <a:extLst>
              <a:ext uri="{FF2B5EF4-FFF2-40B4-BE49-F238E27FC236}">
                <a16:creationId xmlns:a16="http://schemas.microsoft.com/office/drawing/2014/main" id="{794E8904-75B4-131F-A3A8-73EB8D158AB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ＭＳ Ｐゴシック" panose="020B0600070205080204" pitchFamily="50" charset="-128"/>
              </a:defRPr>
            </a:lvl1pPr>
          </a:lstStyle>
          <a:p>
            <a:pPr>
              <a:defRPr/>
            </a:pPr>
            <a:fld id="{D644583D-75B6-A941-8FE4-11CBFCF89EE9}" type="slidenum">
              <a:rPr lang="en-US" altLang="ja-JP"/>
              <a:pPr>
                <a:defRPr/>
              </a:pPr>
              <a:t>‹#›</a:t>
            </a:fld>
            <a:endParaRPr lang="en-US" altLang="ja-JP"/>
          </a:p>
        </p:txBody>
      </p:sp>
    </p:spTree>
    <p:extLst>
      <p:ext uri="{BB962C8B-B14F-4D97-AF65-F5344CB8AC3E}">
        <p14:creationId xmlns:p14="http://schemas.microsoft.com/office/powerpoint/2010/main" val="365339369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19853B4-95FB-4843-85EA-A8BCC78F8795}" type="datetime1">
              <a:rPr lang="ja-JP" altLang="en-US" smtClean="0">
                <a:solidFill>
                  <a:prstClr val="black">
                    <a:tint val="75000"/>
                  </a:prstClr>
                </a:solidFill>
              </a:rPr>
              <a:t>2026/2/20</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02DC08C-571E-2E47-B001-DF8D3CDC85AB}" type="slidenum">
              <a:rPr lang="ja-JP" altLang="en-US" smtClean="0">
                <a:solidFill>
                  <a:prstClr val="black">
                    <a:tint val="75000"/>
                  </a:prstClr>
                </a:solidFill>
              </a:rPr>
              <a:pPr defTabSz="457200"/>
              <a:t>‹#›</a:t>
            </a:fld>
            <a:endParaRPr lang="ja-JP" altLang="en-US">
              <a:solidFill>
                <a:prstClr val="black">
                  <a:tint val="75000"/>
                </a:prstClr>
              </a:solidFill>
            </a:endParaRPr>
          </a:p>
        </p:txBody>
      </p:sp>
    </p:spTree>
    <p:extLst>
      <p:ext uri="{BB962C8B-B14F-4D97-AF65-F5344CB8AC3E}">
        <p14:creationId xmlns:p14="http://schemas.microsoft.com/office/powerpoint/2010/main" val="185092038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114718-671B-4B02-9458-032B6A53BE53}" type="datetimeFigureOut">
              <a:rPr kumimoji="1" lang="ja-JP" altLang="en-US" smtClean="0"/>
              <a:t>2026/2/20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29970C-DFD1-4485-B0D8-7B02FABA5939}" type="slidenum">
              <a:rPr kumimoji="1" lang="ja-JP" altLang="en-US" smtClean="0"/>
              <a:t>‹#›</a:t>
            </a:fld>
            <a:endParaRPr kumimoji="1" lang="ja-JP" altLang="en-US"/>
          </a:p>
        </p:txBody>
      </p:sp>
    </p:spTree>
    <p:extLst>
      <p:ext uri="{BB962C8B-B14F-4D97-AF65-F5344CB8AC3E}">
        <p14:creationId xmlns:p14="http://schemas.microsoft.com/office/powerpoint/2010/main" val="380404291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a:extLst>
              <a:ext uri="{FF2B5EF4-FFF2-40B4-BE49-F238E27FC236}">
                <a16:creationId xmlns:a16="http://schemas.microsoft.com/office/drawing/2014/main" id="{D705F78E-D008-4064-83EA-EBCE794506A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a:extLst>
              <a:ext uri="{FF2B5EF4-FFF2-40B4-BE49-F238E27FC236}">
                <a16:creationId xmlns:a16="http://schemas.microsoft.com/office/drawing/2014/main" id="{F959DDEE-547B-4657-8920-74B694B115C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D4E5FA9E-2566-48E7-916B-D5A3F7972F4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Times" charset="0"/>
                <a:ea typeface="Osaka" charset="-128"/>
                <a:cs typeface="+mn-cs"/>
              </a:defRPr>
            </a:lvl1pPr>
          </a:lstStyle>
          <a:p>
            <a:pPr>
              <a:defRPr/>
            </a:pPr>
            <a:endParaRPr lang="en-US" altLang="ja-JP"/>
          </a:p>
        </p:txBody>
      </p:sp>
      <p:sp>
        <p:nvSpPr>
          <p:cNvPr id="5" name="フッター プレースホルダ 4">
            <a:extLst>
              <a:ext uri="{FF2B5EF4-FFF2-40B4-BE49-F238E27FC236}">
                <a16:creationId xmlns:a16="http://schemas.microsoft.com/office/drawing/2014/main" id="{569C029E-E632-42C2-BD64-0E15DA6A3D6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Times" charset="0"/>
                <a:ea typeface="Osaka" charset="-128"/>
                <a:cs typeface="+mn-cs"/>
              </a:defRPr>
            </a:lvl1pPr>
          </a:lstStyle>
          <a:p>
            <a:pPr>
              <a:defRPr/>
            </a:pPr>
            <a:r>
              <a:rPr lang="ja-JP" altLang="en-US"/>
              <a:t>日本</a:t>
            </a:r>
            <a:r>
              <a:rPr lang="en-US" altLang="ja-JP"/>
              <a:t>DMAT</a:t>
            </a:r>
            <a:r>
              <a:rPr lang="ja-JP" altLang="en-US"/>
              <a:t>標準コース</a:t>
            </a:r>
            <a:endParaRPr kumimoji="0" lang="ja-JP" altLang="en-US"/>
          </a:p>
        </p:txBody>
      </p:sp>
      <p:sp>
        <p:nvSpPr>
          <p:cNvPr id="6" name="スライド番号プレースホルダ 5">
            <a:extLst>
              <a:ext uri="{FF2B5EF4-FFF2-40B4-BE49-F238E27FC236}">
                <a16:creationId xmlns:a16="http://schemas.microsoft.com/office/drawing/2014/main" id="{3CC5AE92-359E-49B0-B7EE-FC2E2587EF7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ea typeface="Osaka" pitchFamily="1" charset="-128"/>
              </a:defRPr>
            </a:lvl1pPr>
          </a:lstStyle>
          <a:p>
            <a:pPr>
              <a:defRPr/>
            </a:pPr>
            <a:fld id="{6345E844-65B0-40D8-BCB8-38EFF485BD0D}" type="slidenum">
              <a:rPr lang="en-US" altLang="ja-JP"/>
              <a:pPr>
                <a:defRPr/>
              </a:pPr>
              <a:t>‹#›</a:t>
            </a:fld>
            <a:endParaRPr lang="en-US" altLang="ja-JP"/>
          </a:p>
        </p:txBody>
      </p:sp>
    </p:spTree>
    <p:extLst>
      <p:ext uri="{BB962C8B-B14F-4D97-AF65-F5344CB8AC3E}">
        <p14:creationId xmlns:p14="http://schemas.microsoft.com/office/powerpoint/2010/main" val="133630053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dt="0"/>
  <p:txStyles>
    <p:titleStyle>
      <a:lvl1pPr algn="ctr"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2/20/2026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658A34-7B43-4F61-8620-C1E0906DF32C}" type="slidenum">
              <a:rPr lang="ja-JP" altLang="en-US" smtClean="0"/>
              <a:pPr/>
              <a:t>‹#›</a:t>
            </a:fld>
            <a:endParaRPr lang="ja-JP" altLang="en-US"/>
          </a:p>
        </p:txBody>
      </p:sp>
    </p:spTree>
    <p:extLst>
      <p:ext uri="{BB962C8B-B14F-4D97-AF65-F5344CB8AC3E}">
        <p14:creationId xmlns:p14="http://schemas.microsoft.com/office/powerpoint/2010/main" val="162435629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1"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a:extLst>
              <a:ext uri="{FF2B5EF4-FFF2-40B4-BE49-F238E27FC236}">
                <a16:creationId xmlns:a16="http://schemas.microsoft.com/office/drawing/2014/main" id="{7A126AA8-60C4-4CDD-9790-E3C78CACEE6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a:extLst>
              <a:ext uri="{FF2B5EF4-FFF2-40B4-BE49-F238E27FC236}">
                <a16:creationId xmlns:a16="http://schemas.microsoft.com/office/drawing/2014/main" id="{6C4BEF74-3299-44FD-841D-9CB5D17913B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0801E4C6-D22B-491F-8409-ECA9983B75C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Times" charset="0"/>
                <a:ea typeface="Osaka" charset="-128"/>
                <a:cs typeface="+mn-cs"/>
              </a:defRPr>
            </a:lvl1pPr>
          </a:lstStyle>
          <a:p>
            <a:pPr>
              <a:defRPr/>
            </a:pPr>
            <a:endParaRPr lang="en-US" altLang="ja-JP"/>
          </a:p>
        </p:txBody>
      </p:sp>
      <p:sp>
        <p:nvSpPr>
          <p:cNvPr id="5" name="フッター プレースホルダ 4">
            <a:extLst>
              <a:ext uri="{FF2B5EF4-FFF2-40B4-BE49-F238E27FC236}">
                <a16:creationId xmlns:a16="http://schemas.microsoft.com/office/drawing/2014/main" id="{B8537CA3-2A07-42E7-865C-B3728B48EF8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Times" charset="0"/>
                <a:ea typeface="Osaka" charset="-128"/>
                <a:cs typeface="+mn-cs"/>
              </a:defRPr>
            </a:lvl1pPr>
          </a:lstStyle>
          <a:p>
            <a:pPr>
              <a:defRPr/>
            </a:pPr>
            <a:r>
              <a:rPr lang="ja-JP" altLang="en-US"/>
              <a:t>日本</a:t>
            </a:r>
            <a:r>
              <a:rPr lang="en-US" altLang="ja-JP"/>
              <a:t>DMAT</a:t>
            </a:r>
            <a:r>
              <a:rPr lang="ja-JP" altLang="en-US"/>
              <a:t>標準コース</a:t>
            </a:r>
            <a:endParaRPr kumimoji="0" lang="ja-JP" altLang="en-US"/>
          </a:p>
        </p:txBody>
      </p:sp>
      <p:sp>
        <p:nvSpPr>
          <p:cNvPr id="6" name="スライド番号プレースホルダ 5">
            <a:extLst>
              <a:ext uri="{FF2B5EF4-FFF2-40B4-BE49-F238E27FC236}">
                <a16:creationId xmlns:a16="http://schemas.microsoft.com/office/drawing/2014/main" id="{9B92575E-A578-4C1F-B26F-F3785CE713D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ea typeface="Osaka"/>
                <a:cs typeface="Osaka"/>
              </a:defRPr>
            </a:lvl1pPr>
          </a:lstStyle>
          <a:p>
            <a:pPr>
              <a:defRPr/>
            </a:pPr>
            <a:fld id="{7BB9035F-96EC-4428-97E1-C3483225E709}" type="slidenum">
              <a:rPr lang="en-US" altLang="ja-JP"/>
              <a:pPr>
                <a:defRPr/>
              </a:pPr>
              <a:t>‹#›</a:t>
            </a:fld>
            <a:endParaRPr lang="en-US" altLang="ja-JP"/>
          </a:p>
        </p:txBody>
      </p:sp>
    </p:spTree>
    <p:extLst>
      <p:ext uri="{BB962C8B-B14F-4D97-AF65-F5344CB8AC3E}">
        <p14:creationId xmlns:p14="http://schemas.microsoft.com/office/powerpoint/2010/main" val="57624964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hf sldNum="0" hdr="0" dt="0"/>
  <p:txStyles>
    <p:titleStyle>
      <a:lvl1pPr algn="ctr"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C82F88-5428-40C6-AC47-49DC4EB30CA2}" type="datetimeFigureOut">
              <a:rPr kumimoji="1" lang="ja-JP" altLang="en-US" smtClean="0"/>
              <a:t>2026/2/20</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D6EB57-1C41-4D14-9388-18133281E8D2}" type="slidenum">
              <a:rPr kumimoji="1" lang="ja-JP" altLang="en-US" smtClean="0"/>
              <a:t>‹#›</a:t>
            </a:fld>
            <a:endParaRPr kumimoji="1" lang="ja-JP" altLang="en-US"/>
          </a:p>
        </p:txBody>
      </p:sp>
    </p:spTree>
    <p:extLst>
      <p:ext uri="{BB962C8B-B14F-4D97-AF65-F5344CB8AC3E}">
        <p14:creationId xmlns:p14="http://schemas.microsoft.com/office/powerpoint/2010/main" val="909209222"/>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DE32381-7DC0-0714-93A0-EC90145D285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7937DA8-B5BB-905D-2A64-7E1994BB514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C4F3BA3-1B73-C8DD-98F9-B06089EEA01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A1F62AAB-DE10-480B-A9C0-670AE5D172F2}" type="datetimeFigureOut">
              <a:rPr kumimoji="1" lang="ja-JP" altLang="en-US" smtClean="0"/>
              <a:t>2026/2/20</a:t>
            </a:fld>
            <a:endParaRPr kumimoji="1" lang="ja-JP" altLang="en-US"/>
          </a:p>
        </p:txBody>
      </p:sp>
      <p:sp>
        <p:nvSpPr>
          <p:cNvPr id="5" name="フッター プレースホルダー 4">
            <a:extLst>
              <a:ext uri="{FF2B5EF4-FFF2-40B4-BE49-F238E27FC236}">
                <a16:creationId xmlns:a16="http://schemas.microsoft.com/office/drawing/2014/main" id="{68941A07-7AFA-8B04-0851-CFD983365C3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FA51E76-7F25-04DC-F769-441DC4247BD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E1857CD-A3EA-4967-B894-5396C8D7D485}" type="slidenum">
              <a:rPr kumimoji="1" lang="ja-JP" altLang="en-US" smtClean="0"/>
              <a:t>‹#›</a:t>
            </a:fld>
            <a:endParaRPr kumimoji="1" lang="ja-JP" altLang="en-US"/>
          </a:p>
        </p:txBody>
      </p:sp>
    </p:spTree>
    <p:extLst>
      <p:ext uri="{BB962C8B-B14F-4D97-AF65-F5344CB8AC3E}">
        <p14:creationId xmlns:p14="http://schemas.microsoft.com/office/powerpoint/2010/main" val="2213013484"/>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38.xml" Type="http://schemas.openxmlformats.org/officeDocument/2006/relationships/slideLayout"/><Relationship Id="rId2" Target="../notesSlides/notesSlide1.xml" Type="http://schemas.openxmlformats.org/officeDocument/2006/relationships/notesSlide"/><Relationship Id="rId3" Target="../embeddings/oleObject1.bin" Type="http://schemas.openxmlformats.org/officeDocument/2006/relationships/oleObject"/><Relationship Id="rId4" Target="../media/image2.emf"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132.xml" Type="http://schemas.openxmlformats.org/officeDocument/2006/relationships/slideLayout"/><Relationship Id="rId2" Target="../notesSlides/notesSlide7.xml" Type="http://schemas.openxmlformats.org/officeDocument/2006/relationships/notesSlide"/></Relationships>
</file>

<file path=ppt/slides/_rels/slide11.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24.png" Type="http://schemas.openxmlformats.org/officeDocument/2006/relationships/image"/><Relationship Id="rId3" Target="../media/image25.png" Type="http://schemas.openxmlformats.org/officeDocument/2006/relationships/image"/><Relationship Id="rId4" Target="../media/image26.gif" Type="http://schemas.openxmlformats.org/officeDocument/2006/relationships/image"/><Relationship Id="rId5" Target="https://forms.office.com/r/eH5u1rMB2j"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106.xml" Type="http://schemas.openxmlformats.org/officeDocument/2006/relationships/slideLayout"/><Relationship Id="rId2" Target="../notesSlides/notesSlide8.xml" Type="http://schemas.openxmlformats.org/officeDocument/2006/relationships/notesSlide"/></Relationships>
</file>

<file path=ppt/slides/_rels/slide13.xml.rels><?xml version="1.0" encoding="UTF-8" standalone="yes"?><Relationships xmlns="http://schemas.openxmlformats.org/package/2006/relationships"><Relationship Id="rId1" Target="../slideLayouts/slideLayout106.xml" Type="http://schemas.openxmlformats.org/officeDocument/2006/relationships/slideLayout"/><Relationship Id="rId2" Target="../notesSlides/notesSlide9.xml" Type="http://schemas.openxmlformats.org/officeDocument/2006/relationships/notesSlide"/></Relationships>
</file>

<file path=ppt/slides/_rels/slide14.xml.rels><?xml version="1.0" encoding="UTF-8" standalone="yes"?><Relationships xmlns="http://schemas.openxmlformats.org/package/2006/relationships"><Relationship Id="rId1" Target="../slideLayouts/slideLayout72.xml" Type="http://schemas.openxmlformats.org/officeDocument/2006/relationships/slideLayout"/><Relationship Id="rId2" Target="../notesSlides/notesSlide10.xml" Type="http://schemas.openxmlformats.org/officeDocument/2006/relationships/notesSlide"/></Relationships>
</file>

<file path=ppt/slides/_rels/slide15.xml.rels><?xml version="1.0" encoding="UTF-8" standalone="yes"?><Relationships xmlns="http://schemas.openxmlformats.org/package/2006/relationships"><Relationship Id="rId1" Target="../slideLayouts/slideLayout32.xml" Type="http://schemas.openxmlformats.org/officeDocument/2006/relationships/slideLayout"/><Relationship Id="rId2" Target="../media/image27.png" Type="http://schemas.openxmlformats.org/officeDocument/2006/relationships/image"/><Relationship Id="rId3" Target="../media/image28.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2.xml" Type="http://schemas.openxmlformats.org/officeDocument/2006/relationships/slideLayout"/><Relationship Id="rId2" Target="https://mhlw-grants.niph.go.jp/project/177900" TargetMode="External" Type="http://schemas.openxmlformats.org/officeDocument/2006/relationships/hyperlink"/><Relationship Id="rId3" Target="../media/image23.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18.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19.xml.rels><?xml version="1.0" encoding="UTF-8" standalone="yes"?><Relationships xmlns="http://schemas.openxmlformats.org/package/2006/relationships"><Relationship Id="rId1" Target="../slideLayouts/slideLayout13.xml" Type="http://schemas.openxmlformats.org/officeDocument/2006/relationships/slideLayout"/><Relationship Id="rId2" Target="../media/image29.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37.xml" Type="http://schemas.openxmlformats.org/officeDocument/2006/relationships/slideLayout"/><Relationship Id="rId10" Target="../media/image10.png" Type="http://schemas.openxmlformats.org/officeDocument/2006/relationships/image"/><Relationship Id="rId11" Target="../media/image11.png" Type="http://schemas.openxmlformats.org/officeDocument/2006/relationships/image"/><Relationship Id="rId12" Target="../media/image12.png" Type="http://schemas.openxmlformats.org/officeDocument/2006/relationships/image"/><Relationship Id="rId13" Target="../media/image13.png" Type="http://schemas.openxmlformats.org/officeDocument/2006/relationships/image"/><Relationship Id="rId14" Target="../media/image14.png" Type="http://schemas.openxmlformats.org/officeDocument/2006/relationships/image"/><Relationship Id="rId15" Target="../media/image15.png" Type="http://schemas.openxmlformats.org/officeDocument/2006/relationships/image"/><Relationship Id="rId16" Target="../media/image16.png" Type="http://schemas.openxmlformats.org/officeDocument/2006/relationships/image"/><Relationship Id="rId17" Target="../media/image17.png" Type="http://schemas.openxmlformats.org/officeDocument/2006/relationships/image"/><Relationship Id="rId18" Target="../media/image18.png" Type="http://schemas.openxmlformats.org/officeDocument/2006/relationships/image"/><Relationship Id="rId19" Target="../media/image19.png" Type="http://schemas.openxmlformats.org/officeDocument/2006/relationships/image"/><Relationship Id="rId2" Target="../notesSlides/notesSlide2.xml" Type="http://schemas.openxmlformats.org/officeDocument/2006/relationships/notesSlide"/><Relationship Id="rId20" Target="../media/image20.png" Type="http://schemas.openxmlformats.org/officeDocument/2006/relationships/image"/><Relationship Id="rId21" Target="../media/image21.pn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7.png" Type="http://schemas.openxmlformats.org/officeDocument/2006/relationships/image"/><Relationship Id="rId8" Target="../media/image8.png" Type="http://schemas.openxmlformats.org/officeDocument/2006/relationships/image"/><Relationship Id="rId9" Target="../media/image9.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13.xml" Type="http://schemas.openxmlformats.org/officeDocument/2006/relationships/slideLayout"/><Relationship Id="rId2" Target="../media/image30.png" Type="http://schemas.openxmlformats.org/officeDocument/2006/relationships/image"/><Relationship Id="rId3" Target="../media/image31.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49.xml" Type="http://schemas.openxmlformats.org/officeDocument/2006/relationships/slideLayout"/><Relationship Id="rId2" Target="../media/image28.png" Type="http://schemas.openxmlformats.org/officeDocument/2006/relationships/image"/><Relationship Id="rId3" Target="../media/image32.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122.xml" Type="http://schemas.openxmlformats.org/officeDocument/2006/relationships/slideLayout"/><Relationship Id="rId2" Target="../notesSlides/notesSlide11.xml" Type="http://schemas.openxmlformats.org/officeDocument/2006/relationships/notesSlide"/><Relationship Id="rId3" Target="../media/image33.png" Type="http://schemas.openxmlformats.org/officeDocument/2006/relationships/image"/><Relationship Id="rId4" Target="../media/image34.png" Type="http://schemas.openxmlformats.org/officeDocument/2006/relationships/image"/><Relationship Id="rId5" Target="../media/image35.png" Type="http://schemas.openxmlformats.org/officeDocument/2006/relationships/image"/><Relationship Id="rId6" Target="../media/image36.png" Type="http://schemas.openxmlformats.org/officeDocument/2006/relationships/image"/><Relationship Id="rId7" Target="../media/image37.png" Type="http://schemas.openxmlformats.org/officeDocument/2006/relationships/image"/><Relationship Id="rId8" Target="../media/image38.png" Type="http://schemas.openxmlformats.org/officeDocument/2006/relationships/image"/><Relationship Id="rId9" Target="../media/image32.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89.xml" Type="http://schemas.openxmlformats.org/officeDocument/2006/relationships/slideLayout"/><Relationship Id="rId2" Target="../media/image39.png" Type="http://schemas.openxmlformats.org/officeDocument/2006/relationships/image"/><Relationship Id="rId3" Target="https://mhlw-grants.niph.go.jp/project/177900"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84.xml" Type="http://schemas.openxmlformats.org/officeDocument/2006/relationships/slideLayout"/><Relationship Id="rId2" Target="../notesSlides/notesSlide12.xml" Type="http://schemas.openxmlformats.org/officeDocument/2006/relationships/notesSlide"/><Relationship Id="rId3" Target="../media/image40.png" Type="http://schemas.openxmlformats.org/officeDocument/2006/relationships/image"/><Relationship Id="rId4" Target="../media/image23.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13.xml" Type="http://schemas.openxmlformats.org/officeDocument/2006/relationships/slideLayout"/><Relationship Id="rId2" Target="../notesSlides/notesSlide13.xml" Type="http://schemas.openxmlformats.org/officeDocument/2006/relationships/notesSlide"/><Relationship Id="rId3" Target="../media/image41.jp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27.xml" Type="http://schemas.openxmlformats.org/officeDocument/2006/relationships/slideLayout"/><Relationship Id="rId2" Target="../notesSlides/notesSlide3.xml" Type="http://schemas.openxmlformats.org/officeDocument/2006/relationships/notesSlide"/></Relationships>
</file>

<file path=ppt/slides/_rels/slide4.xml.rels><?xml version="1.0" encoding="UTF-8" standalone="yes"?><Relationships xmlns="http://schemas.openxmlformats.org/package/2006/relationships"><Relationship Id="rId1" Target="../slideLayouts/slideLayout43.xml" Type="http://schemas.openxmlformats.org/officeDocument/2006/relationships/slideLayout"/><Relationship Id="rId2" Target="../media/image2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4.xml" Type="http://schemas.openxmlformats.org/officeDocument/2006/relationships/notesSlide"/></Relationships>
</file>

<file path=ppt/slides/_rels/slide6.xml.rels><?xml version="1.0" encoding="UTF-8" standalone="yes"?><Relationships xmlns="http://schemas.openxmlformats.org/package/2006/relationships"><Relationship Id="rId1" Target="../slideLayouts/slideLayout100.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5.xml" Type="http://schemas.openxmlformats.org/officeDocument/2006/relationships/notesSlide"/></Relationships>
</file>

<file path=ppt/slides/_rels/slide8.xml.rels><?xml version="1.0" encoding="UTF-8" standalone="yes"?><Relationships xmlns="http://schemas.openxmlformats.org/package/2006/relationships"><Relationship Id="rId1" Target="../slideLayouts/slideLayout60.xml" Type="http://schemas.openxmlformats.org/officeDocument/2006/relationships/slideLayout"/><Relationship Id="rId2" Target="../media/image2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65.xml" Type="http://schemas.openxmlformats.org/officeDocument/2006/relationships/slideLayout"/><Relationship Id="rId2" Target="../notesSlides/notesSlide6.xml" Type="http://schemas.openxmlformats.org/officeDocument/2006/relationships/notesSlide"/><Relationship Id="rId3" Target="https://mhlw-grants.niph.go.jp/project/177900" TargetMode="External" Type="http://schemas.openxmlformats.org/officeDocument/2006/relationships/hyperlink"/></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E552FD3-32CA-0586-4939-512736948CAB}"/>
              </a:ext>
            </a:extLst>
          </p:cNvPr>
          <p:cNvSpPr txBox="1"/>
          <p:nvPr/>
        </p:nvSpPr>
        <p:spPr>
          <a:xfrm>
            <a:off x="1168277" y="1008269"/>
            <a:ext cx="6807441" cy="1454244"/>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広島県保健医療福祉ネットワーク会議</a:t>
            </a:r>
            <a:endParaRPr kumimoji="1" lang="en-US" altLang="ja-JP"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lvl="0" algn="ctr">
              <a:lnSpc>
                <a:spcPct val="150000"/>
              </a:lnSpc>
            </a:pPr>
            <a:r>
              <a:rPr kumimoji="1" lang="ja-JP" altLang="en-US" sz="3200" dirty="0">
                <a:solidFill>
                  <a:prstClr val="black"/>
                </a:solidFill>
                <a:latin typeface="ＭＳ Ｐゴシック" panose="020B0600070205080204" pitchFamily="50" charset="-128"/>
              </a:rPr>
              <a:t>第２部　共通言語づくり</a:t>
            </a:r>
          </a:p>
        </p:txBody>
      </p:sp>
      <p:graphicFrame>
        <p:nvGraphicFramePr>
          <p:cNvPr id="2" name="オブジェクト 1">
            <a:extLst>
              <a:ext uri="{FF2B5EF4-FFF2-40B4-BE49-F238E27FC236}">
                <a16:creationId xmlns:a16="http://schemas.microsoft.com/office/drawing/2014/main" id="{CA0F54AE-A638-4135-B51B-576D3E297FD2}"/>
              </a:ext>
            </a:extLst>
          </p:cNvPr>
          <p:cNvGraphicFramePr>
            <a:graphicFrameLocks noChangeAspect="1"/>
          </p:cNvGraphicFramePr>
          <p:nvPr/>
        </p:nvGraphicFramePr>
        <p:xfrm>
          <a:off x="3058168" y="2852936"/>
          <a:ext cx="3027657" cy="2692398"/>
        </p:xfrm>
        <a:graphic>
          <a:graphicData uri="http://schemas.openxmlformats.org/presentationml/2006/ole">
            <mc:AlternateContent xmlns:mc="http://schemas.openxmlformats.org/markup-compatibility/2006">
              <mc:Choice xmlns:v="urn:schemas-microsoft-com:vml" Requires="v">
                <p:oleObj name="花子" r:id="rId3" imgW="6050035" imgH="5379615" progId="HANAKO.Document.9">
                  <p:embed/>
                </p:oleObj>
              </mc:Choice>
              <mc:Fallback>
                <p:oleObj name="花子" r:id="rId3" imgW="6050035" imgH="5379615" progId="HANAKO.Document.9">
                  <p:embed/>
                  <p:pic>
                    <p:nvPicPr>
                      <p:cNvPr id="2" name="オブジェクト 1">
                        <a:extLst>
                          <a:ext uri="{FF2B5EF4-FFF2-40B4-BE49-F238E27FC236}">
                            <a16:creationId xmlns:a16="http://schemas.microsoft.com/office/drawing/2014/main" id="{CA0F54AE-A638-4135-B51B-576D3E297FD2}"/>
                          </a:ext>
                        </a:extLst>
                      </p:cNvPr>
                      <p:cNvPicPr/>
                      <p:nvPr/>
                    </p:nvPicPr>
                    <p:blipFill>
                      <a:blip r:embed="rId4"/>
                      <a:stretch>
                        <a:fillRect/>
                      </a:stretch>
                    </p:blipFill>
                    <p:spPr>
                      <a:xfrm>
                        <a:off x="3058168" y="2852936"/>
                        <a:ext cx="3027657" cy="2692398"/>
                      </a:xfrm>
                      <a:prstGeom prst="rect">
                        <a:avLst/>
                      </a:prstGeom>
                    </p:spPr>
                  </p:pic>
                </p:oleObj>
              </mc:Fallback>
            </mc:AlternateContent>
          </a:graphicData>
        </a:graphic>
      </p:graphicFrame>
      <p:sp>
        <p:nvSpPr>
          <p:cNvPr id="3" name="正方形/長方形 2">
            <a:extLst>
              <a:ext uri="{FF2B5EF4-FFF2-40B4-BE49-F238E27FC236}">
                <a16:creationId xmlns:a16="http://schemas.microsoft.com/office/drawing/2014/main" id="{05DB328A-0156-3913-55AC-66C28A054348}"/>
              </a:ext>
            </a:extLst>
          </p:cNvPr>
          <p:cNvSpPr/>
          <p:nvPr/>
        </p:nvSpPr>
        <p:spPr>
          <a:xfrm>
            <a:off x="107239" y="591940"/>
            <a:ext cx="8929513" cy="400110"/>
          </a:xfrm>
          <a:prstGeom prst="rect">
            <a:avLst/>
          </a:prstGeom>
        </p:spPr>
        <p:txBody>
          <a:bodyPr wrap="square">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広島県保健医療福祉調整本部体制整備事業　</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 name="正方形/長方形 4">
            <a:extLst>
              <a:ext uri="{FF2B5EF4-FFF2-40B4-BE49-F238E27FC236}">
                <a16:creationId xmlns:a16="http://schemas.microsoft.com/office/drawing/2014/main" id="{1AB5F334-A4B7-976B-4226-5498CCA1B554}"/>
              </a:ext>
            </a:extLst>
          </p:cNvPr>
          <p:cNvSpPr/>
          <p:nvPr/>
        </p:nvSpPr>
        <p:spPr>
          <a:xfrm>
            <a:off x="8792" y="6333787"/>
            <a:ext cx="8929513" cy="338554"/>
          </a:xfrm>
          <a:prstGeom prst="rect">
            <a:avLst/>
          </a:prstGeom>
        </p:spPr>
        <p:txBody>
          <a:bodyPr wrap="square">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作成：　</a:t>
            </a:r>
            <a:r>
              <a:rPr kumimoji="1" lang="zh-CN"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広島大学</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zh-CN"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大学院医系科学研究科</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zh-CN"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公衆衛生学</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テキスト ボックス 5">
            <a:extLst>
              <a:ext uri="{FF2B5EF4-FFF2-40B4-BE49-F238E27FC236}">
                <a16:creationId xmlns:a16="http://schemas.microsoft.com/office/drawing/2014/main" id="{B0431FAA-35D5-F043-5375-85812AAACEEB}"/>
              </a:ext>
            </a:extLst>
          </p:cNvPr>
          <p:cNvSpPr txBox="1"/>
          <p:nvPr/>
        </p:nvSpPr>
        <p:spPr>
          <a:xfrm>
            <a:off x="87826" y="124579"/>
            <a:ext cx="295946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dirty="0"/>
              <a:t>ネットワーク</a:t>
            </a:r>
            <a:r>
              <a:rPr kumimoji="1" lang="ja-JP" altLang="en-US"/>
              <a:t>会議資料②の</a:t>
            </a:r>
            <a:r>
              <a:rPr kumimoji="1" lang="ja-JP" altLang="en-US" dirty="0"/>
              <a:t>例</a:t>
            </a:r>
          </a:p>
        </p:txBody>
      </p:sp>
    </p:spTree>
    <p:extLst>
      <p:ext uri="{BB962C8B-B14F-4D97-AF65-F5344CB8AC3E}">
        <p14:creationId xmlns:p14="http://schemas.microsoft.com/office/powerpoint/2010/main" val="35299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val 2"/>
          <p:cNvSpPr>
            <a:spLocks noChangeArrowheads="1"/>
          </p:cNvSpPr>
          <p:nvPr/>
        </p:nvSpPr>
        <p:spPr bwMode="auto">
          <a:xfrm>
            <a:off x="2116016" y="1605111"/>
            <a:ext cx="4724400" cy="2743200"/>
          </a:xfrm>
          <a:prstGeom prst="ellipse">
            <a:avLst/>
          </a:prstGeom>
          <a:solidFill>
            <a:schemeClr val="accent5">
              <a:lumMod val="20000"/>
              <a:lumOff val="80000"/>
            </a:schemeClr>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itchFamily="50" charset="-128"/>
              <a:cs typeface="+mn-cs"/>
            </a:endParaRPr>
          </a:p>
        </p:txBody>
      </p:sp>
      <p:sp>
        <p:nvSpPr>
          <p:cNvPr id="31747" name="Rectangle 3"/>
          <p:cNvSpPr>
            <a:spLocks noGrp="1" noChangeArrowheads="1"/>
          </p:cNvSpPr>
          <p:nvPr>
            <p:ph type="title"/>
          </p:nvPr>
        </p:nvSpPr>
        <p:spPr>
          <a:xfrm>
            <a:off x="928688" y="571500"/>
            <a:ext cx="7154862" cy="1143000"/>
          </a:xfrm>
        </p:spPr>
        <p:txBody>
          <a:bodyPr>
            <a:noAutofit/>
          </a:bodyPr>
          <a:lstStyle/>
          <a:p>
            <a:pPr eaLnBrk="1" hangingPunct="1">
              <a:defRPr/>
            </a:pPr>
            <a:r>
              <a:rPr lang="ja-JP" altLang="en-US" dirty="0">
                <a:solidFill>
                  <a:srgbClr val="C00000"/>
                </a:solidFill>
                <a:latin typeface="+mj-ea"/>
              </a:rPr>
              <a:t>保健</a:t>
            </a:r>
            <a:r>
              <a:rPr lang="ja-JP" altLang="en-US" dirty="0">
                <a:latin typeface="+mj-ea"/>
              </a:rPr>
              <a:t>・</a:t>
            </a:r>
            <a:r>
              <a:rPr lang="ja-JP" altLang="en-US" dirty="0">
                <a:solidFill>
                  <a:srgbClr val="C00000"/>
                </a:solidFill>
                <a:latin typeface="+mj-ea"/>
              </a:rPr>
              <a:t>医療</a:t>
            </a:r>
            <a:r>
              <a:rPr lang="ja-JP" altLang="en-US" dirty="0">
                <a:latin typeface="+mj-ea"/>
              </a:rPr>
              <a:t>・</a:t>
            </a:r>
            <a:r>
              <a:rPr lang="ja-JP" altLang="en-US" dirty="0">
                <a:solidFill>
                  <a:srgbClr val="C00000"/>
                </a:solidFill>
                <a:latin typeface="+mj-ea"/>
              </a:rPr>
              <a:t>福祉の関係性</a:t>
            </a:r>
            <a:br>
              <a:rPr lang="ja-JP" altLang="en-US" dirty="0">
                <a:latin typeface="+mj-ea"/>
              </a:rPr>
            </a:br>
            <a:endParaRPr lang="ja-JP" altLang="en-US" sz="3200" dirty="0">
              <a:latin typeface="+mj-ea"/>
            </a:endParaRPr>
          </a:p>
        </p:txBody>
      </p:sp>
      <p:sp>
        <p:nvSpPr>
          <p:cNvPr id="31748" name="Oval 4"/>
          <p:cNvSpPr>
            <a:spLocks noChangeArrowheads="1"/>
          </p:cNvSpPr>
          <p:nvPr/>
        </p:nvSpPr>
        <p:spPr bwMode="auto">
          <a:xfrm>
            <a:off x="3868616" y="2147303"/>
            <a:ext cx="2971800" cy="1752600"/>
          </a:xfrm>
          <a:prstGeom prst="ellipse">
            <a:avLst/>
          </a:prstGeom>
          <a:solidFill>
            <a:schemeClr val="tx2">
              <a:lumMod val="40000"/>
              <a:lumOff val="60000"/>
              <a:alpha val="50195"/>
            </a:schemeClr>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　　　 </a:t>
            </a:r>
          </a:p>
        </p:txBody>
      </p:sp>
      <p:sp>
        <p:nvSpPr>
          <p:cNvPr id="31749" name="Oval 5"/>
          <p:cNvSpPr>
            <a:spLocks noChangeArrowheads="1"/>
          </p:cNvSpPr>
          <p:nvPr/>
        </p:nvSpPr>
        <p:spPr bwMode="auto">
          <a:xfrm>
            <a:off x="4935416" y="2443311"/>
            <a:ext cx="1905000" cy="1143000"/>
          </a:xfrm>
          <a:prstGeom prst="ellipse">
            <a:avLst/>
          </a:prstGeom>
          <a:solidFill>
            <a:schemeClr val="tx2">
              <a:lumMod val="60000"/>
              <a:lumOff val="40000"/>
            </a:schemeClr>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障</a:t>
            </a:r>
            <a:r>
              <a:rPr kumimoji="1" lang="ja-JP" altLang="en-US" sz="2000" dirty="0">
                <a:solidFill>
                  <a:prstClr val="black"/>
                </a:solidFill>
                <a:latin typeface="Calibri"/>
                <a:ea typeface="ＭＳ Ｐゴシック" pitchFamily="50" charset="-128"/>
              </a:rPr>
              <a:t>害</a:t>
            </a:r>
            <a:r>
              <a:rPr kumimoji="1" lang="ja-JP" altLang="en-US" sz="20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者</a:t>
            </a:r>
          </a:p>
        </p:txBody>
      </p:sp>
      <p:sp>
        <p:nvSpPr>
          <p:cNvPr id="25606" name="Line 6"/>
          <p:cNvSpPr>
            <a:spLocks noChangeShapeType="1"/>
          </p:cNvSpPr>
          <p:nvPr/>
        </p:nvSpPr>
        <p:spPr bwMode="auto">
          <a:xfrm>
            <a:off x="4935416" y="2976711"/>
            <a:ext cx="1588" cy="1524000"/>
          </a:xfrm>
          <a:prstGeom prst="line">
            <a:avLst/>
          </a:prstGeom>
          <a:noFill/>
          <a:ln w="19050">
            <a:solidFill>
              <a:schemeClr val="tx1"/>
            </a:solidFill>
            <a:prstDash val="dash"/>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5607" name="Line 7"/>
          <p:cNvSpPr>
            <a:spLocks noChangeShapeType="1"/>
          </p:cNvSpPr>
          <p:nvPr/>
        </p:nvSpPr>
        <p:spPr bwMode="auto">
          <a:xfrm>
            <a:off x="6840416" y="2976711"/>
            <a:ext cx="0" cy="2438400"/>
          </a:xfrm>
          <a:prstGeom prst="line">
            <a:avLst/>
          </a:prstGeom>
          <a:noFill/>
          <a:ln w="19050">
            <a:solidFill>
              <a:schemeClr val="tx1"/>
            </a:solidFill>
            <a:prstDash val="dash"/>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5608" name="Line 8"/>
          <p:cNvSpPr>
            <a:spLocks noChangeShapeType="1"/>
          </p:cNvSpPr>
          <p:nvPr/>
        </p:nvSpPr>
        <p:spPr bwMode="auto">
          <a:xfrm>
            <a:off x="4935416" y="4348311"/>
            <a:ext cx="1905000" cy="0"/>
          </a:xfrm>
          <a:prstGeom prst="line">
            <a:avLst/>
          </a:prstGeom>
          <a:noFill/>
          <a:ln w="15875">
            <a:solidFill>
              <a:schemeClr val="tx1"/>
            </a:solidFill>
            <a:miter lim="800000"/>
            <a:headEnd type="arrow" w="med" len="med"/>
            <a:tailEnd type="arrow" w="med" len="me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5609" name="Line 9"/>
          <p:cNvSpPr>
            <a:spLocks noChangeShapeType="1"/>
          </p:cNvSpPr>
          <p:nvPr/>
        </p:nvSpPr>
        <p:spPr bwMode="auto">
          <a:xfrm>
            <a:off x="3868616" y="3052911"/>
            <a:ext cx="0" cy="1905000"/>
          </a:xfrm>
          <a:prstGeom prst="line">
            <a:avLst/>
          </a:prstGeom>
          <a:noFill/>
          <a:ln w="19050">
            <a:solidFill>
              <a:schemeClr val="tx1"/>
            </a:solidFill>
            <a:prstDash val="dash"/>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5610" name="Line 10"/>
          <p:cNvSpPr>
            <a:spLocks noChangeShapeType="1"/>
          </p:cNvSpPr>
          <p:nvPr/>
        </p:nvSpPr>
        <p:spPr bwMode="auto">
          <a:xfrm>
            <a:off x="2116016" y="3052911"/>
            <a:ext cx="0" cy="2362200"/>
          </a:xfrm>
          <a:prstGeom prst="line">
            <a:avLst/>
          </a:prstGeom>
          <a:noFill/>
          <a:ln w="19050">
            <a:solidFill>
              <a:schemeClr val="tx1"/>
            </a:solidFill>
            <a:prstDash val="dash"/>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5611" name="Line 11"/>
          <p:cNvSpPr>
            <a:spLocks noChangeShapeType="1"/>
          </p:cNvSpPr>
          <p:nvPr/>
        </p:nvSpPr>
        <p:spPr bwMode="auto">
          <a:xfrm>
            <a:off x="3868616" y="4881711"/>
            <a:ext cx="2971800" cy="0"/>
          </a:xfrm>
          <a:prstGeom prst="line">
            <a:avLst/>
          </a:prstGeom>
          <a:noFill/>
          <a:ln w="15875">
            <a:solidFill>
              <a:schemeClr val="tx1"/>
            </a:solidFill>
            <a:miter lim="800000"/>
            <a:headEnd type="arrow" w="med" len="med"/>
            <a:tailEnd type="arrow" w="med" len="me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5612" name="Line 12"/>
          <p:cNvSpPr>
            <a:spLocks noChangeShapeType="1"/>
          </p:cNvSpPr>
          <p:nvPr/>
        </p:nvSpPr>
        <p:spPr bwMode="auto">
          <a:xfrm>
            <a:off x="2116016" y="5262711"/>
            <a:ext cx="4724400" cy="0"/>
          </a:xfrm>
          <a:prstGeom prst="line">
            <a:avLst/>
          </a:prstGeom>
          <a:noFill/>
          <a:ln w="15875">
            <a:solidFill>
              <a:schemeClr val="tx1"/>
            </a:solidFill>
            <a:miter lim="800000"/>
            <a:headEnd type="arrow" w="med" len="med"/>
            <a:tailEnd type="arrow" w="med" len="me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5613" name="Text Box 13"/>
          <p:cNvSpPr txBox="1">
            <a:spLocks noChangeArrowheads="1"/>
          </p:cNvSpPr>
          <p:nvPr/>
        </p:nvSpPr>
        <p:spPr bwMode="auto">
          <a:xfrm>
            <a:off x="5130678" y="4348310"/>
            <a:ext cx="2935288" cy="366713"/>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ja-JP" altLang="en-US" sz="1800" b="1" i="0" u="none" strike="noStrike" kern="1200" cap="none" spc="0" normalizeH="0" baseline="0" noProof="0" dirty="0">
                <a:ln>
                  <a:noFill/>
                </a:ln>
                <a:solidFill>
                  <a:srgbClr val="FF0000"/>
                </a:solidFill>
                <a:effectLst/>
                <a:uLnTx/>
                <a:uFillTx/>
                <a:latin typeface="Arial" charset="0"/>
                <a:ea typeface="ＭＳ Ｐゴシック" panose="020B0600070205080204" pitchFamily="50" charset="-128"/>
                <a:cs typeface="+mn-cs"/>
              </a:rPr>
              <a:t>福祉</a:t>
            </a:r>
            <a:r>
              <a:rPr kumimoji="0" lang="ja-JP" altLang="en-US" sz="1800" b="1"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mn-cs"/>
              </a:rPr>
              <a:t>の対象者</a:t>
            </a:r>
          </a:p>
        </p:txBody>
      </p:sp>
      <p:sp>
        <p:nvSpPr>
          <p:cNvPr id="25614" name="Text Box 14"/>
          <p:cNvSpPr txBox="1">
            <a:spLocks noChangeArrowheads="1"/>
          </p:cNvSpPr>
          <p:nvPr/>
        </p:nvSpPr>
        <p:spPr bwMode="auto">
          <a:xfrm>
            <a:off x="3687641" y="4861411"/>
            <a:ext cx="3333750" cy="366713"/>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ja-JP" altLang="en-US" sz="1800" b="1" i="0" u="none" strike="noStrike" kern="1200" cap="none" spc="0" normalizeH="0" baseline="0" noProof="0" dirty="0">
                <a:ln>
                  <a:noFill/>
                </a:ln>
                <a:solidFill>
                  <a:srgbClr val="FF0000"/>
                </a:solidFill>
                <a:effectLst/>
                <a:uLnTx/>
                <a:uFillTx/>
                <a:latin typeface="Arial" charset="0"/>
                <a:ea typeface="ＭＳ Ｐゴシック" panose="020B0600070205080204" pitchFamily="50" charset="-128"/>
                <a:cs typeface="+mn-cs"/>
              </a:rPr>
              <a:t>医療</a:t>
            </a:r>
            <a:r>
              <a:rPr kumimoji="0" lang="ja-JP" altLang="en-US" sz="1800" b="1"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mn-cs"/>
              </a:rPr>
              <a:t>の対象者</a:t>
            </a:r>
          </a:p>
        </p:txBody>
      </p:sp>
      <p:sp>
        <p:nvSpPr>
          <p:cNvPr id="25615" name="Text Box 15"/>
          <p:cNvSpPr txBox="1">
            <a:spLocks noChangeArrowheads="1"/>
          </p:cNvSpPr>
          <p:nvPr/>
        </p:nvSpPr>
        <p:spPr bwMode="auto">
          <a:xfrm>
            <a:off x="3411416" y="5262711"/>
            <a:ext cx="2943225" cy="366713"/>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ja-JP" altLang="en-US" sz="1800" b="1" i="0" u="none" strike="noStrike" kern="1200" cap="none" spc="0" normalizeH="0" baseline="0" noProof="0" dirty="0">
                <a:ln>
                  <a:noFill/>
                </a:ln>
                <a:solidFill>
                  <a:srgbClr val="FF0000"/>
                </a:solidFill>
                <a:effectLst/>
                <a:uLnTx/>
                <a:uFillTx/>
                <a:latin typeface="Arial" charset="0"/>
                <a:ea typeface="ＭＳ Ｐゴシック" panose="020B0600070205080204" pitchFamily="50" charset="-128"/>
                <a:cs typeface="+mn-cs"/>
              </a:rPr>
              <a:t>保健</a:t>
            </a:r>
            <a:r>
              <a:rPr kumimoji="0" lang="ja-JP" altLang="en-US" sz="1800" b="1" i="0" u="none" strike="noStrike" kern="1200" cap="none" spc="0" normalizeH="0" baseline="0" noProof="0" dirty="0">
                <a:ln>
                  <a:noFill/>
                </a:ln>
                <a:solidFill>
                  <a:prstClr val="black"/>
                </a:solidFill>
                <a:effectLst/>
                <a:uLnTx/>
                <a:uFillTx/>
                <a:latin typeface="Arial" charset="0"/>
                <a:ea typeface="ＭＳ Ｐゴシック" panose="020B0600070205080204" pitchFamily="50" charset="-128"/>
                <a:cs typeface="+mn-cs"/>
              </a:rPr>
              <a:t>の対象者</a:t>
            </a:r>
          </a:p>
        </p:txBody>
      </p:sp>
      <p:sp>
        <p:nvSpPr>
          <p:cNvPr id="2" name="四角形: 角を丸くする 1">
            <a:extLst>
              <a:ext uri="{FF2B5EF4-FFF2-40B4-BE49-F238E27FC236}">
                <a16:creationId xmlns:a16="http://schemas.microsoft.com/office/drawing/2014/main" id="{493F31DA-0270-B534-5A83-5304A80FC844}"/>
              </a:ext>
            </a:extLst>
          </p:cNvPr>
          <p:cNvSpPr/>
          <p:nvPr/>
        </p:nvSpPr>
        <p:spPr>
          <a:xfrm>
            <a:off x="0" y="5910740"/>
            <a:ext cx="9126624" cy="556171"/>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1800" b="0" i="0" u="none" strike="noStrike" kern="0" cap="none" spc="0" normalizeH="0" baseline="0" noProof="0" dirty="0">
                <a:ln>
                  <a:noFill/>
                </a:ln>
                <a:solidFill>
                  <a:srgbClr val="FFFF79"/>
                </a:solidFill>
                <a:effectLst/>
                <a:uLnTx/>
                <a:uFillTx/>
                <a:latin typeface="Calibri"/>
                <a:ea typeface="ＭＳ Ｐゴシック" panose="020B0600070205080204" pitchFamily="50" charset="-128"/>
                <a:cs typeface="+mn-cs"/>
              </a:rPr>
              <a:t>保健は全住民が対象、医療は患者が対象、福祉は障がい者が対象</a:t>
            </a:r>
            <a:endParaRPr kumimoji="0" lang="en-US" altLang="ja-JP" sz="1800" b="0" i="0" u="none" strike="noStrike" kern="0" cap="none" spc="0" normalizeH="0" baseline="0" noProof="0" dirty="0">
              <a:ln>
                <a:noFill/>
              </a:ln>
              <a:solidFill>
                <a:srgbClr val="FFFF79"/>
              </a:solidFill>
              <a:effectLst/>
              <a:uLnTx/>
              <a:uFillTx/>
              <a:latin typeface="Calibri"/>
              <a:ea typeface="ＭＳ Ｐゴシック" panose="020B0600070205080204" pitchFamily="50" charset="-128"/>
              <a:cs typeface="+mn-cs"/>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l"/>
              <a:tabLst/>
              <a:defRPr/>
            </a:pPr>
            <a:r>
              <a:rPr lang="ja-JP" altLang="en-US" kern="0" dirty="0">
                <a:solidFill>
                  <a:srgbClr val="FFFF79"/>
                </a:solidFill>
                <a:latin typeface="Calibri"/>
                <a:ea typeface="ＭＳ Ｐゴシック" panose="020B0600070205080204" pitchFamily="50" charset="-128"/>
              </a:rPr>
              <a:t>保健ニーズ情報収集には必然的に医療・福祉ニーズ情報も含まれてくることに留意</a:t>
            </a:r>
            <a:endParaRPr kumimoji="0" lang="en-US" altLang="ja-JP" sz="1800" b="0" i="0" u="none" strike="noStrike" kern="0" cap="none" spc="0" normalizeH="0" baseline="0" noProof="0" dirty="0">
              <a:ln>
                <a:noFill/>
              </a:ln>
              <a:solidFill>
                <a:srgbClr val="FFFF79"/>
              </a:solidFill>
              <a:effectLst/>
              <a:uLnTx/>
              <a:uFillTx/>
              <a:latin typeface="Calibri"/>
              <a:ea typeface="ＭＳ Ｐゴシック" panose="020B0600070205080204" pitchFamily="50" charset="-128"/>
              <a:cs typeface="+mn-cs"/>
            </a:endParaRPr>
          </a:p>
        </p:txBody>
      </p:sp>
      <p:sp>
        <p:nvSpPr>
          <p:cNvPr id="4" name="テキスト ボックス 3">
            <a:extLst>
              <a:ext uri="{FF2B5EF4-FFF2-40B4-BE49-F238E27FC236}">
                <a16:creationId xmlns:a16="http://schemas.microsoft.com/office/drawing/2014/main" id="{9F50B7D5-40CD-C77E-6A57-D1201854DC80}"/>
              </a:ext>
            </a:extLst>
          </p:cNvPr>
          <p:cNvSpPr txBox="1"/>
          <p:nvPr/>
        </p:nvSpPr>
        <p:spPr>
          <a:xfrm>
            <a:off x="4080302" y="2810885"/>
            <a:ext cx="883749" cy="400110"/>
          </a:xfrm>
          <a:prstGeom prst="rect">
            <a:avLst/>
          </a:prstGeom>
          <a:noFill/>
        </p:spPr>
        <p:txBody>
          <a:bodyPr wrap="square">
            <a:spAutoFit/>
          </a:bodyPr>
          <a:lstStyle/>
          <a:p>
            <a:r>
              <a:rPr kumimoji="1" lang="ja-JP" altLang="en-US" sz="20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患者</a:t>
            </a:r>
            <a:endParaRPr lang="ja-JP" altLang="en-US" sz="2000" dirty="0"/>
          </a:p>
        </p:txBody>
      </p:sp>
      <p:sp>
        <p:nvSpPr>
          <p:cNvPr id="6" name="テキスト ボックス 5">
            <a:extLst>
              <a:ext uri="{FF2B5EF4-FFF2-40B4-BE49-F238E27FC236}">
                <a16:creationId xmlns:a16="http://schemas.microsoft.com/office/drawing/2014/main" id="{11B4A83C-0D31-E356-2342-88C4EC787FD9}"/>
              </a:ext>
            </a:extLst>
          </p:cNvPr>
          <p:cNvSpPr txBox="1"/>
          <p:nvPr/>
        </p:nvSpPr>
        <p:spPr>
          <a:xfrm>
            <a:off x="2529740" y="2833139"/>
            <a:ext cx="125027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健常者</a:t>
            </a:r>
          </a:p>
        </p:txBody>
      </p:sp>
    </p:spTree>
    <p:extLst>
      <p:ext uri="{BB962C8B-B14F-4D97-AF65-F5344CB8AC3E}">
        <p14:creationId xmlns:p14="http://schemas.microsoft.com/office/powerpoint/2010/main" val="170599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ttps://qr.quel.jp/tmp/cd60d02a90e148242b4076c0cf78414c5277f504.png">
            <a:extLst>
              <a:ext uri="{FF2B5EF4-FFF2-40B4-BE49-F238E27FC236}">
                <a16:creationId xmlns:a16="http://schemas.microsoft.com/office/drawing/2014/main" id="{52180180-B1C1-4E80-A211-FF62C755F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4380" y="4791416"/>
            <a:ext cx="2057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EE4B58BA-5D05-4AD8-80C5-07E9B0CD845C}"/>
              </a:ext>
            </a:extLst>
          </p:cNvPr>
          <p:cNvPicPr>
            <a:picLocks noChangeAspect="1"/>
          </p:cNvPicPr>
          <p:nvPr/>
        </p:nvPicPr>
        <p:blipFill>
          <a:blip r:embed="rId3"/>
          <a:stretch>
            <a:fillRect/>
          </a:stretch>
        </p:blipFill>
        <p:spPr>
          <a:xfrm>
            <a:off x="4202310" y="3278774"/>
            <a:ext cx="4931531" cy="3094996"/>
          </a:xfrm>
          <a:prstGeom prst="rect">
            <a:avLst/>
          </a:prstGeom>
        </p:spPr>
      </p:pic>
      <p:sp>
        <p:nvSpPr>
          <p:cNvPr id="2" name="テキスト ボックス 1">
            <a:extLst>
              <a:ext uri="{FF2B5EF4-FFF2-40B4-BE49-F238E27FC236}">
                <a16:creationId xmlns:a16="http://schemas.microsoft.com/office/drawing/2014/main" id="{CACCAB62-FB26-48DD-9FCF-3145BA1C6E9B}"/>
              </a:ext>
            </a:extLst>
          </p:cNvPr>
          <p:cNvSpPr txBox="1"/>
          <p:nvPr/>
        </p:nvSpPr>
        <p:spPr>
          <a:xfrm>
            <a:off x="137835" y="9402"/>
            <a:ext cx="8868330" cy="4175182"/>
          </a:xfrm>
          <a:prstGeom prst="rect">
            <a:avLst/>
          </a:prstGeom>
          <a:noFill/>
        </p:spPr>
        <p:txBody>
          <a:bodyPr wrap="square" lIns="36000" tIns="0" rIns="0" bIns="0"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保健医療福祉活動の調整に係る演習 </a:t>
            </a: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(Step1)</a:t>
            </a: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それぞれの機能班へ関与すべきか検討し、お互いの関係性を確認する</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　各テーブルの体制図を見ながら、県庁へ派遣させた自分の団体を、どの班へ関与させるのか？検討して結果をフォームへご入力ください</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（関与とは、常駐・席あり・連絡がつく体制）</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その検討をもとに、県保健医療福祉調整本部へ何人派遣すべきか、通信困難な場合の連絡手段や方法</a:t>
            </a:r>
            <a:r>
              <a:rPr kumimoji="1" lang="ja-JP" altLang="en-US" sz="2000" dirty="0">
                <a:solidFill>
                  <a:prstClr val="black"/>
                </a:solidFill>
                <a:latin typeface="ＭＳ Ｐゴシック" panose="020B0600070205080204" pitchFamily="50" charset="-128"/>
                <a:ea typeface="ＭＳ Ｐゴシック" panose="020B0600070205080204" pitchFamily="50" charset="-128"/>
              </a:rPr>
              <a:t>も</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検討してください。</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支援団体だけでなく、行政の方も</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考えてみてください。</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1" name="Picture 2" descr="DMAT事務局｜DMATとは">
            <a:extLst>
              <a:ext uri="{FF2B5EF4-FFF2-40B4-BE49-F238E27FC236}">
                <a16:creationId xmlns:a16="http://schemas.microsoft.com/office/drawing/2014/main" id="{839D31BE-E9C7-471E-B003-469670F242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140" y="4981990"/>
            <a:ext cx="411108" cy="213498"/>
          </a:xfrm>
          <a:prstGeom prst="rect">
            <a:avLst/>
          </a:prstGeom>
          <a:solidFill>
            <a:schemeClr val="bg1"/>
          </a:solidFill>
        </p:spPr>
      </p:pic>
      <p:pic>
        <p:nvPicPr>
          <p:cNvPr id="12" name="Picture 2" descr="DMAT事務局｜DMATとは">
            <a:extLst>
              <a:ext uri="{FF2B5EF4-FFF2-40B4-BE49-F238E27FC236}">
                <a16:creationId xmlns:a16="http://schemas.microsoft.com/office/drawing/2014/main" id="{F733C766-EBB9-4E4F-887C-6590E1736C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2254" y="4957199"/>
            <a:ext cx="411108" cy="213498"/>
          </a:xfrm>
          <a:prstGeom prst="rect">
            <a:avLst/>
          </a:prstGeom>
          <a:solidFill>
            <a:schemeClr val="bg1"/>
          </a:solidFill>
        </p:spPr>
      </p:pic>
      <p:pic>
        <p:nvPicPr>
          <p:cNvPr id="13" name="Picture 2" descr="DMAT事務局｜DMATとは">
            <a:extLst>
              <a:ext uri="{FF2B5EF4-FFF2-40B4-BE49-F238E27FC236}">
                <a16:creationId xmlns:a16="http://schemas.microsoft.com/office/drawing/2014/main" id="{610AB406-B0DE-4EAF-8CEA-17C3BCCDA3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7400" y="6232573"/>
            <a:ext cx="411108" cy="213498"/>
          </a:xfrm>
          <a:prstGeom prst="rect">
            <a:avLst/>
          </a:prstGeom>
          <a:solidFill>
            <a:schemeClr val="bg1"/>
          </a:solidFill>
        </p:spPr>
      </p:pic>
      <p:sp>
        <p:nvSpPr>
          <p:cNvPr id="14" name="吹き出し: 四角形 13">
            <a:extLst>
              <a:ext uri="{FF2B5EF4-FFF2-40B4-BE49-F238E27FC236}">
                <a16:creationId xmlns:a16="http://schemas.microsoft.com/office/drawing/2014/main" id="{5A8D9E7F-9FA8-429F-9AF5-9A42F173FD19}"/>
              </a:ext>
            </a:extLst>
          </p:cNvPr>
          <p:cNvSpPr/>
          <p:nvPr/>
        </p:nvSpPr>
        <p:spPr>
          <a:xfrm>
            <a:off x="7943736" y="4992092"/>
            <a:ext cx="594783" cy="288143"/>
          </a:xfrm>
          <a:prstGeom prst="wedgeRectCallout">
            <a:avLst>
              <a:gd name="adj1" fmla="val -61411"/>
              <a:gd name="adj2" fmla="val -76861"/>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ja-JP" altLang="en-US" sz="8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医療対策班・</a:t>
            </a:r>
            <a:r>
              <a:rPr kumimoji="1" lang="en-US" altLang="ja-JP" sz="8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DMAT</a:t>
            </a:r>
            <a:r>
              <a:rPr kumimoji="1" lang="ja-JP" altLang="en-US" sz="8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班</a:t>
            </a:r>
            <a:endParaRPr kumimoji="1" lang="en-US" altLang="ja-JP" sz="8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endParaRPr>
          </a:p>
        </p:txBody>
      </p:sp>
      <p:sp>
        <p:nvSpPr>
          <p:cNvPr id="15" name="吹き出し: 四角形 14">
            <a:extLst>
              <a:ext uri="{FF2B5EF4-FFF2-40B4-BE49-F238E27FC236}">
                <a16:creationId xmlns:a16="http://schemas.microsoft.com/office/drawing/2014/main" id="{3EC1D80A-E0B9-453E-873A-48BE49A14D2D}"/>
              </a:ext>
            </a:extLst>
          </p:cNvPr>
          <p:cNvSpPr/>
          <p:nvPr/>
        </p:nvSpPr>
        <p:spPr>
          <a:xfrm>
            <a:off x="8316718" y="6265103"/>
            <a:ext cx="569992" cy="144495"/>
          </a:xfrm>
          <a:prstGeom prst="wedgeRectCallout">
            <a:avLst>
              <a:gd name="adj1" fmla="val -71631"/>
              <a:gd name="adj2" fmla="val -105901"/>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0"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公衆衛生班</a:t>
            </a:r>
            <a:endParaRPr kumimoji="1" lang="en-US" altLang="ja-JP" sz="8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endParaRPr>
          </a:p>
        </p:txBody>
      </p:sp>
      <p:sp>
        <p:nvSpPr>
          <p:cNvPr id="16" name="吹き出し: 四角形 15">
            <a:extLst>
              <a:ext uri="{FF2B5EF4-FFF2-40B4-BE49-F238E27FC236}">
                <a16:creationId xmlns:a16="http://schemas.microsoft.com/office/drawing/2014/main" id="{73F52C7E-E142-42FB-B547-0A20FED4F7E9}"/>
              </a:ext>
            </a:extLst>
          </p:cNvPr>
          <p:cNvSpPr/>
          <p:nvPr/>
        </p:nvSpPr>
        <p:spPr>
          <a:xfrm>
            <a:off x="7923595" y="5644677"/>
            <a:ext cx="613953" cy="156259"/>
          </a:xfrm>
          <a:prstGeom prst="wedgeRectCallout">
            <a:avLst>
              <a:gd name="adj1" fmla="val -88081"/>
              <a:gd name="adj2" fmla="val -10006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0"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社会福祉班</a:t>
            </a:r>
            <a:endParaRPr kumimoji="1" lang="en-US" altLang="ja-JP" sz="9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endParaRPr>
          </a:p>
        </p:txBody>
      </p:sp>
      <p:sp>
        <p:nvSpPr>
          <p:cNvPr id="17" name="吹き出し: 四角形 16">
            <a:extLst>
              <a:ext uri="{FF2B5EF4-FFF2-40B4-BE49-F238E27FC236}">
                <a16:creationId xmlns:a16="http://schemas.microsoft.com/office/drawing/2014/main" id="{04AA4E42-26E3-40C6-AEEA-224B33C160F7}"/>
              </a:ext>
            </a:extLst>
          </p:cNvPr>
          <p:cNvSpPr/>
          <p:nvPr/>
        </p:nvSpPr>
        <p:spPr>
          <a:xfrm>
            <a:off x="5112954" y="5641063"/>
            <a:ext cx="634737" cy="159873"/>
          </a:xfrm>
          <a:prstGeom prst="wedgeRectCallout">
            <a:avLst>
              <a:gd name="adj1" fmla="val 12816"/>
              <a:gd name="adj2" fmla="val -108274"/>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0"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医療資材班</a:t>
            </a:r>
            <a:endParaRPr kumimoji="1" lang="en-US" altLang="ja-JP" sz="9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endParaRPr>
          </a:p>
        </p:txBody>
      </p:sp>
      <p:sp>
        <p:nvSpPr>
          <p:cNvPr id="18" name="吹き出し: 四角形 17">
            <a:extLst>
              <a:ext uri="{FF2B5EF4-FFF2-40B4-BE49-F238E27FC236}">
                <a16:creationId xmlns:a16="http://schemas.microsoft.com/office/drawing/2014/main" id="{B52EA76C-1DAB-41B1-AA38-96C6CD7E7115}"/>
              </a:ext>
            </a:extLst>
          </p:cNvPr>
          <p:cNvSpPr/>
          <p:nvPr/>
        </p:nvSpPr>
        <p:spPr>
          <a:xfrm>
            <a:off x="5897714" y="5649309"/>
            <a:ext cx="631904" cy="159873"/>
          </a:xfrm>
          <a:prstGeom prst="wedgeRectCallout">
            <a:avLst>
              <a:gd name="adj1" fmla="val -54035"/>
              <a:gd name="adj2" fmla="val -108274"/>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0"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生活衛生班</a:t>
            </a:r>
            <a:endParaRPr kumimoji="1" lang="en-US" altLang="ja-JP" sz="9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endParaRPr>
          </a:p>
        </p:txBody>
      </p:sp>
      <p:sp>
        <p:nvSpPr>
          <p:cNvPr id="20" name="テキスト ボックス 19">
            <a:extLst>
              <a:ext uri="{FF2B5EF4-FFF2-40B4-BE49-F238E27FC236}">
                <a16:creationId xmlns:a16="http://schemas.microsoft.com/office/drawing/2014/main" id="{6D96F108-5968-49E6-B488-7573BB08CCA8}"/>
              </a:ext>
            </a:extLst>
          </p:cNvPr>
          <p:cNvSpPr txBox="1"/>
          <p:nvPr/>
        </p:nvSpPr>
        <p:spPr>
          <a:xfrm>
            <a:off x="309492" y="4517680"/>
            <a:ext cx="393838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5"/>
              </a:rPr>
              <a:t>https://forms.office.com/r/eH5u1rMB2j</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358F1BC2-0F3A-4A4E-BAF4-63A1B79E0C78}"/>
              </a:ext>
            </a:extLst>
          </p:cNvPr>
          <p:cNvSpPr txBox="1"/>
          <p:nvPr/>
        </p:nvSpPr>
        <p:spPr>
          <a:xfrm>
            <a:off x="13351" y="4906560"/>
            <a:ext cx="2346604" cy="1569660"/>
          </a:xfrm>
          <a:prstGeom prst="rect">
            <a:avLst/>
          </a:prstGeom>
          <a:noFill/>
        </p:spPr>
        <p:txBody>
          <a:bodyPr wrap="square" rtlCol="0">
            <a:spAutoFit/>
          </a:bodyPr>
          <a:lstStyle/>
          <a:p>
            <a:r>
              <a:rPr kumimoji="1" lang="ja-JP" altLang="en-US" sz="2400" b="1" dirty="0">
                <a:solidFill>
                  <a:srgbClr val="FF0000"/>
                </a:solidFill>
                <a:latin typeface="ＭＳ Ｐゴシック" panose="020B0600070205080204" pitchFamily="50" charset="-128"/>
                <a:ea typeface="ＭＳ Ｐゴシック" panose="020B0600070205080204" pitchFamily="50" charset="-128"/>
              </a:rPr>
              <a:t>想定する時期は全支援期間中（超急性期～慢性期）です。</a:t>
            </a:r>
          </a:p>
        </p:txBody>
      </p:sp>
    </p:spTree>
    <p:extLst>
      <p:ext uri="{BB962C8B-B14F-4D97-AF65-F5344CB8AC3E}">
        <p14:creationId xmlns:p14="http://schemas.microsoft.com/office/powerpoint/2010/main" val="306911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object 7">
            <a:extLst>
              <a:ext uri="{FF2B5EF4-FFF2-40B4-BE49-F238E27FC236}">
                <a16:creationId xmlns:a16="http://schemas.microsoft.com/office/drawing/2014/main" id="{9E958591-3EAC-4FAE-ABC0-87E4568EC048}"/>
              </a:ext>
            </a:extLst>
          </p:cNvPr>
          <p:cNvSpPr/>
          <p:nvPr/>
        </p:nvSpPr>
        <p:spPr>
          <a:xfrm>
            <a:off x="853095" y="1911135"/>
            <a:ext cx="3083165" cy="4014250"/>
          </a:xfrm>
          <a:custGeom>
            <a:avLst/>
            <a:gdLst/>
            <a:ahLst/>
            <a:cxnLst/>
            <a:rect l="l" t="t" r="r" b="b"/>
            <a:pathLst>
              <a:path w="1683385" h="1638300">
                <a:moveTo>
                  <a:pt x="0" y="0"/>
                </a:moveTo>
                <a:lnTo>
                  <a:pt x="1682953" y="0"/>
                </a:lnTo>
                <a:lnTo>
                  <a:pt x="1682953" y="1637690"/>
                </a:lnTo>
                <a:lnTo>
                  <a:pt x="0" y="1637690"/>
                </a:lnTo>
                <a:lnTo>
                  <a:pt x="0" y="0"/>
                </a:lnTo>
                <a:close/>
              </a:path>
            </a:pathLst>
          </a:custGeom>
          <a:ln w="28575">
            <a:solidFill>
              <a:schemeClr val="accent6">
                <a:lumMod val="50000"/>
              </a:schemeClr>
            </a:solidFill>
            <a:prstDash val="dot"/>
          </a:ln>
        </p:spPr>
        <p:txBody>
          <a:bodyPr wrap="square" lIns="0" tIns="0" rIns="0" bIns="0" rtlCol="0"/>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5" name="テキスト ボックス 74">
            <a:extLst>
              <a:ext uri="{FF2B5EF4-FFF2-40B4-BE49-F238E27FC236}">
                <a16:creationId xmlns:a16="http://schemas.microsoft.com/office/drawing/2014/main" id="{F316DA85-4A97-469E-B0E0-CFAC1E0B588D}"/>
              </a:ext>
            </a:extLst>
          </p:cNvPr>
          <p:cNvSpPr txBox="1"/>
          <p:nvPr/>
        </p:nvSpPr>
        <p:spPr>
          <a:xfrm>
            <a:off x="1724619" y="1716070"/>
            <a:ext cx="1587294" cy="369332"/>
          </a:xfrm>
          <a:prstGeom prst="rect">
            <a:avLst/>
          </a:prstGeom>
          <a:solidFill>
            <a:schemeClr val="bg1"/>
          </a:solid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70AD47">
                    <a:lumMod val="50000"/>
                  </a:srgbClr>
                </a:solidFill>
                <a:effectLst/>
                <a:uLnTx/>
                <a:uFillTx/>
                <a:latin typeface="ＭＳ Ｐゴシック" panose="020B0600070205080204" pitchFamily="50" charset="-128"/>
                <a:ea typeface="ＭＳ Ｐゴシック" panose="020B0600070205080204" pitchFamily="50" charset="-128"/>
                <a:cs typeface="+mn-cs"/>
              </a:rPr>
              <a:t>オペレーション</a:t>
            </a:r>
          </a:p>
        </p:txBody>
      </p:sp>
      <p:sp>
        <p:nvSpPr>
          <p:cNvPr id="31" name="object 7">
            <a:extLst>
              <a:ext uri="{FF2B5EF4-FFF2-40B4-BE49-F238E27FC236}">
                <a16:creationId xmlns:a16="http://schemas.microsoft.com/office/drawing/2014/main" id="{74A46FD0-6655-4C48-B238-9DD1743D0C64}"/>
              </a:ext>
            </a:extLst>
          </p:cNvPr>
          <p:cNvSpPr/>
          <p:nvPr/>
        </p:nvSpPr>
        <p:spPr>
          <a:xfrm>
            <a:off x="4269288" y="1910098"/>
            <a:ext cx="3061043" cy="4015289"/>
          </a:xfrm>
          <a:custGeom>
            <a:avLst/>
            <a:gdLst/>
            <a:ahLst/>
            <a:cxnLst/>
            <a:rect l="l" t="t" r="r" b="b"/>
            <a:pathLst>
              <a:path w="1683385" h="1638300">
                <a:moveTo>
                  <a:pt x="0" y="0"/>
                </a:moveTo>
                <a:lnTo>
                  <a:pt x="1682953" y="0"/>
                </a:lnTo>
                <a:lnTo>
                  <a:pt x="1682953" y="1637690"/>
                </a:lnTo>
                <a:lnTo>
                  <a:pt x="0" y="1637690"/>
                </a:lnTo>
                <a:lnTo>
                  <a:pt x="0" y="0"/>
                </a:lnTo>
                <a:close/>
              </a:path>
            </a:pathLst>
          </a:custGeom>
          <a:ln w="28575">
            <a:solidFill>
              <a:srgbClr val="196080"/>
            </a:solidFill>
            <a:prstDash val="dot"/>
          </a:ln>
        </p:spPr>
        <p:txBody>
          <a:bodyPr wrap="square" lIns="0" tIns="0" rIns="0" bIns="0" rtlCol="0"/>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3" name="object 9">
            <a:extLst>
              <a:ext uri="{FF2B5EF4-FFF2-40B4-BE49-F238E27FC236}">
                <a16:creationId xmlns:a16="http://schemas.microsoft.com/office/drawing/2014/main" id="{D694A909-8643-4259-A82A-1EEED92BE98A}"/>
              </a:ext>
            </a:extLst>
          </p:cNvPr>
          <p:cNvSpPr/>
          <p:nvPr/>
        </p:nvSpPr>
        <p:spPr>
          <a:xfrm>
            <a:off x="1947122" y="2057046"/>
            <a:ext cx="3311770" cy="171032"/>
          </a:xfrm>
          <a:custGeom>
            <a:avLst/>
            <a:gdLst/>
            <a:ahLst/>
            <a:cxnLst/>
            <a:rect l="l" t="t" r="r" b="b"/>
            <a:pathLst>
              <a:path w="2094864" h="116839">
                <a:moveTo>
                  <a:pt x="0" y="116243"/>
                </a:moveTo>
                <a:lnTo>
                  <a:pt x="0" y="0"/>
                </a:lnTo>
                <a:lnTo>
                  <a:pt x="2094433" y="0"/>
                </a:lnTo>
                <a:lnTo>
                  <a:pt x="2094433" y="103898"/>
                </a:lnTo>
              </a:path>
            </a:pathLst>
          </a:custGeom>
          <a:ln w="19050">
            <a:solidFill>
              <a:srgbClr val="3D3D3B"/>
            </a:solidFill>
          </a:ln>
        </p:spPr>
        <p:txBody>
          <a:bodyPr wrap="square" lIns="0" tIns="0" rIns="0" bIns="0" rtlCol="0"/>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7" name="object 13">
            <a:extLst>
              <a:ext uri="{FF2B5EF4-FFF2-40B4-BE49-F238E27FC236}">
                <a16:creationId xmlns:a16="http://schemas.microsoft.com/office/drawing/2014/main" id="{72CDAEDA-C9CC-4B37-AAE3-D8E69BA2BD13}"/>
              </a:ext>
            </a:extLst>
          </p:cNvPr>
          <p:cNvSpPr txBox="1"/>
          <p:nvPr/>
        </p:nvSpPr>
        <p:spPr>
          <a:xfrm>
            <a:off x="4885576" y="3429002"/>
            <a:ext cx="1892460" cy="312586"/>
          </a:xfrm>
          <a:prstGeom prst="rect">
            <a:avLst/>
          </a:prstGeom>
          <a:solidFill>
            <a:schemeClr val="bg1"/>
          </a:solidFill>
          <a:ln w="9080">
            <a:solidFill>
              <a:srgbClr val="827E7A"/>
            </a:solidFill>
          </a:ln>
        </p:spPr>
        <p:txBody>
          <a:bodyPr vert="horz" wrap="square" lIns="0" tIns="35243" rIns="0" bIns="0" rtlCol="0">
            <a:spAutoFit/>
          </a:bodyPr>
          <a:lstStyle/>
          <a:p>
            <a:pPr marL="111440" marR="0" lvl="0" indent="0" algn="l" defTabSz="342892" rtl="0" eaLnBrk="1" fontAlgn="auto" latinLnBrk="0" hangingPunct="1">
              <a:lnSpc>
                <a:spcPct val="100000"/>
              </a:lnSpc>
              <a:spcBef>
                <a:spcPts val="278"/>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施設⽀援（福祉</a:t>
            </a:r>
            <a:r>
              <a:rPr kumimoji="0" sz="1800" b="1" i="0" u="none" strike="noStrike" kern="1200" cap="none" spc="-38"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a:t>
            </a:r>
            <a:endParaRPr kumimoji="0"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endParaRPr>
          </a:p>
        </p:txBody>
      </p:sp>
      <p:sp>
        <p:nvSpPr>
          <p:cNvPr id="38" name="object 14">
            <a:extLst>
              <a:ext uri="{FF2B5EF4-FFF2-40B4-BE49-F238E27FC236}">
                <a16:creationId xmlns:a16="http://schemas.microsoft.com/office/drawing/2014/main" id="{029DFF2A-F2C6-4FA3-AC77-BDEC320981F5}"/>
              </a:ext>
            </a:extLst>
          </p:cNvPr>
          <p:cNvSpPr txBox="1"/>
          <p:nvPr/>
        </p:nvSpPr>
        <p:spPr>
          <a:xfrm>
            <a:off x="4885576" y="4289311"/>
            <a:ext cx="1892460" cy="312104"/>
          </a:xfrm>
          <a:prstGeom prst="rect">
            <a:avLst/>
          </a:prstGeom>
          <a:solidFill>
            <a:schemeClr val="bg1"/>
          </a:solidFill>
          <a:ln w="9080">
            <a:solidFill>
              <a:srgbClr val="827E7A"/>
            </a:solidFill>
          </a:ln>
        </p:spPr>
        <p:txBody>
          <a:bodyPr vert="horz" wrap="square" lIns="0" tIns="34766" rIns="0" bIns="0" rtlCol="0">
            <a:spAutoFit/>
          </a:bodyPr>
          <a:lstStyle/>
          <a:p>
            <a:pPr marL="111440" marR="0" lvl="0" indent="0" algn="l" defTabSz="342892" rtl="0" eaLnBrk="1" fontAlgn="auto" latinLnBrk="0" hangingPunct="1">
              <a:lnSpc>
                <a:spcPct val="100000"/>
              </a:lnSpc>
              <a:spcBef>
                <a:spcPts val="274"/>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住⺠⽀援（保健</a:t>
            </a:r>
            <a:r>
              <a:rPr kumimoji="0" sz="1800" b="1" i="0" u="none" strike="noStrike" kern="1200" cap="none" spc="-38"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a:t>
            </a:r>
            <a:endParaRPr kumimoji="0"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endParaRPr>
          </a:p>
        </p:txBody>
      </p:sp>
      <p:sp>
        <p:nvSpPr>
          <p:cNvPr id="39" name="object 15">
            <a:extLst>
              <a:ext uri="{FF2B5EF4-FFF2-40B4-BE49-F238E27FC236}">
                <a16:creationId xmlns:a16="http://schemas.microsoft.com/office/drawing/2014/main" id="{B90A9C86-EB21-45ED-9048-0652A82E353E}"/>
              </a:ext>
            </a:extLst>
          </p:cNvPr>
          <p:cNvSpPr txBox="1"/>
          <p:nvPr/>
        </p:nvSpPr>
        <p:spPr>
          <a:xfrm>
            <a:off x="4885576" y="2581428"/>
            <a:ext cx="1892460" cy="312586"/>
          </a:xfrm>
          <a:prstGeom prst="rect">
            <a:avLst/>
          </a:prstGeom>
          <a:solidFill>
            <a:schemeClr val="bg1"/>
          </a:solidFill>
          <a:ln w="9080">
            <a:solidFill>
              <a:srgbClr val="827E7A"/>
            </a:solidFill>
          </a:ln>
        </p:spPr>
        <p:txBody>
          <a:bodyPr vert="horz" wrap="square" lIns="0" tIns="35243" rIns="0" bIns="0" rtlCol="0">
            <a:spAutoFit/>
          </a:bodyPr>
          <a:lstStyle/>
          <a:p>
            <a:pPr marL="109058" marR="0" lvl="0" indent="0" algn="l" defTabSz="342892" rtl="0" eaLnBrk="1" fontAlgn="auto" latinLnBrk="0" hangingPunct="1">
              <a:lnSpc>
                <a:spcPct val="100000"/>
              </a:lnSpc>
              <a:spcBef>
                <a:spcPts val="278"/>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病院⽀援（医療</a:t>
            </a:r>
            <a:r>
              <a:rPr kumimoji="0" sz="1800" b="1" i="0" u="none" strike="noStrike" kern="1200" cap="none" spc="-38"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a:t>
            </a:r>
            <a:endParaRPr kumimoji="0"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endParaRPr>
          </a:p>
        </p:txBody>
      </p:sp>
      <p:grpSp>
        <p:nvGrpSpPr>
          <p:cNvPr id="40" name="object 16">
            <a:extLst>
              <a:ext uri="{FF2B5EF4-FFF2-40B4-BE49-F238E27FC236}">
                <a16:creationId xmlns:a16="http://schemas.microsoft.com/office/drawing/2014/main" id="{6E89C398-36FA-47D0-B476-D5E07A529C2F}"/>
              </a:ext>
            </a:extLst>
          </p:cNvPr>
          <p:cNvGrpSpPr/>
          <p:nvPr/>
        </p:nvGrpSpPr>
        <p:grpSpPr>
          <a:xfrm>
            <a:off x="1131194" y="1258241"/>
            <a:ext cx="3678151" cy="1509289"/>
            <a:chOff x="2051202" y="3029140"/>
            <a:chExt cx="2272115" cy="985495"/>
          </a:xfrm>
        </p:grpSpPr>
        <p:sp>
          <p:nvSpPr>
            <p:cNvPr id="47" name="object 23">
              <a:extLst>
                <a:ext uri="{FF2B5EF4-FFF2-40B4-BE49-F238E27FC236}">
                  <a16:creationId xmlns:a16="http://schemas.microsoft.com/office/drawing/2014/main" id="{41892D7F-4974-4BAE-8762-E41C510A28DE}"/>
                </a:ext>
              </a:extLst>
            </p:cNvPr>
            <p:cNvSpPr/>
            <p:nvPr/>
          </p:nvSpPr>
          <p:spPr>
            <a:xfrm>
              <a:off x="3880722" y="3193945"/>
              <a:ext cx="442595" cy="0"/>
            </a:xfrm>
            <a:custGeom>
              <a:avLst/>
              <a:gdLst/>
              <a:ahLst/>
              <a:cxnLst/>
              <a:rect l="l" t="t" r="r" b="b"/>
              <a:pathLst>
                <a:path w="442595">
                  <a:moveTo>
                    <a:pt x="0" y="0"/>
                  </a:moveTo>
                  <a:lnTo>
                    <a:pt x="442341" y="0"/>
                  </a:lnTo>
                </a:path>
              </a:pathLst>
            </a:custGeom>
            <a:ln w="19050">
              <a:solidFill>
                <a:srgbClr val="3D3D3B"/>
              </a:solidFill>
            </a:ln>
          </p:spPr>
          <p:txBody>
            <a:bodyPr wrap="square" lIns="0" tIns="0" rIns="0" bIns="0" rtlCol="0"/>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8" name="object 24">
              <a:extLst>
                <a:ext uri="{FF2B5EF4-FFF2-40B4-BE49-F238E27FC236}">
                  <a16:creationId xmlns:a16="http://schemas.microsoft.com/office/drawing/2014/main" id="{0B2051EC-DA6E-4948-A2B3-BB922772E44F}"/>
                </a:ext>
              </a:extLst>
            </p:cNvPr>
            <p:cNvSpPr/>
            <p:nvPr/>
          </p:nvSpPr>
          <p:spPr>
            <a:xfrm flipH="1">
              <a:off x="3858830" y="3029140"/>
              <a:ext cx="21182" cy="521582"/>
            </a:xfrm>
            <a:custGeom>
              <a:avLst/>
              <a:gdLst/>
              <a:ahLst/>
              <a:cxnLst/>
              <a:rect l="l" t="t" r="r" b="b"/>
              <a:pathLst>
                <a:path h="661670">
                  <a:moveTo>
                    <a:pt x="0" y="0"/>
                  </a:moveTo>
                  <a:lnTo>
                    <a:pt x="0" y="661452"/>
                  </a:lnTo>
                </a:path>
              </a:pathLst>
            </a:custGeom>
            <a:ln w="19050">
              <a:solidFill>
                <a:srgbClr val="3D3D3B"/>
              </a:solidFill>
            </a:ln>
          </p:spPr>
          <p:txBody>
            <a:bodyPr wrap="square" lIns="0" tIns="0" rIns="0" bIns="0" rtlCol="0"/>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9" name="object 25">
              <a:extLst>
                <a:ext uri="{FF2B5EF4-FFF2-40B4-BE49-F238E27FC236}">
                  <a16:creationId xmlns:a16="http://schemas.microsoft.com/office/drawing/2014/main" id="{BC68C8F5-7640-4985-BA92-D5E9F23B57BB}"/>
                </a:ext>
              </a:extLst>
            </p:cNvPr>
            <p:cNvSpPr/>
            <p:nvPr/>
          </p:nvSpPr>
          <p:spPr>
            <a:xfrm>
              <a:off x="2051202" y="3812705"/>
              <a:ext cx="1339850" cy="201930"/>
            </a:xfrm>
            <a:custGeom>
              <a:avLst/>
              <a:gdLst/>
              <a:ahLst/>
              <a:cxnLst/>
              <a:rect l="l" t="t" r="r" b="b"/>
              <a:pathLst>
                <a:path w="1339850" h="201929">
                  <a:moveTo>
                    <a:pt x="1339367" y="0"/>
                  </a:moveTo>
                  <a:lnTo>
                    <a:pt x="0" y="0"/>
                  </a:lnTo>
                  <a:lnTo>
                    <a:pt x="0" y="201625"/>
                  </a:lnTo>
                  <a:lnTo>
                    <a:pt x="1339367" y="201625"/>
                  </a:lnTo>
                  <a:lnTo>
                    <a:pt x="1339367" y="0"/>
                  </a:lnTo>
                  <a:close/>
                </a:path>
              </a:pathLst>
            </a:custGeom>
            <a:solidFill>
              <a:srgbClr val="FFFFFF"/>
            </a:solidFill>
          </p:spPr>
          <p:txBody>
            <a:bodyPr wrap="square" lIns="0" tIns="0" rIns="0" bIns="0" rtlCol="0"/>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53" name="object 29">
            <a:extLst>
              <a:ext uri="{FF2B5EF4-FFF2-40B4-BE49-F238E27FC236}">
                <a16:creationId xmlns:a16="http://schemas.microsoft.com/office/drawing/2014/main" id="{4A760049-88CC-4FC1-8363-201D03CC3FE2}"/>
              </a:ext>
            </a:extLst>
          </p:cNvPr>
          <p:cNvSpPr txBox="1"/>
          <p:nvPr/>
        </p:nvSpPr>
        <p:spPr>
          <a:xfrm>
            <a:off x="4809345" y="1348972"/>
            <a:ext cx="1125457" cy="312586"/>
          </a:xfrm>
          <a:prstGeom prst="rect">
            <a:avLst/>
          </a:prstGeom>
          <a:ln w="9080">
            <a:solidFill>
              <a:srgbClr val="827E7A"/>
            </a:solidFill>
          </a:ln>
        </p:spPr>
        <p:txBody>
          <a:bodyPr vert="horz" wrap="square" lIns="0" tIns="35243" rIns="0" bIns="0" rtlCol="0">
            <a:spAutoFit/>
          </a:bodyPr>
          <a:lstStyle/>
          <a:p>
            <a:pPr marL="0" marR="0" lvl="0" indent="0" algn="ctr" defTabSz="342892" rtl="0" eaLnBrk="1" fontAlgn="auto" latinLnBrk="0" hangingPunct="1">
              <a:lnSpc>
                <a:spcPct val="100000"/>
              </a:lnSpc>
              <a:spcBef>
                <a:spcPts val="278"/>
              </a:spcBef>
              <a:spcAft>
                <a:spcPts val="0"/>
              </a:spcAft>
              <a:buClrTx/>
              <a:buSzTx/>
              <a:buFontTx/>
              <a:buNone/>
              <a:tabLst/>
              <a:defRPr/>
            </a:pPr>
            <a:r>
              <a:rPr kumimoji="0" sz="1800" b="1" i="0" u="none" strike="noStrike" kern="1200" cap="none" spc="-15"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事務局</a:t>
            </a:r>
            <a:endParaRPr kumimoji="0"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endParaRPr>
          </a:p>
        </p:txBody>
      </p:sp>
      <p:sp>
        <p:nvSpPr>
          <p:cNvPr id="54" name="object 30">
            <a:extLst>
              <a:ext uri="{FF2B5EF4-FFF2-40B4-BE49-F238E27FC236}">
                <a16:creationId xmlns:a16="http://schemas.microsoft.com/office/drawing/2014/main" id="{2ACD3E36-95C6-480A-8A92-F1CD57B8B20B}"/>
              </a:ext>
            </a:extLst>
          </p:cNvPr>
          <p:cNvSpPr txBox="1"/>
          <p:nvPr/>
        </p:nvSpPr>
        <p:spPr>
          <a:xfrm>
            <a:off x="4385746" y="2206924"/>
            <a:ext cx="1666947" cy="312586"/>
          </a:xfrm>
          <a:prstGeom prst="rect">
            <a:avLst/>
          </a:prstGeom>
          <a:solidFill>
            <a:srgbClr val="196080"/>
          </a:solidFill>
          <a:ln w="9080">
            <a:solidFill>
              <a:srgbClr val="827E7A"/>
            </a:solidFill>
          </a:ln>
        </p:spPr>
        <p:txBody>
          <a:bodyPr vert="horz" wrap="square" lIns="0" tIns="35243" rIns="0" bIns="0" rtlCol="0">
            <a:spAutoFit/>
          </a:bodyPr>
          <a:lstStyle/>
          <a:p>
            <a:pPr marL="0" marR="0" lvl="0" indent="0" algn="ctr" defTabSz="342892" rtl="0" eaLnBrk="1" fontAlgn="auto" latinLnBrk="0" hangingPunct="1">
              <a:lnSpc>
                <a:spcPct val="100000"/>
              </a:lnSpc>
              <a:spcBef>
                <a:spcPts val="278"/>
              </a:spcBef>
              <a:spcAft>
                <a:spcPts val="0"/>
              </a:spcAft>
              <a:buClrTx/>
              <a:buSzTx/>
              <a:buFontTx/>
              <a:buNone/>
              <a:tabLst/>
              <a:defRPr/>
            </a:pPr>
            <a:r>
              <a:rPr kumimoji="0" sz="1800" b="1" i="0" u="none" strike="noStrike" kern="1200" cap="none" spc="-8"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Yu Gothic"/>
              </a:rPr>
              <a:t>情報分析統括</a:t>
            </a:r>
            <a:endParaRPr kumimoji="0"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endParaRPr>
          </a:p>
        </p:txBody>
      </p:sp>
      <p:sp>
        <p:nvSpPr>
          <p:cNvPr id="56" name="object 32">
            <a:extLst>
              <a:ext uri="{FF2B5EF4-FFF2-40B4-BE49-F238E27FC236}">
                <a16:creationId xmlns:a16="http://schemas.microsoft.com/office/drawing/2014/main" id="{73248452-8505-42C3-828F-DDD854EA53EA}"/>
              </a:ext>
            </a:extLst>
          </p:cNvPr>
          <p:cNvSpPr txBox="1"/>
          <p:nvPr/>
        </p:nvSpPr>
        <p:spPr>
          <a:xfrm>
            <a:off x="3144968" y="932614"/>
            <a:ext cx="1893488" cy="312586"/>
          </a:xfrm>
          <a:prstGeom prst="rect">
            <a:avLst/>
          </a:prstGeom>
          <a:solidFill>
            <a:srgbClr val="E86E2B"/>
          </a:solidFill>
          <a:ln w="9080">
            <a:solidFill>
              <a:srgbClr val="827E7A"/>
            </a:solidFill>
          </a:ln>
        </p:spPr>
        <p:txBody>
          <a:bodyPr vert="horz" wrap="square" lIns="0" tIns="35243" rIns="0" bIns="0" rtlCol="0">
            <a:spAutoFit/>
          </a:bodyPr>
          <a:lstStyle/>
          <a:p>
            <a:pPr marL="0" marR="0" lvl="0" indent="0" algn="ctr" defTabSz="342892" rtl="0" eaLnBrk="1" fontAlgn="auto" latinLnBrk="0" hangingPunct="1">
              <a:lnSpc>
                <a:spcPct val="100000"/>
              </a:lnSpc>
              <a:spcBef>
                <a:spcPts val="278"/>
              </a:spcBef>
              <a:spcAft>
                <a:spcPts val="0"/>
              </a:spcAft>
              <a:buClrTx/>
              <a:buSzTx/>
              <a:buFontTx/>
              <a:buNone/>
              <a:tabLst/>
              <a:defRPr/>
            </a:pPr>
            <a:r>
              <a:rPr kumimoji="0" sz="1800" b="1" i="0" u="none" strike="noStrike" kern="1200" cap="none" spc="-15"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Yu Gothic"/>
              </a:rPr>
              <a:t>本部⻑</a:t>
            </a:r>
            <a:endParaRPr kumimoji="0"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endParaRPr>
          </a:p>
        </p:txBody>
      </p:sp>
      <p:sp>
        <p:nvSpPr>
          <p:cNvPr id="58" name="テキスト ボックス 57">
            <a:extLst>
              <a:ext uri="{FF2B5EF4-FFF2-40B4-BE49-F238E27FC236}">
                <a16:creationId xmlns:a16="http://schemas.microsoft.com/office/drawing/2014/main" id="{7B651B0B-DC6D-462D-8D90-FB7C9FBCA580}"/>
              </a:ext>
            </a:extLst>
          </p:cNvPr>
          <p:cNvSpPr txBox="1"/>
          <p:nvPr/>
        </p:nvSpPr>
        <p:spPr>
          <a:xfrm>
            <a:off x="5300892" y="1714766"/>
            <a:ext cx="1107996" cy="369332"/>
          </a:xfrm>
          <a:prstGeom prst="rect">
            <a:avLst/>
          </a:prstGeom>
          <a:solidFill>
            <a:schemeClr val="bg1"/>
          </a:solid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44546A">
                    <a:lumMod val="75000"/>
                  </a:srgbClr>
                </a:solidFill>
                <a:effectLst/>
                <a:uLnTx/>
                <a:uFillTx/>
                <a:latin typeface="ＭＳ Ｐゴシック" panose="020B0600070205080204" pitchFamily="50" charset="-128"/>
                <a:ea typeface="ＭＳ Ｐゴシック" panose="020B0600070205080204" pitchFamily="50" charset="-128"/>
                <a:cs typeface="+mn-cs"/>
              </a:rPr>
              <a:t>情報分析</a:t>
            </a:r>
          </a:p>
        </p:txBody>
      </p:sp>
      <p:cxnSp>
        <p:nvCxnSpPr>
          <p:cNvPr id="60" name="コネクタ: カギ線 59">
            <a:extLst>
              <a:ext uri="{FF2B5EF4-FFF2-40B4-BE49-F238E27FC236}">
                <a16:creationId xmlns:a16="http://schemas.microsoft.com/office/drawing/2014/main" id="{F86177BF-69CF-46C1-8FA0-0EAC3BB2E833}"/>
              </a:ext>
            </a:extLst>
          </p:cNvPr>
          <p:cNvCxnSpPr>
            <a:cxnSpLocks/>
          </p:cNvCxnSpPr>
          <p:nvPr/>
        </p:nvCxnSpPr>
        <p:spPr>
          <a:xfrm rot="16200000" flipH="1">
            <a:off x="3770182" y="3359951"/>
            <a:ext cx="1950443" cy="280347"/>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コネクタ: カギ線 61">
            <a:extLst>
              <a:ext uri="{FF2B5EF4-FFF2-40B4-BE49-F238E27FC236}">
                <a16:creationId xmlns:a16="http://schemas.microsoft.com/office/drawing/2014/main" id="{8155794D-B7E2-4E74-BEDA-CF8E937061B3}"/>
              </a:ext>
            </a:extLst>
          </p:cNvPr>
          <p:cNvCxnSpPr>
            <a:cxnSpLocks/>
          </p:cNvCxnSpPr>
          <p:nvPr/>
        </p:nvCxnSpPr>
        <p:spPr>
          <a:xfrm rot="10800000" flipV="1">
            <a:off x="4885576" y="2748208"/>
            <a:ext cx="9525" cy="847304"/>
          </a:xfrm>
          <a:prstGeom prst="bentConnector3">
            <a:avLst>
              <a:gd name="adj1" fmla="val 317622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object 13">
            <a:extLst>
              <a:ext uri="{FF2B5EF4-FFF2-40B4-BE49-F238E27FC236}">
                <a16:creationId xmlns:a16="http://schemas.microsoft.com/office/drawing/2014/main" id="{781A4CC9-69D8-4FD5-899C-6C1A0AAEB9DD}"/>
              </a:ext>
            </a:extLst>
          </p:cNvPr>
          <p:cNvSpPr txBox="1"/>
          <p:nvPr/>
        </p:nvSpPr>
        <p:spPr>
          <a:xfrm>
            <a:off x="1401171" y="3970629"/>
            <a:ext cx="1892460" cy="312586"/>
          </a:xfrm>
          <a:prstGeom prst="rect">
            <a:avLst/>
          </a:prstGeom>
          <a:solidFill>
            <a:schemeClr val="bg1"/>
          </a:solidFill>
          <a:ln w="9080">
            <a:solidFill>
              <a:srgbClr val="827E7A"/>
            </a:solidFill>
          </a:ln>
        </p:spPr>
        <p:txBody>
          <a:bodyPr vert="horz" wrap="square" lIns="0" tIns="35243" rIns="0" bIns="0" rtlCol="0">
            <a:spAutoFit/>
          </a:bodyPr>
          <a:lstStyle/>
          <a:p>
            <a:pPr marL="111440" marR="0" lvl="0" indent="0" algn="l" defTabSz="342892" rtl="0" eaLnBrk="1" fontAlgn="auto" latinLnBrk="0" hangingPunct="1">
              <a:lnSpc>
                <a:spcPct val="100000"/>
              </a:lnSpc>
              <a:spcBef>
                <a:spcPts val="278"/>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物資</a:t>
            </a:r>
            <a:r>
              <a:rPr kumimoji="0"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⽀援（</a:t>
            </a:r>
            <a:r>
              <a:rPr kumimoji="0"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モノ</a:t>
            </a:r>
            <a:r>
              <a:rPr kumimoji="0" sz="1800" b="1" i="0" u="none" strike="noStrike" kern="1200" cap="none" spc="-38"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a:t>
            </a:r>
            <a:endParaRPr kumimoji="0"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endParaRPr>
          </a:p>
        </p:txBody>
      </p:sp>
      <p:sp>
        <p:nvSpPr>
          <p:cNvPr id="66" name="object 14">
            <a:extLst>
              <a:ext uri="{FF2B5EF4-FFF2-40B4-BE49-F238E27FC236}">
                <a16:creationId xmlns:a16="http://schemas.microsoft.com/office/drawing/2014/main" id="{13EF8375-D98E-494C-8082-CBA4BE0C9BDA}"/>
              </a:ext>
            </a:extLst>
          </p:cNvPr>
          <p:cNvSpPr txBox="1"/>
          <p:nvPr/>
        </p:nvSpPr>
        <p:spPr>
          <a:xfrm>
            <a:off x="1469609" y="4946867"/>
            <a:ext cx="1892460" cy="312104"/>
          </a:xfrm>
          <a:prstGeom prst="rect">
            <a:avLst/>
          </a:prstGeom>
          <a:solidFill>
            <a:schemeClr val="bg1"/>
          </a:solidFill>
          <a:ln w="9080">
            <a:solidFill>
              <a:srgbClr val="827E7A"/>
            </a:solidFill>
          </a:ln>
        </p:spPr>
        <p:txBody>
          <a:bodyPr vert="horz" wrap="square" lIns="0" tIns="34766" rIns="0" bIns="0" rtlCol="0">
            <a:spAutoFit/>
          </a:bodyPr>
          <a:lstStyle/>
          <a:p>
            <a:pPr marL="111440" marR="0" lvl="0" indent="0" algn="l" defTabSz="342892" rtl="0" eaLnBrk="1" fontAlgn="auto" latinLnBrk="0" hangingPunct="1">
              <a:lnSpc>
                <a:spcPct val="100000"/>
              </a:lnSpc>
              <a:spcBef>
                <a:spcPts val="274"/>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搬送調整</a:t>
            </a:r>
            <a:r>
              <a:rPr kumimoji="0"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a:t>
            </a:r>
            <a:r>
              <a:rPr kumimoji="0"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搬送</a:t>
            </a:r>
            <a:r>
              <a:rPr kumimoji="0" sz="1800" b="1" i="0" u="none" strike="noStrike" kern="1200" cap="none" spc="-38"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a:t>
            </a:r>
            <a:endParaRPr kumimoji="0"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endParaRPr>
          </a:p>
        </p:txBody>
      </p:sp>
      <p:sp>
        <p:nvSpPr>
          <p:cNvPr id="68" name="object 30">
            <a:extLst>
              <a:ext uri="{FF2B5EF4-FFF2-40B4-BE49-F238E27FC236}">
                <a16:creationId xmlns:a16="http://schemas.microsoft.com/office/drawing/2014/main" id="{51A74F38-5C05-4E65-B49E-57C1AF4CFB73}"/>
              </a:ext>
            </a:extLst>
          </p:cNvPr>
          <p:cNvSpPr txBox="1"/>
          <p:nvPr/>
        </p:nvSpPr>
        <p:spPr>
          <a:xfrm>
            <a:off x="966024" y="2196375"/>
            <a:ext cx="2031974" cy="312586"/>
          </a:xfrm>
          <a:prstGeom prst="rect">
            <a:avLst/>
          </a:prstGeom>
          <a:solidFill>
            <a:schemeClr val="accent6">
              <a:lumMod val="50000"/>
            </a:schemeClr>
          </a:solidFill>
          <a:ln w="9080">
            <a:solidFill>
              <a:srgbClr val="827E7A"/>
            </a:solidFill>
          </a:ln>
        </p:spPr>
        <p:txBody>
          <a:bodyPr vert="horz" wrap="square" lIns="0" tIns="35243" rIns="0" bIns="0" rtlCol="0">
            <a:spAutoFit/>
          </a:bodyPr>
          <a:lstStyle/>
          <a:p>
            <a:pPr marL="0" marR="0" lvl="0" indent="0" algn="ctr" defTabSz="342892" rtl="0" eaLnBrk="1" fontAlgn="auto" latinLnBrk="0" hangingPunct="1">
              <a:lnSpc>
                <a:spcPct val="100000"/>
              </a:lnSpc>
              <a:spcBef>
                <a:spcPts val="278"/>
              </a:spcBef>
              <a:spcAft>
                <a:spcPts val="0"/>
              </a:spcAft>
              <a:buClrTx/>
              <a:buSzTx/>
              <a:buFontTx/>
              <a:buNone/>
              <a:tabLst/>
              <a:defRPr/>
            </a:pPr>
            <a:r>
              <a:rPr kumimoji="0" lang="ja-JP" altLang="en-US" sz="1800" b="1" i="0" u="none" strike="noStrike" kern="1200" cap="none" spc="-8"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Yu Gothic"/>
              </a:rPr>
              <a:t>オペレーション</a:t>
            </a:r>
            <a:r>
              <a:rPr kumimoji="0" sz="1800" b="1" i="0" u="none" strike="noStrike" kern="1200" cap="none" spc="-8" normalizeH="0" baseline="0" noProof="0" dirty="0" err="1">
                <a:ln>
                  <a:noFill/>
                </a:ln>
                <a:solidFill>
                  <a:srgbClr val="FFFFFF"/>
                </a:solidFill>
                <a:effectLst/>
                <a:uLnTx/>
                <a:uFillTx/>
                <a:latin typeface="ＭＳ Ｐゴシック" panose="020B0600070205080204" pitchFamily="50" charset="-128"/>
                <a:ea typeface="ＭＳ Ｐゴシック" panose="020B0600070205080204" pitchFamily="50" charset="-128"/>
                <a:cs typeface="Yu Gothic"/>
              </a:rPr>
              <a:t>統括</a:t>
            </a:r>
            <a:endParaRPr kumimoji="0"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endParaRPr>
          </a:p>
        </p:txBody>
      </p:sp>
      <p:cxnSp>
        <p:nvCxnSpPr>
          <p:cNvPr id="69" name="コネクタ: カギ線 68">
            <a:extLst>
              <a:ext uri="{FF2B5EF4-FFF2-40B4-BE49-F238E27FC236}">
                <a16:creationId xmlns:a16="http://schemas.microsoft.com/office/drawing/2014/main" id="{CCB14A3A-CCE6-48B3-AAB0-D0B9573046E1}"/>
              </a:ext>
            </a:extLst>
          </p:cNvPr>
          <p:cNvCxnSpPr>
            <a:cxnSpLocks/>
            <a:endCxn id="66" idx="1"/>
          </p:cNvCxnSpPr>
          <p:nvPr/>
        </p:nvCxnSpPr>
        <p:spPr>
          <a:xfrm rot="16200000" flipH="1">
            <a:off x="27404" y="3660714"/>
            <a:ext cx="2593962" cy="290448"/>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コネクタ: カギ線 69">
            <a:extLst>
              <a:ext uri="{FF2B5EF4-FFF2-40B4-BE49-F238E27FC236}">
                <a16:creationId xmlns:a16="http://schemas.microsoft.com/office/drawing/2014/main" id="{8208AF96-A8C2-4758-993F-11F65F9A3A64}"/>
              </a:ext>
            </a:extLst>
          </p:cNvPr>
          <p:cNvCxnSpPr>
            <a:cxnSpLocks/>
          </p:cNvCxnSpPr>
          <p:nvPr/>
        </p:nvCxnSpPr>
        <p:spPr>
          <a:xfrm rot="5400000">
            <a:off x="669861" y="3433386"/>
            <a:ext cx="1391536" cy="11292"/>
          </a:xfrm>
          <a:prstGeom prst="bentConnector4">
            <a:avLst>
              <a:gd name="adj1" fmla="val 44384"/>
              <a:gd name="adj2" fmla="val 161833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D0D750CE-C09D-484F-BFA7-9211374A4EAB}"/>
              </a:ext>
            </a:extLst>
          </p:cNvPr>
          <p:cNvSpPr txBox="1"/>
          <p:nvPr/>
        </p:nvSpPr>
        <p:spPr>
          <a:xfrm>
            <a:off x="5003198" y="2903010"/>
            <a:ext cx="471308"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DMAT</a:t>
            </a:r>
          </a:p>
        </p:txBody>
      </p:sp>
      <p:sp>
        <p:nvSpPr>
          <p:cNvPr id="30" name="テキスト ボックス 29">
            <a:extLst>
              <a:ext uri="{FF2B5EF4-FFF2-40B4-BE49-F238E27FC236}">
                <a16:creationId xmlns:a16="http://schemas.microsoft.com/office/drawing/2014/main" id="{4834B270-25DA-4963-AD2C-6976B3E5D713}"/>
              </a:ext>
            </a:extLst>
          </p:cNvPr>
          <p:cNvSpPr txBox="1"/>
          <p:nvPr/>
        </p:nvSpPr>
        <p:spPr>
          <a:xfrm>
            <a:off x="3166865" y="5271479"/>
            <a:ext cx="572909" cy="243374"/>
          </a:xfrm>
          <a:prstGeom prst="rect">
            <a:avLst/>
          </a:prstGeom>
          <a:solidFill>
            <a:schemeClr val="accent2">
              <a:lumMod val="20000"/>
              <a:lumOff val="80000"/>
            </a:schemeClr>
          </a:solidFill>
          <a:ln>
            <a:solidFill>
              <a:schemeClr val="tx1"/>
            </a:solidFill>
          </a:ln>
        </p:spPr>
        <p:txBody>
          <a:bodyPr wrap="squar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DPAT</a:t>
            </a:r>
          </a:p>
        </p:txBody>
      </p:sp>
      <p:sp>
        <p:nvSpPr>
          <p:cNvPr id="32" name="テキスト ボックス 31">
            <a:extLst>
              <a:ext uri="{FF2B5EF4-FFF2-40B4-BE49-F238E27FC236}">
                <a16:creationId xmlns:a16="http://schemas.microsoft.com/office/drawing/2014/main" id="{1854962E-60A4-4419-B8B9-96E13BAEA845}"/>
              </a:ext>
            </a:extLst>
          </p:cNvPr>
          <p:cNvSpPr txBox="1"/>
          <p:nvPr/>
        </p:nvSpPr>
        <p:spPr>
          <a:xfrm>
            <a:off x="1548436" y="4746890"/>
            <a:ext cx="727789"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日赤救護班</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34" name="テキスト ボックス 33">
            <a:extLst>
              <a:ext uri="{FF2B5EF4-FFF2-40B4-BE49-F238E27FC236}">
                <a16:creationId xmlns:a16="http://schemas.microsoft.com/office/drawing/2014/main" id="{86BA3A67-8C73-4F09-B843-8F5A9DD490F9}"/>
              </a:ext>
            </a:extLst>
          </p:cNvPr>
          <p:cNvSpPr txBox="1"/>
          <p:nvPr/>
        </p:nvSpPr>
        <p:spPr>
          <a:xfrm>
            <a:off x="7552053" y="3171726"/>
            <a:ext cx="434440"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JMAT</a:t>
            </a:r>
          </a:p>
        </p:txBody>
      </p:sp>
      <p:sp>
        <p:nvSpPr>
          <p:cNvPr id="35" name="テキスト ボックス 34">
            <a:extLst>
              <a:ext uri="{FF2B5EF4-FFF2-40B4-BE49-F238E27FC236}">
                <a16:creationId xmlns:a16="http://schemas.microsoft.com/office/drawing/2014/main" id="{7C6453E7-1797-498D-9F5D-BA2AC637BBDE}"/>
              </a:ext>
            </a:extLst>
          </p:cNvPr>
          <p:cNvSpPr txBox="1"/>
          <p:nvPr/>
        </p:nvSpPr>
        <p:spPr>
          <a:xfrm>
            <a:off x="6870683" y="2970388"/>
            <a:ext cx="572909" cy="243374"/>
          </a:xfrm>
          <a:prstGeom prst="rect">
            <a:avLst/>
          </a:prstGeom>
          <a:solidFill>
            <a:schemeClr val="accent2">
              <a:lumMod val="20000"/>
              <a:lumOff val="80000"/>
            </a:schemeClr>
          </a:solidFill>
          <a:ln>
            <a:solidFill>
              <a:schemeClr val="tx1"/>
            </a:solidFill>
          </a:ln>
        </p:spPr>
        <p:txBody>
          <a:bodyPr wrap="squar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JRAT</a:t>
            </a:r>
          </a:p>
        </p:txBody>
      </p:sp>
      <p:sp>
        <p:nvSpPr>
          <p:cNvPr id="36" name="テキスト ボックス 35">
            <a:extLst>
              <a:ext uri="{FF2B5EF4-FFF2-40B4-BE49-F238E27FC236}">
                <a16:creationId xmlns:a16="http://schemas.microsoft.com/office/drawing/2014/main" id="{75EA42D9-AB9A-41CB-8392-082415669CA5}"/>
              </a:ext>
            </a:extLst>
          </p:cNvPr>
          <p:cNvSpPr txBox="1"/>
          <p:nvPr/>
        </p:nvSpPr>
        <p:spPr>
          <a:xfrm>
            <a:off x="5425933" y="4663398"/>
            <a:ext cx="418410"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JDAT</a:t>
            </a:r>
          </a:p>
        </p:txBody>
      </p:sp>
      <p:sp>
        <p:nvSpPr>
          <p:cNvPr id="41" name="テキスト ボックス 40">
            <a:extLst>
              <a:ext uri="{FF2B5EF4-FFF2-40B4-BE49-F238E27FC236}">
                <a16:creationId xmlns:a16="http://schemas.microsoft.com/office/drawing/2014/main" id="{F0E88C58-238A-4635-A24E-08A9D84B2980}"/>
              </a:ext>
            </a:extLst>
          </p:cNvPr>
          <p:cNvSpPr txBox="1"/>
          <p:nvPr/>
        </p:nvSpPr>
        <p:spPr>
          <a:xfrm>
            <a:off x="6446619" y="5464411"/>
            <a:ext cx="490544" cy="243374"/>
          </a:xfrm>
          <a:prstGeom prst="rect">
            <a:avLst/>
          </a:prstGeom>
          <a:solidFill>
            <a:schemeClr val="accent6">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DWAT</a:t>
            </a:r>
          </a:p>
        </p:txBody>
      </p:sp>
      <p:sp>
        <p:nvSpPr>
          <p:cNvPr id="42" name="テキスト ボックス 41">
            <a:extLst>
              <a:ext uri="{FF2B5EF4-FFF2-40B4-BE49-F238E27FC236}">
                <a16:creationId xmlns:a16="http://schemas.microsoft.com/office/drawing/2014/main" id="{77972C1D-716F-4874-BF6A-B6589B010E09}"/>
              </a:ext>
            </a:extLst>
          </p:cNvPr>
          <p:cNvSpPr txBox="1"/>
          <p:nvPr/>
        </p:nvSpPr>
        <p:spPr>
          <a:xfrm>
            <a:off x="5868266" y="4669022"/>
            <a:ext cx="593136"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薬剤師会</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43" name="テキスト ボックス 42">
            <a:extLst>
              <a:ext uri="{FF2B5EF4-FFF2-40B4-BE49-F238E27FC236}">
                <a16:creationId xmlns:a16="http://schemas.microsoft.com/office/drawing/2014/main" id="{280EC55B-93AE-45BE-BF2A-8168BC2198D9}"/>
              </a:ext>
            </a:extLst>
          </p:cNvPr>
          <p:cNvSpPr txBox="1"/>
          <p:nvPr/>
        </p:nvSpPr>
        <p:spPr>
          <a:xfrm>
            <a:off x="1979628" y="5279814"/>
            <a:ext cx="357495"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PWJ</a:t>
            </a:r>
          </a:p>
        </p:txBody>
      </p:sp>
      <p:sp>
        <p:nvSpPr>
          <p:cNvPr id="44" name="テキスト ボックス 43">
            <a:extLst>
              <a:ext uri="{FF2B5EF4-FFF2-40B4-BE49-F238E27FC236}">
                <a16:creationId xmlns:a16="http://schemas.microsoft.com/office/drawing/2014/main" id="{B7BE449B-CB75-4CC4-B54A-A7CA74D5D188}"/>
              </a:ext>
            </a:extLst>
          </p:cNvPr>
          <p:cNvSpPr txBox="1"/>
          <p:nvPr/>
        </p:nvSpPr>
        <p:spPr>
          <a:xfrm>
            <a:off x="6867680" y="2584439"/>
            <a:ext cx="997093" cy="404956"/>
          </a:xfrm>
          <a:prstGeom prst="rect">
            <a:avLst/>
          </a:prstGeom>
          <a:solidFill>
            <a:schemeClr val="accent2">
              <a:lumMod val="20000"/>
              <a:lumOff val="80000"/>
            </a:schemeClr>
          </a:solidFill>
          <a:ln>
            <a:solidFill>
              <a:schemeClr val="tx1"/>
            </a:solidFill>
          </a:ln>
        </p:spPr>
        <p:txBody>
          <a:bodyPr wrap="squar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看護協会</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災害支援ナース</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45" name="テキスト ボックス 44">
            <a:extLst>
              <a:ext uri="{FF2B5EF4-FFF2-40B4-BE49-F238E27FC236}">
                <a16:creationId xmlns:a16="http://schemas.microsoft.com/office/drawing/2014/main" id="{C509B150-13E1-4177-AB1B-1FF20461E178}"/>
              </a:ext>
            </a:extLst>
          </p:cNvPr>
          <p:cNvSpPr txBox="1"/>
          <p:nvPr/>
        </p:nvSpPr>
        <p:spPr>
          <a:xfrm>
            <a:off x="6988493" y="5600306"/>
            <a:ext cx="997093" cy="404956"/>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J-SPEED</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解析支援チーム</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46" name="テキスト ボックス 45">
            <a:extLst>
              <a:ext uri="{FF2B5EF4-FFF2-40B4-BE49-F238E27FC236}">
                <a16:creationId xmlns:a16="http://schemas.microsoft.com/office/drawing/2014/main" id="{D5652110-4563-4544-85BD-B70A92C99110}"/>
              </a:ext>
            </a:extLst>
          </p:cNvPr>
          <p:cNvSpPr txBox="1"/>
          <p:nvPr/>
        </p:nvSpPr>
        <p:spPr>
          <a:xfrm>
            <a:off x="3250101" y="2938806"/>
            <a:ext cx="546650" cy="243374"/>
          </a:xfrm>
          <a:prstGeom prst="rect">
            <a:avLst/>
          </a:prstGeom>
          <a:solidFill>
            <a:schemeClr val="accent5">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DHEAT</a:t>
            </a:r>
          </a:p>
        </p:txBody>
      </p:sp>
      <p:sp>
        <p:nvSpPr>
          <p:cNvPr id="50" name="テキスト ボックス 49">
            <a:extLst>
              <a:ext uri="{FF2B5EF4-FFF2-40B4-BE49-F238E27FC236}">
                <a16:creationId xmlns:a16="http://schemas.microsoft.com/office/drawing/2014/main" id="{5B5DB011-134B-4F5D-9FB4-A16D37BB1C9D}"/>
              </a:ext>
            </a:extLst>
          </p:cNvPr>
          <p:cNvSpPr txBox="1"/>
          <p:nvPr/>
        </p:nvSpPr>
        <p:spPr>
          <a:xfrm>
            <a:off x="5521604" y="5491973"/>
            <a:ext cx="862441" cy="243374"/>
          </a:xfrm>
          <a:prstGeom prst="rect">
            <a:avLst/>
          </a:prstGeom>
          <a:solidFill>
            <a:schemeClr val="accent5">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保健師チーム</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51" name="テキスト ボックス 50">
            <a:extLst>
              <a:ext uri="{FF2B5EF4-FFF2-40B4-BE49-F238E27FC236}">
                <a16:creationId xmlns:a16="http://schemas.microsoft.com/office/drawing/2014/main" id="{0F8415AC-61C1-497B-8CED-5196491943B7}"/>
              </a:ext>
            </a:extLst>
          </p:cNvPr>
          <p:cNvSpPr txBox="1"/>
          <p:nvPr/>
        </p:nvSpPr>
        <p:spPr>
          <a:xfrm>
            <a:off x="7284769" y="4912395"/>
            <a:ext cx="727789" cy="404956"/>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小児周産期</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リエゾン</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52" name="テキスト ボックス 51">
            <a:extLst>
              <a:ext uri="{FF2B5EF4-FFF2-40B4-BE49-F238E27FC236}">
                <a16:creationId xmlns:a16="http://schemas.microsoft.com/office/drawing/2014/main" id="{138126BA-5E75-4C30-BFBA-5C205FA18C58}"/>
              </a:ext>
            </a:extLst>
          </p:cNvPr>
          <p:cNvSpPr txBox="1"/>
          <p:nvPr/>
        </p:nvSpPr>
        <p:spPr>
          <a:xfrm>
            <a:off x="4761795" y="5218551"/>
            <a:ext cx="727789" cy="404956"/>
          </a:xfrm>
          <a:prstGeom prst="rect">
            <a:avLst/>
          </a:prstGeom>
          <a:solidFill>
            <a:schemeClr val="accent6">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介護支援</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専門員協会</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59" name="テキスト ボックス 58">
            <a:extLst>
              <a:ext uri="{FF2B5EF4-FFF2-40B4-BE49-F238E27FC236}">
                <a16:creationId xmlns:a16="http://schemas.microsoft.com/office/drawing/2014/main" id="{0D572E3C-ED80-4757-98F2-CEC972FF58F9}"/>
              </a:ext>
            </a:extLst>
          </p:cNvPr>
          <p:cNvSpPr txBox="1"/>
          <p:nvPr/>
        </p:nvSpPr>
        <p:spPr>
          <a:xfrm>
            <a:off x="6942284" y="5279814"/>
            <a:ext cx="604203" cy="243374"/>
          </a:xfrm>
          <a:prstGeom prst="rect">
            <a:avLst/>
          </a:prstGeom>
          <a:solidFill>
            <a:schemeClr val="accent5">
              <a:lumMod val="20000"/>
              <a:lumOff val="80000"/>
            </a:schemeClr>
          </a:solidFill>
          <a:ln>
            <a:solidFill>
              <a:schemeClr val="tx1"/>
            </a:solidFill>
          </a:ln>
        </p:spPr>
        <p:txBody>
          <a:bodyPr wrap="squar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栄養士会</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61" name="テキスト ボックス 60">
            <a:extLst>
              <a:ext uri="{FF2B5EF4-FFF2-40B4-BE49-F238E27FC236}">
                <a16:creationId xmlns:a16="http://schemas.microsoft.com/office/drawing/2014/main" id="{79240388-A569-4636-A767-F282C3D65EF5}"/>
              </a:ext>
            </a:extLst>
          </p:cNvPr>
          <p:cNvSpPr txBox="1"/>
          <p:nvPr/>
        </p:nvSpPr>
        <p:spPr>
          <a:xfrm>
            <a:off x="5063152" y="3724523"/>
            <a:ext cx="471308"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DMAT</a:t>
            </a:r>
          </a:p>
        </p:txBody>
      </p:sp>
      <p:sp>
        <p:nvSpPr>
          <p:cNvPr id="63" name="テキスト ボックス 62">
            <a:extLst>
              <a:ext uri="{FF2B5EF4-FFF2-40B4-BE49-F238E27FC236}">
                <a16:creationId xmlns:a16="http://schemas.microsoft.com/office/drawing/2014/main" id="{79474896-450A-4009-8F9D-0BFBA22B3ECA}"/>
              </a:ext>
            </a:extLst>
          </p:cNvPr>
          <p:cNvSpPr txBox="1"/>
          <p:nvPr/>
        </p:nvSpPr>
        <p:spPr>
          <a:xfrm>
            <a:off x="1334498" y="2931143"/>
            <a:ext cx="471308"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DMAT</a:t>
            </a:r>
          </a:p>
        </p:txBody>
      </p:sp>
      <p:sp>
        <p:nvSpPr>
          <p:cNvPr id="67" name="object 15">
            <a:extLst>
              <a:ext uri="{FF2B5EF4-FFF2-40B4-BE49-F238E27FC236}">
                <a16:creationId xmlns:a16="http://schemas.microsoft.com/office/drawing/2014/main" id="{2EEADC79-4BB0-48DF-9A84-A2CA774ADCA5}"/>
              </a:ext>
            </a:extLst>
          </p:cNvPr>
          <p:cNvSpPr txBox="1"/>
          <p:nvPr/>
        </p:nvSpPr>
        <p:spPr>
          <a:xfrm>
            <a:off x="1328875" y="2581428"/>
            <a:ext cx="2075358" cy="312586"/>
          </a:xfrm>
          <a:prstGeom prst="rect">
            <a:avLst/>
          </a:prstGeom>
          <a:solidFill>
            <a:schemeClr val="bg1"/>
          </a:solidFill>
          <a:ln w="9080">
            <a:solidFill>
              <a:srgbClr val="827E7A"/>
            </a:solidFill>
          </a:ln>
        </p:spPr>
        <p:txBody>
          <a:bodyPr vert="horz" wrap="square" lIns="0" tIns="35243" rIns="0" bIns="0" rtlCol="0">
            <a:spAutoFit/>
          </a:bodyPr>
          <a:lstStyle/>
          <a:p>
            <a:pPr marL="109058" marR="0" lvl="0" indent="0" algn="l" defTabSz="342892" rtl="0" eaLnBrk="1" fontAlgn="auto" latinLnBrk="0" hangingPunct="1">
              <a:lnSpc>
                <a:spcPct val="100000"/>
              </a:lnSpc>
              <a:spcBef>
                <a:spcPts val="278"/>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支援組織指揮</a:t>
            </a:r>
            <a:r>
              <a:rPr kumimoji="0"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a:t>
            </a:r>
            <a:r>
              <a:rPr kumimoji="0"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人</a:t>
            </a:r>
            <a:r>
              <a:rPr kumimoji="0" sz="1800" b="1" i="0" u="none" strike="noStrike" kern="1200" cap="none" spc="-38"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a:t>
            </a:r>
            <a:endParaRPr kumimoji="0"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endParaRPr>
          </a:p>
        </p:txBody>
      </p:sp>
      <p:sp>
        <p:nvSpPr>
          <p:cNvPr id="4" name="テキスト ボックス 3">
            <a:extLst>
              <a:ext uri="{FF2B5EF4-FFF2-40B4-BE49-F238E27FC236}">
                <a16:creationId xmlns:a16="http://schemas.microsoft.com/office/drawing/2014/main" id="{32CE2FBA-AEC3-4A46-87F4-B3E06529DF5D}"/>
              </a:ext>
            </a:extLst>
          </p:cNvPr>
          <p:cNvSpPr txBox="1"/>
          <p:nvPr/>
        </p:nvSpPr>
        <p:spPr>
          <a:xfrm>
            <a:off x="5831806" y="1452458"/>
            <a:ext cx="471308"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DMAT</a:t>
            </a:r>
          </a:p>
        </p:txBody>
      </p:sp>
      <p:sp>
        <p:nvSpPr>
          <p:cNvPr id="5" name="テキスト ボックス 4">
            <a:extLst>
              <a:ext uri="{FF2B5EF4-FFF2-40B4-BE49-F238E27FC236}">
                <a16:creationId xmlns:a16="http://schemas.microsoft.com/office/drawing/2014/main" id="{9F33E0B8-2137-806C-058E-3FB06FFB1D2E}"/>
              </a:ext>
            </a:extLst>
          </p:cNvPr>
          <p:cNvSpPr txBox="1"/>
          <p:nvPr/>
        </p:nvSpPr>
        <p:spPr>
          <a:xfrm>
            <a:off x="4895101" y="4659150"/>
            <a:ext cx="471308"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DMAT</a:t>
            </a:r>
          </a:p>
        </p:txBody>
      </p:sp>
      <p:sp>
        <p:nvSpPr>
          <p:cNvPr id="6" name="テキスト ボックス 5">
            <a:extLst>
              <a:ext uri="{FF2B5EF4-FFF2-40B4-BE49-F238E27FC236}">
                <a16:creationId xmlns:a16="http://schemas.microsoft.com/office/drawing/2014/main" id="{B81B2925-0603-BD5C-07E8-363480ABE071}"/>
              </a:ext>
            </a:extLst>
          </p:cNvPr>
          <p:cNvSpPr txBox="1"/>
          <p:nvPr/>
        </p:nvSpPr>
        <p:spPr>
          <a:xfrm>
            <a:off x="1416595" y="4274274"/>
            <a:ext cx="471308"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DMAT</a:t>
            </a:r>
          </a:p>
        </p:txBody>
      </p:sp>
      <p:sp>
        <p:nvSpPr>
          <p:cNvPr id="7" name="テキスト ボックス 6">
            <a:extLst>
              <a:ext uri="{FF2B5EF4-FFF2-40B4-BE49-F238E27FC236}">
                <a16:creationId xmlns:a16="http://schemas.microsoft.com/office/drawing/2014/main" id="{514508EB-A86D-A6C1-3E87-F71784B33D21}"/>
              </a:ext>
            </a:extLst>
          </p:cNvPr>
          <p:cNvSpPr txBox="1"/>
          <p:nvPr/>
        </p:nvSpPr>
        <p:spPr>
          <a:xfrm>
            <a:off x="1494030" y="5261739"/>
            <a:ext cx="471308"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DMAT</a:t>
            </a:r>
          </a:p>
        </p:txBody>
      </p:sp>
      <p:sp>
        <p:nvSpPr>
          <p:cNvPr id="8" name="テキスト ボックス 7">
            <a:extLst>
              <a:ext uri="{FF2B5EF4-FFF2-40B4-BE49-F238E27FC236}">
                <a16:creationId xmlns:a16="http://schemas.microsoft.com/office/drawing/2014/main" id="{F5D7C9B3-3D74-A498-7D8A-C02CC458CD2C}"/>
              </a:ext>
            </a:extLst>
          </p:cNvPr>
          <p:cNvSpPr txBox="1"/>
          <p:nvPr/>
        </p:nvSpPr>
        <p:spPr>
          <a:xfrm>
            <a:off x="1896509" y="4285983"/>
            <a:ext cx="411998" cy="243374"/>
          </a:xfrm>
          <a:prstGeom prst="rect">
            <a:avLst/>
          </a:prstGeom>
          <a:solidFill>
            <a:schemeClr val="accent5">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DICT</a:t>
            </a:r>
          </a:p>
        </p:txBody>
      </p:sp>
      <p:sp>
        <p:nvSpPr>
          <p:cNvPr id="9" name="テキスト ボックス 8">
            <a:extLst>
              <a:ext uri="{FF2B5EF4-FFF2-40B4-BE49-F238E27FC236}">
                <a16:creationId xmlns:a16="http://schemas.microsoft.com/office/drawing/2014/main" id="{A9A50A19-8D85-9BB4-43F3-F6D91F92D3CD}"/>
              </a:ext>
            </a:extLst>
          </p:cNvPr>
          <p:cNvSpPr txBox="1"/>
          <p:nvPr/>
        </p:nvSpPr>
        <p:spPr>
          <a:xfrm>
            <a:off x="1858415" y="2938806"/>
            <a:ext cx="411998" cy="243374"/>
          </a:xfrm>
          <a:prstGeom prst="rect">
            <a:avLst/>
          </a:prstGeom>
          <a:solidFill>
            <a:schemeClr val="accent5">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DICT</a:t>
            </a:r>
          </a:p>
        </p:txBody>
      </p:sp>
      <p:sp>
        <p:nvSpPr>
          <p:cNvPr id="11" name="テキスト ボックス 10">
            <a:extLst>
              <a:ext uri="{FF2B5EF4-FFF2-40B4-BE49-F238E27FC236}">
                <a16:creationId xmlns:a16="http://schemas.microsoft.com/office/drawing/2014/main" id="{692566E2-64CF-E637-C0DF-E3CF3F17A786}"/>
              </a:ext>
            </a:extLst>
          </p:cNvPr>
          <p:cNvSpPr txBox="1"/>
          <p:nvPr/>
        </p:nvSpPr>
        <p:spPr>
          <a:xfrm>
            <a:off x="1348480" y="3169544"/>
            <a:ext cx="1844559" cy="243374"/>
          </a:xfrm>
          <a:prstGeom prst="rect">
            <a:avLst/>
          </a:prstGeom>
          <a:solidFill>
            <a:schemeClr val="accent2">
              <a:lumMod val="20000"/>
              <a:lumOff val="80000"/>
            </a:schemeClr>
          </a:solidFill>
          <a:ln>
            <a:solidFill>
              <a:schemeClr val="tx1"/>
            </a:solidFill>
          </a:ln>
        </p:spPr>
        <p:txBody>
          <a:bodyPr wrap="squar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広島県感染症医療支援チーム</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12" name="テキスト ボックス 11">
            <a:extLst>
              <a:ext uri="{FF2B5EF4-FFF2-40B4-BE49-F238E27FC236}">
                <a16:creationId xmlns:a16="http://schemas.microsoft.com/office/drawing/2014/main" id="{5FB08849-8D7C-EF68-0D35-E8B05DAA357F}"/>
              </a:ext>
            </a:extLst>
          </p:cNvPr>
          <p:cNvSpPr txBox="1"/>
          <p:nvPr/>
        </p:nvSpPr>
        <p:spPr>
          <a:xfrm>
            <a:off x="2301884" y="4274274"/>
            <a:ext cx="357495"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PWJ</a:t>
            </a:r>
          </a:p>
        </p:txBody>
      </p:sp>
      <p:sp>
        <p:nvSpPr>
          <p:cNvPr id="13" name="テキスト ボックス 12">
            <a:extLst>
              <a:ext uri="{FF2B5EF4-FFF2-40B4-BE49-F238E27FC236}">
                <a16:creationId xmlns:a16="http://schemas.microsoft.com/office/drawing/2014/main" id="{EDF982E2-DEFC-451C-6A6A-6C6AE581A86D}"/>
              </a:ext>
            </a:extLst>
          </p:cNvPr>
          <p:cNvSpPr txBox="1"/>
          <p:nvPr/>
        </p:nvSpPr>
        <p:spPr>
          <a:xfrm>
            <a:off x="2334492" y="2930934"/>
            <a:ext cx="357495"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PWJ</a:t>
            </a:r>
          </a:p>
        </p:txBody>
      </p:sp>
      <p:sp>
        <p:nvSpPr>
          <p:cNvPr id="14" name="テキスト ボックス 13">
            <a:extLst>
              <a:ext uri="{FF2B5EF4-FFF2-40B4-BE49-F238E27FC236}">
                <a16:creationId xmlns:a16="http://schemas.microsoft.com/office/drawing/2014/main" id="{7B0C4942-3076-B45D-34DF-17DA0F5FDB40}"/>
              </a:ext>
            </a:extLst>
          </p:cNvPr>
          <p:cNvSpPr txBox="1"/>
          <p:nvPr/>
        </p:nvSpPr>
        <p:spPr>
          <a:xfrm>
            <a:off x="2727167" y="4274274"/>
            <a:ext cx="418410"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JDAT</a:t>
            </a:r>
          </a:p>
        </p:txBody>
      </p:sp>
      <p:sp>
        <p:nvSpPr>
          <p:cNvPr id="15" name="テキスト ボックス 14">
            <a:extLst>
              <a:ext uri="{FF2B5EF4-FFF2-40B4-BE49-F238E27FC236}">
                <a16:creationId xmlns:a16="http://schemas.microsoft.com/office/drawing/2014/main" id="{3953BB25-9C9E-348B-671A-8BCC7E61C864}"/>
              </a:ext>
            </a:extLst>
          </p:cNvPr>
          <p:cNvSpPr txBox="1"/>
          <p:nvPr/>
        </p:nvSpPr>
        <p:spPr>
          <a:xfrm>
            <a:off x="2781314" y="2930934"/>
            <a:ext cx="418410"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JDAT</a:t>
            </a:r>
          </a:p>
        </p:txBody>
      </p:sp>
      <p:sp>
        <p:nvSpPr>
          <p:cNvPr id="16" name="テキスト ボックス 15">
            <a:extLst>
              <a:ext uri="{FF2B5EF4-FFF2-40B4-BE49-F238E27FC236}">
                <a16:creationId xmlns:a16="http://schemas.microsoft.com/office/drawing/2014/main" id="{3A117DC1-1405-9FE7-2BD7-C9DBDEEBE224}"/>
              </a:ext>
            </a:extLst>
          </p:cNvPr>
          <p:cNvSpPr txBox="1"/>
          <p:nvPr/>
        </p:nvSpPr>
        <p:spPr>
          <a:xfrm>
            <a:off x="3169500" y="4258490"/>
            <a:ext cx="593136"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薬剤師会</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17" name="テキスト ボックス 16">
            <a:extLst>
              <a:ext uri="{FF2B5EF4-FFF2-40B4-BE49-F238E27FC236}">
                <a16:creationId xmlns:a16="http://schemas.microsoft.com/office/drawing/2014/main" id="{A10D0F73-5854-44E0-D17E-2338CF6A5AC7}"/>
              </a:ext>
            </a:extLst>
          </p:cNvPr>
          <p:cNvSpPr txBox="1"/>
          <p:nvPr/>
        </p:nvSpPr>
        <p:spPr>
          <a:xfrm>
            <a:off x="1377123" y="3441129"/>
            <a:ext cx="593136"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薬剤師会</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18" name="テキスト ボックス 17">
            <a:extLst>
              <a:ext uri="{FF2B5EF4-FFF2-40B4-BE49-F238E27FC236}">
                <a16:creationId xmlns:a16="http://schemas.microsoft.com/office/drawing/2014/main" id="{B7CDE8D2-2389-B1FE-80C7-94E92AD2802B}"/>
              </a:ext>
            </a:extLst>
          </p:cNvPr>
          <p:cNvSpPr txBox="1"/>
          <p:nvPr/>
        </p:nvSpPr>
        <p:spPr>
          <a:xfrm>
            <a:off x="5558047" y="3748717"/>
            <a:ext cx="593136"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薬剤師会</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19" name="テキスト ボックス 18">
            <a:extLst>
              <a:ext uri="{FF2B5EF4-FFF2-40B4-BE49-F238E27FC236}">
                <a16:creationId xmlns:a16="http://schemas.microsoft.com/office/drawing/2014/main" id="{9B609CC3-142C-E126-A509-1C89EF79FF88}"/>
              </a:ext>
            </a:extLst>
          </p:cNvPr>
          <p:cNvSpPr txBox="1"/>
          <p:nvPr/>
        </p:nvSpPr>
        <p:spPr>
          <a:xfrm>
            <a:off x="5458950" y="2889274"/>
            <a:ext cx="593136"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薬剤師会</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24" name="テキスト ボックス 23">
            <a:extLst>
              <a:ext uri="{FF2B5EF4-FFF2-40B4-BE49-F238E27FC236}">
                <a16:creationId xmlns:a16="http://schemas.microsoft.com/office/drawing/2014/main" id="{A7A96473-DC0D-D1F0-DE68-FC4D37EC6442}"/>
              </a:ext>
            </a:extLst>
          </p:cNvPr>
          <p:cNvSpPr txBox="1"/>
          <p:nvPr/>
        </p:nvSpPr>
        <p:spPr>
          <a:xfrm>
            <a:off x="1371275" y="3697119"/>
            <a:ext cx="1828449" cy="220290"/>
          </a:xfrm>
          <a:prstGeom prst="rect">
            <a:avLst/>
          </a:prstGeom>
          <a:solidFill>
            <a:schemeClr val="accent2">
              <a:lumMod val="20000"/>
              <a:lumOff val="80000"/>
            </a:schemeClr>
          </a:solidFill>
          <a:ln>
            <a:solidFill>
              <a:schemeClr val="tx1"/>
            </a:solidFill>
          </a:ln>
        </p:spPr>
        <p:txBody>
          <a:bodyPr wrap="squar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DMAT</a:t>
            </a:r>
            <a:r>
              <a:rPr kumimoji="0" lang="ja-JP" altLang="en-US" sz="9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コーディネーションチーム</a:t>
            </a:r>
          </a:p>
        </p:txBody>
      </p:sp>
      <p:sp>
        <p:nvSpPr>
          <p:cNvPr id="25" name="テキスト ボックス 24">
            <a:extLst>
              <a:ext uri="{FF2B5EF4-FFF2-40B4-BE49-F238E27FC236}">
                <a16:creationId xmlns:a16="http://schemas.microsoft.com/office/drawing/2014/main" id="{D3194058-FF6E-EB41-6EC6-4A60BB39A995}"/>
              </a:ext>
            </a:extLst>
          </p:cNvPr>
          <p:cNvSpPr txBox="1"/>
          <p:nvPr/>
        </p:nvSpPr>
        <p:spPr>
          <a:xfrm>
            <a:off x="5878932" y="1677898"/>
            <a:ext cx="1670354"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災害医療コーディネーター</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26" name="テキスト ボックス 25">
            <a:extLst>
              <a:ext uri="{FF2B5EF4-FFF2-40B4-BE49-F238E27FC236}">
                <a16:creationId xmlns:a16="http://schemas.microsoft.com/office/drawing/2014/main" id="{DC83FDBD-E052-5A14-E238-C4740B7E0220}"/>
              </a:ext>
            </a:extLst>
          </p:cNvPr>
          <p:cNvSpPr txBox="1"/>
          <p:nvPr/>
        </p:nvSpPr>
        <p:spPr>
          <a:xfrm>
            <a:off x="6408888" y="4635657"/>
            <a:ext cx="546650" cy="243374"/>
          </a:xfrm>
          <a:prstGeom prst="rect">
            <a:avLst/>
          </a:prstGeom>
          <a:solidFill>
            <a:schemeClr val="accent5">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DHEAT</a:t>
            </a:r>
          </a:p>
        </p:txBody>
      </p:sp>
      <p:sp>
        <p:nvSpPr>
          <p:cNvPr id="73" name="テキスト ボックス 72">
            <a:extLst>
              <a:ext uri="{FF2B5EF4-FFF2-40B4-BE49-F238E27FC236}">
                <a16:creationId xmlns:a16="http://schemas.microsoft.com/office/drawing/2014/main" id="{DEE0FA24-1660-F4B5-3AE4-5D419640D774}"/>
              </a:ext>
            </a:extLst>
          </p:cNvPr>
          <p:cNvSpPr txBox="1"/>
          <p:nvPr/>
        </p:nvSpPr>
        <p:spPr>
          <a:xfrm>
            <a:off x="6317976" y="1426991"/>
            <a:ext cx="546650" cy="243374"/>
          </a:xfrm>
          <a:prstGeom prst="rect">
            <a:avLst/>
          </a:prstGeom>
          <a:solidFill>
            <a:schemeClr val="accent5">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DHEAT</a:t>
            </a:r>
          </a:p>
        </p:txBody>
      </p:sp>
      <p:sp>
        <p:nvSpPr>
          <p:cNvPr id="76" name="テキスト ボックス 75">
            <a:extLst>
              <a:ext uri="{FF2B5EF4-FFF2-40B4-BE49-F238E27FC236}">
                <a16:creationId xmlns:a16="http://schemas.microsoft.com/office/drawing/2014/main" id="{1CC41C94-5091-63C9-C466-04B8BD407784}"/>
              </a:ext>
            </a:extLst>
          </p:cNvPr>
          <p:cNvSpPr txBox="1"/>
          <p:nvPr/>
        </p:nvSpPr>
        <p:spPr>
          <a:xfrm>
            <a:off x="3237381" y="4528551"/>
            <a:ext cx="604203" cy="243374"/>
          </a:xfrm>
          <a:prstGeom prst="rect">
            <a:avLst/>
          </a:prstGeom>
          <a:solidFill>
            <a:schemeClr val="accent5">
              <a:lumMod val="20000"/>
              <a:lumOff val="80000"/>
            </a:schemeClr>
          </a:solidFill>
          <a:ln>
            <a:solidFill>
              <a:schemeClr val="tx1"/>
            </a:solidFill>
          </a:ln>
        </p:spPr>
        <p:txBody>
          <a:bodyPr wrap="squar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栄養士会</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77" name="テキスト ボックス 76">
            <a:extLst>
              <a:ext uri="{FF2B5EF4-FFF2-40B4-BE49-F238E27FC236}">
                <a16:creationId xmlns:a16="http://schemas.microsoft.com/office/drawing/2014/main" id="{8A14A4DD-BB1A-A6F9-8D34-A27200E97CDE}"/>
              </a:ext>
            </a:extLst>
          </p:cNvPr>
          <p:cNvSpPr txBox="1"/>
          <p:nvPr/>
        </p:nvSpPr>
        <p:spPr>
          <a:xfrm>
            <a:off x="3201033" y="3222453"/>
            <a:ext cx="604203" cy="243374"/>
          </a:xfrm>
          <a:prstGeom prst="rect">
            <a:avLst/>
          </a:prstGeom>
          <a:solidFill>
            <a:schemeClr val="accent5">
              <a:lumMod val="20000"/>
              <a:lumOff val="80000"/>
            </a:schemeClr>
          </a:solidFill>
          <a:ln>
            <a:solidFill>
              <a:schemeClr val="tx1"/>
            </a:solidFill>
          </a:ln>
        </p:spPr>
        <p:txBody>
          <a:bodyPr wrap="squar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栄養士会</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78" name="テキスト ボックス 77">
            <a:extLst>
              <a:ext uri="{FF2B5EF4-FFF2-40B4-BE49-F238E27FC236}">
                <a16:creationId xmlns:a16="http://schemas.microsoft.com/office/drawing/2014/main" id="{40EC7504-5B0E-F3A0-9934-B172A1E297B3}"/>
              </a:ext>
            </a:extLst>
          </p:cNvPr>
          <p:cNvSpPr txBox="1"/>
          <p:nvPr/>
        </p:nvSpPr>
        <p:spPr>
          <a:xfrm>
            <a:off x="3306352" y="2474143"/>
            <a:ext cx="727789" cy="404956"/>
          </a:xfrm>
          <a:prstGeom prst="rect">
            <a:avLst/>
          </a:prstGeom>
          <a:solidFill>
            <a:schemeClr val="accent6">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介護支援</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専門員協会</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79" name="テキスト ボックス 78">
            <a:extLst>
              <a:ext uri="{FF2B5EF4-FFF2-40B4-BE49-F238E27FC236}">
                <a16:creationId xmlns:a16="http://schemas.microsoft.com/office/drawing/2014/main" id="{827769C3-A544-3566-5DC1-3D8CF5E08410}"/>
              </a:ext>
            </a:extLst>
          </p:cNvPr>
          <p:cNvSpPr txBox="1"/>
          <p:nvPr/>
        </p:nvSpPr>
        <p:spPr>
          <a:xfrm>
            <a:off x="2379682" y="5250152"/>
            <a:ext cx="727789"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日赤救護班</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80" name="テキスト ボックス 79">
            <a:extLst>
              <a:ext uri="{FF2B5EF4-FFF2-40B4-BE49-F238E27FC236}">
                <a16:creationId xmlns:a16="http://schemas.microsoft.com/office/drawing/2014/main" id="{0BFD1381-4691-6835-5EDB-BFA6ADDDEFC6}"/>
              </a:ext>
            </a:extLst>
          </p:cNvPr>
          <p:cNvSpPr txBox="1"/>
          <p:nvPr/>
        </p:nvSpPr>
        <p:spPr>
          <a:xfrm>
            <a:off x="1984981" y="3443325"/>
            <a:ext cx="727789"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日赤救護班</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81" name="テキスト ボックス 80">
            <a:extLst>
              <a:ext uri="{FF2B5EF4-FFF2-40B4-BE49-F238E27FC236}">
                <a16:creationId xmlns:a16="http://schemas.microsoft.com/office/drawing/2014/main" id="{37E4794D-4F55-5090-ED7F-70BE01C5C508}"/>
              </a:ext>
            </a:extLst>
          </p:cNvPr>
          <p:cNvSpPr txBox="1"/>
          <p:nvPr/>
        </p:nvSpPr>
        <p:spPr>
          <a:xfrm>
            <a:off x="5521603" y="5205268"/>
            <a:ext cx="727789"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日赤救護班</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82" name="テキスト ボックス 81">
            <a:extLst>
              <a:ext uri="{FF2B5EF4-FFF2-40B4-BE49-F238E27FC236}">
                <a16:creationId xmlns:a16="http://schemas.microsoft.com/office/drawing/2014/main" id="{F75F5950-9DDB-2E09-65B2-8D58A9A8F837}"/>
              </a:ext>
            </a:extLst>
          </p:cNvPr>
          <p:cNvSpPr txBox="1"/>
          <p:nvPr/>
        </p:nvSpPr>
        <p:spPr>
          <a:xfrm>
            <a:off x="6159725" y="3700179"/>
            <a:ext cx="727789"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日赤救護班</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83" name="テキスト ボックス 82">
            <a:extLst>
              <a:ext uri="{FF2B5EF4-FFF2-40B4-BE49-F238E27FC236}">
                <a16:creationId xmlns:a16="http://schemas.microsoft.com/office/drawing/2014/main" id="{BCA14ABE-2957-F9A2-C927-24003702630B}"/>
              </a:ext>
            </a:extLst>
          </p:cNvPr>
          <p:cNvSpPr txBox="1"/>
          <p:nvPr/>
        </p:nvSpPr>
        <p:spPr>
          <a:xfrm>
            <a:off x="6104176" y="2879349"/>
            <a:ext cx="727789"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日赤救護班</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84" name="テキスト ボックス 83">
            <a:extLst>
              <a:ext uri="{FF2B5EF4-FFF2-40B4-BE49-F238E27FC236}">
                <a16:creationId xmlns:a16="http://schemas.microsoft.com/office/drawing/2014/main" id="{0BE53BAA-A9D4-4BFD-732E-B9AEFF27A0B7}"/>
              </a:ext>
            </a:extLst>
          </p:cNvPr>
          <p:cNvSpPr txBox="1"/>
          <p:nvPr/>
        </p:nvSpPr>
        <p:spPr>
          <a:xfrm>
            <a:off x="5740282" y="1909982"/>
            <a:ext cx="727789"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日赤救護班</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85" name="テキスト ボックス 84">
            <a:extLst>
              <a:ext uri="{FF2B5EF4-FFF2-40B4-BE49-F238E27FC236}">
                <a16:creationId xmlns:a16="http://schemas.microsoft.com/office/drawing/2014/main" id="{8F0C1CCC-6083-F2B6-DA2A-90E3149CA59A}"/>
              </a:ext>
            </a:extLst>
          </p:cNvPr>
          <p:cNvSpPr txBox="1"/>
          <p:nvPr/>
        </p:nvSpPr>
        <p:spPr>
          <a:xfrm>
            <a:off x="6959052" y="4474074"/>
            <a:ext cx="997093" cy="404956"/>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看護協会</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災害支援ナース</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86" name="テキスト ボックス 85">
            <a:extLst>
              <a:ext uri="{FF2B5EF4-FFF2-40B4-BE49-F238E27FC236}">
                <a16:creationId xmlns:a16="http://schemas.microsoft.com/office/drawing/2014/main" id="{2D39F1F7-E372-E001-4043-177478E838C6}"/>
              </a:ext>
            </a:extLst>
          </p:cNvPr>
          <p:cNvSpPr txBox="1"/>
          <p:nvPr/>
        </p:nvSpPr>
        <p:spPr>
          <a:xfrm>
            <a:off x="6932262" y="3165720"/>
            <a:ext cx="572909" cy="243374"/>
          </a:xfrm>
          <a:prstGeom prst="rect">
            <a:avLst/>
          </a:prstGeom>
          <a:solidFill>
            <a:schemeClr val="accent2">
              <a:lumMod val="20000"/>
              <a:lumOff val="80000"/>
            </a:schemeClr>
          </a:solidFill>
          <a:ln>
            <a:solidFill>
              <a:schemeClr val="tx1"/>
            </a:solidFill>
          </a:ln>
        </p:spPr>
        <p:txBody>
          <a:bodyPr wrap="squar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DPAT</a:t>
            </a:r>
          </a:p>
        </p:txBody>
      </p:sp>
      <p:sp>
        <p:nvSpPr>
          <p:cNvPr id="87" name="テキスト ボックス 86">
            <a:extLst>
              <a:ext uri="{FF2B5EF4-FFF2-40B4-BE49-F238E27FC236}">
                <a16:creationId xmlns:a16="http://schemas.microsoft.com/office/drawing/2014/main" id="{BD502A37-35B0-28DD-6279-1C3CE90E23E8}"/>
              </a:ext>
            </a:extLst>
          </p:cNvPr>
          <p:cNvSpPr txBox="1"/>
          <p:nvPr/>
        </p:nvSpPr>
        <p:spPr>
          <a:xfrm>
            <a:off x="6281412" y="5221038"/>
            <a:ext cx="572909" cy="243374"/>
          </a:xfrm>
          <a:prstGeom prst="rect">
            <a:avLst/>
          </a:prstGeom>
          <a:solidFill>
            <a:schemeClr val="accent2">
              <a:lumMod val="20000"/>
              <a:lumOff val="80000"/>
            </a:schemeClr>
          </a:solidFill>
          <a:ln>
            <a:solidFill>
              <a:schemeClr val="tx1"/>
            </a:solidFill>
          </a:ln>
        </p:spPr>
        <p:txBody>
          <a:bodyPr wrap="squar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DPAT</a:t>
            </a:r>
          </a:p>
        </p:txBody>
      </p:sp>
      <p:sp>
        <p:nvSpPr>
          <p:cNvPr id="88" name="テキスト ボックス 87">
            <a:extLst>
              <a:ext uri="{FF2B5EF4-FFF2-40B4-BE49-F238E27FC236}">
                <a16:creationId xmlns:a16="http://schemas.microsoft.com/office/drawing/2014/main" id="{8144F04D-3E47-9CB2-3634-8C2FA6E3A6C1}"/>
              </a:ext>
            </a:extLst>
          </p:cNvPr>
          <p:cNvSpPr txBox="1"/>
          <p:nvPr/>
        </p:nvSpPr>
        <p:spPr>
          <a:xfrm>
            <a:off x="6951437" y="3965954"/>
            <a:ext cx="572909" cy="243374"/>
          </a:xfrm>
          <a:prstGeom prst="rect">
            <a:avLst/>
          </a:prstGeom>
          <a:solidFill>
            <a:schemeClr val="accent2">
              <a:lumMod val="20000"/>
              <a:lumOff val="80000"/>
            </a:schemeClr>
          </a:solidFill>
          <a:ln>
            <a:solidFill>
              <a:schemeClr val="tx1"/>
            </a:solidFill>
          </a:ln>
        </p:spPr>
        <p:txBody>
          <a:bodyPr wrap="squar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DPAT</a:t>
            </a:r>
          </a:p>
        </p:txBody>
      </p:sp>
      <p:sp>
        <p:nvSpPr>
          <p:cNvPr id="89" name="テキスト ボックス 88">
            <a:extLst>
              <a:ext uri="{FF2B5EF4-FFF2-40B4-BE49-F238E27FC236}">
                <a16:creationId xmlns:a16="http://schemas.microsoft.com/office/drawing/2014/main" id="{9A9D6BAC-E238-3649-6C5C-2DF697122539}"/>
              </a:ext>
            </a:extLst>
          </p:cNvPr>
          <p:cNvSpPr txBox="1"/>
          <p:nvPr/>
        </p:nvSpPr>
        <p:spPr>
          <a:xfrm>
            <a:off x="6477960" y="1918902"/>
            <a:ext cx="572909" cy="243374"/>
          </a:xfrm>
          <a:prstGeom prst="rect">
            <a:avLst/>
          </a:prstGeom>
          <a:solidFill>
            <a:schemeClr val="accent2">
              <a:lumMod val="20000"/>
              <a:lumOff val="80000"/>
            </a:schemeClr>
          </a:solidFill>
          <a:ln>
            <a:solidFill>
              <a:schemeClr val="tx1"/>
            </a:solidFill>
          </a:ln>
        </p:spPr>
        <p:txBody>
          <a:bodyPr wrap="squar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DPAT</a:t>
            </a:r>
          </a:p>
        </p:txBody>
      </p:sp>
      <p:sp>
        <p:nvSpPr>
          <p:cNvPr id="90" name="テキスト ボックス 89">
            <a:extLst>
              <a:ext uri="{FF2B5EF4-FFF2-40B4-BE49-F238E27FC236}">
                <a16:creationId xmlns:a16="http://schemas.microsoft.com/office/drawing/2014/main" id="{9A97117C-0CCF-B6BD-825B-F756D062A3D8}"/>
              </a:ext>
            </a:extLst>
          </p:cNvPr>
          <p:cNvSpPr txBox="1"/>
          <p:nvPr/>
        </p:nvSpPr>
        <p:spPr>
          <a:xfrm>
            <a:off x="2298180" y="4757344"/>
            <a:ext cx="572909" cy="243374"/>
          </a:xfrm>
          <a:prstGeom prst="rect">
            <a:avLst/>
          </a:prstGeom>
          <a:solidFill>
            <a:schemeClr val="accent2">
              <a:lumMod val="20000"/>
              <a:lumOff val="80000"/>
            </a:schemeClr>
          </a:solidFill>
          <a:ln>
            <a:solidFill>
              <a:schemeClr val="tx1"/>
            </a:solidFill>
          </a:ln>
        </p:spPr>
        <p:txBody>
          <a:bodyPr wrap="squar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DPAT</a:t>
            </a:r>
          </a:p>
        </p:txBody>
      </p:sp>
      <p:sp>
        <p:nvSpPr>
          <p:cNvPr id="91" name="テキスト ボックス 90">
            <a:extLst>
              <a:ext uri="{FF2B5EF4-FFF2-40B4-BE49-F238E27FC236}">
                <a16:creationId xmlns:a16="http://schemas.microsoft.com/office/drawing/2014/main" id="{B6014A79-84AE-3C27-EB88-57C3E1D8893B}"/>
              </a:ext>
            </a:extLst>
          </p:cNvPr>
          <p:cNvSpPr txBox="1"/>
          <p:nvPr/>
        </p:nvSpPr>
        <p:spPr>
          <a:xfrm>
            <a:off x="2745718" y="3433494"/>
            <a:ext cx="572909" cy="243374"/>
          </a:xfrm>
          <a:prstGeom prst="rect">
            <a:avLst/>
          </a:prstGeom>
          <a:solidFill>
            <a:schemeClr val="accent2">
              <a:lumMod val="20000"/>
              <a:lumOff val="80000"/>
            </a:schemeClr>
          </a:solidFill>
          <a:ln>
            <a:solidFill>
              <a:schemeClr val="tx1"/>
            </a:solidFill>
          </a:ln>
        </p:spPr>
        <p:txBody>
          <a:bodyPr wrap="squar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DPAT</a:t>
            </a:r>
          </a:p>
        </p:txBody>
      </p:sp>
      <p:sp>
        <p:nvSpPr>
          <p:cNvPr id="92" name="テキスト ボックス 91">
            <a:extLst>
              <a:ext uri="{FF2B5EF4-FFF2-40B4-BE49-F238E27FC236}">
                <a16:creationId xmlns:a16="http://schemas.microsoft.com/office/drawing/2014/main" id="{989C978C-66FA-CB12-24A6-A7914A283B87}"/>
              </a:ext>
            </a:extLst>
          </p:cNvPr>
          <p:cNvSpPr txBox="1"/>
          <p:nvPr/>
        </p:nvSpPr>
        <p:spPr>
          <a:xfrm>
            <a:off x="3830475" y="3205431"/>
            <a:ext cx="434440"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JMAT</a:t>
            </a:r>
          </a:p>
        </p:txBody>
      </p:sp>
      <p:sp>
        <p:nvSpPr>
          <p:cNvPr id="93" name="テキスト ボックス 92">
            <a:extLst>
              <a:ext uri="{FF2B5EF4-FFF2-40B4-BE49-F238E27FC236}">
                <a16:creationId xmlns:a16="http://schemas.microsoft.com/office/drawing/2014/main" id="{4D3DE09B-06F3-E9BC-A064-756165C2E4EF}"/>
              </a:ext>
            </a:extLst>
          </p:cNvPr>
          <p:cNvSpPr txBox="1"/>
          <p:nvPr/>
        </p:nvSpPr>
        <p:spPr>
          <a:xfrm>
            <a:off x="2916990" y="4760637"/>
            <a:ext cx="572909" cy="243374"/>
          </a:xfrm>
          <a:prstGeom prst="rect">
            <a:avLst/>
          </a:prstGeom>
          <a:solidFill>
            <a:schemeClr val="accent2">
              <a:lumMod val="20000"/>
              <a:lumOff val="80000"/>
            </a:schemeClr>
          </a:solidFill>
          <a:ln>
            <a:solidFill>
              <a:schemeClr val="tx1"/>
            </a:solidFill>
          </a:ln>
        </p:spPr>
        <p:txBody>
          <a:bodyPr wrap="squar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JRAT</a:t>
            </a:r>
          </a:p>
        </p:txBody>
      </p:sp>
      <p:sp>
        <p:nvSpPr>
          <p:cNvPr id="94" name="テキスト ボックス 93">
            <a:extLst>
              <a:ext uri="{FF2B5EF4-FFF2-40B4-BE49-F238E27FC236}">
                <a16:creationId xmlns:a16="http://schemas.microsoft.com/office/drawing/2014/main" id="{73C383E2-4E2A-B9EF-A023-6B00A80244CD}"/>
              </a:ext>
            </a:extLst>
          </p:cNvPr>
          <p:cNvSpPr txBox="1"/>
          <p:nvPr/>
        </p:nvSpPr>
        <p:spPr>
          <a:xfrm>
            <a:off x="3292352" y="3463775"/>
            <a:ext cx="572909" cy="243374"/>
          </a:xfrm>
          <a:prstGeom prst="rect">
            <a:avLst/>
          </a:prstGeom>
          <a:solidFill>
            <a:schemeClr val="accent2">
              <a:lumMod val="20000"/>
              <a:lumOff val="80000"/>
            </a:schemeClr>
          </a:solidFill>
          <a:ln>
            <a:solidFill>
              <a:schemeClr val="tx1"/>
            </a:solidFill>
          </a:ln>
        </p:spPr>
        <p:txBody>
          <a:bodyPr wrap="squar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JRAT</a:t>
            </a:r>
          </a:p>
        </p:txBody>
      </p:sp>
      <p:sp>
        <p:nvSpPr>
          <p:cNvPr id="95" name="テキスト ボックス 94">
            <a:extLst>
              <a:ext uri="{FF2B5EF4-FFF2-40B4-BE49-F238E27FC236}">
                <a16:creationId xmlns:a16="http://schemas.microsoft.com/office/drawing/2014/main" id="{0CEC7B0A-7645-590B-03EB-277983E9F243}"/>
              </a:ext>
            </a:extLst>
          </p:cNvPr>
          <p:cNvSpPr txBox="1"/>
          <p:nvPr/>
        </p:nvSpPr>
        <p:spPr>
          <a:xfrm>
            <a:off x="7874378" y="2577185"/>
            <a:ext cx="727789" cy="404956"/>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小児周産期</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リエゾン</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96" name="テキスト ボックス 95">
            <a:extLst>
              <a:ext uri="{FF2B5EF4-FFF2-40B4-BE49-F238E27FC236}">
                <a16:creationId xmlns:a16="http://schemas.microsoft.com/office/drawing/2014/main" id="{CCB71A18-BAA4-9939-14DB-039AB5601800}"/>
              </a:ext>
            </a:extLst>
          </p:cNvPr>
          <p:cNvSpPr txBox="1"/>
          <p:nvPr/>
        </p:nvSpPr>
        <p:spPr>
          <a:xfrm>
            <a:off x="3295245" y="5535973"/>
            <a:ext cx="727789" cy="404956"/>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小児周産期</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リエゾン</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97" name="テキスト ボックス 96">
            <a:extLst>
              <a:ext uri="{FF2B5EF4-FFF2-40B4-BE49-F238E27FC236}">
                <a16:creationId xmlns:a16="http://schemas.microsoft.com/office/drawing/2014/main" id="{A6EB07CC-EEAB-764A-9438-3CC4AD9E4A45}"/>
              </a:ext>
            </a:extLst>
          </p:cNvPr>
          <p:cNvSpPr txBox="1"/>
          <p:nvPr/>
        </p:nvSpPr>
        <p:spPr>
          <a:xfrm>
            <a:off x="3442836" y="4800653"/>
            <a:ext cx="862441" cy="243374"/>
          </a:xfrm>
          <a:prstGeom prst="rect">
            <a:avLst/>
          </a:prstGeom>
          <a:solidFill>
            <a:schemeClr val="accent5">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保健師チーム</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98" name="テキスト ボックス 97">
            <a:extLst>
              <a:ext uri="{FF2B5EF4-FFF2-40B4-BE49-F238E27FC236}">
                <a16:creationId xmlns:a16="http://schemas.microsoft.com/office/drawing/2014/main" id="{C846940F-B94C-B09E-0429-A4DBB20869D2}"/>
              </a:ext>
            </a:extLst>
          </p:cNvPr>
          <p:cNvSpPr txBox="1"/>
          <p:nvPr/>
        </p:nvSpPr>
        <p:spPr>
          <a:xfrm>
            <a:off x="3787930" y="2952478"/>
            <a:ext cx="490544" cy="243374"/>
          </a:xfrm>
          <a:prstGeom prst="rect">
            <a:avLst/>
          </a:prstGeom>
          <a:solidFill>
            <a:schemeClr val="accent6">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DWAT</a:t>
            </a:r>
          </a:p>
        </p:txBody>
      </p:sp>
      <p:sp>
        <p:nvSpPr>
          <p:cNvPr id="2" name="テキスト ボックス 1">
            <a:extLst>
              <a:ext uri="{FF2B5EF4-FFF2-40B4-BE49-F238E27FC236}">
                <a16:creationId xmlns:a16="http://schemas.microsoft.com/office/drawing/2014/main" id="{B583E8C5-7E4D-CE31-5869-7C9B617C2FEB}"/>
              </a:ext>
            </a:extLst>
          </p:cNvPr>
          <p:cNvSpPr txBox="1"/>
          <p:nvPr/>
        </p:nvSpPr>
        <p:spPr>
          <a:xfrm>
            <a:off x="6932262" y="3527633"/>
            <a:ext cx="727789" cy="404956"/>
          </a:xfrm>
          <a:prstGeom prst="rect">
            <a:avLst/>
          </a:prstGeom>
          <a:solidFill>
            <a:schemeClr val="accent6">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介護支援</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専門員協会</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99" name="テキスト ボックス 98">
            <a:extLst>
              <a:ext uri="{FF2B5EF4-FFF2-40B4-BE49-F238E27FC236}">
                <a16:creationId xmlns:a16="http://schemas.microsoft.com/office/drawing/2014/main" id="{5458488D-D614-46D0-9222-4613C04C07B6}"/>
              </a:ext>
            </a:extLst>
          </p:cNvPr>
          <p:cNvSpPr txBox="1"/>
          <p:nvPr/>
        </p:nvSpPr>
        <p:spPr>
          <a:xfrm>
            <a:off x="1405216" y="4514471"/>
            <a:ext cx="1828449" cy="220290"/>
          </a:xfrm>
          <a:prstGeom prst="rect">
            <a:avLst/>
          </a:prstGeom>
          <a:solidFill>
            <a:schemeClr val="accent2">
              <a:lumMod val="20000"/>
              <a:lumOff val="80000"/>
            </a:schemeClr>
          </a:solidFill>
          <a:ln>
            <a:solidFill>
              <a:schemeClr val="tx1"/>
            </a:solidFill>
          </a:ln>
        </p:spPr>
        <p:txBody>
          <a:bodyPr wrap="squar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DMAT</a:t>
            </a:r>
            <a:r>
              <a:rPr kumimoji="0" lang="ja-JP" altLang="en-US" sz="9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コーディネーションチーム</a:t>
            </a:r>
          </a:p>
        </p:txBody>
      </p:sp>
      <p:sp>
        <p:nvSpPr>
          <p:cNvPr id="100" name="テキスト ボックス 99">
            <a:extLst>
              <a:ext uri="{FF2B5EF4-FFF2-40B4-BE49-F238E27FC236}">
                <a16:creationId xmlns:a16="http://schemas.microsoft.com/office/drawing/2014/main" id="{0136251D-1206-4A70-9C5D-AB4EA976E20B}"/>
              </a:ext>
            </a:extLst>
          </p:cNvPr>
          <p:cNvSpPr txBox="1"/>
          <p:nvPr/>
        </p:nvSpPr>
        <p:spPr>
          <a:xfrm>
            <a:off x="1480819" y="5506333"/>
            <a:ext cx="1828449" cy="220290"/>
          </a:xfrm>
          <a:prstGeom prst="rect">
            <a:avLst/>
          </a:prstGeom>
          <a:solidFill>
            <a:schemeClr val="accent2">
              <a:lumMod val="20000"/>
              <a:lumOff val="80000"/>
            </a:schemeClr>
          </a:solidFill>
          <a:ln>
            <a:solidFill>
              <a:schemeClr val="tx1"/>
            </a:solidFill>
          </a:ln>
        </p:spPr>
        <p:txBody>
          <a:bodyPr wrap="squar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DMAT</a:t>
            </a:r>
            <a:r>
              <a:rPr kumimoji="0" lang="ja-JP" altLang="en-US" sz="9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コーディネーションチーム</a:t>
            </a:r>
          </a:p>
        </p:txBody>
      </p:sp>
      <p:sp>
        <p:nvSpPr>
          <p:cNvPr id="101" name="テキスト ボックス 100">
            <a:extLst>
              <a:ext uri="{FF2B5EF4-FFF2-40B4-BE49-F238E27FC236}">
                <a16:creationId xmlns:a16="http://schemas.microsoft.com/office/drawing/2014/main" id="{81A93FAB-BC52-44FF-A8EE-B76A023C2111}"/>
              </a:ext>
            </a:extLst>
          </p:cNvPr>
          <p:cNvSpPr txBox="1"/>
          <p:nvPr/>
        </p:nvSpPr>
        <p:spPr>
          <a:xfrm>
            <a:off x="4997617" y="3147018"/>
            <a:ext cx="1828449" cy="220290"/>
          </a:xfrm>
          <a:prstGeom prst="rect">
            <a:avLst/>
          </a:prstGeom>
          <a:solidFill>
            <a:schemeClr val="accent2">
              <a:lumMod val="20000"/>
              <a:lumOff val="80000"/>
            </a:schemeClr>
          </a:solidFill>
          <a:ln>
            <a:solidFill>
              <a:schemeClr val="tx1"/>
            </a:solidFill>
          </a:ln>
        </p:spPr>
        <p:txBody>
          <a:bodyPr wrap="squar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DMAT</a:t>
            </a:r>
            <a:r>
              <a:rPr kumimoji="0" lang="ja-JP" altLang="en-US" sz="9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コーディネーションチーム</a:t>
            </a:r>
          </a:p>
        </p:txBody>
      </p:sp>
      <p:sp>
        <p:nvSpPr>
          <p:cNvPr id="102" name="テキスト ボックス 101">
            <a:extLst>
              <a:ext uri="{FF2B5EF4-FFF2-40B4-BE49-F238E27FC236}">
                <a16:creationId xmlns:a16="http://schemas.microsoft.com/office/drawing/2014/main" id="{EB09872B-7683-4254-804F-1AD11FBF85EE}"/>
              </a:ext>
            </a:extLst>
          </p:cNvPr>
          <p:cNvSpPr txBox="1"/>
          <p:nvPr/>
        </p:nvSpPr>
        <p:spPr>
          <a:xfrm>
            <a:off x="5065674" y="3991690"/>
            <a:ext cx="1828449" cy="220290"/>
          </a:xfrm>
          <a:prstGeom prst="rect">
            <a:avLst/>
          </a:prstGeom>
          <a:solidFill>
            <a:schemeClr val="accent2">
              <a:lumMod val="20000"/>
              <a:lumOff val="80000"/>
            </a:schemeClr>
          </a:solidFill>
          <a:ln>
            <a:solidFill>
              <a:schemeClr val="tx1"/>
            </a:solidFill>
          </a:ln>
        </p:spPr>
        <p:txBody>
          <a:bodyPr wrap="squar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DMAT</a:t>
            </a:r>
            <a:r>
              <a:rPr kumimoji="0" lang="ja-JP" altLang="en-US" sz="9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コーディネーションチーム</a:t>
            </a:r>
          </a:p>
        </p:txBody>
      </p:sp>
      <p:sp>
        <p:nvSpPr>
          <p:cNvPr id="103" name="テキスト ボックス 102">
            <a:extLst>
              <a:ext uri="{FF2B5EF4-FFF2-40B4-BE49-F238E27FC236}">
                <a16:creationId xmlns:a16="http://schemas.microsoft.com/office/drawing/2014/main" id="{F7DCD213-6513-4145-BAE3-ECD599B5A1F9}"/>
              </a:ext>
            </a:extLst>
          </p:cNvPr>
          <p:cNvSpPr txBox="1"/>
          <p:nvPr/>
        </p:nvSpPr>
        <p:spPr>
          <a:xfrm>
            <a:off x="5101263" y="4928873"/>
            <a:ext cx="1828449" cy="220290"/>
          </a:xfrm>
          <a:prstGeom prst="rect">
            <a:avLst/>
          </a:prstGeom>
          <a:solidFill>
            <a:schemeClr val="accent2">
              <a:lumMod val="20000"/>
              <a:lumOff val="80000"/>
            </a:schemeClr>
          </a:solidFill>
          <a:ln>
            <a:solidFill>
              <a:schemeClr val="tx1"/>
            </a:solidFill>
          </a:ln>
        </p:spPr>
        <p:txBody>
          <a:bodyPr wrap="squar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DMAT</a:t>
            </a:r>
            <a:r>
              <a:rPr kumimoji="0" lang="ja-JP" altLang="en-US" sz="9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コーディネーションチーム</a:t>
            </a:r>
          </a:p>
        </p:txBody>
      </p:sp>
      <p:sp>
        <p:nvSpPr>
          <p:cNvPr id="104" name="テキスト ボックス 103">
            <a:extLst>
              <a:ext uri="{FF2B5EF4-FFF2-40B4-BE49-F238E27FC236}">
                <a16:creationId xmlns:a16="http://schemas.microsoft.com/office/drawing/2014/main" id="{8D7EF547-49D6-4C37-BDFB-ACA10B06E846}"/>
              </a:ext>
            </a:extLst>
          </p:cNvPr>
          <p:cNvSpPr txBox="1"/>
          <p:nvPr/>
        </p:nvSpPr>
        <p:spPr>
          <a:xfrm>
            <a:off x="7071361" y="1970101"/>
            <a:ext cx="1828449" cy="220290"/>
          </a:xfrm>
          <a:prstGeom prst="rect">
            <a:avLst/>
          </a:prstGeom>
          <a:solidFill>
            <a:schemeClr val="accent2">
              <a:lumMod val="20000"/>
              <a:lumOff val="80000"/>
            </a:schemeClr>
          </a:solidFill>
          <a:ln>
            <a:solidFill>
              <a:schemeClr val="tx1"/>
            </a:solidFill>
          </a:ln>
        </p:spPr>
        <p:txBody>
          <a:bodyPr wrap="squar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DMAT</a:t>
            </a:r>
            <a:r>
              <a:rPr kumimoji="0" lang="ja-JP" altLang="en-US" sz="9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コーディネーションチーム</a:t>
            </a:r>
          </a:p>
        </p:txBody>
      </p:sp>
      <p:sp>
        <p:nvSpPr>
          <p:cNvPr id="20" name="タイトル 1">
            <a:extLst>
              <a:ext uri="{FF2B5EF4-FFF2-40B4-BE49-F238E27FC236}">
                <a16:creationId xmlns:a16="http://schemas.microsoft.com/office/drawing/2014/main" id="{555A87E4-7CDF-7949-47A0-9FC41ED37373}"/>
              </a:ext>
            </a:extLst>
          </p:cNvPr>
          <p:cNvSpPr txBox="1">
            <a:spLocks/>
          </p:cNvSpPr>
          <p:nvPr/>
        </p:nvSpPr>
        <p:spPr>
          <a:xfrm>
            <a:off x="1631698" y="199095"/>
            <a:ext cx="5921122" cy="445185"/>
          </a:xfrm>
          <a:prstGeom prst="rect">
            <a:avLst/>
          </a:prstGeom>
          <a:solidFill>
            <a:srgbClr val="FFFF00"/>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00" dirty="0">
                <a:latin typeface="ＭＳ Ｐゴシック" panose="020B0600070205080204" pitchFamily="50" charset="-128"/>
                <a:ea typeface="ＭＳ Ｐゴシック" panose="020B0600070205080204" pitchFamily="50" charset="-128"/>
              </a:rPr>
              <a:t>広島県での演習入力結果（支援者）</a:t>
            </a:r>
          </a:p>
        </p:txBody>
      </p:sp>
      <p:sp>
        <p:nvSpPr>
          <p:cNvPr id="55" name="タイトル 1">
            <a:extLst>
              <a:ext uri="{FF2B5EF4-FFF2-40B4-BE49-F238E27FC236}">
                <a16:creationId xmlns:a16="http://schemas.microsoft.com/office/drawing/2014/main" id="{95DF0917-46E4-96F6-5DFF-1BB03C35D5C9}"/>
              </a:ext>
            </a:extLst>
          </p:cNvPr>
          <p:cNvSpPr txBox="1">
            <a:spLocks/>
          </p:cNvSpPr>
          <p:nvPr/>
        </p:nvSpPr>
        <p:spPr>
          <a:xfrm>
            <a:off x="3739774" y="6190131"/>
            <a:ext cx="5379154" cy="6238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j-cs"/>
              </a:rPr>
              <a:t>広島県保健医療福祉ネットワーク会議における保健医療福祉調整本部の６つの機能班</a:t>
            </a:r>
          </a:p>
        </p:txBody>
      </p:sp>
    </p:spTree>
    <p:extLst>
      <p:ext uri="{BB962C8B-B14F-4D97-AF65-F5344CB8AC3E}">
        <p14:creationId xmlns:p14="http://schemas.microsoft.com/office/powerpoint/2010/main" val="3340205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4642F-6321-3FD0-AE4E-B562DC089D0F}"/>
            </a:ext>
          </a:extLst>
        </p:cNvPr>
        <p:cNvGrpSpPr/>
        <p:nvPr/>
      </p:nvGrpSpPr>
      <p:grpSpPr>
        <a:xfrm>
          <a:off x="0" y="0"/>
          <a:ext cx="0" cy="0"/>
          <a:chOff x="0" y="0"/>
          <a:chExt cx="0" cy="0"/>
        </a:xfrm>
      </p:grpSpPr>
      <p:sp>
        <p:nvSpPr>
          <p:cNvPr id="74" name="object 7">
            <a:extLst>
              <a:ext uri="{FF2B5EF4-FFF2-40B4-BE49-F238E27FC236}">
                <a16:creationId xmlns:a16="http://schemas.microsoft.com/office/drawing/2014/main" id="{AE0851F6-BAAC-284C-3FB5-B60805F7F3E1}"/>
              </a:ext>
            </a:extLst>
          </p:cNvPr>
          <p:cNvSpPr/>
          <p:nvPr/>
        </p:nvSpPr>
        <p:spPr>
          <a:xfrm>
            <a:off x="1333384" y="1911135"/>
            <a:ext cx="3083165" cy="4014250"/>
          </a:xfrm>
          <a:custGeom>
            <a:avLst/>
            <a:gdLst/>
            <a:ahLst/>
            <a:cxnLst/>
            <a:rect l="l" t="t" r="r" b="b"/>
            <a:pathLst>
              <a:path w="1683385" h="1638300">
                <a:moveTo>
                  <a:pt x="0" y="0"/>
                </a:moveTo>
                <a:lnTo>
                  <a:pt x="1682953" y="0"/>
                </a:lnTo>
                <a:lnTo>
                  <a:pt x="1682953" y="1637690"/>
                </a:lnTo>
                <a:lnTo>
                  <a:pt x="0" y="1637690"/>
                </a:lnTo>
                <a:lnTo>
                  <a:pt x="0" y="0"/>
                </a:lnTo>
                <a:close/>
              </a:path>
            </a:pathLst>
          </a:custGeom>
          <a:ln w="28575">
            <a:solidFill>
              <a:schemeClr val="accent6">
                <a:lumMod val="50000"/>
              </a:schemeClr>
            </a:solidFill>
            <a:prstDash val="dot"/>
          </a:ln>
        </p:spPr>
        <p:txBody>
          <a:bodyPr wrap="square" lIns="0" tIns="0" rIns="0" bIns="0" rtlCol="0"/>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5" name="テキスト ボックス 74">
            <a:extLst>
              <a:ext uri="{FF2B5EF4-FFF2-40B4-BE49-F238E27FC236}">
                <a16:creationId xmlns:a16="http://schemas.microsoft.com/office/drawing/2014/main" id="{004E7160-F8AE-EDFF-B169-E32C91FE0E9A}"/>
              </a:ext>
            </a:extLst>
          </p:cNvPr>
          <p:cNvSpPr txBox="1"/>
          <p:nvPr/>
        </p:nvSpPr>
        <p:spPr>
          <a:xfrm>
            <a:off x="2204908" y="1716070"/>
            <a:ext cx="1587294" cy="369332"/>
          </a:xfrm>
          <a:prstGeom prst="rect">
            <a:avLst/>
          </a:prstGeom>
          <a:solidFill>
            <a:schemeClr val="bg1"/>
          </a:solid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70AD47">
                    <a:lumMod val="50000"/>
                  </a:srgbClr>
                </a:solidFill>
                <a:effectLst/>
                <a:uLnTx/>
                <a:uFillTx/>
                <a:latin typeface="ＭＳ Ｐゴシック" panose="020B0600070205080204" pitchFamily="50" charset="-128"/>
                <a:ea typeface="ＭＳ Ｐゴシック" panose="020B0600070205080204" pitchFamily="50" charset="-128"/>
                <a:cs typeface="+mn-cs"/>
              </a:rPr>
              <a:t>オペレーション</a:t>
            </a:r>
          </a:p>
        </p:txBody>
      </p:sp>
      <p:sp>
        <p:nvSpPr>
          <p:cNvPr id="31" name="object 7">
            <a:extLst>
              <a:ext uri="{FF2B5EF4-FFF2-40B4-BE49-F238E27FC236}">
                <a16:creationId xmlns:a16="http://schemas.microsoft.com/office/drawing/2014/main" id="{A5A21641-46B7-22DC-A238-FBD570605A40}"/>
              </a:ext>
            </a:extLst>
          </p:cNvPr>
          <p:cNvSpPr/>
          <p:nvPr/>
        </p:nvSpPr>
        <p:spPr>
          <a:xfrm>
            <a:off x="4749577" y="1910098"/>
            <a:ext cx="3061043" cy="4015289"/>
          </a:xfrm>
          <a:custGeom>
            <a:avLst/>
            <a:gdLst/>
            <a:ahLst/>
            <a:cxnLst/>
            <a:rect l="l" t="t" r="r" b="b"/>
            <a:pathLst>
              <a:path w="1683385" h="1638300">
                <a:moveTo>
                  <a:pt x="0" y="0"/>
                </a:moveTo>
                <a:lnTo>
                  <a:pt x="1682953" y="0"/>
                </a:lnTo>
                <a:lnTo>
                  <a:pt x="1682953" y="1637690"/>
                </a:lnTo>
                <a:lnTo>
                  <a:pt x="0" y="1637690"/>
                </a:lnTo>
                <a:lnTo>
                  <a:pt x="0" y="0"/>
                </a:lnTo>
                <a:close/>
              </a:path>
            </a:pathLst>
          </a:custGeom>
          <a:ln w="28575">
            <a:solidFill>
              <a:srgbClr val="196080"/>
            </a:solidFill>
            <a:prstDash val="dot"/>
          </a:ln>
        </p:spPr>
        <p:txBody>
          <a:bodyPr wrap="square" lIns="0" tIns="0" rIns="0" bIns="0" rtlCol="0"/>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3" name="object 9">
            <a:extLst>
              <a:ext uri="{FF2B5EF4-FFF2-40B4-BE49-F238E27FC236}">
                <a16:creationId xmlns:a16="http://schemas.microsoft.com/office/drawing/2014/main" id="{B351221A-8A21-55E8-4B7E-837476BA00E5}"/>
              </a:ext>
            </a:extLst>
          </p:cNvPr>
          <p:cNvSpPr/>
          <p:nvPr/>
        </p:nvSpPr>
        <p:spPr>
          <a:xfrm>
            <a:off x="2427411" y="2057046"/>
            <a:ext cx="3311770" cy="171032"/>
          </a:xfrm>
          <a:custGeom>
            <a:avLst/>
            <a:gdLst/>
            <a:ahLst/>
            <a:cxnLst/>
            <a:rect l="l" t="t" r="r" b="b"/>
            <a:pathLst>
              <a:path w="2094864" h="116839">
                <a:moveTo>
                  <a:pt x="0" y="116243"/>
                </a:moveTo>
                <a:lnTo>
                  <a:pt x="0" y="0"/>
                </a:lnTo>
                <a:lnTo>
                  <a:pt x="2094433" y="0"/>
                </a:lnTo>
                <a:lnTo>
                  <a:pt x="2094433" y="103898"/>
                </a:lnTo>
              </a:path>
            </a:pathLst>
          </a:custGeom>
          <a:ln w="19050">
            <a:solidFill>
              <a:srgbClr val="3D3D3B"/>
            </a:solidFill>
          </a:ln>
        </p:spPr>
        <p:txBody>
          <a:bodyPr wrap="square" lIns="0" tIns="0" rIns="0" bIns="0" rtlCol="0"/>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7" name="object 13">
            <a:extLst>
              <a:ext uri="{FF2B5EF4-FFF2-40B4-BE49-F238E27FC236}">
                <a16:creationId xmlns:a16="http://schemas.microsoft.com/office/drawing/2014/main" id="{1402457F-141B-026A-AFDD-C2CF2DDBDC58}"/>
              </a:ext>
            </a:extLst>
          </p:cNvPr>
          <p:cNvSpPr txBox="1"/>
          <p:nvPr/>
        </p:nvSpPr>
        <p:spPr>
          <a:xfrm>
            <a:off x="5365865" y="3429002"/>
            <a:ext cx="1892460" cy="312586"/>
          </a:xfrm>
          <a:prstGeom prst="rect">
            <a:avLst/>
          </a:prstGeom>
          <a:solidFill>
            <a:schemeClr val="bg1"/>
          </a:solidFill>
          <a:ln w="9080">
            <a:solidFill>
              <a:srgbClr val="827E7A"/>
            </a:solidFill>
          </a:ln>
        </p:spPr>
        <p:txBody>
          <a:bodyPr vert="horz" wrap="square" lIns="0" tIns="35243" rIns="0" bIns="0" rtlCol="0">
            <a:spAutoFit/>
          </a:bodyPr>
          <a:lstStyle/>
          <a:p>
            <a:pPr marL="111440" marR="0" lvl="0" indent="0" algn="l" defTabSz="342892" rtl="0" eaLnBrk="1" fontAlgn="auto" latinLnBrk="0" hangingPunct="1">
              <a:lnSpc>
                <a:spcPct val="100000"/>
              </a:lnSpc>
              <a:spcBef>
                <a:spcPts val="278"/>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施設⽀援（福祉</a:t>
            </a:r>
            <a:r>
              <a:rPr kumimoji="0" sz="1800" b="1" i="0" u="none" strike="noStrike" kern="1200" cap="none" spc="-38"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a:t>
            </a:r>
            <a:endParaRPr kumimoji="0"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endParaRPr>
          </a:p>
        </p:txBody>
      </p:sp>
      <p:sp>
        <p:nvSpPr>
          <p:cNvPr id="38" name="object 14">
            <a:extLst>
              <a:ext uri="{FF2B5EF4-FFF2-40B4-BE49-F238E27FC236}">
                <a16:creationId xmlns:a16="http://schemas.microsoft.com/office/drawing/2014/main" id="{4F606EEF-972A-32CD-34E9-AFAFA96D5421}"/>
              </a:ext>
            </a:extLst>
          </p:cNvPr>
          <p:cNvSpPr txBox="1"/>
          <p:nvPr/>
        </p:nvSpPr>
        <p:spPr>
          <a:xfrm>
            <a:off x="5365865" y="4289311"/>
            <a:ext cx="1892460" cy="312104"/>
          </a:xfrm>
          <a:prstGeom prst="rect">
            <a:avLst/>
          </a:prstGeom>
          <a:solidFill>
            <a:schemeClr val="bg1"/>
          </a:solidFill>
          <a:ln w="9080">
            <a:solidFill>
              <a:srgbClr val="827E7A"/>
            </a:solidFill>
          </a:ln>
        </p:spPr>
        <p:txBody>
          <a:bodyPr vert="horz" wrap="square" lIns="0" tIns="34766" rIns="0" bIns="0" rtlCol="0">
            <a:spAutoFit/>
          </a:bodyPr>
          <a:lstStyle/>
          <a:p>
            <a:pPr marL="111440" marR="0" lvl="0" indent="0" algn="l" defTabSz="342892" rtl="0" eaLnBrk="1" fontAlgn="auto" latinLnBrk="0" hangingPunct="1">
              <a:lnSpc>
                <a:spcPct val="100000"/>
              </a:lnSpc>
              <a:spcBef>
                <a:spcPts val="274"/>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住⺠⽀援（保健</a:t>
            </a:r>
            <a:r>
              <a:rPr kumimoji="0" sz="1800" b="1" i="0" u="none" strike="noStrike" kern="1200" cap="none" spc="-38"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a:t>
            </a:r>
            <a:endParaRPr kumimoji="0"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endParaRPr>
          </a:p>
        </p:txBody>
      </p:sp>
      <p:sp>
        <p:nvSpPr>
          <p:cNvPr id="39" name="object 15">
            <a:extLst>
              <a:ext uri="{FF2B5EF4-FFF2-40B4-BE49-F238E27FC236}">
                <a16:creationId xmlns:a16="http://schemas.microsoft.com/office/drawing/2014/main" id="{11558F52-6633-5455-65A0-50DAD353FF34}"/>
              </a:ext>
            </a:extLst>
          </p:cNvPr>
          <p:cNvSpPr txBox="1"/>
          <p:nvPr/>
        </p:nvSpPr>
        <p:spPr>
          <a:xfrm>
            <a:off x="5365865" y="2581428"/>
            <a:ext cx="1892460" cy="312586"/>
          </a:xfrm>
          <a:prstGeom prst="rect">
            <a:avLst/>
          </a:prstGeom>
          <a:solidFill>
            <a:schemeClr val="bg1"/>
          </a:solidFill>
          <a:ln w="9080">
            <a:solidFill>
              <a:srgbClr val="827E7A"/>
            </a:solidFill>
          </a:ln>
        </p:spPr>
        <p:txBody>
          <a:bodyPr vert="horz" wrap="square" lIns="0" tIns="35243" rIns="0" bIns="0" rtlCol="0">
            <a:spAutoFit/>
          </a:bodyPr>
          <a:lstStyle/>
          <a:p>
            <a:pPr marL="109058" marR="0" lvl="0" indent="0" algn="l" defTabSz="342892" rtl="0" eaLnBrk="1" fontAlgn="auto" latinLnBrk="0" hangingPunct="1">
              <a:lnSpc>
                <a:spcPct val="100000"/>
              </a:lnSpc>
              <a:spcBef>
                <a:spcPts val="278"/>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病院⽀援（医療</a:t>
            </a:r>
            <a:r>
              <a:rPr kumimoji="0" sz="1800" b="1" i="0" u="none" strike="noStrike" kern="1200" cap="none" spc="-38"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a:t>
            </a:r>
            <a:endParaRPr kumimoji="0"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endParaRPr>
          </a:p>
        </p:txBody>
      </p:sp>
      <p:grpSp>
        <p:nvGrpSpPr>
          <p:cNvPr id="40" name="object 16">
            <a:extLst>
              <a:ext uri="{FF2B5EF4-FFF2-40B4-BE49-F238E27FC236}">
                <a16:creationId xmlns:a16="http://schemas.microsoft.com/office/drawing/2014/main" id="{9089E465-A702-DE17-9B17-CFB3FD1FE79C}"/>
              </a:ext>
            </a:extLst>
          </p:cNvPr>
          <p:cNvGrpSpPr/>
          <p:nvPr/>
        </p:nvGrpSpPr>
        <p:grpSpPr>
          <a:xfrm>
            <a:off x="1611483" y="1258241"/>
            <a:ext cx="3678151" cy="1509289"/>
            <a:chOff x="2051202" y="3029140"/>
            <a:chExt cx="2272115" cy="985495"/>
          </a:xfrm>
        </p:grpSpPr>
        <p:sp>
          <p:nvSpPr>
            <p:cNvPr id="47" name="object 23">
              <a:extLst>
                <a:ext uri="{FF2B5EF4-FFF2-40B4-BE49-F238E27FC236}">
                  <a16:creationId xmlns:a16="http://schemas.microsoft.com/office/drawing/2014/main" id="{21FDFDE7-40C0-A3B5-9598-566663DFB088}"/>
                </a:ext>
              </a:extLst>
            </p:cNvPr>
            <p:cNvSpPr/>
            <p:nvPr/>
          </p:nvSpPr>
          <p:spPr>
            <a:xfrm>
              <a:off x="3880722" y="3193945"/>
              <a:ext cx="442595" cy="0"/>
            </a:xfrm>
            <a:custGeom>
              <a:avLst/>
              <a:gdLst/>
              <a:ahLst/>
              <a:cxnLst/>
              <a:rect l="l" t="t" r="r" b="b"/>
              <a:pathLst>
                <a:path w="442595">
                  <a:moveTo>
                    <a:pt x="0" y="0"/>
                  </a:moveTo>
                  <a:lnTo>
                    <a:pt x="442341" y="0"/>
                  </a:lnTo>
                </a:path>
              </a:pathLst>
            </a:custGeom>
            <a:ln w="19050">
              <a:solidFill>
                <a:srgbClr val="3D3D3B"/>
              </a:solidFill>
            </a:ln>
          </p:spPr>
          <p:txBody>
            <a:bodyPr wrap="square" lIns="0" tIns="0" rIns="0" bIns="0" rtlCol="0"/>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8" name="object 24">
              <a:extLst>
                <a:ext uri="{FF2B5EF4-FFF2-40B4-BE49-F238E27FC236}">
                  <a16:creationId xmlns:a16="http://schemas.microsoft.com/office/drawing/2014/main" id="{DB92B827-2AD5-034C-53FC-321119296DC4}"/>
                </a:ext>
              </a:extLst>
            </p:cNvPr>
            <p:cNvSpPr/>
            <p:nvPr/>
          </p:nvSpPr>
          <p:spPr>
            <a:xfrm flipH="1">
              <a:off x="3858830" y="3029140"/>
              <a:ext cx="21182" cy="521582"/>
            </a:xfrm>
            <a:custGeom>
              <a:avLst/>
              <a:gdLst/>
              <a:ahLst/>
              <a:cxnLst/>
              <a:rect l="l" t="t" r="r" b="b"/>
              <a:pathLst>
                <a:path h="661670">
                  <a:moveTo>
                    <a:pt x="0" y="0"/>
                  </a:moveTo>
                  <a:lnTo>
                    <a:pt x="0" y="661452"/>
                  </a:lnTo>
                </a:path>
              </a:pathLst>
            </a:custGeom>
            <a:ln w="19050">
              <a:solidFill>
                <a:srgbClr val="3D3D3B"/>
              </a:solidFill>
            </a:ln>
          </p:spPr>
          <p:txBody>
            <a:bodyPr wrap="square" lIns="0" tIns="0" rIns="0" bIns="0" rtlCol="0"/>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9" name="object 25">
              <a:extLst>
                <a:ext uri="{FF2B5EF4-FFF2-40B4-BE49-F238E27FC236}">
                  <a16:creationId xmlns:a16="http://schemas.microsoft.com/office/drawing/2014/main" id="{76293F2F-BB37-65E5-BFDD-C0AD0F6D32A5}"/>
                </a:ext>
              </a:extLst>
            </p:cNvPr>
            <p:cNvSpPr/>
            <p:nvPr/>
          </p:nvSpPr>
          <p:spPr>
            <a:xfrm>
              <a:off x="2051202" y="3812705"/>
              <a:ext cx="1339850" cy="201930"/>
            </a:xfrm>
            <a:custGeom>
              <a:avLst/>
              <a:gdLst/>
              <a:ahLst/>
              <a:cxnLst/>
              <a:rect l="l" t="t" r="r" b="b"/>
              <a:pathLst>
                <a:path w="1339850" h="201929">
                  <a:moveTo>
                    <a:pt x="1339367" y="0"/>
                  </a:moveTo>
                  <a:lnTo>
                    <a:pt x="0" y="0"/>
                  </a:lnTo>
                  <a:lnTo>
                    <a:pt x="0" y="201625"/>
                  </a:lnTo>
                  <a:lnTo>
                    <a:pt x="1339367" y="201625"/>
                  </a:lnTo>
                  <a:lnTo>
                    <a:pt x="1339367" y="0"/>
                  </a:lnTo>
                  <a:close/>
                </a:path>
              </a:pathLst>
            </a:custGeom>
            <a:solidFill>
              <a:srgbClr val="FFFFFF"/>
            </a:solidFill>
          </p:spPr>
          <p:txBody>
            <a:bodyPr wrap="square" lIns="0" tIns="0" rIns="0" bIns="0" rtlCol="0"/>
            <a:lstStyle/>
            <a:p>
              <a:pPr marL="0" marR="0" lvl="0" indent="0" algn="l" defTabSz="342892"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53" name="object 29">
            <a:extLst>
              <a:ext uri="{FF2B5EF4-FFF2-40B4-BE49-F238E27FC236}">
                <a16:creationId xmlns:a16="http://schemas.microsoft.com/office/drawing/2014/main" id="{844967E1-1035-E553-4B65-B3D403DB1243}"/>
              </a:ext>
            </a:extLst>
          </p:cNvPr>
          <p:cNvSpPr txBox="1"/>
          <p:nvPr/>
        </p:nvSpPr>
        <p:spPr>
          <a:xfrm>
            <a:off x="5289634" y="1348972"/>
            <a:ext cx="1125457" cy="312586"/>
          </a:xfrm>
          <a:prstGeom prst="rect">
            <a:avLst/>
          </a:prstGeom>
          <a:ln w="9080">
            <a:solidFill>
              <a:srgbClr val="827E7A"/>
            </a:solidFill>
          </a:ln>
        </p:spPr>
        <p:txBody>
          <a:bodyPr vert="horz" wrap="square" lIns="0" tIns="35243" rIns="0" bIns="0" rtlCol="0">
            <a:spAutoFit/>
          </a:bodyPr>
          <a:lstStyle/>
          <a:p>
            <a:pPr marL="0" marR="0" lvl="0" indent="0" algn="ctr" defTabSz="342892" rtl="0" eaLnBrk="1" fontAlgn="auto" latinLnBrk="0" hangingPunct="1">
              <a:lnSpc>
                <a:spcPct val="100000"/>
              </a:lnSpc>
              <a:spcBef>
                <a:spcPts val="278"/>
              </a:spcBef>
              <a:spcAft>
                <a:spcPts val="0"/>
              </a:spcAft>
              <a:buClrTx/>
              <a:buSzTx/>
              <a:buFontTx/>
              <a:buNone/>
              <a:tabLst/>
              <a:defRPr/>
            </a:pPr>
            <a:r>
              <a:rPr kumimoji="0" sz="1800" b="1" i="0" u="none" strike="noStrike" kern="1200" cap="none" spc="-15"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事務局</a:t>
            </a:r>
            <a:endParaRPr kumimoji="0"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endParaRPr>
          </a:p>
        </p:txBody>
      </p:sp>
      <p:sp>
        <p:nvSpPr>
          <p:cNvPr id="54" name="object 30">
            <a:extLst>
              <a:ext uri="{FF2B5EF4-FFF2-40B4-BE49-F238E27FC236}">
                <a16:creationId xmlns:a16="http://schemas.microsoft.com/office/drawing/2014/main" id="{ACE007EA-B64D-EF16-9979-F30CFF84976A}"/>
              </a:ext>
            </a:extLst>
          </p:cNvPr>
          <p:cNvSpPr txBox="1"/>
          <p:nvPr/>
        </p:nvSpPr>
        <p:spPr>
          <a:xfrm>
            <a:off x="4866035" y="2206924"/>
            <a:ext cx="1666947" cy="312586"/>
          </a:xfrm>
          <a:prstGeom prst="rect">
            <a:avLst/>
          </a:prstGeom>
          <a:solidFill>
            <a:srgbClr val="196080"/>
          </a:solidFill>
          <a:ln w="9080">
            <a:solidFill>
              <a:srgbClr val="827E7A"/>
            </a:solidFill>
          </a:ln>
        </p:spPr>
        <p:txBody>
          <a:bodyPr vert="horz" wrap="square" lIns="0" tIns="35243" rIns="0" bIns="0" rtlCol="0">
            <a:spAutoFit/>
          </a:bodyPr>
          <a:lstStyle/>
          <a:p>
            <a:pPr marL="0" marR="0" lvl="0" indent="0" algn="ctr" defTabSz="342892" rtl="0" eaLnBrk="1" fontAlgn="auto" latinLnBrk="0" hangingPunct="1">
              <a:lnSpc>
                <a:spcPct val="100000"/>
              </a:lnSpc>
              <a:spcBef>
                <a:spcPts val="278"/>
              </a:spcBef>
              <a:spcAft>
                <a:spcPts val="0"/>
              </a:spcAft>
              <a:buClrTx/>
              <a:buSzTx/>
              <a:buFontTx/>
              <a:buNone/>
              <a:tabLst/>
              <a:defRPr/>
            </a:pPr>
            <a:r>
              <a:rPr kumimoji="0" sz="1800" b="1" i="0" u="none" strike="noStrike" kern="1200" cap="none" spc="-8"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Yu Gothic"/>
              </a:rPr>
              <a:t>情報分析統括</a:t>
            </a:r>
            <a:endParaRPr kumimoji="0"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endParaRPr>
          </a:p>
        </p:txBody>
      </p:sp>
      <p:sp>
        <p:nvSpPr>
          <p:cNvPr id="56" name="object 32">
            <a:extLst>
              <a:ext uri="{FF2B5EF4-FFF2-40B4-BE49-F238E27FC236}">
                <a16:creationId xmlns:a16="http://schemas.microsoft.com/office/drawing/2014/main" id="{51EAC559-1266-5ADD-CF07-19069BF7A6B5}"/>
              </a:ext>
            </a:extLst>
          </p:cNvPr>
          <p:cNvSpPr txBox="1"/>
          <p:nvPr/>
        </p:nvSpPr>
        <p:spPr>
          <a:xfrm>
            <a:off x="3625257" y="932614"/>
            <a:ext cx="1893488" cy="312586"/>
          </a:xfrm>
          <a:prstGeom prst="rect">
            <a:avLst/>
          </a:prstGeom>
          <a:solidFill>
            <a:srgbClr val="E86E2B"/>
          </a:solidFill>
          <a:ln w="9080">
            <a:solidFill>
              <a:srgbClr val="827E7A"/>
            </a:solidFill>
          </a:ln>
        </p:spPr>
        <p:txBody>
          <a:bodyPr vert="horz" wrap="square" lIns="0" tIns="35243" rIns="0" bIns="0" rtlCol="0">
            <a:spAutoFit/>
          </a:bodyPr>
          <a:lstStyle/>
          <a:p>
            <a:pPr marL="0" marR="0" lvl="0" indent="0" algn="ctr" defTabSz="342892" rtl="0" eaLnBrk="1" fontAlgn="auto" latinLnBrk="0" hangingPunct="1">
              <a:lnSpc>
                <a:spcPct val="100000"/>
              </a:lnSpc>
              <a:spcBef>
                <a:spcPts val="278"/>
              </a:spcBef>
              <a:spcAft>
                <a:spcPts val="0"/>
              </a:spcAft>
              <a:buClrTx/>
              <a:buSzTx/>
              <a:buFontTx/>
              <a:buNone/>
              <a:tabLst/>
              <a:defRPr/>
            </a:pPr>
            <a:r>
              <a:rPr kumimoji="0" sz="1800" b="1" i="0" u="none" strike="noStrike" kern="1200" cap="none" spc="-15"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Yu Gothic"/>
              </a:rPr>
              <a:t>本部⻑</a:t>
            </a:r>
            <a:endParaRPr kumimoji="0"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endParaRPr>
          </a:p>
        </p:txBody>
      </p:sp>
      <p:sp>
        <p:nvSpPr>
          <p:cNvPr id="58" name="テキスト ボックス 57">
            <a:extLst>
              <a:ext uri="{FF2B5EF4-FFF2-40B4-BE49-F238E27FC236}">
                <a16:creationId xmlns:a16="http://schemas.microsoft.com/office/drawing/2014/main" id="{58EABFEA-696A-7F16-3C18-C1ED01BD75BE}"/>
              </a:ext>
            </a:extLst>
          </p:cNvPr>
          <p:cNvSpPr txBox="1"/>
          <p:nvPr/>
        </p:nvSpPr>
        <p:spPr>
          <a:xfrm>
            <a:off x="5781181" y="1714766"/>
            <a:ext cx="1107996" cy="369332"/>
          </a:xfrm>
          <a:prstGeom prst="rect">
            <a:avLst/>
          </a:prstGeom>
          <a:solidFill>
            <a:schemeClr val="bg1"/>
          </a:solid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44546A">
                    <a:lumMod val="75000"/>
                  </a:srgbClr>
                </a:solidFill>
                <a:effectLst/>
                <a:uLnTx/>
                <a:uFillTx/>
                <a:latin typeface="ＭＳ Ｐゴシック" panose="020B0600070205080204" pitchFamily="50" charset="-128"/>
                <a:ea typeface="ＭＳ Ｐゴシック" panose="020B0600070205080204" pitchFamily="50" charset="-128"/>
                <a:cs typeface="+mn-cs"/>
              </a:rPr>
              <a:t>情報分析</a:t>
            </a:r>
          </a:p>
        </p:txBody>
      </p:sp>
      <p:cxnSp>
        <p:nvCxnSpPr>
          <p:cNvPr id="60" name="コネクタ: カギ線 59">
            <a:extLst>
              <a:ext uri="{FF2B5EF4-FFF2-40B4-BE49-F238E27FC236}">
                <a16:creationId xmlns:a16="http://schemas.microsoft.com/office/drawing/2014/main" id="{F2C2A0FA-273B-8B12-0638-4A4C9ED91DB6}"/>
              </a:ext>
            </a:extLst>
          </p:cNvPr>
          <p:cNvCxnSpPr>
            <a:cxnSpLocks/>
          </p:cNvCxnSpPr>
          <p:nvPr/>
        </p:nvCxnSpPr>
        <p:spPr>
          <a:xfrm rot="16200000" flipH="1">
            <a:off x="4250471" y="3359951"/>
            <a:ext cx="1950443" cy="280347"/>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コネクタ: カギ線 61">
            <a:extLst>
              <a:ext uri="{FF2B5EF4-FFF2-40B4-BE49-F238E27FC236}">
                <a16:creationId xmlns:a16="http://schemas.microsoft.com/office/drawing/2014/main" id="{62A481D0-961F-5E90-94A6-DE433B56FEC1}"/>
              </a:ext>
            </a:extLst>
          </p:cNvPr>
          <p:cNvCxnSpPr>
            <a:cxnSpLocks/>
          </p:cNvCxnSpPr>
          <p:nvPr/>
        </p:nvCxnSpPr>
        <p:spPr>
          <a:xfrm rot="10800000" flipV="1">
            <a:off x="5365865" y="2748208"/>
            <a:ext cx="9525" cy="847304"/>
          </a:xfrm>
          <a:prstGeom prst="bentConnector3">
            <a:avLst>
              <a:gd name="adj1" fmla="val 317622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object 13">
            <a:extLst>
              <a:ext uri="{FF2B5EF4-FFF2-40B4-BE49-F238E27FC236}">
                <a16:creationId xmlns:a16="http://schemas.microsoft.com/office/drawing/2014/main" id="{9549EE32-F229-5796-BE70-404A8241A25E}"/>
              </a:ext>
            </a:extLst>
          </p:cNvPr>
          <p:cNvSpPr txBox="1"/>
          <p:nvPr/>
        </p:nvSpPr>
        <p:spPr>
          <a:xfrm>
            <a:off x="1881460" y="3970629"/>
            <a:ext cx="1892460" cy="312586"/>
          </a:xfrm>
          <a:prstGeom prst="rect">
            <a:avLst/>
          </a:prstGeom>
          <a:solidFill>
            <a:schemeClr val="bg1"/>
          </a:solidFill>
          <a:ln w="9080">
            <a:solidFill>
              <a:srgbClr val="827E7A"/>
            </a:solidFill>
          </a:ln>
        </p:spPr>
        <p:txBody>
          <a:bodyPr vert="horz" wrap="square" lIns="0" tIns="35243" rIns="0" bIns="0" rtlCol="0">
            <a:spAutoFit/>
          </a:bodyPr>
          <a:lstStyle/>
          <a:p>
            <a:pPr marL="111440" marR="0" lvl="0" indent="0" algn="l" defTabSz="342892" rtl="0" eaLnBrk="1" fontAlgn="auto" latinLnBrk="0" hangingPunct="1">
              <a:lnSpc>
                <a:spcPct val="100000"/>
              </a:lnSpc>
              <a:spcBef>
                <a:spcPts val="278"/>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物資</a:t>
            </a:r>
            <a:r>
              <a:rPr kumimoji="0"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⽀援（</a:t>
            </a:r>
            <a:r>
              <a:rPr kumimoji="0"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モノ</a:t>
            </a:r>
            <a:r>
              <a:rPr kumimoji="0" sz="1800" b="1" i="0" u="none" strike="noStrike" kern="1200" cap="none" spc="-38"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a:t>
            </a:r>
            <a:endParaRPr kumimoji="0"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endParaRPr>
          </a:p>
        </p:txBody>
      </p:sp>
      <p:sp>
        <p:nvSpPr>
          <p:cNvPr id="66" name="object 14">
            <a:extLst>
              <a:ext uri="{FF2B5EF4-FFF2-40B4-BE49-F238E27FC236}">
                <a16:creationId xmlns:a16="http://schemas.microsoft.com/office/drawing/2014/main" id="{2802A903-1D10-FC4C-6361-F1CE18974169}"/>
              </a:ext>
            </a:extLst>
          </p:cNvPr>
          <p:cNvSpPr txBox="1"/>
          <p:nvPr/>
        </p:nvSpPr>
        <p:spPr>
          <a:xfrm>
            <a:off x="1949898" y="4946867"/>
            <a:ext cx="1892460" cy="312104"/>
          </a:xfrm>
          <a:prstGeom prst="rect">
            <a:avLst/>
          </a:prstGeom>
          <a:solidFill>
            <a:schemeClr val="bg1"/>
          </a:solidFill>
          <a:ln w="9080">
            <a:solidFill>
              <a:srgbClr val="827E7A"/>
            </a:solidFill>
          </a:ln>
        </p:spPr>
        <p:txBody>
          <a:bodyPr vert="horz" wrap="square" lIns="0" tIns="34766" rIns="0" bIns="0" rtlCol="0">
            <a:spAutoFit/>
          </a:bodyPr>
          <a:lstStyle/>
          <a:p>
            <a:pPr marL="111440" marR="0" lvl="0" indent="0" algn="l" defTabSz="342892" rtl="0" eaLnBrk="1" fontAlgn="auto" latinLnBrk="0" hangingPunct="1">
              <a:lnSpc>
                <a:spcPct val="100000"/>
              </a:lnSpc>
              <a:spcBef>
                <a:spcPts val="274"/>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搬送調整</a:t>
            </a:r>
            <a:r>
              <a:rPr kumimoji="0"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a:t>
            </a:r>
            <a:r>
              <a:rPr kumimoji="0"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搬送</a:t>
            </a:r>
            <a:r>
              <a:rPr kumimoji="0" sz="1800" b="1" i="0" u="none" strike="noStrike" kern="1200" cap="none" spc="-38"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a:t>
            </a:r>
            <a:endParaRPr kumimoji="0"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endParaRPr>
          </a:p>
        </p:txBody>
      </p:sp>
      <p:sp>
        <p:nvSpPr>
          <p:cNvPr id="68" name="object 30">
            <a:extLst>
              <a:ext uri="{FF2B5EF4-FFF2-40B4-BE49-F238E27FC236}">
                <a16:creationId xmlns:a16="http://schemas.microsoft.com/office/drawing/2014/main" id="{D9E5DFCD-58F7-EF96-6CE2-A92F0FBA92AB}"/>
              </a:ext>
            </a:extLst>
          </p:cNvPr>
          <p:cNvSpPr txBox="1"/>
          <p:nvPr/>
        </p:nvSpPr>
        <p:spPr>
          <a:xfrm>
            <a:off x="1446313" y="2196375"/>
            <a:ext cx="2031974" cy="312586"/>
          </a:xfrm>
          <a:prstGeom prst="rect">
            <a:avLst/>
          </a:prstGeom>
          <a:solidFill>
            <a:schemeClr val="accent6">
              <a:lumMod val="50000"/>
            </a:schemeClr>
          </a:solidFill>
          <a:ln w="9080">
            <a:solidFill>
              <a:srgbClr val="827E7A"/>
            </a:solidFill>
          </a:ln>
        </p:spPr>
        <p:txBody>
          <a:bodyPr vert="horz" wrap="square" lIns="0" tIns="35243" rIns="0" bIns="0" rtlCol="0">
            <a:spAutoFit/>
          </a:bodyPr>
          <a:lstStyle/>
          <a:p>
            <a:pPr marL="0" marR="0" lvl="0" indent="0" algn="ctr" defTabSz="342892" rtl="0" eaLnBrk="1" fontAlgn="auto" latinLnBrk="0" hangingPunct="1">
              <a:lnSpc>
                <a:spcPct val="100000"/>
              </a:lnSpc>
              <a:spcBef>
                <a:spcPts val="278"/>
              </a:spcBef>
              <a:spcAft>
                <a:spcPts val="0"/>
              </a:spcAft>
              <a:buClrTx/>
              <a:buSzTx/>
              <a:buFontTx/>
              <a:buNone/>
              <a:tabLst/>
              <a:defRPr/>
            </a:pPr>
            <a:r>
              <a:rPr kumimoji="0" lang="ja-JP" altLang="en-US" sz="1800" b="1" i="0" u="none" strike="noStrike" kern="1200" cap="none" spc="-8"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Yu Gothic"/>
              </a:rPr>
              <a:t>オペレーション</a:t>
            </a:r>
            <a:r>
              <a:rPr kumimoji="0" sz="1800" b="1" i="0" u="none" strike="noStrike" kern="1200" cap="none" spc="-8" normalizeH="0" baseline="0" noProof="0" dirty="0" err="1">
                <a:ln>
                  <a:noFill/>
                </a:ln>
                <a:solidFill>
                  <a:srgbClr val="FFFFFF"/>
                </a:solidFill>
                <a:effectLst/>
                <a:uLnTx/>
                <a:uFillTx/>
                <a:latin typeface="ＭＳ Ｐゴシック" panose="020B0600070205080204" pitchFamily="50" charset="-128"/>
                <a:ea typeface="ＭＳ Ｐゴシック" panose="020B0600070205080204" pitchFamily="50" charset="-128"/>
                <a:cs typeface="Yu Gothic"/>
              </a:rPr>
              <a:t>統括</a:t>
            </a:r>
            <a:endParaRPr kumimoji="0"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endParaRPr>
          </a:p>
        </p:txBody>
      </p:sp>
      <p:cxnSp>
        <p:nvCxnSpPr>
          <p:cNvPr id="69" name="コネクタ: カギ線 68">
            <a:extLst>
              <a:ext uri="{FF2B5EF4-FFF2-40B4-BE49-F238E27FC236}">
                <a16:creationId xmlns:a16="http://schemas.microsoft.com/office/drawing/2014/main" id="{81B00259-7F48-813A-04CA-E0804ABF182A}"/>
              </a:ext>
            </a:extLst>
          </p:cNvPr>
          <p:cNvCxnSpPr>
            <a:cxnSpLocks/>
            <a:endCxn id="66" idx="1"/>
          </p:cNvCxnSpPr>
          <p:nvPr/>
        </p:nvCxnSpPr>
        <p:spPr>
          <a:xfrm rot="16200000" flipH="1">
            <a:off x="507693" y="3660714"/>
            <a:ext cx="2593962" cy="290448"/>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コネクタ: カギ線 69">
            <a:extLst>
              <a:ext uri="{FF2B5EF4-FFF2-40B4-BE49-F238E27FC236}">
                <a16:creationId xmlns:a16="http://schemas.microsoft.com/office/drawing/2014/main" id="{E0009744-FCAB-2586-3E14-5BEB61DE5A53}"/>
              </a:ext>
            </a:extLst>
          </p:cNvPr>
          <p:cNvCxnSpPr>
            <a:cxnSpLocks/>
          </p:cNvCxnSpPr>
          <p:nvPr/>
        </p:nvCxnSpPr>
        <p:spPr>
          <a:xfrm rot="5400000">
            <a:off x="1150150" y="3433386"/>
            <a:ext cx="1391536" cy="11292"/>
          </a:xfrm>
          <a:prstGeom prst="bentConnector4">
            <a:avLst>
              <a:gd name="adj1" fmla="val 44384"/>
              <a:gd name="adj2" fmla="val 161833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38E6B27D-D696-7CE1-D99D-5DA2B5980D16}"/>
              </a:ext>
            </a:extLst>
          </p:cNvPr>
          <p:cNvSpPr txBox="1"/>
          <p:nvPr/>
        </p:nvSpPr>
        <p:spPr>
          <a:xfrm>
            <a:off x="2462300" y="5265515"/>
            <a:ext cx="458484" cy="243374"/>
          </a:xfrm>
          <a:prstGeom prst="rect">
            <a:avLst/>
          </a:prstGeom>
          <a:solidFill>
            <a:schemeClr val="accent6">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広島市</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67" name="object 15">
            <a:extLst>
              <a:ext uri="{FF2B5EF4-FFF2-40B4-BE49-F238E27FC236}">
                <a16:creationId xmlns:a16="http://schemas.microsoft.com/office/drawing/2014/main" id="{B044F56C-C658-663B-6341-55D88B9DE675}"/>
              </a:ext>
            </a:extLst>
          </p:cNvPr>
          <p:cNvSpPr txBox="1"/>
          <p:nvPr/>
        </p:nvSpPr>
        <p:spPr>
          <a:xfrm>
            <a:off x="1809164" y="2581428"/>
            <a:ext cx="2075358" cy="312586"/>
          </a:xfrm>
          <a:prstGeom prst="rect">
            <a:avLst/>
          </a:prstGeom>
          <a:solidFill>
            <a:schemeClr val="bg1"/>
          </a:solidFill>
          <a:ln w="9080">
            <a:solidFill>
              <a:srgbClr val="827E7A"/>
            </a:solidFill>
          </a:ln>
        </p:spPr>
        <p:txBody>
          <a:bodyPr vert="horz" wrap="square" lIns="0" tIns="35243" rIns="0" bIns="0" rtlCol="0">
            <a:spAutoFit/>
          </a:bodyPr>
          <a:lstStyle/>
          <a:p>
            <a:pPr marL="109058" marR="0" lvl="0" indent="0" algn="l" defTabSz="342892" rtl="0" eaLnBrk="1" fontAlgn="auto" latinLnBrk="0" hangingPunct="1">
              <a:lnSpc>
                <a:spcPct val="100000"/>
              </a:lnSpc>
              <a:spcBef>
                <a:spcPts val="278"/>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支援組織指揮</a:t>
            </a:r>
            <a:r>
              <a:rPr kumimoji="0"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a:t>
            </a:r>
            <a:r>
              <a:rPr kumimoji="0"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人</a:t>
            </a:r>
            <a:r>
              <a:rPr kumimoji="0" sz="1800" b="1" i="0" u="none" strike="noStrike" kern="1200" cap="none" spc="-38"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rPr>
              <a:t>）</a:t>
            </a:r>
            <a:endParaRPr kumimoji="0"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Yu Gothic"/>
            </a:endParaRPr>
          </a:p>
        </p:txBody>
      </p:sp>
      <p:sp>
        <p:nvSpPr>
          <p:cNvPr id="97" name="テキスト ボックス 96">
            <a:extLst>
              <a:ext uri="{FF2B5EF4-FFF2-40B4-BE49-F238E27FC236}">
                <a16:creationId xmlns:a16="http://schemas.microsoft.com/office/drawing/2014/main" id="{1B23AAE9-0951-C2F7-D69E-9ADD77E8B196}"/>
              </a:ext>
            </a:extLst>
          </p:cNvPr>
          <p:cNvSpPr txBox="1"/>
          <p:nvPr/>
        </p:nvSpPr>
        <p:spPr>
          <a:xfrm>
            <a:off x="1968927" y="5265515"/>
            <a:ext cx="458484" cy="243374"/>
          </a:xfrm>
          <a:prstGeom prst="rect">
            <a:avLst/>
          </a:prstGeom>
          <a:solidFill>
            <a:schemeClr val="accent5">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広島県</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2" name="テキスト ボックス 1">
            <a:extLst>
              <a:ext uri="{FF2B5EF4-FFF2-40B4-BE49-F238E27FC236}">
                <a16:creationId xmlns:a16="http://schemas.microsoft.com/office/drawing/2014/main" id="{05C597F1-C553-8E94-F4D5-847AFED40053}"/>
              </a:ext>
            </a:extLst>
          </p:cNvPr>
          <p:cNvSpPr txBox="1"/>
          <p:nvPr/>
        </p:nvSpPr>
        <p:spPr>
          <a:xfrm>
            <a:off x="2975743" y="5265515"/>
            <a:ext cx="458484"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福山市</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3" name="テキスト ボックス 2">
            <a:extLst>
              <a:ext uri="{FF2B5EF4-FFF2-40B4-BE49-F238E27FC236}">
                <a16:creationId xmlns:a16="http://schemas.microsoft.com/office/drawing/2014/main" id="{5A62D3E8-E543-B7E8-A276-17A0F2FBF4D1}"/>
              </a:ext>
            </a:extLst>
          </p:cNvPr>
          <p:cNvSpPr txBox="1"/>
          <p:nvPr/>
        </p:nvSpPr>
        <p:spPr>
          <a:xfrm>
            <a:off x="1898231" y="4316134"/>
            <a:ext cx="458484" cy="243374"/>
          </a:xfrm>
          <a:prstGeom prst="rect">
            <a:avLst/>
          </a:prstGeom>
          <a:solidFill>
            <a:schemeClr val="accent5">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広島県</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10" name="テキスト ボックス 9">
            <a:extLst>
              <a:ext uri="{FF2B5EF4-FFF2-40B4-BE49-F238E27FC236}">
                <a16:creationId xmlns:a16="http://schemas.microsoft.com/office/drawing/2014/main" id="{C40793A5-A15D-CF89-0C3D-ACE377EFA351}"/>
              </a:ext>
            </a:extLst>
          </p:cNvPr>
          <p:cNvSpPr txBox="1"/>
          <p:nvPr/>
        </p:nvSpPr>
        <p:spPr>
          <a:xfrm>
            <a:off x="1944455" y="2922627"/>
            <a:ext cx="458484" cy="243374"/>
          </a:xfrm>
          <a:prstGeom prst="rect">
            <a:avLst/>
          </a:prstGeom>
          <a:solidFill>
            <a:schemeClr val="accent5">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広島県</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55" name="テキスト ボックス 54">
            <a:extLst>
              <a:ext uri="{FF2B5EF4-FFF2-40B4-BE49-F238E27FC236}">
                <a16:creationId xmlns:a16="http://schemas.microsoft.com/office/drawing/2014/main" id="{8D27843C-F7C0-FFEE-4107-EB10E397584D}"/>
              </a:ext>
            </a:extLst>
          </p:cNvPr>
          <p:cNvSpPr txBox="1"/>
          <p:nvPr/>
        </p:nvSpPr>
        <p:spPr>
          <a:xfrm>
            <a:off x="5404922" y="2889274"/>
            <a:ext cx="458484" cy="243374"/>
          </a:xfrm>
          <a:prstGeom prst="rect">
            <a:avLst/>
          </a:prstGeom>
          <a:solidFill>
            <a:schemeClr val="accent5">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広島県</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57" name="テキスト ボックス 56">
            <a:extLst>
              <a:ext uri="{FF2B5EF4-FFF2-40B4-BE49-F238E27FC236}">
                <a16:creationId xmlns:a16="http://schemas.microsoft.com/office/drawing/2014/main" id="{AE6B106A-E8DE-243E-8C85-7E0467145425}"/>
              </a:ext>
            </a:extLst>
          </p:cNvPr>
          <p:cNvSpPr txBox="1"/>
          <p:nvPr/>
        </p:nvSpPr>
        <p:spPr>
          <a:xfrm>
            <a:off x="6444942" y="1518140"/>
            <a:ext cx="458484" cy="243374"/>
          </a:xfrm>
          <a:prstGeom prst="rect">
            <a:avLst/>
          </a:prstGeom>
          <a:solidFill>
            <a:schemeClr val="accent5">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広島県</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64" name="テキスト ボックス 63">
            <a:extLst>
              <a:ext uri="{FF2B5EF4-FFF2-40B4-BE49-F238E27FC236}">
                <a16:creationId xmlns:a16="http://schemas.microsoft.com/office/drawing/2014/main" id="{C789B7A7-19F1-75F4-E854-A5554CA39814}"/>
              </a:ext>
            </a:extLst>
          </p:cNvPr>
          <p:cNvSpPr txBox="1"/>
          <p:nvPr/>
        </p:nvSpPr>
        <p:spPr>
          <a:xfrm>
            <a:off x="5379552" y="4628314"/>
            <a:ext cx="458484" cy="243374"/>
          </a:xfrm>
          <a:prstGeom prst="rect">
            <a:avLst/>
          </a:prstGeom>
          <a:solidFill>
            <a:schemeClr val="accent5">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広島県</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99" name="テキスト ボックス 98">
            <a:extLst>
              <a:ext uri="{FF2B5EF4-FFF2-40B4-BE49-F238E27FC236}">
                <a16:creationId xmlns:a16="http://schemas.microsoft.com/office/drawing/2014/main" id="{61E0E58A-E690-1B14-04D2-DB50C0CDB50B}"/>
              </a:ext>
            </a:extLst>
          </p:cNvPr>
          <p:cNvSpPr txBox="1"/>
          <p:nvPr/>
        </p:nvSpPr>
        <p:spPr>
          <a:xfrm>
            <a:off x="5404922" y="3787571"/>
            <a:ext cx="458484" cy="243374"/>
          </a:xfrm>
          <a:prstGeom prst="rect">
            <a:avLst/>
          </a:prstGeom>
          <a:solidFill>
            <a:schemeClr val="accent5">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広島県</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100" name="テキスト ボックス 99">
            <a:extLst>
              <a:ext uri="{FF2B5EF4-FFF2-40B4-BE49-F238E27FC236}">
                <a16:creationId xmlns:a16="http://schemas.microsoft.com/office/drawing/2014/main" id="{8E30327C-2555-DB62-1356-EAE45CD2F2BB}"/>
              </a:ext>
            </a:extLst>
          </p:cNvPr>
          <p:cNvSpPr txBox="1"/>
          <p:nvPr/>
        </p:nvSpPr>
        <p:spPr>
          <a:xfrm>
            <a:off x="5880989" y="4636584"/>
            <a:ext cx="458484" cy="243374"/>
          </a:xfrm>
          <a:prstGeom prst="rect">
            <a:avLst/>
          </a:prstGeom>
          <a:solidFill>
            <a:schemeClr val="accent6">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広島市</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101" name="テキスト ボックス 100">
            <a:extLst>
              <a:ext uri="{FF2B5EF4-FFF2-40B4-BE49-F238E27FC236}">
                <a16:creationId xmlns:a16="http://schemas.microsoft.com/office/drawing/2014/main" id="{ED62306C-1692-EFFD-99EC-2BA0E6753183}"/>
              </a:ext>
            </a:extLst>
          </p:cNvPr>
          <p:cNvSpPr txBox="1"/>
          <p:nvPr/>
        </p:nvSpPr>
        <p:spPr>
          <a:xfrm>
            <a:off x="2383484" y="4310007"/>
            <a:ext cx="458484" cy="243374"/>
          </a:xfrm>
          <a:prstGeom prst="rect">
            <a:avLst/>
          </a:prstGeom>
          <a:solidFill>
            <a:schemeClr val="accent6">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広島市</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102" name="テキスト ボックス 101">
            <a:extLst>
              <a:ext uri="{FF2B5EF4-FFF2-40B4-BE49-F238E27FC236}">
                <a16:creationId xmlns:a16="http://schemas.microsoft.com/office/drawing/2014/main" id="{83CDF5D7-9950-ECF8-4540-B1270CF02379}"/>
              </a:ext>
            </a:extLst>
          </p:cNvPr>
          <p:cNvSpPr txBox="1"/>
          <p:nvPr/>
        </p:nvSpPr>
        <p:spPr>
          <a:xfrm>
            <a:off x="2479787" y="2922696"/>
            <a:ext cx="458484" cy="243374"/>
          </a:xfrm>
          <a:prstGeom prst="rect">
            <a:avLst/>
          </a:prstGeom>
          <a:solidFill>
            <a:schemeClr val="accent6">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広島市</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103" name="テキスト ボックス 102">
            <a:extLst>
              <a:ext uri="{FF2B5EF4-FFF2-40B4-BE49-F238E27FC236}">
                <a16:creationId xmlns:a16="http://schemas.microsoft.com/office/drawing/2014/main" id="{48C5293A-542E-1934-0F8D-AFCD69647FB3}"/>
              </a:ext>
            </a:extLst>
          </p:cNvPr>
          <p:cNvSpPr txBox="1"/>
          <p:nvPr/>
        </p:nvSpPr>
        <p:spPr>
          <a:xfrm>
            <a:off x="6947741" y="1520697"/>
            <a:ext cx="458484" cy="243374"/>
          </a:xfrm>
          <a:prstGeom prst="rect">
            <a:avLst/>
          </a:prstGeom>
          <a:solidFill>
            <a:schemeClr val="accent6">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広島市</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104" name="テキスト ボックス 103">
            <a:extLst>
              <a:ext uri="{FF2B5EF4-FFF2-40B4-BE49-F238E27FC236}">
                <a16:creationId xmlns:a16="http://schemas.microsoft.com/office/drawing/2014/main" id="{823DCE90-B037-4D2A-7EB6-53C81327E14E}"/>
              </a:ext>
            </a:extLst>
          </p:cNvPr>
          <p:cNvSpPr txBox="1"/>
          <p:nvPr/>
        </p:nvSpPr>
        <p:spPr>
          <a:xfrm>
            <a:off x="5880989" y="2889274"/>
            <a:ext cx="458484" cy="243374"/>
          </a:xfrm>
          <a:prstGeom prst="rect">
            <a:avLst/>
          </a:prstGeom>
          <a:solidFill>
            <a:schemeClr val="accent6">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広島市</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105" name="テキスト ボックス 104">
            <a:extLst>
              <a:ext uri="{FF2B5EF4-FFF2-40B4-BE49-F238E27FC236}">
                <a16:creationId xmlns:a16="http://schemas.microsoft.com/office/drawing/2014/main" id="{A4E3957B-5EAD-5476-4324-D50EB713114C}"/>
              </a:ext>
            </a:extLst>
          </p:cNvPr>
          <p:cNvSpPr txBox="1"/>
          <p:nvPr/>
        </p:nvSpPr>
        <p:spPr>
          <a:xfrm>
            <a:off x="2864057" y="4310007"/>
            <a:ext cx="458484"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福山市</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106" name="テキスト ボックス 105">
            <a:extLst>
              <a:ext uri="{FF2B5EF4-FFF2-40B4-BE49-F238E27FC236}">
                <a16:creationId xmlns:a16="http://schemas.microsoft.com/office/drawing/2014/main" id="{E7DBA8FB-F703-35D2-DB9F-A4B695938CCB}"/>
              </a:ext>
            </a:extLst>
          </p:cNvPr>
          <p:cNvSpPr txBox="1"/>
          <p:nvPr/>
        </p:nvSpPr>
        <p:spPr>
          <a:xfrm>
            <a:off x="2967802" y="2917643"/>
            <a:ext cx="458484"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福山市</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107" name="テキスト ボックス 106">
            <a:extLst>
              <a:ext uri="{FF2B5EF4-FFF2-40B4-BE49-F238E27FC236}">
                <a16:creationId xmlns:a16="http://schemas.microsoft.com/office/drawing/2014/main" id="{B615617A-4A49-4DDC-A014-0953A7FEA3E7}"/>
              </a:ext>
            </a:extLst>
          </p:cNvPr>
          <p:cNvSpPr txBox="1"/>
          <p:nvPr/>
        </p:nvSpPr>
        <p:spPr>
          <a:xfrm>
            <a:off x="6401943" y="3787571"/>
            <a:ext cx="458484"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福山市</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108" name="テキスト ボックス 107">
            <a:extLst>
              <a:ext uri="{FF2B5EF4-FFF2-40B4-BE49-F238E27FC236}">
                <a16:creationId xmlns:a16="http://schemas.microsoft.com/office/drawing/2014/main" id="{4D8D849E-EB11-317D-82C8-F7E4BD706C56}"/>
              </a:ext>
            </a:extLst>
          </p:cNvPr>
          <p:cNvSpPr txBox="1"/>
          <p:nvPr/>
        </p:nvSpPr>
        <p:spPr>
          <a:xfrm>
            <a:off x="6365844" y="4628314"/>
            <a:ext cx="458484"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福山市</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109" name="テキスト ボックス 108">
            <a:extLst>
              <a:ext uri="{FF2B5EF4-FFF2-40B4-BE49-F238E27FC236}">
                <a16:creationId xmlns:a16="http://schemas.microsoft.com/office/drawing/2014/main" id="{1D496406-B252-1681-BBED-1E7BDD300FD6}"/>
              </a:ext>
            </a:extLst>
          </p:cNvPr>
          <p:cNvSpPr txBox="1"/>
          <p:nvPr/>
        </p:nvSpPr>
        <p:spPr>
          <a:xfrm>
            <a:off x="6378137" y="2893138"/>
            <a:ext cx="458484"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福山市</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110" name="テキスト ボックス 109">
            <a:extLst>
              <a:ext uri="{FF2B5EF4-FFF2-40B4-BE49-F238E27FC236}">
                <a16:creationId xmlns:a16="http://schemas.microsoft.com/office/drawing/2014/main" id="{E3921C20-FC2D-42D2-117C-F38B6C2DC0E3}"/>
              </a:ext>
            </a:extLst>
          </p:cNvPr>
          <p:cNvSpPr txBox="1"/>
          <p:nvPr/>
        </p:nvSpPr>
        <p:spPr>
          <a:xfrm>
            <a:off x="7432601" y="1524144"/>
            <a:ext cx="458484" cy="243374"/>
          </a:xfrm>
          <a:prstGeom prst="rect">
            <a:avLst/>
          </a:prstGeom>
          <a:solidFill>
            <a:schemeClr val="accent2">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福山市</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111" name="テキスト ボックス 110">
            <a:extLst>
              <a:ext uri="{FF2B5EF4-FFF2-40B4-BE49-F238E27FC236}">
                <a16:creationId xmlns:a16="http://schemas.microsoft.com/office/drawing/2014/main" id="{D65E7E49-3B18-49E3-8D62-E9E55A0904AB}"/>
              </a:ext>
            </a:extLst>
          </p:cNvPr>
          <p:cNvSpPr txBox="1"/>
          <p:nvPr/>
        </p:nvSpPr>
        <p:spPr>
          <a:xfrm>
            <a:off x="5894232" y="3785777"/>
            <a:ext cx="458484" cy="243374"/>
          </a:xfrm>
          <a:prstGeom prst="rect">
            <a:avLst/>
          </a:prstGeom>
          <a:solidFill>
            <a:schemeClr val="accent6">
              <a:lumMod val="20000"/>
              <a:lumOff val="80000"/>
            </a:schemeClr>
          </a:solidFill>
          <a:ln>
            <a:solidFill>
              <a:schemeClr val="tx1"/>
            </a:solidFill>
          </a:ln>
        </p:spPr>
        <p:txBody>
          <a:bodyPr wrap="none" lIns="27000" tIns="54000" rIns="27000" bIns="27000"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広島市</a:t>
            </a:r>
            <a:endParaRPr kumimoji="0" lang="en-US" altLang="ja-JP" sz="105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50" name="タイトル 1">
            <a:extLst>
              <a:ext uri="{FF2B5EF4-FFF2-40B4-BE49-F238E27FC236}">
                <a16:creationId xmlns:a16="http://schemas.microsoft.com/office/drawing/2014/main" id="{CB638EEF-9591-4E96-AB64-39107B7303E0}"/>
              </a:ext>
            </a:extLst>
          </p:cNvPr>
          <p:cNvSpPr txBox="1">
            <a:spLocks/>
          </p:cNvSpPr>
          <p:nvPr/>
        </p:nvSpPr>
        <p:spPr>
          <a:xfrm>
            <a:off x="1900840" y="199095"/>
            <a:ext cx="5382838" cy="445185"/>
          </a:xfrm>
          <a:prstGeom prst="rect">
            <a:avLst/>
          </a:prstGeom>
          <a:solidFill>
            <a:srgbClr val="FFFF00"/>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00" dirty="0">
                <a:latin typeface="ＭＳ Ｐゴシック" panose="020B0600070205080204" pitchFamily="50" charset="-128"/>
                <a:ea typeface="ＭＳ Ｐゴシック" panose="020B0600070205080204" pitchFamily="50" charset="-128"/>
              </a:rPr>
              <a:t>広島県での演習入力結（行政）</a:t>
            </a:r>
          </a:p>
        </p:txBody>
      </p:sp>
      <p:sp>
        <p:nvSpPr>
          <p:cNvPr id="51" name="タイトル 1">
            <a:extLst>
              <a:ext uri="{FF2B5EF4-FFF2-40B4-BE49-F238E27FC236}">
                <a16:creationId xmlns:a16="http://schemas.microsoft.com/office/drawing/2014/main" id="{6BFC3304-F1CF-4A36-ACA3-38785DF7260F}"/>
              </a:ext>
            </a:extLst>
          </p:cNvPr>
          <p:cNvSpPr txBox="1">
            <a:spLocks/>
          </p:cNvSpPr>
          <p:nvPr/>
        </p:nvSpPr>
        <p:spPr>
          <a:xfrm>
            <a:off x="3739774" y="6190131"/>
            <a:ext cx="5379154" cy="6238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j-cs"/>
              </a:rPr>
              <a:t>広島県保健医療福祉ネットワーク会議における保健医療福祉調整本部の６つの機能班</a:t>
            </a:r>
          </a:p>
        </p:txBody>
      </p:sp>
    </p:spTree>
    <p:extLst>
      <p:ext uri="{BB962C8B-B14F-4D97-AF65-F5344CB8AC3E}">
        <p14:creationId xmlns:p14="http://schemas.microsoft.com/office/powerpoint/2010/main" val="1650948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4BBA1-AF98-3362-5C12-6DF261484068}"/>
            </a:ext>
          </a:extLst>
        </p:cNvPr>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0491E3C8-DA94-51CB-7617-99AE80235CB2}"/>
              </a:ext>
            </a:extLst>
          </p:cNvPr>
          <p:cNvSpPr/>
          <p:nvPr/>
        </p:nvSpPr>
        <p:spPr>
          <a:xfrm>
            <a:off x="4577945" y="2169300"/>
            <a:ext cx="2088232" cy="1225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5400" b="0" i="0" u="none" strike="noStrike" kern="1200" cap="none" spc="0" normalizeH="0" baseline="0" noProof="0" dirty="0">
              <a:ln>
                <a:noFill/>
              </a:ln>
              <a:solidFill>
                <a:prstClr val="white"/>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15" name="正方形/長方形 14">
            <a:extLst>
              <a:ext uri="{FF2B5EF4-FFF2-40B4-BE49-F238E27FC236}">
                <a16:creationId xmlns:a16="http://schemas.microsoft.com/office/drawing/2014/main" id="{01857388-2396-0ADD-2CAB-B01E27B60EE3}"/>
              </a:ext>
            </a:extLst>
          </p:cNvPr>
          <p:cNvSpPr/>
          <p:nvPr/>
        </p:nvSpPr>
        <p:spPr>
          <a:xfrm>
            <a:off x="1976633" y="2079219"/>
            <a:ext cx="2088232" cy="1321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5400" b="0" i="0" u="none" strike="noStrike" kern="1200" cap="none" spc="0" normalizeH="0" baseline="0" noProof="0" dirty="0">
              <a:ln>
                <a:noFill/>
              </a:ln>
              <a:solidFill>
                <a:prstClr val="white"/>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16" name="テキスト ボックス 15">
            <a:extLst>
              <a:ext uri="{FF2B5EF4-FFF2-40B4-BE49-F238E27FC236}">
                <a16:creationId xmlns:a16="http://schemas.microsoft.com/office/drawing/2014/main" id="{69B4A1E0-1E41-32DA-35B3-EBFD71E8AA30}"/>
              </a:ext>
            </a:extLst>
          </p:cNvPr>
          <p:cNvSpPr txBox="1"/>
          <p:nvPr/>
        </p:nvSpPr>
        <p:spPr>
          <a:xfrm>
            <a:off x="2216014" y="2376991"/>
            <a:ext cx="1808819"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活動指揮</a:t>
            </a:r>
            <a:endParaRPr kumimoji="1" lang="en-US" altLang="ja-JP" sz="3200" b="0"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19" name="正方形/長方形 18">
            <a:extLst>
              <a:ext uri="{FF2B5EF4-FFF2-40B4-BE49-F238E27FC236}">
                <a16:creationId xmlns:a16="http://schemas.microsoft.com/office/drawing/2014/main" id="{AD52C741-B71F-5B91-9253-7485A8DB738F}"/>
              </a:ext>
            </a:extLst>
          </p:cNvPr>
          <p:cNvSpPr/>
          <p:nvPr/>
        </p:nvSpPr>
        <p:spPr>
          <a:xfrm>
            <a:off x="1976633" y="5244345"/>
            <a:ext cx="2088232" cy="1321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5400" b="0" i="0" u="none" strike="noStrike" kern="1200" cap="none" spc="0" normalizeH="0" baseline="0" noProof="0" dirty="0">
              <a:ln>
                <a:noFill/>
              </a:ln>
              <a:solidFill>
                <a:prstClr val="white"/>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20" name="テキスト ボックス 19">
            <a:extLst>
              <a:ext uri="{FF2B5EF4-FFF2-40B4-BE49-F238E27FC236}">
                <a16:creationId xmlns:a16="http://schemas.microsoft.com/office/drawing/2014/main" id="{2A3DF027-0A33-5A84-64F7-83CBCABD83AE}"/>
              </a:ext>
            </a:extLst>
          </p:cNvPr>
          <p:cNvSpPr txBox="1"/>
          <p:nvPr/>
        </p:nvSpPr>
        <p:spPr>
          <a:xfrm>
            <a:off x="2088347" y="5501165"/>
            <a:ext cx="1860399"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搬送調整</a:t>
            </a:r>
          </a:p>
        </p:txBody>
      </p:sp>
      <p:sp>
        <p:nvSpPr>
          <p:cNvPr id="3" name="正方形/長方形 2">
            <a:extLst>
              <a:ext uri="{FF2B5EF4-FFF2-40B4-BE49-F238E27FC236}">
                <a16:creationId xmlns:a16="http://schemas.microsoft.com/office/drawing/2014/main" id="{3ED30D1E-5920-0FD8-56D8-0546205EC38E}"/>
              </a:ext>
            </a:extLst>
          </p:cNvPr>
          <p:cNvSpPr/>
          <p:nvPr/>
        </p:nvSpPr>
        <p:spPr>
          <a:xfrm>
            <a:off x="1973041" y="919753"/>
            <a:ext cx="5024781" cy="526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prstClr val="white"/>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4" name="テキスト ボックス 3">
            <a:extLst>
              <a:ext uri="{FF2B5EF4-FFF2-40B4-BE49-F238E27FC236}">
                <a16:creationId xmlns:a16="http://schemas.microsoft.com/office/drawing/2014/main" id="{CA1EF45C-C02C-0C71-C4BA-AF999F5922EE}"/>
              </a:ext>
            </a:extLst>
          </p:cNvPr>
          <p:cNvSpPr txBox="1"/>
          <p:nvPr/>
        </p:nvSpPr>
        <p:spPr>
          <a:xfrm>
            <a:off x="2197393" y="829356"/>
            <a:ext cx="4352447"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本部長</a:t>
            </a:r>
          </a:p>
        </p:txBody>
      </p:sp>
      <p:sp>
        <p:nvSpPr>
          <p:cNvPr id="36" name="正方形/長方形 35">
            <a:extLst>
              <a:ext uri="{FF2B5EF4-FFF2-40B4-BE49-F238E27FC236}">
                <a16:creationId xmlns:a16="http://schemas.microsoft.com/office/drawing/2014/main" id="{700F5A0D-28BF-F113-4CD6-67AE71B65D36}"/>
              </a:ext>
            </a:extLst>
          </p:cNvPr>
          <p:cNvSpPr/>
          <p:nvPr/>
        </p:nvSpPr>
        <p:spPr>
          <a:xfrm>
            <a:off x="1976633" y="3652711"/>
            <a:ext cx="2088232" cy="1321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5400" b="0" i="0" u="none" strike="noStrike" kern="1200" cap="none" spc="0" normalizeH="0" baseline="0" noProof="0" dirty="0">
              <a:ln>
                <a:noFill/>
              </a:ln>
              <a:solidFill>
                <a:prstClr val="white"/>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22" name="テキスト ボックス 21">
            <a:extLst>
              <a:ext uri="{FF2B5EF4-FFF2-40B4-BE49-F238E27FC236}">
                <a16:creationId xmlns:a16="http://schemas.microsoft.com/office/drawing/2014/main" id="{62072F3C-E5E5-5108-33D3-C5969EDB1DA9}"/>
              </a:ext>
            </a:extLst>
          </p:cNvPr>
          <p:cNvSpPr txBox="1"/>
          <p:nvPr/>
        </p:nvSpPr>
        <p:spPr>
          <a:xfrm>
            <a:off x="2024264" y="3924683"/>
            <a:ext cx="1893145"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物資支援</a:t>
            </a:r>
          </a:p>
        </p:txBody>
      </p:sp>
      <p:sp>
        <p:nvSpPr>
          <p:cNvPr id="37" name="テキスト ボックス 36">
            <a:extLst>
              <a:ext uri="{FF2B5EF4-FFF2-40B4-BE49-F238E27FC236}">
                <a16:creationId xmlns:a16="http://schemas.microsoft.com/office/drawing/2014/main" id="{08DE848E-0448-DEFB-C922-338D379FD294}"/>
              </a:ext>
            </a:extLst>
          </p:cNvPr>
          <p:cNvSpPr txBox="1"/>
          <p:nvPr/>
        </p:nvSpPr>
        <p:spPr>
          <a:xfrm>
            <a:off x="4656202" y="2489228"/>
            <a:ext cx="1836204"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病院支援</a:t>
            </a:r>
          </a:p>
        </p:txBody>
      </p:sp>
      <p:sp>
        <p:nvSpPr>
          <p:cNvPr id="14" name="正方形/長方形 13">
            <a:extLst>
              <a:ext uri="{FF2B5EF4-FFF2-40B4-BE49-F238E27FC236}">
                <a16:creationId xmlns:a16="http://schemas.microsoft.com/office/drawing/2014/main" id="{FCA1D108-6178-0BEA-EDF7-A56CEAE32FF8}"/>
              </a:ext>
            </a:extLst>
          </p:cNvPr>
          <p:cNvSpPr/>
          <p:nvPr/>
        </p:nvSpPr>
        <p:spPr>
          <a:xfrm>
            <a:off x="4568247" y="3643481"/>
            <a:ext cx="2088232" cy="1371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5400" b="0" i="0" u="none" strike="noStrike" kern="1200" cap="none" spc="0" normalizeH="0" baseline="0" noProof="0" dirty="0">
              <a:ln>
                <a:noFill/>
              </a:ln>
              <a:solidFill>
                <a:prstClr val="white"/>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38" name="テキスト ボックス 37">
            <a:extLst>
              <a:ext uri="{FF2B5EF4-FFF2-40B4-BE49-F238E27FC236}">
                <a16:creationId xmlns:a16="http://schemas.microsoft.com/office/drawing/2014/main" id="{794A901C-D431-F52F-7F54-6FD103E14C3B}"/>
              </a:ext>
            </a:extLst>
          </p:cNvPr>
          <p:cNvSpPr txBox="1"/>
          <p:nvPr/>
        </p:nvSpPr>
        <p:spPr>
          <a:xfrm>
            <a:off x="4680024" y="3985655"/>
            <a:ext cx="1836204"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施設支援</a:t>
            </a:r>
          </a:p>
        </p:txBody>
      </p:sp>
      <p:sp>
        <p:nvSpPr>
          <p:cNvPr id="21" name="正方形/長方形 20">
            <a:extLst>
              <a:ext uri="{FF2B5EF4-FFF2-40B4-BE49-F238E27FC236}">
                <a16:creationId xmlns:a16="http://schemas.microsoft.com/office/drawing/2014/main" id="{2045BBA3-D3C9-EF23-27AA-4CB6F51FEA1D}"/>
              </a:ext>
            </a:extLst>
          </p:cNvPr>
          <p:cNvSpPr/>
          <p:nvPr/>
        </p:nvSpPr>
        <p:spPr>
          <a:xfrm>
            <a:off x="4598153" y="5229181"/>
            <a:ext cx="2088232" cy="1336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5400" b="0" i="0" u="none" strike="noStrike" kern="1200" cap="none" spc="0" normalizeH="0" baseline="0" noProof="0" dirty="0">
              <a:ln>
                <a:noFill/>
              </a:ln>
              <a:solidFill>
                <a:prstClr val="white"/>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39" name="テキスト ボックス 38">
            <a:extLst>
              <a:ext uri="{FF2B5EF4-FFF2-40B4-BE49-F238E27FC236}">
                <a16:creationId xmlns:a16="http://schemas.microsoft.com/office/drawing/2014/main" id="{DC14A6EC-4261-7915-7879-4FFC3F220302}"/>
              </a:ext>
            </a:extLst>
          </p:cNvPr>
          <p:cNvSpPr txBox="1"/>
          <p:nvPr/>
        </p:nvSpPr>
        <p:spPr>
          <a:xfrm>
            <a:off x="4694261" y="5322041"/>
            <a:ext cx="1836204" cy="107721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被災地域支援</a:t>
            </a:r>
            <a:endPar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796EC87A-D100-F2CC-61FE-39A72BCB5D0C}"/>
              </a:ext>
            </a:extLst>
          </p:cNvPr>
          <p:cNvSpPr txBox="1"/>
          <p:nvPr/>
        </p:nvSpPr>
        <p:spPr>
          <a:xfrm>
            <a:off x="5438992" y="4677718"/>
            <a:ext cx="2923438" cy="400110"/>
          </a:xfrm>
          <a:prstGeom prst="rect">
            <a:avLst/>
          </a:prstGeom>
          <a:solidFill>
            <a:schemeClr val="bg1"/>
          </a:solidFill>
          <a:ln w="38100">
            <a:solidFill>
              <a:srgbClr val="FF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Osaka" pitchFamily="50" charset="-128"/>
                <a:cs typeface="+mn-cs"/>
              </a:rPr>
              <a:t>DMAT</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Osaka" pitchFamily="50" charset="-128"/>
                <a:cs typeface="+mn-cs"/>
              </a:rPr>
              <a:t>コーディネーター</a:t>
            </a:r>
          </a:p>
        </p:txBody>
      </p:sp>
      <p:sp>
        <p:nvSpPr>
          <p:cNvPr id="7" name="テキスト ボックス 6">
            <a:extLst>
              <a:ext uri="{FF2B5EF4-FFF2-40B4-BE49-F238E27FC236}">
                <a16:creationId xmlns:a16="http://schemas.microsoft.com/office/drawing/2014/main" id="{2B1BFB05-350F-573E-074C-0B683BF9AE12}"/>
              </a:ext>
            </a:extLst>
          </p:cNvPr>
          <p:cNvSpPr txBox="1"/>
          <p:nvPr/>
        </p:nvSpPr>
        <p:spPr>
          <a:xfrm>
            <a:off x="5529562" y="956765"/>
            <a:ext cx="2710999" cy="400110"/>
          </a:xfrm>
          <a:prstGeom prst="rect">
            <a:avLst/>
          </a:prstGeom>
          <a:solidFill>
            <a:schemeClr val="bg1"/>
          </a:solidFill>
          <a:ln w="38100">
            <a:solidFill>
              <a:srgbClr val="FF0000"/>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DMAT</a:t>
            </a:r>
            <a:r>
              <a:rPr kumimoji="1" lang="ja-JP" altLang="en-US" sz="2000" b="1"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コーディネーター</a:t>
            </a:r>
            <a:endPar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8" name="テキスト ボックス 7">
            <a:extLst>
              <a:ext uri="{FF2B5EF4-FFF2-40B4-BE49-F238E27FC236}">
                <a16:creationId xmlns:a16="http://schemas.microsoft.com/office/drawing/2014/main" id="{EEBA186A-1A6F-C3C3-A8E1-0EC276E95B39}"/>
              </a:ext>
            </a:extLst>
          </p:cNvPr>
          <p:cNvSpPr txBox="1"/>
          <p:nvPr/>
        </p:nvSpPr>
        <p:spPr>
          <a:xfrm>
            <a:off x="5498720" y="3120207"/>
            <a:ext cx="2882899" cy="400110"/>
          </a:xfrm>
          <a:prstGeom prst="rect">
            <a:avLst/>
          </a:prstGeom>
          <a:solidFill>
            <a:schemeClr val="bg1"/>
          </a:solidFill>
          <a:ln w="38100">
            <a:solidFill>
              <a:srgbClr val="FF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Osaka" pitchFamily="50" charset="-128"/>
                <a:cs typeface="+mn-cs"/>
              </a:rPr>
              <a:t>DMAT</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Osaka" pitchFamily="50" charset="-128"/>
                <a:cs typeface="+mn-cs"/>
              </a:rPr>
              <a:t>コーディネーター</a:t>
            </a:r>
          </a:p>
        </p:txBody>
      </p:sp>
      <p:sp>
        <p:nvSpPr>
          <p:cNvPr id="11" name="テキスト ボックス 10">
            <a:extLst>
              <a:ext uri="{FF2B5EF4-FFF2-40B4-BE49-F238E27FC236}">
                <a16:creationId xmlns:a16="http://schemas.microsoft.com/office/drawing/2014/main" id="{1C4AA6BD-4388-FA3A-D6D7-8B2F512613E7}"/>
              </a:ext>
            </a:extLst>
          </p:cNvPr>
          <p:cNvSpPr txBox="1"/>
          <p:nvPr/>
        </p:nvSpPr>
        <p:spPr>
          <a:xfrm>
            <a:off x="592488" y="4655617"/>
            <a:ext cx="2923438" cy="400110"/>
          </a:xfrm>
          <a:prstGeom prst="rect">
            <a:avLst/>
          </a:prstGeom>
          <a:solidFill>
            <a:schemeClr val="bg1"/>
          </a:solidFill>
          <a:ln w="38100">
            <a:solidFill>
              <a:srgbClr val="FF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Osaka" pitchFamily="50" charset="-128"/>
                <a:cs typeface="+mn-cs"/>
              </a:rPr>
              <a:t>DMAT</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Osaka" pitchFamily="50" charset="-128"/>
                <a:cs typeface="+mn-cs"/>
              </a:rPr>
              <a:t>コーディネーター</a:t>
            </a:r>
          </a:p>
        </p:txBody>
      </p:sp>
      <p:sp>
        <p:nvSpPr>
          <p:cNvPr id="12" name="テキスト ボックス 11">
            <a:extLst>
              <a:ext uri="{FF2B5EF4-FFF2-40B4-BE49-F238E27FC236}">
                <a16:creationId xmlns:a16="http://schemas.microsoft.com/office/drawing/2014/main" id="{BC9DF938-0E6F-6944-0ED5-881F73E4F825}"/>
              </a:ext>
            </a:extLst>
          </p:cNvPr>
          <p:cNvSpPr txBox="1"/>
          <p:nvPr/>
        </p:nvSpPr>
        <p:spPr>
          <a:xfrm>
            <a:off x="553311" y="3146462"/>
            <a:ext cx="2909201" cy="400110"/>
          </a:xfrm>
          <a:prstGeom prst="rect">
            <a:avLst/>
          </a:prstGeom>
          <a:solidFill>
            <a:schemeClr val="bg1"/>
          </a:solidFill>
          <a:ln w="38100">
            <a:solidFill>
              <a:srgbClr val="FF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Osaka" pitchFamily="50" charset="-128"/>
                <a:cs typeface="+mn-cs"/>
              </a:rPr>
              <a:t>DMAT</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Osaka" pitchFamily="50" charset="-128"/>
                <a:cs typeface="+mn-cs"/>
              </a:rPr>
              <a:t>コーディネーター</a:t>
            </a:r>
          </a:p>
        </p:txBody>
      </p:sp>
      <p:sp>
        <p:nvSpPr>
          <p:cNvPr id="17" name="テキスト ボックス 16">
            <a:extLst>
              <a:ext uri="{FF2B5EF4-FFF2-40B4-BE49-F238E27FC236}">
                <a16:creationId xmlns:a16="http://schemas.microsoft.com/office/drawing/2014/main" id="{D7377790-4596-DCA4-05F9-F4A017400813}"/>
              </a:ext>
            </a:extLst>
          </p:cNvPr>
          <p:cNvSpPr txBox="1"/>
          <p:nvPr/>
        </p:nvSpPr>
        <p:spPr>
          <a:xfrm>
            <a:off x="561607" y="6166029"/>
            <a:ext cx="2954319" cy="400110"/>
          </a:xfrm>
          <a:prstGeom prst="rect">
            <a:avLst/>
          </a:prstGeom>
          <a:solidFill>
            <a:schemeClr val="bg1"/>
          </a:solidFill>
          <a:ln w="38100">
            <a:solidFill>
              <a:srgbClr val="FF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Osaka" pitchFamily="50" charset="-128"/>
                <a:cs typeface="+mn-cs"/>
              </a:rPr>
              <a:t>DMAT</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Osaka" pitchFamily="50" charset="-128"/>
                <a:cs typeface="+mn-cs"/>
              </a:rPr>
              <a:t>コーディネーター</a:t>
            </a:r>
          </a:p>
        </p:txBody>
      </p:sp>
      <p:sp>
        <p:nvSpPr>
          <p:cNvPr id="23" name="テキスト ボックス 22">
            <a:extLst>
              <a:ext uri="{FF2B5EF4-FFF2-40B4-BE49-F238E27FC236}">
                <a16:creationId xmlns:a16="http://schemas.microsoft.com/office/drawing/2014/main" id="{2A464AE4-206D-EFD8-B93F-8F872785B518}"/>
              </a:ext>
            </a:extLst>
          </p:cNvPr>
          <p:cNvSpPr txBox="1"/>
          <p:nvPr/>
        </p:nvSpPr>
        <p:spPr>
          <a:xfrm>
            <a:off x="5498720" y="6333902"/>
            <a:ext cx="2961789" cy="400110"/>
          </a:xfrm>
          <a:prstGeom prst="rect">
            <a:avLst/>
          </a:prstGeom>
          <a:solidFill>
            <a:schemeClr val="bg1"/>
          </a:solidFill>
          <a:ln w="38100">
            <a:solidFill>
              <a:srgbClr val="FF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Osaka" pitchFamily="50" charset="-128"/>
                <a:cs typeface="+mn-cs"/>
              </a:rPr>
              <a:t>DMAT</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Osaka" pitchFamily="50" charset="-128"/>
                <a:cs typeface="+mn-cs"/>
              </a:rPr>
              <a:t>コーディネーター</a:t>
            </a:r>
          </a:p>
        </p:txBody>
      </p:sp>
      <p:sp>
        <p:nvSpPr>
          <p:cNvPr id="24" name="テキスト ボックス 23">
            <a:extLst>
              <a:ext uri="{FF2B5EF4-FFF2-40B4-BE49-F238E27FC236}">
                <a16:creationId xmlns:a16="http://schemas.microsoft.com/office/drawing/2014/main" id="{743BE546-D11C-A213-F6B0-D8B4056B21DD}"/>
              </a:ext>
            </a:extLst>
          </p:cNvPr>
          <p:cNvSpPr txBox="1"/>
          <p:nvPr/>
        </p:nvSpPr>
        <p:spPr>
          <a:xfrm>
            <a:off x="1119037" y="963934"/>
            <a:ext cx="4357283" cy="400110"/>
          </a:xfrm>
          <a:prstGeom prst="rect">
            <a:avLst/>
          </a:prstGeom>
          <a:solidFill>
            <a:srgbClr val="FFFF00"/>
          </a:solidFill>
          <a:ln>
            <a:solidFill>
              <a:schemeClr val="tx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災害医療コーディネーター・統括</a:t>
            </a: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DMAT</a:t>
            </a:r>
          </a:p>
        </p:txBody>
      </p:sp>
      <p:sp>
        <p:nvSpPr>
          <p:cNvPr id="25" name="テキスト ボックス 24">
            <a:extLst>
              <a:ext uri="{FF2B5EF4-FFF2-40B4-BE49-F238E27FC236}">
                <a16:creationId xmlns:a16="http://schemas.microsoft.com/office/drawing/2014/main" id="{12688CC1-32D7-D8CA-6506-48D6CAD81204}"/>
              </a:ext>
            </a:extLst>
          </p:cNvPr>
          <p:cNvSpPr txBox="1"/>
          <p:nvPr/>
        </p:nvSpPr>
        <p:spPr>
          <a:xfrm>
            <a:off x="4429074" y="1377239"/>
            <a:ext cx="978153" cy="400110"/>
          </a:xfrm>
          <a:prstGeom prst="rect">
            <a:avLst/>
          </a:prstGeom>
          <a:solidFill>
            <a:srgbClr val="FFFF00"/>
          </a:solidFill>
          <a:ln>
            <a:solidFill>
              <a:schemeClr val="tx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DHEAT</a:t>
            </a:r>
          </a:p>
        </p:txBody>
      </p:sp>
      <p:sp>
        <p:nvSpPr>
          <p:cNvPr id="26" name="テキスト ボックス 25">
            <a:extLst>
              <a:ext uri="{FF2B5EF4-FFF2-40B4-BE49-F238E27FC236}">
                <a16:creationId xmlns:a16="http://schemas.microsoft.com/office/drawing/2014/main" id="{5D6006F9-09DD-FEBF-D31F-719BB8F6135B}"/>
              </a:ext>
            </a:extLst>
          </p:cNvPr>
          <p:cNvSpPr txBox="1"/>
          <p:nvPr/>
        </p:nvSpPr>
        <p:spPr>
          <a:xfrm>
            <a:off x="4420474" y="6331980"/>
            <a:ext cx="978153" cy="400110"/>
          </a:xfrm>
          <a:prstGeom prst="rect">
            <a:avLst/>
          </a:prstGeom>
          <a:solidFill>
            <a:srgbClr val="FFFF00"/>
          </a:solidFill>
          <a:ln>
            <a:solidFill>
              <a:schemeClr val="tx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DHEAT</a:t>
            </a:r>
          </a:p>
        </p:txBody>
      </p:sp>
      <p:sp>
        <p:nvSpPr>
          <p:cNvPr id="27" name="テキスト ボックス 26">
            <a:extLst>
              <a:ext uri="{FF2B5EF4-FFF2-40B4-BE49-F238E27FC236}">
                <a16:creationId xmlns:a16="http://schemas.microsoft.com/office/drawing/2014/main" id="{78137103-858B-98EF-68E4-756E67FC262B}"/>
              </a:ext>
            </a:extLst>
          </p:cNvPr>
          <p:cNvSpPr txBox="1"/>
          <p:nvPr/>
        </p:nvSpPr>
        <p:spPr>
          <a:xfrm>
            <a:off x="7555752" y="1762751"/>
            <a:ext cx="825867" cy="400110"/>
          </a:xfrm>
          <a:prstGeom prst="rect">
            <a:avLst/>
          </a:prstGeom>
          <a:solidFill>
            <a:srgbClr val="FFFF00"/>
          </a:solidFill>
          <a:ln>
            <a:solidFill>
              <a:schemeClr val="tx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DPAT</a:t>
            </a:r>
          </a:p>
        </p:txBody>
      </p:sp>
      <p:sp>
        <p:nvSpPr>
          <p:cNvPr id="28" name="テキスト ボックス 27">
            <a:extLst>
              <a:ext uri="{FF2B5EF4-FFF2-40B4-BE49-F238E27FC236}">
                <a16:creationId xmlns:a16="http://schemas.microsoft.com/office/drawing/2014/main" id="{2A11B9B2-6A5B-AEE6-BA28-556F6BB39DEA}"/>
              </a:ext>
            </a:extLst>
          </p:cNvPr>
          <p:cNvSpPr txBox="1"/>
          <p:nvPr/>
        </p:nvSpPr>
        <p:spPr>
          <a:xfrm>
            <a:off x="511742" y="1581435"/>
            <a:ext cx="825867" cy="400110"/>
          </a:xfrm>
          <a:prstGeom prst="rect">
            <a:avLst/>
          </a:prstGeom>
          <a:solidFill>
            <a:srgbClr val="FFFF00"/>
          </a:solidFill>
          <a:ln>
            <a:solidFill>
              <a:schemeClr val="tx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DPAT</a:t>
            </a:r>
          </a:p>
        </p:txBody>
      </p:sp>
      <p:sp>
        <p:nvSpPr>
          <p:cNvPr id="29" name="テキスト ボックス 28">
            <a:extLst>
              <a:ext uri="{FF2B5EF4-FFF2-40B4-BE49-F238E27FC236}">
                <a16:creationId xmlns:a16="http://schemas.microsoft.com/office/drawing/2014/main" id="{DE01A4AF-71EF-9505-7EBA-76CB3ED16B44}"/>
              </a:ext>
            </a:extLst>
          </p:cNvPr>
          <p:cNvSpPr txBox="1"/>
          <p:nvPr/>
        </p:nvSpPr>
        <p:spPr>
          <a:xfrm>
            <a:off x="8119639" y="5825960"/>
            <a:ext cx="700833" cy="400110"/>
          </a:xfrm>
          <a:prstGeom prst="rect">
            <a:avLst/>
          </a:prstGeom>
          <a:solidFill>
            <a:srgbClr val="FFFF00"/>
          </a:solidFill>
          <a:ln>
            <a:solidFill>
              <a:schemeClr val="tx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日赤</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30" name="テキスト ボックス 29">
            <a:extLst>
              <a:ext uri="{FF2B5EF4-FFF2-40B4-BE49-F238E27FC236}">
                <a16:creationId xmlns:a16="http://schemas.microsoft.com/office/drawing/2014/main" id="{7780DE11-C0EC-59B3-C0F1-986D6417A4B3}"/>
              </a:ext>
            </a:extLst>
          </p:cNvPr>
          <p:cNvSpPr txBox="1"/>
          <p:nvPr/>
        </p:nvSpPr>
        <p:spPr>
          <a:xfrm>
            <a:off x="331864" y="2002741"/>
            <a:ext cx="1866217" cy="400110"/>
          </a:xfrm>
          <a:prstGeom prst="rect">
            <a:avLst/>
          </a:prstGeom>
          <a:solidFill>
            <a:srgbClr val="FFFF00"/>
          </a:solidFill>
          <a:ln>
            <a:solidFill>
              <a:schemeClr val="tx1"/>
            </a:solidFill>
          </a:ln>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医師会（</a:t>
            </a: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JMAT</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31" name="テキスト ボックス 30">
            <a:extLst>
              <a:ext uri="{FF2B5EF4-FFF2-40B4-BE49-F238E27FC236}">
                <a16:creationId xmlns:a16="http://schemas.microsoft.com/office/drawing/2014/main" id="{8ABF8678-13DD-71A5-BA21-5B32F3F67F97}"/>
              </a:ext>
            </a:extLst>
          </p:cNvPr>
          <p:cNvSpPr txBox="1"/>
          <p:nvPr/>
        </p:nvSpPr>
        <p:spPr>
          <a:xfrm>
            <a:off x="7884368" y="2259006"/>
            <a:ext cx="1091967" cy="707886"/>
          </a:xfrm>
          <a:prstGeom prst="rect">
            <a:avLst/>
          </a:prstGeom>
          <a:solidFill>
            <a:srgbClr val="FFFF00"/>
          </a:solidFill>
          <a:ln>
            <a:solidFill>
              <a:schemeClr val="tx1"/>
            </a:solidFill>
          </a:ln>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医師会</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a:t>
            </a: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JMAT</a:t>
            </a:r>
            <a:r>
              <a:rPr kumimoji="1" lang="ja-JP" altLang="en-US" sz="2000" b="1"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32" name="テキスト ボックス 31">
            <a:extLst>
              <a:ext uri="{FF2B5EF4-FFF2-40B4-BE49-F238E27FC236}">
                <a16:creationId xmlns:a16="http://schemas.microsoft.com/office/drawing/2014/main" id="{3ED0AE0D-7E5F-8E00-2A96-8404E9C30E1E}"/>
              </a:ext>
            </a:extLst>
          </p:cNvPr>
          <p:cNvSpPr txBox="1"/>
          <p:nvPr/>
        </p:nvSpPr>
        <p:spPr>
          <a:xfrm>
            <a:off x="3515926" y="1670003"/>
            <a:ext cx="700833" cy="400110"/>
          </a:xfrm>
          <a:prstGeom prst="rect">
            <a:avLst/>
          </a:prstGeom>
          <a:solidFill>
            <a:srgbClr val="FFFF00"/>
          </a:solidFill>
          <a:ln>
            <a:solidFill>
              <a:schemeClr val="tx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社協</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33" name="テキスト ボックス 32">
            <a:extLst>
              <a:ext uri="{FF2B5EF4-FFF2-40B4-BE49-F238E27FC236}">
                <a16:creationId xmlns:a16="http://schemas.microsoft.com/office/drawing/2014/main" id="{24DC18C9-5379-839A-DA03-03B84A76ADF6}"/>
              </a:ext>
            </a:extLst>
          </p:cNvPr>
          <p:cNvSpPr txBox="1"/>
          <p:nvPr/>
        </p:nvSpPr>
        <p:spPr>
          <a:xfrm>
            <a:off x="1432073" y="1575076"/>
            <a:ext cx="700833" cy="400110"/>
          </a:xfrm>
          <a:prstGeom prst="rect">
            <a:avLst/>
          </a:prstGeom>
          <a:solidFill>
            <a:srgbClr val="FFFF00"/>
          </a:solidFill>
          <a:ln>
            <a:solidFill>
              <a:schemeClr val="tx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日赤</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40" name="テキスト ボックス 39">
            <a:extLst>
              <a:ext uri="{FF2B5EF4-FFF2-40B4-BE49-F238E27FC236}">
                <a16:creationId xmlns:a16="http://schemas.microsoft.com/office/drawing/2014/main" id="{B1DFB44C-0948-EC5E-9D92-7F3A6B038163}"/>
              </a:ext>
            </a:extLst>
          </p:cNvPr>
          <p:cNvSpPr txBox="1"/>
          <p:nvPr/>
        </p:nvSpPr>
        <p:spPr>
          <a:xfrm>
            <a:off x="356853" y="2411348"/>
            <a:ext cx="1938352" cy="707886"/>
          </a:xfrm>
          <a:prstGeom prst="rect">
            <a:avLst/>
          </a:prstGeom>
          <a:solidFill>
            <a:srgbClr val="FFFF00"/>
          </a:solidFill>
          <a:ln>
            <a:solidFill>
              <a:schemeClr val="tx1"/>
            </a:solidFill>
          </a:ln>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看護協会</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災害支援ナース</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44" name="テキスト ボックス 43">
            <a:extLst>
              <a:ext uri="{FF2B5EF4-FFF2-40B4-BE49-F238E27FC236}">
                <a16:creationId xmlns:a16="http://schemas.microsoft.com/office/drawing/2014/main" id="{F168CCAB-41A3-B87B-0A7E-534961CD539A}"/>
              </a:ext>
            </a:extLst>
          </p:cNvPr>
          <p:cNvSpPr txBox="1"/>
          <p:nvPr/>
        </p:nvSpPr>
        <p:spPr>
          <a:xfrm>
            <a:off x="2295205" y="1615295"/>
            <a:ext cx="1167307" cy="400110"/>
          </a:xfrm>
          <a:prstGeom prst="rect">
            <a:avLst/>
          </a:prstGeom>
          <a:solidFill>
            <a:srgbClr val="FFFF00"/>
          </a:solidFill>
          <a:ln>
            <a:solidFill>
              <a:schemeClr val="tx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NGO</a:t>
            </a:r>
            <a:r>
              <a:rPr kumimoji="1" lang="ja-JP" altLang="en-US" sz="2000" b="1"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など</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47" name="テキスト ボックス 46">
            <a:extLst>
              <a:ext uri="{FF2B5EF4-FFF2-40B4-BE49-F238E27FC236}">
                <a16:creationId xmlns:a16="http://schemas.microsoft.com/office/drawing/2014/main" id="{D3EE81F0-2B81-369F-0483-ADC2E3B3AB2A}"/>
              </a:ext>
            </a:extLst>
          </p:cNvPr>
          <p:cNvSpPr txBox="1"/>
          <p:nvPr/>
        </p:nvSpPr>
        <p:spPr>
          <a:xfrm>
            <a:off x="5124829" y="1778054"/>
            <a:ext cx="2348720" cy="400110"/>
          </a:xfrm>
          <a:prstGeom prst="rect">
            <a:avLst/>
          </a:prstGeom>
          <a:solidFill>
            <a:srgbClr val="FFFF00"/>
          </a:solidFill>
          <a:ln>
            <a:solidFill>
              <a:schemeClr val="tx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小児周産期リエゾン</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48" name="テキスト ボックス 47">
            <a:extLst>
              <a:ext uri="{FF2B5EF4-FFF2-40B4-BE49-F238E27FC236}">
                <a16:creationId xmlns:a16="http://schemas.microsoft.com/office/drawing/2014/main" id="{BA1A6D75-DB47-B1F0-5840-B45E487AA970}"/>
              </a:ext>
            </a:extLst>
          </p:cNvPr>
          <p:cNvSpPr txBox="1"/>
          <p:nvPr/>
        </p:nvSpPr>
        <p:spPr>
          <a:xfrm>
            <a:off x="6114880" y="2294616"/>
            <a:ext cx="1476686" cy="707886"/>
          </a:xfrm>
          <a:prstGeom prst="rect">
            <a:avLst/>
          </a:prstGeom>
          <a:solidFill>
            <a:schemeClr val="accent2">
              <a:lumMod val="20000"/>
              <a:lumOff val="80000"/>
            </a:schemeClr>
          </a:solidFill>
          <a:ln>
            <a:solidFill>
              <a:schemeClr val="tx1"/>
            </a:solidFill>
          </a:ln>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都道府県</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（医療部局）</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49" name="テキスト ボックス 48">
            <a:extLst>
              <a:ext uri="{FF2B5EF4-FFF2-40B4-BE49-F238E27FC236}">
                <a16:creationId xmlns:a16="http://schemas.microsoft.com/office/drawing/2014/main" id="{B1DE94FF-A167-D997-715F-C55460A11791}"/>
              </a:ext>
            </a:extLst>
          </p:cNvPr>
          <p:cNvSpPr txBox="1"/>
          <p:nvPr/>
        </p:nvSpPr>
        <p:spPr>
          <a:xfrm>
            <a:off x="6465297" y="3726641"/>
            <a:ext cx="1476686" cy="707886"/>
          </a:xfrm>
          <a:prstGeom prst="rect">
            <a:avLst/>
          </a:prstGeom>
          <a:solidFill>
            <a:schemeClr val="accent2">
              <a:lumMod val="20000"/>
              <a:lumOff val="80000"/>
            </a:schemeClr>
          </a:solidFill>
          <a:ln>
            <a:solidFill>
              <a:schemeClr val="tx1"/>
            </a:solidFill>
          </a:ln>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都道府県</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（福祉部局）</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50" name="テキスト ボックス 49">
            <a:extLst>
              <a:ext uri="{FF2B5EF4-FFF2-40B4-BE49-F238E27FC236}">
                <a16:creationId xmlns:a16="http://schemas.microsoft.com/office/drawing/2014/main" id="{139FD019-3828-C28E-E89F-548FFA200293}"/>
              </a:ext>
            </a:extLst>
          </p:cNvPr>
          <p:cNvSpPr txBox="1"/>
          <p:nvPr/>
        </p:nvSpPr>
        <p:spPr>
          <a:xfrm>
            <a:off x="6397377" y="5257953"/>
            <a:ext cx="1746158" cy="1015663"/>
          </a:xfrm>
          <a:prstGeom prst="rect">
            <a:avLst/>
          </a:prstGeom>
          <a:solidFill>
            <a:schemeClr val="accent2">
              <a:lumMod val="20000"/>
              <a:lumOff val="80000"/>
            </a:schemeClr>
          </a:solid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都道府県担当</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（保健医療</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福祉部局）</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51" name="テキスト ボックス 50">
            <a:extLst>
              <a:ext uri="{FF2B5EF4-FFF2-40B4-BE49-F238E27FC236}">
                <a16:creationId xmlns:a16="http://schemas.microsoft.com/office/drawing/2014/main" id="{E5DF9862-9A45-4A6F-91C2-345A700EE697}"/>
              </a:ext>
            </a:extLst>
          </p:cNvPr>
          <p:cNvSpPr txBox="1"/>
          <p:nvPr/>
        </p:nvSpPr>
        <p:spPr>
          <a:xfrm>
            <a:off x="1920786" y="437733"/>
            <a:ext cx="4055919" cy="400110"/>
          </a:xfrm>
          <a:prstGeom prst="rect">
            <a:avLst/>
          </a:prstGeom>
          <a:solidFill>
            <a:schemeClr val="accent2">
              <a:lumMod val="20000"/>
              <a:lumOff val="80000"/>
            </a:schemeClr>
          </a:solidFill>
          <a:ln>
            <a:solidFill>
              <a:schemeClr val="tx1"/>
            </a:solidFill>
          </a:ln>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都道府県保健医療福祉主幹部局長</a:t>
            </a:r>
          </a:p>
        </p:txBody>
      </p:sp>
      <p:sp>
        <p:nvSpPr>
          <p:cNvPr id="54" name="テキスト ボックス 16">
            <a:extLst>
              <a:ext uri="{FF2B5EF4-FFF2-40B4-BE49-F238E27FC236}">
                <a16:creationId xmlns:a16="http://schemas.microsoft.com/office/drawing/2014/main" id="{11D43369-AE22-4827-6B13-7B341B6A8A01}"/>
              </a:ext>
            </a:extLst>
          </p:cNvPr>
          <p:cNvSpPr txBox="1">
            <a:spLocks noChangeArrowheads="1"/>
          </p:cNvSpPr>
          <p:nvPr/>
        </p:nvSpPr>
        <p:spPr bwMode="auto">
          <a:xfrm>
            <a:off x="7584365" y="453083"/>
            <a:ext cx="1475084" cy="400110"/>
          </a:xfrm>
          <a:prstGeom prst="rect">
            <a:avLst/>
          </a:prstGeom>
          <a:solidFill>
            <a:schemeClr val="accent3">
              <a:lumMod val="20000"/>
              <a:lumOff val="80000"/>
            </a:schemeClr>
          </a:solidFill>
          <a:ln w="28575">
            <a:solidFill>
              <a:srgbClr val="FF0000"/>
            </a:solidFill>
            <a:miter lim="800000"/>
            <a:headEnd/>
            <a:tailEnd/>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地元医師会</a:t>
            </a:r>
          </a:p>
        </p:txBody>
      </p:sp>
      <p:sp>
        <p:nvSpPr>
          <p:cNvPr id="55" name="テキスト ボックス 17">
            <a:extLst>
              <a:ext uri="{FF2B5EF4-FFF2-40B4-BE49-F238E27FC236}">
                <a16:creationId xmlns:a16="http://schemas.microsoft.com/office/drawing/2014/main" id="{67D81341-7622-F086-D5AB-67618871C73F}"/>
              </a:ext>
            </a:extLst>
          </p:cNvPr>
          <p:cNvSpPr txBox="1">
            <a:spLocks noChangeArrowheads="1"/>
          </p:cNvSpPr>
          <p:nvPr/>
        </p:nvSpPr>
        <p:spPr bwMode="auto">
          <a:xfrm>
            <a:off x="6042993" y="452724"/>
            <a:ext cx="1475084" cy="400110"/>
          </a:xfrm>
          <a:prstGeom prst="rect">
            <a:avLst/>
          </a:prstGeom>
          <a:solidFill>
            <a:schemeClr val="accent3">
              <a:lumMod val="20000"/>
              <a:lumOff val="80000"/>
            </a:schemeClr>
          </a:solidFill>
          <a:ln w="28575">
            <a:solidFill>
              <a:srgbClr val="FF0000"/>
            </a:solidFill>
            <a:miter lim="800000"/>
            <a:headEnd/>
            <a:tailEnd/>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地元保健所</a:t>
            </a:r>
          </a:p>
        </p:txBody>
      </p:sp>
      <p:sp>
        <p:nvSpPr>
          <p:cNvPr id="6" name="テキスト ボックス 5">
            <a:extLst>
              <a:ext uri="{FF2B5EF4-FFF2-40B4-BE49-F238E27FC236}">
                <a16:creationId xmlns:a16="http://schemas.microsoft.com/office/drawing/2014/main" id="{2F6BCAE9-A44F-78E2-6F5F-C5A35621560F}"/>
              </a:ext>
            </a:extLst>
          </p:cNvPr>
          <p:cNvSpPr txBox="1"/>
          <p:nvPr/>
        </p:nvSpPr>
        <p:spPr>
          <a:xfrm>
            <a:off x="7968684" y="5082536"/>
            <a:ext cx="1091967" cy="707886"/>
          </a:xfrm>
          <a:prstGeom prst="rect">
            <a:avLst/>
          </a:prstGeom>
          <a:solidFill>
            <a:srgbClr val="FFFF00"/>
          </a:solidFill>
          <a:ln>
            <a:solidFill>
              <a:schemeClr val="tx1"/>
            </a:solidFill>
          </a:ln>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医師会</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a:t>
            </a: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JMAT</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9" name="テキスト ボックス 8">
            <a:extLst>
              <a:ext uri="{FF2B5EF4-FFF2-40B4-BE49-F238E27FC236}">
                <a16:creationId xmlns:a16="http://schemas.microsoft.com/office/drawing/2014/main" id="{4930FAE6-8CEE-68AF-03DD-50B2EA52ED0C}"/>
              </a:ext>
            </a:extLst>
          </p:cNvPr>
          <p:cNvSpPr txBox="1"/>
          <p:nvPr/>
        </p:nvSpPr>
        <p:spPr>
          <a:xfrm>
            <a:off x="965598" y="5168335"/>
            <a:ext cx="1633781" cy="400110"/>
          </a:xfrm>
          <a:prstGeom prst="rect">
            <a:avLst/>
          </a:prstGeom>
          <a:solidFill>
            <a:srgbClr val="FFFF00"/>
          </a:solidFill>
          <a:ln>
            <a:solidFill>
              <a:schemeClr val="tx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SW</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・ケアマネ</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10" name="テキスト ボックス 9">
            <a:extLst>
              <a:ext uri="{FF2B5EF4-FFF2-40B4-BE49-F238E27FC236}">
                <a16:creationId xmlns:a16="http://schemas.microsoft.com/office/drawing/2014/main" id="{F511E9A8-BD27-4CE9-BFA1-1AA40CB1EF05}"/>
              </a:ext>
            </a:extLst>
          </p:cNvPr>
          <p:cNvSpPr txBox="1"/>
          <p:nvPr/>
        </p:nvSpPr>
        <p:spPr>
          <a:xfrm>
            <a:off x="7833252" y="4151858"/>
            <a:ext cx="1217000" cy="400110"/>
          </a:xfrm>
          <a:prstGeom prst="rect">
            <a:avLst/>
          </a:prstGeom>
          <a:solidFill>
            <a:srgbClr val="FFFF00"/>
          </a:solidFill>
          <a:ln>
            <a:solidFill>
              <a:schemeClr val="tx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老施協等</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18" name="テキスト ボックス 17">
            <a:extLst>
              <a:ext uri="{FF2B5EF4-FFF2-40B4-BE49-F238E27FC236}">
                <a16:creationId xmlns:a16="http://schemas.microsoft.com/office/drawing/2014/main" id="{5DB2CEF9-98E7-4734-A3E6-9D463D74D750}"/>
              </a:ext>
            </a:extLst>
          </p:cNvPr>
          <p:cNvSpPr txBox="1"/>
          <p:nvPr/>
        </p:nvSpPr>
        <p:spPr>
          <a:xfrm>
            <a:off x="30320" y="5191494"/>
            <a:ext cx="825867" cy="400110"/>
          </a:xfrm>
          <a:prstGeom prst="rect">
            <a:avLst/>
          </a:prstGeom>
          <a:solidFill>
            <a:srgbClr val="FFFF00"/>
          </a:solidFill>
          <a:ln>
            <a:solidFill>
              <a:schemeClr val="tx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DPAT</a:t>
            </a:r>
          </a:p>
        </p:txBody>
      </p:sp>
      <p:sp>
        <p:nvSpPr>
          <p:cNvPr id="34" name="テキスト ボックス 33">
            <a:extLst>
              <a:ext uri="{FF2B5EF4-FFF2-40B4-BE49-F238E27FC236}">
                <a16:creationId xmlns:a16="http://schemas.microsoft.com/office/drawing/2014/main" id="{4FC2961C-2787-B6C6-8FF3-250CA07511BA}"/>
              </a:ext>
            </a:extLst>
          </p:cNvPr>
          <p:cNvSpPr txBox="1"/>
          <p:nvPr/>
        </p:nvSpPr>
        <p:spPr>
          <a:xfrm>
            <a:off x="18675" y="5636534"/>
            <a:ext cx="2348720" cy="400110"/>
          </a:xfrm>
          <a:prstGeom prst="rect">
            <a:avLst/>
          </a:prstGeom>
          <a:solidFill>
            <a:srgbClr val="FFFF00"/>
          </a:solidFill>
          <a:ln>
            <a:solidFill>
              <a:schemeClr val="tx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小児周産期リエゾン</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35" name="テキスト ボックス 34">
            <a:extLst>
              <a:ext uri="{FF2B5EF4-FFF2-40B4-BE49-F238E27FC236}">
                <a16:creationId xmlns:a16="http://schemas.microsoft.com/office/drawing/2014/main" id="{71D490DC-A2F1-24AB-9CB4-178254F68487}"/>
              </a:ext>
            </a:extLst>
          </p:cNvPr>
          <p:cNvSpPr txBox="1"/>
          <p:nvPr/>
        </p:nvSpPr>
        <p:spPr>
          <a:xfrm>
            <a:off x="1323431" y="3689307"/>
            <a:ext cx="700833" cy="400110"/>
          </a:xfrm>
          <a:prstGeom prst="rect">
            <a:avLst/>
          </a:prstGeom>
          <a:solidFill>
            <a:srgbClr val="FFFF00"/>
          </a:solidFill>
          <a:ln>
            <a:solidFill>
              <a:schemeClr val="tx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薬事</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43" name="テキスト ボックス 42">
            <a:extLst>
              <a:ext uri="{FF2B5EF4-FFF2-40B4-BE49-F238E27FC236}">
                <a16:creationId xmlns:a16="http://schemas.microsoft.com/office/drawing/2014/main" id="{1BCDC1E5-4D59-BFE0-2898-47F87709EC35}"/>
              </a:ext>
            </a:extLst>
          </p:cNvPr>
          <p:cNvSpPr txBox="1"/>
          <p:nvPr/>
        </p:nvSpPr>
        <p:spPr>
          <a:xfrm>
            <a:off x="8062861" y="3571623"/>
            <a:ext cx="700833" cy="400110"/>
          </a:xfrm>
          <a:prstGeom prst="rect">
            <a:avLst/>
          </a:prstGeom>
          <a:solidFill>
            <a:srgbClr val="FFFF00"/>
          </a:solidFill>
          <a:ln>
            <a:solidFill>
              <a:schemeClr val="tx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薬事</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53" name="テキスト ボックス 52">
            <a:extLst>
              <a:ext uri="{FF2B5EF4-FFF2-40B4-BE49-F238E27FC236}">
                <a16:creationId xmlns:a16="http://schemas.microsoft.com/office/drawing/2014/main" id="{345050CC-CFCC-45CE-8CA9-2647949CD810}"/>
              </a:ext>
            </a:extLst>
          </p:cNvPr>
          <p:cNvSpPr txBox="1"/>
          <p:nvPr/>
        </p:nvSpPr>
        <p:spPr>
          <a:xfrm>
            <a:off x="177883" y="80526"/>
            <a:ext cx="4063933"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2000" dirty="0">
                <a:solidFill>
                  <a:schemeClr val="tx1"/>
                </a:solidFill>
                <a:latin typeface="ＭＳ Ｐゴシック" panose="020B0600070205080204" pitchFamily="50" charset="-128"/>
                <a:ea typeface="ＭＳ Ｐゴシック" panose="020B0600070205080204" pitchFamily="50" charset="-128"/>
              </a:rPr>
              <a:t>参考：ＤＭＡＴ</a:t>
            </a:r>
            <a:r>
              <a:rPr kumimoji="1" lang="ja-JP" altLang="en-US" sz="2000" dirty="0">
                <a:latin typeface="ＭＳ Ｐゴシック" panose="020B0600070205080204" pitchFamily="50" charset="-128"/>
                <a:ea typeface="ＭＳ Ｐゴシック" panose="020B0600070205080204" pitchFamily="50" charset="-128"/>
              </a:rPr>
              <a:t>技能維持研修資料より</a:t>
            </a:r>
          </a:p>
        </p:txBody>
      </p:sp>
    </p:spTree>
    <p:extLst>
      <p:ext uri="{BB962C8B-B14F-4D97-AF65-F5344CB8AC3E}">
        <p14:creationId xmlns:p14="http://schemas.microsoft.com/office/powerpoint/2010/main" val="47968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CE1ADD1-A8D8-4854-8D51-A22B70916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2DC08C-571E-2E47-B001-DF8D3CDC85AB}"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6FED0D5E-3BF6-4B5E-BDB0-77628AB9A81E}"/>
              </a:ext>
            </a:extLst>
          </p:cNvPr>
          <p:cNvSpPr txBox="1"/>
          <p:nvPr/>
        </p:nvSpPr>
        <p:spPr>
          <a:xfrm>
            <a:off x="275967" y="369374"/>
            <a:ext cx="8563231" cy="842988"/>
          </a:xfrm>
          <a:prstGeom prst="rect">
            <a:avLst/>
          </a:prstGeom>
          <a:noFill/>
        </p:spPr>
        <p:txBody>
          <a:bodyPr wrap="square">
            <a:spAutoFit/>
          </a:bodyPr>
          <a:lstStyle/>
          <a:p>
            <a:pPr marL="95250" marR="0" lvl="0" indent="0" algn="l" defTabSz="914400" rtl="0" eaLnBrk="1" fontAlgn="auto" latinLnBrk="0" hangingPunct="1">
              <a:lnSpc>
                <a:spcPct val="110000"/>
              </a:lnSpc>
              <a:spcBef>
                <a:spcPts val="0"/>
              </a:spcBef>
              <a:spcAft>
                <a:spcPts val="60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【SOP】</a:t>
            </a:r>
            <a:r>
              <a:rPr kumimoji="1" lang="ja-JP" altLang="en-US"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調整本部の基本配置（レイアウト）</a:t>
            </a:r>
          </a:p>
          <a:p>
            <a:pPr marL="800100" marR="0" lvl="1" indent="-342900" algn="l" defTabSz="914400" rtl="0" eaLnBrk="1" fontAlgn="auto" latinLnBrk="0" hangingPunct="1">
              <a:lnSpc>
                <a:spcPct val="110000"/>
              </a:lnSpc>
              <a:spcBef>
                <a:spcPts val="0"/>
              </a:spcBef>
              <a:spcAft>
                <a:spcPts val="600"/>
              </a:spcAft>
              <a:buClrTx/>
              <a:buSzTx/>
              <a:buFont typeface="Wingdings" panose="05000000000000000000" pitchFamily="2" charset="2"/>
              <a:buChar char="l"/>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体制図に基づきテーブルを配置する。</a:t>
            </a:r>
            <a:endParaRPr kumimoji="1" lang="en-US"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32" name="図 31">
            <a:extLst>
              <a:ext uri="{FF2B5EF4-FFF2-40B4-BE49-F238E27FC236}">
                <a16:creationId xmlns:a16="http://schemas.microsoft.com/office/drawing/2014/main" id="{27C4D904-B80A-4BC9-B9C8-6054DEB3E42E}"/>
              </a:ext>
            </a:extLst>
          </p:cNvPr>
          <p:cNvPicPr>
            <a:picLocks noChangeAspect="1"/>
          </p:cNvPicPr>
          <p:nvPr/>
        </p:nvPicPr>
        <p:blipFill>
          <a:blip r:embed="rId2"/>
          <a:stretch>
            <a:fillRect/>
          </a:stretch>
        </p:blipFill>
        <p:spPr>
          <a:xfrm>
            <a:off x="275967" y="1645508"/>
            <a:ext cx="4497502" cy="3566984"/>
          </a:xfrm>
          <a:prstGeom prst="rect">
            <a:avLst/>
          </a:prstGeom>
        </p:spPr>
      </p:pic>
      <p:sp>
        <p:nvSpPr>
          <p:cNvPr id="33" name="テキスト ボックス 32">
            <a:extLst>
              <a:ext uri="{FF2B5EF4-FFF2-40B4-BE49-F238E27FC236}">
                <a16:creationId xmlns:a16="http://schemas.microsoft.com/office/drawing/2014/main" id="{621082F9-F137-4E9F-A6A7-C2EAD7F3DA3F}"/>
              </a:ext>
            </a:extLst>
          </p:cNvPr>
          <p:cNvSpPr txBox="1"/>
          <p:nvPr/>
        </p:nvSpPr>
        <p:spPr>
          <a:xfrm>
            <a:off x="4839730" y="1110587"/>
            <a:ext cx="3847070" cy="4230645"/>
          </a:xfrm>
          <a:prstGeom prst="rect">
            <a:avLst/>
          </a:prstGeom>
          <a:noFill/>
        </p:spPr>
        <p:txBody>
          <a:bodyPr wrap="square">
            <a:spAutoFit/>
          </a:bodyPr>
          <a:lstStyle/>
          <a:p>
            <a:pPr marL="457200" marR="0" lvl="1" indent="0" algn="l" defTabSz="914400" rtl="0" eaLnBrk="1" fontAlgn="auto" latinLnBrk="0" hangingPunct="1">
              <a:lnSpc>
                <a:spcPct val="110000"/>
              </a:lnSpc>
              <a:spcBef>
                <a:spcPts val="0"/>
              </a:spcBef>
              <a:spcAft>
                <a:spcPts val="60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ct val="110000"/>
              </a:lnSpc>
              <a:spcBef>
                <a:spcPts val="0"/>
              </a:spcBef>
              <a:spcAft>
                <a:spcPts val="60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a:cs typeface="+mn-cs"/>
            </a:endParaRPr>
          </a:p>
          <a:p>
            <a:pPr marL="0" marR="0" lvl="0" indent="0" algn="l" defTabSz="914400" rtl="0" eaLnBrk="1" fontAlgn="auto" latinLnBrk="0" hangingPunct="1">
              <a:lnSpc>
                <a:spcPct val="110000"/>
              </a:lnSpc>
              <a:spcBef>
                <a:spcPts val="0"/>
              </a:spcBef>
              <a:spcAft>
                <a:spcPts val="60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a:ea typeface="游ゴシック"/>
                <a:cs typeface="+mn-cs"/>
              </a:rPr>
              <a:t>配置にあたっては、具体的には次の点に考慮する。</a:t>
            </a:r>
            <a:endParaRPr kumimoji="1" lang="en-US" altLang="ja-JP" sz="1200" b="0" i="0" u="none" strike="noStrike" kern="1200" cap="none" spc="0" normalizeH="0" baseline="0" noProof="0" dirty="0">
              <a:ln>
                <a:noFill/>
              </a:ln>
              <a:solidFill>
                <a:prstClr val="black"/>
              </a:solidFill>
              <a:effectLst/>
              <a:uLnTx/>
              <a:uFillTx/>
              <a:latin typeface="游ゴシック"/>
              <a:ea typeface="游ゴシック"/>
              <a:cs typeface="+mn-cs"/>
            </a:endParaRPr>
          </a:p>
          <a:p>
            <a:pPr marL="266700" marR="0" lvl="0" indent="-85725" algn="l" defTabSz="4572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游ゴシック"/>
                <a:ea typeface="游ゴシック"/>
                <a:cs typeface="+mn-cs"/>
              </a:rPr>
              <a:t>全体を見渡せる位置に本部長を配置し、本部長の近くに調整担当や広報担当を配置する。</a:t>
            </a:r>
            <a:endParaRPr kumimoji="1" lang="en-US" altLang="ja-JP" sz="1200" b="0" i="0" u="none" strike="noStrike" kern="1200" cap="none" spc="0" normalizeH="0" baseline="0" noProof="0" dirty="0">
              <a:ln>
                <a:noFill/>
              </a:ln>
              <a:solidFill>
                <a:prstClr val="black"/>
              </a:solidFill>
              <a:effectLst/>
              <a:uLnTx/>
              <a:uFillTx/>
              <a:latin typeface="游ゴシック"/>
              <a:ea typeface="游ゴシック"/>
              <a:cs typeface="+mn-cs"/>
            </a:endParaRPr>
          </a:p>
          <a:p>
            <a:pPr marL="266700" marR="0" lvl="0" indent="-85725" algn="l" defTabSz="4572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游ゴシック"/>
                <a:ea typeface="游ゴシック"/>
                <a:cs typeface="+mn-cs"/>
              </a:rPr>
              <a:t>活動するうえで密接な関係がある組織を物理的に近接させて配置する。</a:t>
            </a:r>
            <a:endParaRPr kumimoji="1" lang="en-US" altLang="ja-JP" sz="1200" b="0" i="0" u="none" strike="noStrike" kern="1200" cap="none" spc="0" normalizeH="0" baseline="0" noProof="0" dirty="0">
              <a:ln>
                <a:noFill/>
              </a:ln>
              <a:solidFill>
                <a:prstClr val="black"/>
              </a:solidFill>
              <a:effectLst/>
              <a:uLnTx/>
              <a:uFillTx/>
              <a:latin typeface="游ゴシック"/>
              <a:ea typeface="游ゴシック"/>
              <a:cs typeface="+mn-cs"/>
            </a:endParaRPr>
          </a:p>
          <a:p>
            <a:pPr marL="266700" marR="0" lvl="0" indent="-85725" algn="l" defTabSz="4572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游ゴシック"/>
                <a:ea typeface="游ゴシック"/>
                <a:cs typeface="+mn-cs"/>
              </a:rPr>
              <a:t>共有部分として、調整本部全体の進捗状況の表示、プリンター等の設置を行う。</a:t>
            </a:r>
          </a:p>
          <a:p>
            <a:pPr marL="266700" marR="0" lvl="0" indent="-85725" algn="l" defTabSz="4572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游ゴシック"/>
                <a:ea typeface="游ゴシック"/>
                <a:cs typeface="+mn-cs"/>
              </a:rPr>
              <a:t>地図テーブルを設置し、対応状況を把握しやすくする。</a:t>
            </a:r>
          </a:p>
          <a:p>
            <a:pPr marL="266700" marR="0" lvl="0" indent="-85725" algn="l" defTabSz="4572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游ゴシック"/>
                <a:ea typeface="游ゴシック"/>
                <a:cs typeface="+mn-cs"/>
              </a:rPr>
              <a:t>「執務」エリアの面積は、機材の設置面積等も加味し、職員１人あたり４～５㎡として算定する。</a:t>
            </a:r>
            <a:endParaRPr kumimoji="1" lang="en-US" altLang="ja-JP" sz="1200" b="0" i="0" u="none" strike="noStrike" kern="1200" cap="none" spc="0" normalizeH="0" baseline="0" noProof="0" dirty="0">
              <a:ln>
                <a:noFill/>
              </a:ln>
              <a:solidFill>
                <a:prstClr val="black"/>
              </a:solidFill>
              <a:effectLst/>
              <a:uLnTx/>
              <a:uFillTx/>
              <a:latin typeface="游ゴシック"/>
              <a:ea typeface="游ゴシック"/>
              <a:cs typeface="+mn-cs"/>
            </a:endParaRPr>
          </a:p>
          <a:p>
            <a:pPr marL="266700" marR="0" lvl="0" indent="-85725" algn="l" defTabSz="4572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游ゴシック"/>
                <a:ea typeface="游ゴシック"/>
                <a:cs typeface="+mn-cs"/>
              </a:rPr>
              <a:t>「調整会議」エリアの面積は、モニター等の映像関連や通路部分等を含め、職員１人あたり５～６㎡の規模を確保する。</a:t>
            </a:r>
            <a:endParaRPr kumimoji="1" lang="en-US" altLang="ja-JP" sz="1200" b="0" i="0" u="none" strike="noStrike" kern="1200" cap="none" spc="0" normalizeH="0" baseline="0" noProof="0" dirty="0">
              <a:ln>
                <a:noFill/>
              </a:ln>
              <a:solidFill>
                <a:prstClr val="black"/>
              </a:solidFill>
              <a:effectLst/>
              <a:uLnTx/>
              <a:uFillTx/>
              <a:latin typeface="游ゴシック"/>
              <a:ea typeface="游ゴシック"/>
              <a:cs typeface="+mn-cs"/>
            </a:endParaRPr>
          </a:p>
          <a:p>
            <a:pPr marL="266700" marR="0" lvl="0" indent="-85725" algn="l" defTabSz="4572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游ゴシック"/>
                <a:ea typeface="游ゴシック"/>
                <a:cs typeface="+mn-cs"/>
              </a:rPr>
              <a:t>配置は体制図と合わせて定期的に見直す。</a:t>
            </a:r>
            <a:endParaRPr kumimoji="1" lang="en-US" altLang="ja-JP" sz="1200" b="0" i="0" u="none" strike="noStrike" kern="1200" cap="none" spc="0" normalizeH="0" baseline="0" noProof="0" dirty="0">
              <a:ln>
                <a:noFill/>
              </a:ln>
              <a:solidFill>
                <a:prstClr val="black"/>
              </a:solidFill>
              <a:effectLst/>
              <a:uLnTx/>
              <a:uFillTx/>
              <a:latin typeface="游ゴシック"/>
              <a:ea typeface="游ゴシック"/>
              <a:cs typeface="+mn-cs"/>
            </a:endParaRPr>
          </a:p>
        </p:txBody>
      </p:sp>
      <p:sp>
        <p:nvSpPr>
          <p:cNvPr id="4" name="テキスト ボックス 3">
            <a:extLst>
              <a:ext uri="{FF2B5EF4-FFF2-40B4-BE49-F238E27FC236}">
                <a16:creationId xmlns:a16="http://schemas.microsoft.com/office/drawing/2014/main" id="{080B7224-33A5-3FCE-B8DC-429D74802750}"/>
              </a:ext>
            </a:extLst>
          </p:cNvPr>
          <p:cNvSpPr txBox="1"/>
          <p:nvPr/>
        </p:nvSpPr>
        <p:spPr>
          <a:xfrm>
            <a:off x="0" y="-294"/>
            <a:ext cx="8028384" cy="1692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500" b="0" i="0" u="none" strike="noStrike" kern="1200" cap="none" spc="23"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厚生労働行政推進調査事業費補助金（健康安全・危機管理対策総合研究事業）「健康危機管理センターと他分野連携体制の推進のための研究」（課題番号：</a:t>
            </a:r>
            <a:r>
              <a:rPr kumimoji="1" lang="en-US" altLang="ja-JP" sz="500" b="0" i="0" u="none" strike="noStrike" kern="1200" cap="none" spc="23"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22LA2004</a:t>
            </a:r>
            <a:r>
              <a:rPr kumimoji="1" lang="ja-JP" altLang="en-US" sz="500" b="0" i="0" u="none" strike="noStrike" kern="1200" cap="none" spc="23"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500" b="1" i="0" u="none" strike="noStrike" kern="1200" cap="none" spc="0" normalizeH="0" baseline="0" noProof="0" dirty="0">
                <a:ln>
                  <a:noFill/>
                </a:ln>
                <a:solidFill>
                  <a:prstClr val="black"/>
                </a:solidFill>
                <a:effectLst/>
                <a:uLnTx/>
                <a:uFillTx/>
                <a:latin typeface="游ゴシック"/>
                <a:ea typeface="游ゴシック"/>
                <a:cs typeface="+mn-cs"/>
              </a:rPr>
              <a:t>『</a:t>
            </a:r>
            <a:r>
              <a:rPr kumimoji="1" lang="ja-JP" altLang="en-US" sz="500" b="1" i="0" u="none" strike="noStrike" kern="1200" cap="none" spc="0" normalizeH="0" baseline="0" noProof="0" dirty="0">
                <a:ln>
                  <a:noFill/>
                </a:ln>
                <a:solidFill>
                  <a:prstClr val="black"/>
                </a:solidFill>
                <a:effectLst/>
                <a:uLnTx/>
                <a:uFillTx/>
                <a:latin typeface="游ゴシック"/>
                <a:ea typeface="游ゴシック"/>
                <a:cs typeface="+mn-cs"/>
              </a:rPr>
              <a:t>健康危機対策本部運営の手引き</a:t>
            </a:r>
            <a:r>
              <a:rPr kumimoji="1" lang="en-US" altLang="ja-JP" sz="500" b="1" i="0" u="none" strike="noStrike" kern="1200" cap="none" spc="0" normalizeH="0" baseline="0" noProof="0" dirty="0">
                <a:ln>
                  <a:noFill/>
                </a:ln>
                <a:solidFill>
                  <a:prstClr val="black"/>
                </a:solidFill>
                <a:effectLst/>
                <a:uLnTx/>
                <a:uFillTx/>
                <a:latin typeface="游ゴシック"/>
                <a:ea typeface="游ゴシック"/>
                <a:cs typeface="+mn-cs"/>
              </a:rPr>
              <a:t>』-</a:t>
            </a:r>
            <a:r>
              <a:rPr kumimoji="1" lang="ja-JP" altLang="en-US" sz="500" b="1" i="0" u="none" strike="noStrike" kern="1200" cap="none" spc="0" normalizeH="0" baseline="0" noProof="0" dirty="0">
                <a:ln>
                  <a:noFill/>
                </a:ln>
                <a:solidFill>
                  <a:prstClr val="black"/>
                </a:solidFill>
                <a:effectLst/>
                <a:uLnTx/>
                <a:uFillTx/>
                <a:latin typeface="游ゴシック"/>
                <a:ea typeface="游ゴシック"/>
                <a:cs typeface="+mn-cs"/>
              </a:rPr>
              <a:t>ハザード種別を超えた本部運営手法の標準化（通称</a:t>
            </a:r>
            <a:r>
              <a:rPr kumimoji="1" lang="en-US" altLang="ja-JP" sz="500" b="1" i="0" u="none" strike="noStrike" kern="1200" cap="none" spc="0" normalizeH="0" baseline="0" noProof="0" dirty="0">
                <a:ln>
                  <a:noFill/>
                </a:ln>
                <a:solidFill>
                  <a:prstClr val="black"/>
                </a:solidFill>
                <a:effectLst/>
                <a:uLnTx/>
                <a:uFillTx/>
                <a:latin typeface="游ゴシック"/>
                <a:ea typeface="游ゴシック"/>
                <a:cs typeface="+mn-cs"/>
              </a:rPr>
              <a:t>SOP</a:t>
            </a:r>
            <a:r>
              <a:rPr kumimoji="1" lang="ja-JP" altLang="en-US" sz="500" b="1" i="0" u="none" strike="noStrike" kern="1200" cap="none" spc="0" normalizeH="0" baseline="0" noProof="0" dirty="0">
                <a:ln>
                  <a:noFill/>
                </a:ln>
                <a:solidFill>
                  <a:prstClr val="black"/>
                </a:solidFill>
                <a:effectLst/>
                <a:uLnTx/>
                <a:uFillTx/>
                <a:latin typeface="游ゴシック"/>
                <a:ea typeface="游ゴシック"/>
                <a:cs typeface="+mn-cs"/>
              </a:rPr>
              <a:t>）</a:t>
            </a:r>
            <a:endParaRPr kumimoji="1" lang="ja-JP" altLang="en-US" sz="500" b="0" i="0" u="sng" strike="noStrike" kern="1200" cap="none" spc="0" normalizeH="0" baseline="0" noProof="0" dirty="0">
              <a:ln>
                <a:noFill/>
              </a:ln>
              <a:solidFill>
                <a:prstClr val="black"/>
              </a:solidFill>
              <a:effectLst/>
              <a:uLnTx/>
              <a:uFillTx/>
              <a:latin typeface="游ゴシック"/>
              <a:ea typeface="游ゴシック"/>
              <a:cs typeface="+mn-cs"/>
            </a:endParaRPr>
          </a:p>
        </p:txBody>
      </p:sp>
      <p:pic>
        <p:nvPicPr>
          <p:cNvPr id="8" name="図 7">
            <a:extLst>
              <a:ext uri="{FF2B5EF4-FFF2-40B4-BE49-F238E27FC236}">
                <a16:creationId xmlns:a16="http://schemas.microsoft.com/office/drawing/2014/main" id="{D09DB3E1-892A-35AF-A041-A122169FBB48}"/>
              </a:ext>
            </a:extLst>
          </p:cNvPr>
          <p:cNvPicPr>
            <a:picLocks noChangeAspect="1"/>
          </p:cNvPicPr>
          <p:nvPr/>
        </p:nvPicPr>
        <p:blipFill>
          <a:blip r:embed="rId3"/>
          <a:stretch>
            <a:fillRect/>
          </a:stretch>
        </p:blipFill>
        <p:spPr>
          <a:xfrm>
            <a:off x="7942247" y="262109"/>
            <a:ext cx="744553" cy="1057517"/>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333342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32EC3339-D8E0-4390-9F83-B122AA33D510}"/>
              </a:ext>
            </a:extLst>
          </p:cNvPr>
          <p:cNvSpPr txBox="1"/>
          <p:nvPr/>
        </p:nvSpPr>
        <p:spPr>
          <a:xfrm>
            <a:off x="6687127" y="6089104"/>
            <a:ext cx="2456873" cy="784830"/>
          </a:xfrm>
          <a:prstGeom prst="rect">
            <a:avLst/>
          </a:prstGeom>
          <a:solidFill>
            <a:schemeClr val="bg1"/>
          </a:solidFill>
          <a:ln>
            <a:noFill/>
          </a:ln>
        </p:spPr>
        <p:txBody>
          <a:bodyPr wrap="square" rtlCol="0">
            <a:spAutoFit/>
          </a:bodyPr>
          <a:lstStyle/>
          <a:p>
            <a:r>
              <a:rPr lang="ja-JP" altLang="en-US" sz="900" dirty="0">
                <a:latin typeface="ＭＳ Ｐゴシック" panose="020B0600070205080204" pitchFamily="50" charset="-128"/>
                <a:ea typeface="ＭＳ Ｐゴシック" panose="020B0600070205080204" pitchFamily="50" charset="-128"/>
              </a:rPr>
              <a:t>厚生労働省科学研究成果データベース</a:t>
            </a:r>
            <a:endParaRPr lang="en-US" altLang="ja-JP" sz="900" dirty="0">
              <a:latin typeface="ＭＳ Ｐゴシック" panose="020B0600070205080204" pitchFamily="50" charset="-128"/>
              <a:ea typeface="ＭＳ Ｐゴシック" panose="020B0600070205080204" pitchFamily="50" charset="-128"/>
            </a:endParaRPr>
          </a:p>
          <a:p>
            <a:r>
              <a:rPr lang="ja-JP" altLang="en-US" sz="900" dirty="0">
                <a:latin typeface="ＭＳ Ｐゴシック" panose="020B0600070205080204" pitchFamily="50" charset="-128"/>
                <a:ea typeface="ＭＳ Ｐゴシック" panose="020B0600070205080204" pitchFamily="50" charset="-128"/>
              </a:rPr>
              <a:t>健康危機管理センターと多分野連携体制の推進のための研究より</a:t>
            </a:r>
          </a:p>
          <a:p>
            <a:r>
              <a:rPr kumimoji="1" lang="en-US" altLang="ja-JP" sz="900" dirty="0">
                <a:latin typeface="ＭＳ Ｐゴシック" panose="020B0600070205080204" pitchFamily="50" charset="-128"/>
                <a:ea typeface="ＭＳ Ｐゴシック" panose="020B0600070205080204" pitchFamily="50" charset="-128"/>
                <a:hlinkClick r:id="rId2"/>
              </a:rPr>
              <a:t>https://mhlw-grants.niph.go.jp/project/177900</a:t>
            </a:r>
            <a:endParaRPr kumimoji="1" lang="en-US" altLang="ja-JP" sz="900" dirty="0">
              <a:latin typeface="ＭＳ Ｐゴシック" panose="020B0600070205080204" pitchFamily="50" charset="-128"/>
              <a:ea typeface="ＭＳ Ｐゴシック" panose="020B0600070205080204" pitchFamily="50" charset="-128"/>
            </a:endParaRPr>
          </a:p>
          <a:p>
            <a:endParaRPr kumimoji="1" lang="ja-JP" altLang="en-US" sz="900" dirty="0">
              <a:latin typeface="ＭＳ Ｐゴシック" panose="020B0600070205080204" pitchFamily="50" charset="-128"/>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CACCAB62-FB26-48DD-9FCF-3145BA1C6E9B}"/>
              </a:ext>
            </a:extLst>
          </p:cNvPr>
          <p:cNvSpPr txBox="1"/>
          <p:nvPr/>
        </p:nvSpPr>
        <p:spPr>
          <a:xfrm>
            <a:off x="137835" y="9402"/>
            <a:ext cx="8868330" cy="2513188"/>
          </a:xfrm>
          <a:prstGeom prst="rect">
            <a:avLst/>
          </a:prstGeom>
          <a:noFill/>
        </p:spPr>
        <p:txBody>
          <a:bodyPr wrap="square" lIns="36000" tIns="0" rIns="0" bIns="0" rtlCol="0">
            <a:spAutoFit/>
          </a:bodyPr>
          <a:lstStyle/>
          <a:p>
            <a:pPr>
              <a:lnSpc>
                <a:spcPct val="150000"/>
              </a:lnSpc>
            </a:pPr>
            <a:r>
              <a:rPr kumimoji="1" lang="ja-JP" altLang="en-US" sz="2400" dirty="0">
                <a:latin typeface="ＭＳ Ｐゴシック" panose="020B0600070205080204" pitchFamily="50" charset="-128"/>
                <a:ea typeface="ＭＳ Ｐゴシック" panose="020B0600070205080204" pitchFamily="50" charset="-128"/>
              </a:rPr>
              <a:t>保健医療福祉活動の調整に係る演習 </a:t>
            </a:r>
            <a:r>
              <a:rPr kumimoji="1" lang="en-US" altLang="ja-JP" sz="2400" dirty="0">
                <a:latin typeface="ＭＳ Ｐゴシック" panose="020B0600070205080204" pitchFamily="50" charset="-128"/>
                <a:ea typeface="ＭＳ Ｐゴシック" panose="020B0600070205080204" pitchFamily="50" charset="-128"/>
              </a:rPr>
              <a:t>(Step2)</a:t>
            </a:r>
          </a:p>
          <a:p>
            <a:pPr>
              <a:lnSpc>
                <a:spcPct val="150000"/>
              </a:lnSpc>
            </a:pPr>
            <a:r>
              <a:rPr kumimoji="1" lang="ja-JP" altLang="en-US" sz="2000" u="sng" dirty="0">
                <a:latin typeface="ＭＳ Ｐゴシック" panose="020B0600070205080204" pitchFamily="50" charset="-128"/>
                <a:ea typeface="ＭＳ Ｐゴシック" panose="020B0600070205080204" pitchFamily="50" charset="-128"/>
              </a:rPr>
              <a:t>保健医療福祉調整本部における機能班の役割を認識する</a:t>
            </a:r>
            <a:endParaRPr kumimoji="1" lang="en-US" altLang="ja-JP" sz="2000" u="sng" dirty="0">
              <a:latin typeface="ＭＳ Ｐゴシック" panose="020B0600070205080204" pitchFamily="50" charset="-128"/>
              <a:ea typeface="ＭＳ Ｐゴシック" panose="020B0600070205080204" pitchFamily="50" charset="-128"/>
            </a:endParaRPr>
          </a:p>
          <a:p>
            <a:pPr>
              <a:lnSpc>
                <a:spcPct val="150000"/>
              </a:lnSpc>
            </a:pPr>
            <a:endParaRPr kumimoji="1" lang="en-US" altLang="ja-JP" sz="800" dirty="0">
              <a:latin typeface="ＭＳ Ｐゴシック" panose="020B0600070205080204" pitchFamily="50" charset="-128"/>
              <a:ea typeface="ＭＳ Ｐゴシック" panose="020B0600070205080204" pitchFamily="50" charset="-128"/>
            </a:endParaRPr>
          </a:p>
          <a:p>
            <a:pPr>
              <a:lnSpc>
                <a:spcPct val="150000"/>
              </a:lnSpc>
            </a:pPr>
            <a:r>
              <a:rPr kumimoji="1" lang="ja-JP" altLang="en-US" sz="2000" dirty="0">
                <a:latin typeface="ＭＳ Ｐゴシック" panose="020B0600070205080204" pitchFamily="50" charset="-128"/>
                <a:ea typeface="ＭＳ Ｐゴシック" panose="020B0600070205080204" pitchFamily="50" charset="-128"/>
              </a:rPr>
              <a:t>　熊本地震を契機に、本部における保健医療福祉調整が不可欠と言われていますが、平時の訓練でさえも本部内で各支援団体ごとの個別グループが作られ、情報共有が出来ていませんでした。</a:t>
            </a:r>
            <a:endParaRPr kumimoji="1" lang="en-US" altLang="ja-JP" sz="2000" dirty="0">
              <a:latin typeface="ＭＳ Ｐゴシック" panose="020B0600070205080204" pitchFamily="50" charset="-128"/>
              <a:ea typeface="ＭＳ Ｐゴシック" panose="020B0600070205080204" pitchFamily="50" charset="-128"/>
            </a:endParaRPr>
          </a:p>
        </p:txBody>
      </p:sp>
      <p:pic>
        <p:nvPicPr>
          <p:cNvPr id="6" name="図 5">
            <a:extLst>
              <a:ext uri="{FF2B5EF4-FFF2-40B4-BE49-F238E27FC236}">
                <a16:creationId xmlns:a16="http://schemas.microsoft.com/office/drawing/2014/main" id="{CA1285FE-1126-45F4-9494-B7036E94CAB1}"/>
              </a:ext>
            </a:extLst>
          </p:cNvPr>
          <p:cNvPicPr>
            <a:picLocks noChangeAspect="1"/>
          </p:cNvPicPr>
          <p:nvPr/>
        </p:nvPicPr>
        <p:blipFill>
          <a:blip r:embed="rId3"/>
          <a:stretch>
            <a:fillRect/>
          </a:stretch>
        </p:blipFill>
        <p:spPr>
          <a:xfrm>
            <a:off x="6238270" y="2151168"/>
            <a:ext cx="2767895" cy="3902364"/>
          </a:xfrm>
          <a:prstGeom prst="rect">
            <a:avLst/>
          </a:prstGeom>
          <a:ln>
            <a:solidFill>
              <a:schemeClr val="tx1"/>
            </a:solidFill>
          </a:ln>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8BDF8997-9F1D-48B8-BB0F-EFA4540130B7}"/>
              </a:ext>
            </a:extLst>
          </p:cNvPr>
          <p:cNvSpPr txBox="1"/>
          <p:nvPr/>
        </p:nvSpPr>
        <p:spPr>
          <a:xfrm>
            <a:off x="137834" y="2522590"/>
            <a:ext cx="6004347" cy="3159519"/>
          </a:xfrm>
          <a:prstGeom prst="rect">
            <a:avLst/>
          </a:prstGeom>
          <a:noFill/>
        </p:spPr>
        <p:txBody>
          <a:bodyPr wrap="square" lIns="36000" tIns="0" rIns="0" bIns="0" rtlCol="0">
            <a:spAutoFit/>
          </a:bodyPr>
          <a:lstStyle/>
          <a:p>
            <a:pPr>
              <a:lnSpc>
                <a:spcPct val="150000"/>
              </a:lnSpc>
            </a:pPr>
            <a:r>
              <a:rPr kumimoji="1" lang="ja-JP" altLang="en-US" sz="2000" dirty="0">
                <a:latin typeface="ＭＳ Ｐゴシック" panose="020B0600070205080204" pitchFamily="50" charset="-128"/>
                <a:ea typeface="ＭＳ Ｐゴシック" panose="020B0600070205080204" pitchFamily="50" charset="-128"/>
              </a:rPr>
              <a:t>　能登半島地震の石川県庁では、本部の中心に「機能班」ごとのレイアウトが作られ、その外に団体ごとのグループが作られました。我々は本部内において、機能や目的ごとのグループにて、共同して活動するという課題に直面しています。</a:t>
            </a:r>
            <a:endParaRPr kumimoji="1" lang="en-US" altLang="ja-JP" sz="2000" dirty="0">
              <a:latin typeface="ＭＳ Ｐゴシック" panose="020B0600070205080204" pitchFamily="50" charset="-128"/>
              <a:ea typeface="ＭＳ Ｐゴシック" panose="020B0600070205080204" pitchFamily="50" charset="-128"/>
            </a:endParaRPr>
          </a:p>
          <a:p>
            <a:pPr>
              <a:lnSpc>
                <a:spcPct val="150000"/>
              </a:lnSpc>
            </a:pPr>
            <a:r>
              <a:rPr kumimoji="1" lang="ja-JP" altLang="en-US" sz="2000" dirty="0">
                <a:latin typeface="ＭＳ Ｐゴシック" panose="020B0600070205080204" pitchFamily="50" charset="-128"/>
                <a:ea typeface="ＭＳ Ｐゴシック" panose="020B0600070205080204" pitchFamily="50" charset="-128"/>
              </a:rPr>
              <a:t>　保健医療福祉調整本部における機能班とは、どんな機能を持っているのでしょうか。事例に学びましょう。</a:t>
            </a:r>
            <a:endParaRPr kumimoji="1" lang="en-US" altLang="ja-JP" sz="2000" dirty="0">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D311FECC-7D2B-474D-8C41-773AEB6486A5}"/>
              </a:ext>
            </a:extLst>
          </p:cNvPr>
          <p:cNvSpPr txBox="1"/>
          <p:nvPr/>
        </p:nvSpPr>
        <p:spPr>
          <a:xfrm>
            <a:off x="137834" y="6219732"/>
            <a:ext cx="6253635" cy="369332"/>
          </a:xfrm>
          <a:prstGeom prst="rect">
            <a:avLst/>
          </a:prstGeom>
          <a:solidFill>
            <a:srgbClr val="FFFF00"/>
          </a:solidFill>
        </p:spPr>
        <p:txBody>
          <a:bodyPr wrap="none" rtlCol="0">
            <a:spAutoFit/>
          </a:bodyPr>
          <a:lstStyle/>
          <a:p>
            <a:r>
              <a:rPr kumimoji="1" lang="ja-JP" altLang="en-US" b="1" dirty="0">
                <a:solidFill>
                  <a:srgbClr val="FF0000"/>
                </a:solidFill>
                <a:latin typeface="ＭＳ Ｐゴシック" panose="020B0600070205080204" pitchFamily="50" charset="-128"/>
                <a:ea typeface="ＭＳ Ｐゴシック" panose="020B0600070205080204" pitchFamily="50" charset="-128"/>
              </a:rPr>
              <a:t>今からの各機能班の説明は、あくまでも経験や紹介事例です。</a:t>
            </a:r>
          </a:p>
        </p:txBody>
      </p:sp>
    </p:spTree>
    <p:extLst>
      <p:ext uri="{BB962C8B-B14F-4D97-AF65-F5344CB8AC3E}">
        <p14:creationId xmlns:p14="http://schemas.microsoft.com/office/powerpoint/2010/main" val="193738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bject 7">
            <a:extLst>
              <a:ext uri="{FF2B5EF4-FFF2-40B4-BE49-F238E27FC236}">
                <a16:creationId xmlns:a16="http://schemas.microsoft.com/office/drawing/2014/main" id="{74A46FD0-6655-4C48-B238-9DD1743D0C64}"/>
              </a:ext>
            </a:extLst>
          </p:cNvPr>
          <p:cNvSpPr/>
          <p:nvPr/>
        </p:nvSpPr>
        <p:spPr>
          <a:xfrm>
            <a:off x="4808768" y="1858446"/>
            <a:ext cx="4081390" cy="4784631"/>
          </a:xfrm>
          <a:custGeom>
            <a:avLst/>
            <a:gdLst/>
            <a:ahLst/>
            <a:cxnLst/>
            <a:rect l="l" t="t" r="r" b="b"/>
            <a:pathLst>
              <a:path w="1683385" h="1638300">
                <a:moveTo>
                  <a:pt x="0" y="0"/>
                </a:moveTo>
                <a:lnTo>
                  <a:pt x="1682953" y="0"/>
                </a:lnTo>
                <a:lnTo>
                  <a:pt x="1682953" y="1637690"/>
                </a:lnTo>
                <a:lnTo>
                  <a:pt x="0" y="1637690"/>
                </a:lnTo>
                <a:lnTo>
                  <a:pt x="0" y="0"/>
                </a:lnTo>
                <a:close/>
              </a:path>
            </a:pathLst>
          </a:custGeom>
          <a:ln w="28575">
            <a:solidFill>
              <a:srgbClr val="196080"/>
            </a:solidFill>
            <a:prstDash val="dot"/>
          </a:ln>
        </p:spPr>
        <p:txBody>
          <a:bodyPr wrap="square" lIns="0" tIns="0" rIns="0" bIns="0" rtlCol="0"/>
          <a:lstStyle/>
          <a:p>
            <a:endParaRPr>
              <a:latin typeface="ＭＳ Ｐゴシック" panose="020B0600070205080204" pitchFamily="50" charset="-128"/>
              <a:ea typeface="ＭＳ Ｐゴシック" panose="020B0600070205080204" pitchFamily="50" charset="-128"/>
            </a:endParaRPr>
          </a:p>
        </p:txBody>
      </p:sp>
      <p:sp>
        <p:nvSpPr>
          <p:cNvPr id="33" name="object 9">
            <a:extLst>
              <a:ext uri="{FF2B5EF4-FFF2-40B4-BE49-F238E27FC236}">
                <a16:creationId xmlns:a16="http://schemas.microsoft.com/office/drawing/2014/main" id="{D694A909-8643-4259-A82A-1EEED92BE98A}"/>
              </a:ext>
            </a:extLst>
          </p:cNvPr>
          <p:cNvSpPr/>
          <p:nvPr/>
        </p:nvSpPr>
        <p:spPr>
          <a:xfrm>
            <a:off x="1703754" y="2254524"/>
            <a:ext cx="4415693" cy="228043"/>
          </a:xfrm>
          <a:custGeom>
            <a:avLst/>
            <a:gdLst/>
            <a:ahLst/>
            <a:cxnLst/>
            <a:rect l="l" t="t" r="r" b="b"/>
            <a:pathLst>
              <a:path w="2094864" h="116839">
                <a:moveTo>
                  <a:pt x="0" y="116243"/>
                </a:moveTo>
                <a:lnTo>
                  <a:pt x="0" y="0"/>
                </a:lnTo>
                <a:lnTo>
                  <a:pt x="2094433" y="0"/>
                </a:lnTo>
                <a:lnTo>
                  <a:pt x="2094433" y="103898"/>
                </a:lnTo>
              </a:path>
            </a:pathLst>
          </a:custGeom>
          <a:ln w="19050">
            <a:solidFill>
              <a:srgbClr val="3D3D3B"/>
            </a:solidFill>
          </a:ln>
        </p:spPr>
        <p:txBody>
          <a:bodyPr wrap="square" lIns="0" tIns="0" rIns="0" bIns="0" rtlCol="0"/>
          <a:lstStyle/>
          <a:p>
            <a:endParaRPr>
              <a:latin typeface="ＭＳ Ｐゴシック" panose="020B0600070205080204" pitchFamily="50" charset="-128"/>
              <a:ea typeface="ＭＳ Ｐゴシック" panose="020B0600070205080204" pitchFamily="50" charset="-128"/>
            </a:endParaRPr>
          </a:p>
        </p:txBody>
      </p:sp>
      <p:sp>
        <p:nvSpPr>
          <p:cNvPr id="37" name="object 13">
            <a:extLst>
              <a:ext uri="{FF2B5EF4-FFF2-40B4-BE49-F238E27FC236}">
                <a16:creationId xmlns:a16="http://schemas.microsoft.com/office/drawing/2014/main" id="{72CDAEDA-C9CC-4B37-AAE3-D8E69BA2BD13}"/>
              </a:ext>
            </a:extLst>
          </p:cNvPr>
          <p:cNvSpPr txBox="1"/>
          <p:nvPr/>
        </p:nvSpPr>
        <p:spPr>
          <a:xfrm>
            <a:off x="5630487" y="4188448"/>
            <a:ext cx="2523280" cy="416781"/>
          </a:xfrm>
          <a:prstGeom prst="rect">
            <a:avLst/>
          </a:prstGeom>
          <a:ln w="9080">
            <a:solidFill>
              <a:srgbClr val="827E7A"/>
            </a:solidFill>
          </a:ln>
        </p:spPr>
        <p:txBody>
          <a:bodyPr vert="horz" wrap="square" lIns="0" tIns="46990" rIns="0" bIns="0" rtlCol="0">
            <a:spAutoFit/>
          </a:bodyPr>
          <a:lstStyle/>
          <a:p>
            <a:pPr marL="148590">
              <a:lnSpc>
                <a:spcPct val="100000"/>
              </a:lnSpc>
              <a:spcBef>
                <a:spcPts val="370"/>
              </a:spcBef>
            </a:pPr>
            <a:r>
              <a:rPr sz="2400" b="1" dirty="0">
                <a:latin typeface="ＭＳ Ｐゴシック" panose="020B0600070205080204" pitchFamily="50" charset="-128"/>
                <a:ea typeface="ＭＳ Ｐゴシック" panose="020B0600070205080204" pitchFamily="50" charset="-128"/>
                <a:cs typeface="Yu Gothic"/>
              </a:rPr>
              <a:t>施設⽀援（福祉</a:t>
            </a:r>
            <a:r>
              <a:rPr sz="2400" b="1" spc="-50" dirty="0">
                <a:latin typeface="ＭＳ Ｐゴシック" panose="020B0600070205080204" pitchFamily="50" charset="-128"/>
                <a:ea typeface="ＭＳ Ｐゴシック" panose="020B0600070205080204" pitchFamily="50" charset="-128"/>
                <a:cs typeface="Yu Gothic"/>
              </a:rPr>
              <a:t>）</a:t>
            </a:r>
            <a:endParaRPr sz="2400" dirty="0">
              <a:latin typeface="ＭＳ Ｐゴシック" panose="020B0600070205080204" pitchFamily="50" charset="-128"/>
              <a:ea typeface="ＭＳ Ｐゴシック" panose="020B0600070205080204" pitchFamily="50" charset="-128"/>
              <a:cs typeface="Yu Gothic"/>
            </a:endParaRPr>
          </a:p>
        </p:txBody>
      </p:sp>
      <p:sp>
        <p:nvSpPr>
          <p:cNvPr id="38" name="object 14">
            <a:extLst>
              <a:ext uri="{FF2B5EF4-FFF2-40B4-BE49-F238E27FC236}">
                <a16:creationId xmlns:a16="http://schemas.microsoft.com/office/drawing/2014/main" id="{029DFF2A-F2C6-4FA3-AC77-BDEC320981F5}"/>
              </a:ext>
            </a:extLst>
          </p:cNvPr>
          <p:cNvSpPr txBox="1"/>
          <p:nvPr/>
        </p:nvSpPr>
        <p:spPr>
          <a:xfrm>
            <a:off x="5630487" y="5312136"/>
            <a:ext cx="2523280" cy="416140"/>
          </a:xfrm>
          <a:prstGeom prst="rect">
            <a:avLst/>
          </a:prstGeom>
          <a:ln w="9080">
            <a:solidFill>
              <a:srgbClr val="827E7A"/>
            </a:solidFill>
          </a:ln>
        </p:spPr>
        <p:txBody>
          <a:bodyPr vert="horz" wrap="square" lIns="0" tIns="46355" rIns="0" bIns="0" rtlCol="0">
            <a:spAutoFit/>
          </a:bodyPr>
          <a:lstStyle/>
          <a:p>
            <a:pPr marL="148590">
              <a:lnSpc>
                <a:spcPct val="100000"/>
              </a:lnSpc>
              <a:spcBef>
                <a:spcPts val="365"/>
              </a:spcBef>
            </a:pPr>
            <a:r>
              <a:rPr sz="2400" b="1" dirty="0">
                <a:latin typeface="ＭＳ Ｐゴシック" panose="020B0600070205080204" pitchFamily="50" charset="-128"/>
                <a:ea typeface="ＭＳ Ｐゴシック" panose="020B0600070205080204" pitchFamily="50" charset="-128"/>
                <a:cs typeface="Yu Gothic"/>
              </a:rPr>
              <a:t>住⺠⽀援（保健</a:t>
            </a:r>
            <a:r>
              <a:rPr sz="2400" b="1" spc="-50" dirty="0">
                <a:latin typeface="ＭＳ Ｐゴシック" panose="020B0600070205080204" pitchFamily="50" charset="-128"/>
                <a:ea typeface="ＭＳ Ｐゴシック" panose="020B0600070205080204" pitchFamily="50" charset="-128"/>
                <a:cs typeface="Yu Gothic"/>
              </a:rPr>
              <a:t>）</a:t>
            </a:r>
            <a:endParaRPr sz="2400" dirty="0">
              <a:latin typeface="ＭＳ Ｐゴシック" panose="020B0600070205080204" pitchFamily="50" charset="-128"/>
              <a:ea typeface="ＭＳ Ｐゴシック" panose="020B0600070205080204" pitchFamily="50" charset="-128"/>
              <a:cs typeface="Yu Gothic"/>
            </a:endParaRPr>
          </a:p>
        </p:txBody>
      </p:sp>
      <p:sp>
        <p:nvSpPr>
          <p:cNvPr id="39" name="object 15">
            <a:extLst>
              <a:ext uri="{FF2B5EF4-FFF2-40B4-BE49-F238E27FC236}">
                <a16:creationId xmlns:a16="http://schemas.microsoft.com/office/drawing/2014/main" id="{B90A9C86-EB21-45ED-9048-0652A82E353E}"/>
              </a:ext>
            </a:extLst>
          </p:cNvPr>
          <p:cNvSpPr txBox="1"/>
          <p:nvPr/>
        </p:nvSpPr>
        <p:spPr>
          <a:xfrm>
            <a:off x="5630487" y="3058709"/>
            <a:ext cx="2523280" cy="416781"/>
          </a:xfrm>
          <a:prstGeom prst="rect">
            <a:avLst/>
          </a:prstGeom>
          <a:ln w="9080">
            <a:solidFill>
              <a:srgbClr val="827E7A"/>
            </a:solidFill>
          </a:ln>
        </p:spPr>
        <p:txBody>
          <a:bodyPr vert="horz" wrap="square" lIns="0" tIns="46990" rIns="0" bIns="0" rtlCol="0">
            <a:spAutoFit/>
          </a:bodyPr>
          <a:lstStyle/>
          <a:p>
            <a:pPr marL="145415">
              <a:lnSpc>
                <a:spcPct val="100000"/>
              </a:lnSpc>
              <a:spcBef>
                <a:spcPts val="370"/>
              </a:spcBef>
            </a:pPr>
            <a:r>
              <a:rPr sz="2400" b="1" dirty="0">
                <a:latin typeface="ＭＳ Ｐゴシック" panose="020B0600070205080204" pitchFamily="50" charset="-128"/>
                <a:ea typeface="ＭＳ Ｐゴシック" panose="020B0600070205080204" pitchFamily="50" charset="-128"/>
                <a:cs typeface="Yu Gothic"/>
              </a:rPr>
              <a:t>病院⽀援（医療</a:t>
            </a:r>
            <a:r>
              <a:rPr sz="2400" b="1" spc="-50" dirty="0">
                <a:latin typeface="ＭＳ Ｐゴシック" panose="020B0600070205080204" pitchFamily="50" charset="-128"/>
                <a:ea typeface="ＭＳ Ｐゴシック" panose="020B0600070205080204" pitchFamily="50" charset="-128"/>
                <a:cs typeface="Yu Gothic"/>
              </a:rPr>
              <a:t>）</a:t>
            </a:r>
            <a:endParaRPr sz="2400" dirty="0">
              <a:latin typeface="ＭＳ Ｐゴシック" panose="020B0600070205080204" pitchFamily="50" charset="-128"/>
              <a:ea typeface="ＭＳ Ｐゴシック" panose="020B0600070205080204" pitchFamily="50" charset="-128"/>
              <a:cs typeface="Yu Gothic"/>
            </a:endParaRPr>
          </a:p>
        </p:txBody>
      </p:sp>
      <p:grpSp>
        <p:nvGrpSpPr>
          <p:cNvPr id="40" name="object 16">
            <a:extLst>
              <a:ext uri="{FF2B5EF4-FFF2-40B4-BE49-F238E27FC236}">
                <a16:creationId xmlns:a16="http://schemas.microsoft.com/office/drawing/2014/main" id="{6E89C398-36FA-47D0-B476-D5E07A529C2F}"/>
              </a:ext>
            </a:extLst>
          </p:cNvPr>
          <p:cNvGrpSpPr/>
          <p:nvPr/>
        </p:nvGrpSpPr>
        <p:grpSpPr>
          <a:xfrm>
            <a:off x="624641" y="987233"/>
            <a:ext cx="4904201" cy="2012385"/>
            <a:chOff x="2051202" y="3029140"/>
            <a:chExt cx="2272115" cy="985495"/>
          </a:xfrm>
        </p:grpSpPr>
        <p:sp>
          <p:nvSpPr>
            <p:cNvPr id="47" name="object 23">
              <a:extLst>
                <a:ext uri="{FF2B5EF4-FFF2-40B4-BE49-F238E27FC236}">
                  <a16:creationId xmlns:a16="http://schemas.microsoft.com/office/drawing/2014/main" id="{41892D7F-4974-4BAE-8762-E41C510A28DE}"/>
                </a:ext>
              </a:extLst>
            </p:cNvPr>
            <p:cNvSpPr/>
            <p:nvPr/>
          </p:nvSpPr>
          <p:spPr>
            <a:xfrm>
              <a:off x="3880722" y="3193945"/>
              <a:ext cx="442595" cy="0"/>
            </a:xfrm>
            <a:custGeom>
              <a:avLst/>
              <a:gdLst/>
              <a:ahLst/>
              <a:cxnLst/>
              <a:rect l="l" t="t" r="r" b="b"/>
              <a:pathLst>
                <a:path w="442595">
                  <a:moveTo>
                    <a:pt x="0" y="0"/>
                  </a:moveTo>
                  <a:lnTo>
                    <a:pt x="442341" y="0"/>
                  </a:lnTo>
                </a:path>
              </a:pathLst>
            </a:custGeom>
            <a:ln w="19050">
              <a:solidFill>
                <a:srgbClr val="3D3D3B"/>
              </a:solidFill>
            </a:ln>
          </p:spPr>
          <p:txBody>
            <a:bodyPr wrap="square" lIns="0" tIns="0" rIns="0" bIns="0" rtlCol="0"/>
            <a:lstStyle/>
            <a:p>
              <a:endParaRPr>
                <a:latin typeface="ＭＳ Ｐゴシック" panose="020B0600070205080204" pitchFamily="50" charset="-128"/>
                <a:ea typeface="ＭＳ Ｐゴシック" panose="020B0600070205080204" pitchFamily="50" charset="-128"/>
              </a:endParaRPr>
            </a:p>
          </p:txBody>
        </p:sp>
        <p:sp>
          <p:nvSpPr>
            <p:cNvPr id="48" name="object 24">
              <a:extLst>
                <a:ext uri="{FF2B5EF4-FFF2-40B4-BE49-F238E27FC236}">
                  <a16:creationId xmlns:a16="http://schemas.microsoft.com/office/drawing/2014/main" id="{0B2051EC-DA6E-4948-A2B3-BB922772E44F}"/>
                </a:ext>
              </a:extLst>
            </p:cNvPr>
            <p:cNvSpPr/>
            <p:nvPr/>
          </p:nvSpPr>
          <p:spPr>
            <a:xfrm>
              <a:off x="3880012" y="3029140"/>
              <a:ext cx="21182" cy="619844"/>
            </a:xfrm>
            <a:custGeom>
              <a:avLst/>
              <a:gdLst/>
              <a:ahLst/>
              <a:cxnLst/>
              <a:rect l="l" t="t" r="r" b="b"/>
              <a:pathLst>
                <a:path h="661670">
                  <a:moveTo>
                    <a:pt x="0" y="0"/>
                  </a:moveTo>
                  <a:lnTo>
                    <a:pt x="0" y="661452"/>
                  </a:lnTo>
                </a:path>
              </a:pathLst>
            </a:custGeom>
            <a:ln w="19050">
              <a:solidFill>
                <a:srgbClr val="3D3D3B"/>
              </a:solidFill>
            </a:ln>
          </p:spPr>
          <p:txBody>
            <a:bodyPr wrap="square" lIns="0" tIns="0" rIns="0" bIns="0" rtlCol="0"/>
            <a:lstStyle/>
            <a:p>
              <a:endParaRPr>
                <a:latin typeface="ＭＳ Ｐゴシック" panose="020B0600070205080204" pitchFamily="50" charset="-128"/>
                <a:ea typeface="ＭＳ Ｐゴシック" panose="020B0600070205080204" pitchFamily="50" charset="-128"/>
              </a:endParaRPr>
            </a:p>
          </p:txBody>
        </p:sp>
        <p:sp>
          <p:nvSpPr>
            <p:cNvPr id="49" name="object 25">
              <a:extLst>
                <a:ext uri="{FF2B5EF4-FFF2-40B4-BE49-F238E27FC236}">
                  <a16:creationId xmlns:a16="http://schemas.microsoft.com/office/drawing/2014/main" id="{BC68C8F5-7640-4985-BA92-D5E9F23B57BB}"/>
                </a:ext>
              </a:extLst>
            </p:cNvPr>
            <p:cNvSpPr/>
            <p:nvPr/>
          </p:nvSpPr>
          <p:spPr>
            <a:xfrm>
              <a:off x="2051202" y="3812705"/>
              <a:ext cx="1339850" cy="201930"/>
            </a:xfrm>
            <a:custGeom>
              <a:avLst/>
              <a:gdLst/>
              <a:ahLst/>
              <a:cxnLst/>
              <a:rect l="l" t="t" r="r" b="b"/>
              <a:pathLst>
                <a:path w="1339850" h="201929">
                  <a:moveTo>
                    <a:pt x="1339367" y="0"/>
                  </a:moveTo>
                  <a:lnTo>
                    <a:pt x="0" y="0"/>
                  </a:lnTo>
                  <a:lnTo>
                    <a:pt x="0" y="201625"/>
                  </a:lnTo>
                  <a:lnTo>
                    <a:pt x="1339367" y="201625"/>
                  </a:lnTo>
                  <a:lnTo>
                    <a:pt x="1339367" y="0"/>
                  </a:lnTo>
                  <a:close/>
                </a:path>
              </a:pathLst>
            </a:custGeom>
            <a:solidFill>
              <a:srgbClr val="FFFFFF"/>
            </a:solidFill>
          </p:spPr>
          <p:txBody>
            <a:bodyPr wrap="square" lIns="0" tIns="0" rIns="0" bIns="0" rtlCol="0"/>
            <a:lstStyle/>
            <a:p>
              <a:endParaRPr>
                <a:latin typeface="ＭＳ Ｐゴシック" panose="020B0600070205080204" pitchFamily="50" charset="-128"/>
                <a:ea typeface="ＭＳ Ｐゴシック" panose="020B0600070205080204" pitchFamily="50" charset="-128"/>
              </a:endParaRPr>
            </a:p>
          </p:txBody>
        </p:sp>
      </p:grpSp>
      <p:sp>
        <p:nvSpPr>
          <p:cNvPr id="53" name="object 29">
            <a:extLst>
              <a:ext uri="{FF2B5EF4-FFF2-40B4-BE49-F238E27FC236}">
                <a16:creationId xmlns:a16="http://schemas.microsoft.com/office/drawing/2014/main" id="{4A760049-88CC-4FC1-8363-201D03CC3FE2}"/>
              </a:ext>
            </a:extLst>
          </p:cNvPr>
          <p:cNvSpPr txBox="1"/>
          <p:nvPr/>
        </p:nvSpPr>
        <p:spPr>
          <a:xfrm>
            <a:off x="5528842" y="1108208"/>
            <a:ext cx="1801343" cy="416781"/>
          </a:xfrm>
          <a:prstGeom prst="rect">
            <a:avLst/>
          </a:prstGeom>
          <a:ln w="9080">
            <a:solidFill>
              <a:srgbClr val="827E7A"/>
            </a:solidFill>
          </a:ln>
        </p:spPr>
        <p:txBody>
          <a:bodyPr vert="horz" wrap="square" lIns="0" tIns="46990" rIns="0" bIns="0" rtlCol="0">
            <a:spAutoFit/>
          </a:bodyPr>
          <a:lstStyle/>
          <a:p>
            <a:pPr algn="ctr">
              <a:lnSpc>
                <a:spcPct val="100000"/>
              </a:lnSpc>
              <a:spcBef>
                <a:spcPts val="370"/>
              </a:spcBef>
            </a:pPr>
            <a:r>
              <a:rPr sz="2400" b="1" spc="-20" dirty="0">
                <a:latin typeface="ＭＳ Ｐゴシック" panose="020B0600070205080204" pitchFamily="50" charset="-128"/>
                <a:ea typeface="ＭＳ Ｐゴシック" panose="020B0600070205080204" pitchFamily="50" charset="-128"/>
                <a:cs typeface="Yu Gothic"/>
              </a:rPr>
              <a:t>事務局</a:t>
            </a:r>
            <a:endParaRPr sz="2400" dirty="0">
              <a:latin typeface="ＭＳ Ｐゴシック" panose="020B0600070205080204" pitchFamily="50" charset="-128"/>
              <a:ea typeface="ＭＳ Ｐゴシック" panose="020B0600070205080204" pitchFamily="50" charset="-128"/>
              <a:cs typeface="Yu Gothic"/>
            </a:endParaRPr>
          </a:p>
        </p:txBody>
      </p:sp>
      <p:sp>
        <p:nvSpPr>
          <p:cNvPr id="54" name="object 30">
            <a:extLst>
              <a:ext uri="{FF2B5EF4-FFF2-40B4-BE49-F238E27FC236}">
                <a16:creationId xmlns:a16="http://schemas.microsoft.com/office/drawing/2014/main" id="{2ACD3E36-95C6-480A-8A92-F1CD57B8B20B}"/>
              </a:ext>
            </a:extLst>
          </p:cNvPr>
          <p:cNvSpPr txBox="1"/>
          <p:nvPr/>
        </p:nvSpPr>
        <p:spPr>
          <a:xfrm>
            <a:off x="4974725" y="2472409"/>
            <a:ext cx="2222596" cy="416781"/>
          </a:xfrm>
          <a:prstGeom prst="rect">
            <a:avLst/>
          </a:prstGeom>
          <a:solidFill>
            <a:srgbClr val="196080"/>
          </a:solidFill>
          <a:ln w="9080">
            <a:solidFill>
              <a:srgbClr val="827E7A"/>
            </a:solidFill>
          </a:ln>
        </p:spPr>
        <p:txBody>
          <a:bodyPr vert="horz" wrap="square" lIns="0" tIns="46990" rIns="0" bIns="0" rtlCol="0">
            <a:spAutoFit/>
          </a:bodyPr>
          <a:lstStyle/>
          <a:p>
            <a:pPr algn="ctr">
              <a:lnSpc>
                <a:spcPct val="100000"/>
              </a:lnSpc>
              <a:spcBef>
                <a:spcPts val="370"/>
              </a:spcBef>
            </a:pPr>
            <a:r>
              <a:rPr sz="2400" b="1" spc="-10" dirty="0">
                <a:solidFill>
                  <a:srgbClr val="FFFFFF"/>
                </a:solidFill>
                <a:latin typeface="ＭＳ Ｐゴシック" panose="020B0600070205080204" pitchFamily="50" charset="-128"/>
                <a:ea typeface="ＭＳ Ｐゴシック" panose="020B0600070205080204" pitchFamily="50" charset="-128"/>
                <a:cs typeface="Yu Gothic"/>
              </a:rPr>
              <a:t>情報分析統括</a:t>
            </a:r>
            <a:endParaRPr sz="2400" dirty="0">
              <a:latin typeface="ＭＳ Ｐゴシック" panose="020B0600070205080204" pitchFamily="50" charset="-128"/>
              <a:ea typeface="ＭＳ Ｐゴシック" panose="020B0600070205080204" pitchFamily="50" charset="-128"/>
              <a:cs typeface="Yu Gothic"/>
            </a:endParaRPr>
          </a:p>
        </p:txBody>
      </p:sp>
      <p:sp>
        <p:nvSpPr>
          <p:cNvPr id="56" name="object 32">
            <a:extLst>
              <a:ext uri="{FF2B5EF4-FFF2-40B4-BE49-F238E27FC236}">
                <a16:creationId xmlns:a16="http://schemas.microsoft.com/office/drawing/2014/main" id="{73248452-8505-42C3-828F-DDD854EA53EA}"/>
              </a:ext>
            </a:extLst>
          </p:cNvPr>
          <p:cNvSpPr txBox="1"/>
          <p:nvPr/>
        </p:nvSpPr>
        <p:spPr>
          <a:xfrm>
            <a:off x="3635451" y="566962"/>
            <a:ext cx="1873096" cy="416781"/>
          </a:xfrm>
          <a:prstGeom prst="rect">
            <a:avLst/>
          </a:prstGeom>
          <a:solidFill>
            <a:srgbClr val="E86E2B"/>
          </a:solidFill>
          <a:ln w="9080">
            <a:solidFill>
              <a:srgbClr val="827E7A"/>
            </a:solidFill>
          </a:ln>
        </p:spPr>
        <p:txBody>
          <a:bodyPr vert="horz" wrap="square" lIns="0" tIns="46990" rIns="0" bIns="0" rtlCol="0">
            <a:spAutoFit/>
          </a:bodyPr>
          <a:lstStyle/>
          <a:p>
            <a:pPr algn="ctr">
              <a:lnSpc>
                <a:spcPct val="100000"/>
              </a:lnSpc>
              <a:spcBef>
                <a:spcPts val="370"/>
              </a:spcBef>
            </a:pPr>
            <a:r>
              <a:rPr sz="2400" b="1" spc="-20" dirty="0">
                <a:solidFill>
                  <a:srgbClr val="FFFFFF"/>
                </a:solidFill>
                <a:latin typeface="ＭＳ Ｐゴシック" panose="020B0600070205080204" pitchFamily="50" charset="-128"/>
                <a:ea typeface="ＭＳ Ｐゴシック" panose="020B0600070205080204" pitchFamily="50" charset="-128"/>
                <a:cs typeface="Yu Gothic"/>
              </a:rPr>
              <a:t>本部⻑</a:t>
            </a:r>
            <a:endParaRPr sz="2400" dirty="0">
              <a:latin typeface="ＭＳ Ｐゴシック" panose="020B0600070205080204" pitchFamily="50" charset="-128"/>
              <a:ea typeface="ＭＳ Ｐゴシック" panose="020B0600070205080204" pitchFamily="50" charset="-128"/>
              <a:cs typeface="Yu Gothic"/>
            </a:endParaRPr>
          </a:p>
        </p:txBody>
      </p:sp>
      <p:sp>
        <p:nvSpPr>
          <p:cNvPr id="58" name="テキスト ボックス 57">
            <a:extLst>
              <a:ext uri="{FF2B5EF4-FFF2-40B4-BE49-F238E27FC236}">
                <a16:creationId xmlns:a16="http://schemas.microsoft.com/office/drawing/2014/main" id="{7B651B0B-DC6D-462D-8D90-FB7C9FBCA580}"/>
              </a:ext>
            </a:extLst>
          </p:cNvPr>
          <p:cNvSpPr txBox="1"/>
          <p:nvPr/>
        </p:nvSpPr>
        <p:spPr>
          <a:xfrm>
            <a:off x="6184241" y="1594053"/>
            <a:ext cx="1415772" cy="461665"/>
          </a:xfrm>
          <a:prstGeom prst="rect">
            <a:avLst/>
          </a:prstGeom>
          <a:solidFill>
            <a:schemeClr val="bg1"/>
          </a:solidFill>
        </p:spPr>
        <p:txBody>
          <a:bodyPr wrap="none" rtlCol="0">
            <a:spAutoFit/>
          </a:bodyPr>
          <a:lstStyle/>
          <a:p>
            <a:r>
              <a:rPr kumimoji="1" lang="ja-JP" altLang="en-US" sz="2400" dirty="0">
                <a:solidFill>
                  <a:schemeClr val="tx2">
                    <a:lumMod val="75000"/>
                  </a:schemeClr>
                </a:solidFill>
                <a:latin typeface="ＭＳ Ｐゴシック" panose="020B0600070205080204" pitchFamily="50" charset="-128"/>
                <a:ea typeface="ＭＳ Ｐゴシック" panose="020B0600070205080204" pitchFamily="50" charset="-128"/>
              </a:rPr>
              <a:t>情報分析</a:t>
            </a:r>
          </a:p>
        </p:txBody>
      </p:sp>
      <p:cxnSp>
        <p:nvCxnSpPr>
          <p:cNvPr id="60" name="コネクタ: カギ線 59">
            <a:extLst>
              <a:ext uri="{FF2B5EF4-FFF2-40B4-BE49-F238E27FC236}">
                <a16:creationId xmlns:a16="http://schemas.microsoft.com/office/drawing/2014/main" id="{F86177BF-69CF-46C1-8FA0-0EAC3BB2E833}"/>
              </a:ext>
            </a:extLst>
          </p:cNvPr>
          <p:cNvCxnSpPr>
            <a:cxnSpLocks/>
          </p:cNvCxnSpPr>
          <p:nvPr/>
        </p:nvCxnSpPr>
        <p:spPr>
          <a:xfrm rot="16200000" flipH="1">
            <a:off x="4143294" y="4009568"/>
            <a:ext cx="2600590" cy="373796"/>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コネクタ: カギ線 61">
            <a:extLst>
              <a:ext uri="{FF2B5EF4-FFF2-40B4-BE49-F238E27FC236}">
                <a16:creationId xmlns:a16="http://schemas.microsoft.com/office/drawing/2014/main" id="{8155794D-B7E2-4E74-BEDA-CF8E937061B3}"/>
              </a:ext>
            </a:extLst>
          </p:cNvPr>
          <p:cNvCxnSpPr>
            <a:cxnSpLocks/>
          </p:cNvCxnSpPr>
          <p:nvPr/>
        </p:nvCxnSpPr>
        <p:spPr>
          <a:xfrm rot="10800000" flipV="1">
            <a:off x="5621251" y="3267099"/>
            <a:ext cx="12700" cy="1129739"/>
          </a:xfrm>
          <a:prstGeom prst="bentConnector3">
            <a:avLst>
              <a:gd name="adj1" fmla="val 290769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object 13">
            <a:extLst>
              <a:ext uri="{FF2B5EF4-FFF2-40B4-BE49-F238E27FC236}">
                <a16:creationId xmlns:a16="http://schemas.microsoft.com/office/drawing/2014/main" id="{781A4CC9-69D8-4FD5-899C-6C1A0AAEB9DD}"/>
              </a:ext>
            </a:extLst>
          </p:cNvPr>
          <p:cNvSpPr txBox="1"/>
          <p:nvPr/>
        </p:nvSpPr>
        <p:spPr>
          <a:xfrm>
            <a:off x="1062394" y="4200173"/>
            <a:ext cx="2523280" cy="416781"/>
          </a:xfrm>
          <a:prstGeom prst="rect">
            <a:avLst/>
          </a:prstGeom>
          <a:ln w="9080">
            <a:solidFill>
              <a:srgbClr val="827E7A"/>
            </a:solidFill>
          </a:ln>
        </p:spPr>
        <p:txBody>
          <a:bodyPr vert="horz" wrap="square" lIns="0" tIns="46990" rIns="0" bIns="0" rtlCol="0">
            <a:spAutoFit/>
          </a:bodyPr>
          <a:lstStyle/>
          <a:p>
            <a:pPr marL="148590">
              <a:lnSpc>
                <a:spcPct val="100000"/>
              </a:lnSpc>
              <a:spcBef>
                <a:spcPts val="370"/>
              </a:spcBef>
            </a:pPr>
            <a:r>
              <a:rPr lang="ja-JP" altLang="en-US" sz="2400" b="1" dirty="0">
                <a:latin typeface="ＭＳ Ｐゴシック" panose="020B0600070205080204" pitchFamily="50" charset="-128"/>
                <a:ea typeface="ＭＳ Ｐゴシック" panose="020B0600070205080204" pitchFamily="50" charset="-128"/>
                <a:cs typeface="Yu Gothic"/>
              </a:rPr>
              <a:t>物資</a:t>
            </a:r>
            <a:r>
              <a:rPr sz="2400" b="1" dirty="0">
                <a:latin typeface="ＭＳ Ｐゴシック" panose="020B0600070205080204" pitchFamily="50" charset="-128"/>
                <a:ea typeface="ＭＳ Ｐゴシック" panose="020B0600070205080204" pitchFamily="50" charset="-128"/>
                <a:cs typeface="Yu Gothic"/>
              </a:rPr>
              <a:t>⽀援（</a:t>
            </a:r>
            <a:r>
              <a:rPr lang="ja-JP" altLang="en-US" sz="2400" b="1" dirty="0">
                <a:latin typeface="ＭＳ Ｐゴシック" panose="020B0600070205080204" pitchFamily="50" charset="-128"/>
                <a:ea typeface="ＭＳ Ｐゴシック" panose="020B0600070205080204" pitchFamily="50" charset="-128"/>
                <a:cs typeface="Yu Gothic"/>
              </a:rPr>
              <a:t>モノ</a:t>
            </a:r>
            <a:r>
              <a:rPr sz="2400" b="1" spc="-50" dirty="0">
                <a:latin typeface="ＭＳ Ｐゴシック" panose="020B0600070205080204" pitchFamily="50" charset="-128"/>
                <a:ea typeface="ＭＳ Ｐゴシック" panose="020B0600070205080204" pitchFamily="50" charset="-128"/>
                <a:cs typeface="Yu Gothic"/>
              </a:rPr>
              <a:t>）</a:t>
            </a:r>
            <a:endParaRPr sz="2400" dirty="0">
              <a:latin typeface="ＭＳ Ｐゴシック" panose="020B0600070205080204" pitchFamily="50" charset="-128"/>
              <a:ea typeface="ＭＳ Ｐゴシック" panose="020B0600070205080204" pitchFamily="50" charset="-128"/>
              <a:cs typeface="Yu Gothic"/>
            </a:endParaRPr>
          </a:p>
        </p:txBody>
      </p:sp>
      <p:sp>
        <p:nvSpPr>
          <p:cNvPr id="66" name="object 14">
            <a:extLst>
              <a:ext uri="{FF2B5EF4-FFF2-40B4-BE49-F238E27FC236}">
                <a16:creationId xmlns:a16="http://schemas.microsoft.com/office/drawing/2014/main" id="{13EF8375-D98E-494C-8082-CBA4BE0C9BDA}"/>
              </a:ext>
            </a:extLst>
          </p:cNvPr>
          <p:cNvSpPr txBox="1"/>
          <p:nvPr/>
        </p:nvSpPr>
        <p:spPr>
          <a:xfrm>
            <a:off x="1062394" y="5323861"/>
            <a:ext cx="2523280" cy="416140"/>
          </a:xfrm>
          <a:prstGeom prst="rect">
            <a:avLst/>
          </a:prstGeom>
          <a:ln w="9080">
            <a:solidFill>
              <a:srgbClr val="827E7A"/>
            </a:solidFill>
          </a:ln>
        </p:spPr>
        <p:txBody>
          <a:bodyPr vert="horz" wrap="square" lIns="0" tIns="46355" rIns="0" bIns="0" rtlCol="0">
            <a:spAutoFit/>
          </a:bodyPr>
          <a:lstStyle/>
          <a:p>
            <a:pPr marL="148590">
              <a:lnSpc>
                <a:spcPct val="100000"/>
              </a:lnSpc>
              <a:spcBef>
                <a:spcPts val="365"/>
              </a:spcBef>
            </a:pPr>
            <a:r>
              <a:rPr lang="ja-JP" altLang="en-US" sz="2400" b="1" dirty="0">
                <a:latin typeface="ＭＳ Ｐゴシック" panose="020B0600070205080204" pitchFamily="50" charset="-128"/>
                <a:ea typeface="ＭＳ Ｐゴシック" panose="020B0600070205080204" pitchFamily="50" charset="-128"/>
                <a:cs typeface="Yu Gothic"/>
              </a:rPr>
              <a:t>搬送調整</a:t>
            </a:r>
            <a:r>
              <a:rPr sz="2400" b="1" dirty="0">
                <a:latin typeface="ＭＳ Ｐゴシック" panose="020B0600070205080204" pitchFamily="50" charset="-128"/>
                <a:ea typeface="ＭＳ Ｐゴシック" panose="020B0600070205080204" pitchFamily="50" charset="-128"/>
                <a:cs typeface="Yu Gothic"/>
              </a:rPr>
              <a:t>（</a:t>
            </a:r>
            <a:r>
              <a:rPr lang="ja-JP" altLang="en-US" sz="2400" b="1" dirty="0">
                <a:latin typeface="ＭＳ Ｐゴシック" panose="020B0600070205080204" pitchFamily="50" charset="-128"/>
                <a:ea typeface="ＭＳ Ｐゴシック" panose="020B0600070205080204" pitchFamily="50" charset="-128"/>
                <a:cs typeface="Yu Gothic"/>
              </a:rPr>
              <a:t>搬送</a:t>
            </a:r>
            <a:r>
              <a:rPr sz="2400" b="1" spc="-50" dirty="0">
                <a:latin typeface="ＭＳ Ｐゴシック" panose="020B0600070205080204" pitchFamily="50" charset="-128"/>
                <a:ea typeface="ＭＳ Ｐゴシック" panose="020B0600070205080204" pitchFamily="50" charset="-128"/>
                <a:cs typeface="Yu Gothic"/>
              </a:rPr>
              <a:t>）</a:t>
            </a:r>
            <a:endParaRPr sz="2400" dirty="0">
              <a:latin typeface="ＭＳ Ｐゴシック" panose="020B0600070205080204" pitchFamily="50" charset="-128"/>
              <a:ea typeface="ＭＳ Ｐゴシック" panose="020B0600070205080204" pitchFamily="50" charset="-128"/>
              <a:cs typeface="Yu Gothic"/>
            </a:endParaRPr>
          </a:p>
        </p:txBody>
      </p:sp>
      <p:sp>
        <p:nvSpPr>
          <p:cNvPr id="67" name="object 15">
            <a:extLst>
              <a:ext uri="{FF2B5EF4-FFF2-40B4-BE49-F238E27FC236}">
                <a16:creationId xmlns:a16="http://schemas.microsoft.com/office/drawing/2014/main" id="{2EEADC79-4BB0-48DF-9A84-A2CA774ADCA5}"/>
              </a:ext>
            </a:extLst>
          </p:cNvPr>
          <p:cNvSpPr txBox="1"/>
          <p:nvPr/>
        </p:nvSpPr>
        <p:spPr>
          <a:xfrm>
            <a:off x="1071630" y="3079670"/>
            <a:ext cx="2767144" cy="416781"/>
          </a:xfrm>
          <a:prstGeom prst="rect">
            <a:avLst/>
          </a:prstGeom>
          <a:ln w="9080">
            <a:solidFill>
              <a:srgbClr val="827E7A"/>
            </a:solidFill>
          </a:ln>
        </p:spPr>
        <p:txBody>
          <a:bodyPr vert="horz" wrap="square" lIns="0" tIns="46990" rIns="0" bIns="0" rtlCol="0">
            <a:spAutoFit/>
          </a:bodyPr>
          <a:lstStyle/>
          <a:p>
            <a:pPr marL="145415">
              <a:lnSpc>
                <a:spcPct val="100000"/>
              </a:lnSpc>
              <a:spcBef>
                <a:spcPts val="370"/>
              </a:spcBef>
            </a:pPr>
            <a:r>
              <a:rPr lang="ja-JP" altLang="en-US" sz="2400" b="1" dirty="0">
                <a:latin typeface="ＭＳ Ｐゴシック" panose="020B0600070205080204" pitchFamily="50" charset="-128"/>
                <a:ea typeface="ＭＳ Ｐゴシック" panose="020B0600070205080204" pitchFamily="50" charset="-128"/>
                <a:cs typeface="Yu Gothic"/>
              </a:rPr>
              <a:t>支援組織指揮</a:t>
            </a:r>
            <a:r>
              <a:rPr sz="2400" b="1" dirty="0">
                <a:latin typeface="ＭＳ Ｐゴシック" panose="020B0600070205080204" pitchFamily="50" charset="-128"/>
                <a:ea typeface="ＭＳ Ｐゴシック" panose="020B0600070205080204" pitchFamily="50" charset="-128"/>
                <a:cs typeface="Yu Gothic"/>
              </a:rPr>
              <a:t>（</a:t>
            </a:r>
            <a:r>
              <a:rPr lang="ja-JP" altLang="en-US" sz="2400" b="1" dirty="0">
                <a:latin typeface="ＭＳ Ｐゴシック" panose="020B0600070205080204" pitchFamily="50" charset="-128"/>
                <a:ea typeface="ＭＳ Ｐゴシック" panose="020B0600070205080204" pitchFamily="50" charset="-128"/>
                <a:cs typeface="Yu Gothic"/>
              </a:rPr>
              <a:t>人</a:t>
            </a:r>
            <a:r>
              <a:rPr sz="2400" b="1" spc="-50" dirty="0">
                <a:latin typeface="ＭＳ Ｐゴシック" panose="020B0600070205080204" pitchFamily="50" charset="-128"/>
                <a:ea typeface="ＭＳ Ｐゴシック" panose="020B0600070205080204" pitchFamily="50" charset="-128"/>
                <a:cs typeface="Yu Gothic"/>
              </a:rPr>
              <a:t>）</a:t>
            </a:r>
            <a:endParaRPr sz="2400" dirty="0">
              <a:latin typeface="ＭＳ Ｐゴシック" panose="020B0600070205080204" pitchFamily="50" charset="-128"/>
              <a:ea typeface="ＭＳ Ｐゴシック" panose="020B0600070205080204" pitchFamily="50" charset="-128"/>
              <a:cs typeface="Yu Gothic"/>
            </a:endParaRPr>
          </a:p>
        </p:txBody>
      </p:sp>
      <p:sp>
        <p:nvSpPr>
          <p:cNvPr id="68" name="object 30">
            <a:extLst>
              <a:ext uri="{FF2B5EF4-FFF2-40B4-BE49-F238E27FC236}">
                <a16:creationId xmlns:a16="http://schemas.microsoft.com/office/drawing/2014/main" id="{51A74F38-5C05-4E65-B49E-57C1AF4CFB73}"/>
              </a:ext>
            </a:extLst>
          </p:cNvPr>
          <p:cNvSpPr txBox="1"/>
          <p:nvPr/>
        </p:nvSpPr>
        <p:spPr>
          <a:xfrm>
            <a:off x="406631" y="2484134"/>
            <a:ext cx="2709299" cy="416781"/>
          </a:xfrm>
          <a:prstGeom prst="rect">
            <a:avLst/>
          </a:prstGeom>
          <a:solidFill>
            <a:schemeClr val="accent6">
              <a:lumMod val="50000"/>
            </a:schemeClr>
          </a:solidFill>
          <a:ln w="9080">
            <a:solidFill>
              <a:srgbClr val="827E7A"/>
            </a:solidFill>
          </a:ln>
        </p:spPr>
        <p:txBody>
          <a:bodyPr vert="horz" wrap="square" lIns="0" tIns="46990" rIns="0" bIns="0" rtlCol="0">
            <a:spAutoFit/>
          </a:bodyPr>
          <a:lstStyle/>
          <a:p>
            <a:pPr algn="ctr">
              <a:lnSpc>
                <a:spcPct val="100000"/>
              </a:lnSpc>
              <a:spcBef>
                <a:spcPts val="370"/>
              </a:spcBef>
            </a:pPr>
            <a:r>
              <a:rPr lang="ja-JP" altLang="en-US" sz="2400" b="1" spc="-10" dirty="0">
                <a:solidFill>
                  <a:srgbClr val="FFFFFF"/>
                </a:solidFill>
                <a:latin typeface="ＭＳ Ｐゴシック" panose="020B0600070205080204" pitchFamily="50" charset="-128"/>
                <a:ea typeface="ＭＳ Ｐゴシック" panose="020B0600070205080204" pitchFamily="50" charset="-128"/>
                <a:cs typeface="Yu Gothic"/>
              </a:rPr>
              <a:t>オペレーション</a:t>
            </a:r>
            <a:r>
              <a:rPr sz="2400" b="1" spc="-10" dirty="0" err="1">
                <a:solidFill>
                  <a:srgbClr val="FFFFFF"/>
                </a:solidFill>
                <a:latin typeface="ＭＳ Ｐゴシック" panose="020B0600070205080204" pitchFamily="50" charset="-128"/>
                <a:ea typeface="ＭＳ Ｐゴシック" panose="020B0600070205080204" pitchFamily="50" charset="-128"/>
                <a:cs typeface="Yu Gothic"/>
              </a:rPr>
              <a:t>統括</a:t>
            </a:r>
            <a:endParaRPr sz="2400" dirty="0">
              <a:latin typeface="ＭＳ Ｐゴシック" panose="020B0600070205080204" pitchFamily="50" charset="-128"/>
              <a:ea typeface="ＭＳ Ｐゴシック" panose="020B0600070205080204" pitchFamily="50" charset="-128"/>
              <a:cs typeface="Yu Gothic"/>
            </a:endParaRPr>
          </a:p>
        </p:txBody>
      </p:sp>
      <p:cxnSp>
        <p:nvCxnSpPr>
          <p:cNvPr id="69" name="コネクタ: カギ線 68">
            <a:extLst>
              <a:ext uri="{FF2B5EF4-FFF2-40B4-BE49-F238E27FC236}">
                <a16:creationId xmlns:a16="http://schemas.microsoft.com/office/drawing/2014/main" id="{CCB14A3A-CCE6-48B3-AAB0-D0B9573046E1}"/>
              </a:ext>
            </a:extLst>
          </p:cNvPr>
          <p:cNvCxnSpPr>
            <a:cxnSpLocks/>
          </p:cNvCxnSpPr>
          <p:nvPr/>
        </p:nvCxnSpPr>
        <p:spPr>
          <a:xfrm rot="16200000" flipH="1">
            <a:off x="-424799" y="4021293"/>
            <a:ext cx="2600590" cy="373796"/>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コネクタ: カギ線 69">
            <a:extLst>
              <a:ext uri="{FF2B5EF4-FFF2-40B4-BE49-F238E27FC236}">
                <a16:creationId xmlns:a16="http://schemas.microsoft.com/office/drawing/2014/main" id="{8208AF96-A8C2-4758-993F-11F65F9A3A64}"/>
              </a:ext>
            </a:extLst>
          </p:cNvPr>
          <p:cNvCxnSpPr>
            <a:cxnSpLocks/>
          </p:cNvCxnSpPr>
          <p:nvPr/>
        </p:nvCxnSpPr>
        <p:spPr>
          <a:xfrm rot="10800000" flipV="1">
            <a:off x="1062394" y="3278824"/>
            <a:ext cx="12700" cy="1129739"/>
          </a:xfrm>
          <a:prstGeom prst="bentConnector3">
            <a:avLst>
              <a:gd name="adj1" fmla="val 303077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object 7">
            <a:extLst>
              <a:ext uri="{FF2B5EF4-FFF2-40B4-BE49-F238E27FC236}">
                <a16:creationId xmlns:a16="http://schemas.microsoft.com/office/drawing/2014/main" id="{9E958591-3EAC-4FAE-ABC0-87E4568EC048}"/>
              </a:ext>
            </a:extLst>
          </p:cNvPr>
          <p:cNvSpPr/>
          <p:nvPr/>
        </p:nvSpPr>
        <p:spPr>
          <a:xfrm>
            <a:off x="253842" y="1866999"/>
            <a:ext cx="4110887" cy="4784631"/>
          </a:xfrm>
          <a:custGeom>
            <a:avLst/>
            <a:gdLst/>
            <a:ahLst/>
            <a:cxnLst/>
            <a:rect l="l" t="t" r="r" b="b"/>
            <a:pathLst>
              <a:path w="1683385" h="1638300">
                <a:moveTo>
                  <a:pt x="0" y="0"/>
                </a:moveTo>
                <a:lnTo>
                  <a:pt x="1682953" y="0"/>
                </a:lnTo>
                <a:lnTo>
                  <a:pt x="1682953" y="1637690"/>
                </a:lnTo>
                <a:lnTo>
                  <a:pt x="0" y="1637690"/>
                </a:lnTo>
                <a:lnTo>
                  <a:pt x="0" y="0"/>
                </a:lnTo>
                <a:close/>
              </a:path>
            </a:pathLst>
          </a:custGeom>
          <a:ln w="28575">
            <a:solidFill>
              <a:schemeClr val="accent6">
                <a:lumMod val="50000"/>
              </a:schemeClr>
            </a:solidFill>
            <a:prstDash val="dot"/>
          </a:ln>
        </p:spPr>
        <p:txBody>
          <a:bodyPr wrap="square" lIns="0" tIns="0" rIns="0" bIns="0" rtlCol="0"/>
          <a:lstStyle/>
          <a:p>
            <a:endParaRPr>
              <a:latin typeface="ＭＳ Ｐゴシック" panose="020B0600070205080204" pitchFamily="50" charset="-128"/>
              <a:ea typeface="ＭＳ Ｐゴシック" panose="020B0600070205080204" pitchFamily="50" charset="-128"/>
            </a:endParaRPr>
          </a:p>
        </p:txBody>
      </p:sp>
      <p:sp>
        <p:nvSpPr>
          <p:cNvPr id="75" name="テキスト ボックス 74">
            <a:extLst>
              <a:ext uri="{FF2B5EF4-FFF2-40B4-BE49-F238E27FC236}">
                <a16:creationId xmlns:a16="http://schemas.microsoft.com/office/drawing/2014/main" id="{F316DA85-4A97-469E-B0E0-CFAC1E0B588D}"/>
              </a:ext>
            </a:extLst>
          </p:cNvPr>
          <p:cNvSpPr txBox="1"/>
          <p:nvPr/>
        </p:nvSpPr>
        <p:spPr>
          <a:xfrm>
            <a:off x="1415876" y="1606911"/>
            <a:ext cx="2060179" cy="461665"/>
          </a:xfrm>
          <a:prstGeom prst="rect">
            <a:avLst/>
          </a:prstGeom>
          <a:solidFill>
            <a:schemeClr val="bg1"/>
          </a:solidFill>
        </p:spPr>
        <p:txBody>
          <a:bodyPr wrap="none" rtlCol="0">
            <a:spAutoFit/>
          </a:bodyPr>
          <a:lstStyle/>
          <a:p>
            <a:r>
              <a:rPr kumimoji="1" lang="ja-JP" altLang="en-US" sz="2400" dirty="0">
                <a:solidFill>
                  <a:schemeClr val="accent6">
                    <a:lumMod val="50000"/>
                  </a:schemeClr>
                </a:solidFill>
                <a:latin typeface="ＭＳ Ｐゴシック" panose="020B0600070205080204" pitchFamily="50" charset="-128"/>
                <a:ea typeface="ＭＳ Ｐゴシック" panose="020B0600070205080204" pitchFamily="50" charset="-128"/>
              </a:rPr>
              <a:t>オペレーション</a:t>
            </a:r>
          </a:p>
        </p:txBody>
      </p:sp>
      <p:sp>
        <p:nvSpPr>
          <p:cNvPr id="25" name="吹き出し: 線 24">
            <a:extLst>
              <a:ext uri="{FF2B5EF4-FFF2-40B4-BE49-F238E27FC236}">
                <a16:creationId xmlns:a16="http://schemas.microsoft.com/office/drawing/2014/main" id="{69B6E95E-D25E-4688-BCF3-B37A71EEBCF3}"/>
              </a:ext>
            </a:extLst>
          </p:cNvPr>
          <p:cNvSpPr/>
          <p:nvPr/>
        </p:nvSpPr>
        <p:spPr>
          <a:xfrm>
            <a:off x="6086023" y="3526764"/>
            <a:ext cx="2532517" cy="555164"/>
          </a:xfrm>
          <a:prstGeom prst="borderCallout1">
            <a:avLst>
              <a:gd name="adj1" fmla="val 133"/>
              <a:gd name="adj2" fmla="val 204"/>
              <a:gd name="adj3" fmla="val -13933"/>
              <a:gd name="adj4" fmla="val -6838"/>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lstStyle/>
          <a:p>
            <a:r>
              <a:rPr kumimoji="1" lang="ja-JP" altLang="en-US" dirty="0">
                <a:solidFill>
                  <a:srgbClr val="0000FF"/>
                </a:solidFill>
                <a:latin typeface="ＭＳ Ｐゴシック" panose="020B0600070205080204" pitchFamily="50" charset="-128"/>
                <a:ea typeface="ＭＳ Ｐゴシック" panose="020B0600070205080204" pitchFamily="50" charset="-128"/>
              </a:rPr>
              <a:t>病院支援の解説</a:t>
            </a:r>
            <a:endParaRPr kumimoji="1" lang="en-US" altLang="ja-JP" dirty="0">
              <a:solidFill>
                <a:srgbClr val="0000FF"/>
              </a:solidFill>
              <a:latin typeface="ＭＳ Ｐゴシック" panose="020B0600070205080204" pitchFamily="50" charset="-128"/>
              <a:ea typeface="ＭＳ Ｐゴシック" panose="020B0600070205080204" pitchFamily="50" charset="-128"/>
            </a:endParaRPr>
          </a:p>
          <a:p>
            <a:pPr algn="r"/>
            <a:r>
              <a:rPr kumimoji="1" lang="ja-JP" altLang="en-US" dirty="0">
                <a:solidFill>
                  <a:schemeClr val="tx1"/>
                </a:solidFill>
                <a:latin typeface="ＭＳ Ｐゴシック" panose="020B0600070205080204" pitchFamily="50" charset="-128"/>
                <a:ea typeface="ＭＳ Ｐゴシック" panose="020B0600070205080204" pitchFamily="50" charset="-128"/>
              </a:rPr>
              <a:t>県立広島病院　桂藤和司</a:t>
            </a:r>
            <a:endParaRPr kumimoji="1" lang="en-US" altLang="ja-JP" dirty="0">
              <a:solidFill>
                <a:schemeClr val="tx1"/>
              </a:solidFill>
              <a:latin typeface="ＭＳ Ｐゴシック" panose="020B0600070205080204" pitchFamily="50" charset="-128"/>
              <a:ea typeface="ＭＳ Ｐゴシック" panose="020B0600070205080204" pitchFamily="50" charset="-128"/>
            </a:endParaRPr>
          </a:p>
          <a:p>
            <a:endParaRPr kumimoji="1" lang="ja-JP" altLang="en-US" dirty="0">
              <a:solidFill>
                <a:schemeClr val="tx1"/>
              </a:solidFill>
              <a:latin typeface="ＭＳ Ｐゴシック" panose="020B0600070205080204" pitchFamily="50" charset="-128"/>
              <a:ea typeface="ＭＳ Ｐゴシック" panose="020B0600070205080204" pitchFamily="50" charset="-128"/>
            </a:endParaRPr>
          </a:p>
        </p:txBody>
      </p:sp>
      <p:sp>
        <p:nvSpPr>
          <p:cNvPr id="27" name="吹き出し: 線 26">
            <a:extLst>
              <a:ext uri="{FF2B5EF4-FFF2-40B4-BE49-F238E27FC236}">
                <a16:creationId xmlns:a16="http://schemas.microsoft.com/office/drawing/2014/main" id="{72974A97-0285-4548-90E8-EBCF3CCC3F6B}"/>
              </a:ext>
            </a:extLst>
          </p:cNvPr>
          <p:cNvSpPr/>
          <p:nvPr/>
        </p:nvSpPr>
        <p:spPr>
          <a:xfrm>
            <a:off x="6086022" y="4675753"/>
            <a:ext cx="2532517" cy="555164"/>
          </a:xfrm>
          <a:prstGeom prst="borderCallout1">
            <a:avLst>
              <a:gd name="adj1" fmla="val 133"/>
              <a:gd name="adj2" fmla="val 204"/>
              <a:gd name="adj3" fmla="val -13933"/>
              <a:gd name="adj4" fmla="val -6838"/>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lstStyle/>
          <a:p>
            <a:r>
              <a:rPr kumimoji="1" lang="ja-JP" altLang="en-US" dirty="0">
                <a:solidFill>
                  <a:srgbClr val="0000FF"/>
                </a:solidFill>
                <a:latin typeface="ＭＳ Ｐゴシック" panose="020B0600070205080204" pitchFamily="50" charset="-128"/>
                <a:ea typeface="ＭＳ Ｐゴシック" panose="020B0600070205080204" pitchFamily="50" charset="-128"/>
              </a:rPr>
              <a:t>施設支援の解説</a:t>
            </a:r>
            <a:endParaRPr kumimoji="1" lang="en-US" altLang="ja-JP" dirty="0">
              <a:solidFill>
                <a:srgbClr val="0000FF"/>
              </a:solidFill>
              <a:latin typeface="ＭＳ Ｐゴシック" panose="020B0600070205080204" pitchFamily="50" charset="-128"/>
              <a:ea typeface="ＭＳ Ｐゴシック" panose="020B0600070205080204" pitchFamily="50" charset="-128"/>
            </a:endParaRPr>
          </a:p>
          <a:p>
            <a:pPr algn="r"/>
            <a:r>
              <a:rPr kumimoji="1" lang="ja-JP" altLang="en-US" dirty="0">
                <a:solidFill>
                  <a:schemeClr val="tx1"/>
                </a:solidFill>
                <a:latin typeface="ＭＳ Ｐゴシック" panose="020B0600070205080204" pitchFamily="50" charset="-128"/>
                <a:ea typeface="ＭＳ Ｐゴシック" panose="020B0600070205080204" pitchFamily="50" charset="-128"/>
              </a:rPr>
              <a:t>広島大学　田治明宏</a:t>
            </a:r>
            <a:endParaRPr kumimoji="1" lang="en-US" altLang="ja-JP" dirty="0">
              <a:solidFill>
                <a:schemeClr val="tx1"/>
              </a:solidFill>
              <a:latin typeface="ＭＳ Ｐゴシック" panose="020B0600070205080204" pitchFamily="50" charset="-128"/>
              <a:ea typeface="ＭＳ Ｐゴシック" panose="020B0600070205080204" pitchFamily="50" charset="-128"/>
            </a:endParaRPr>
          </a:p>
          <a:p>
            <a:endParaRPr kumimoji="1" lang="ja-JP" altLang="en-US" dirty="0">
              <a:solidFill>
                <a:schemeClr val="tx1"/>
              </a:solidFill>
              <a:latin typeface="ＭＳ Ｐゴシック" panose="020B0600070205080204" pitchFamily="50" charset="-128"/>
              <a:ea typeface="ＭＳ Ｐゴシック" panose="020B0600070205080204" pitchFamily="50" charset="-128"/>
            </a:endParaRPr>
          </a:p>
        </p:txBody>
      </p:sp>
      <p:sp>
        <p:nvSpPr>
          <p:cNvPr id="28" name="吹き出し: 線 27">
            <a:extLst>
              <a:ext uri="{FF2B5EF4-FFF2-40B4-BE49-F238E27FC236}">
                <a16:creationId xmlns:a16="http://schemas.microsoft.com/office/drawing/2014/main" id="{48EE8B58-8375-418B-9605-59A3338A6251}"/>
              </a:ext>
            </a:extLst>
          </p:cNvPr>
          <p:cNvSpPr/>
          <p:nvPr/>
        </p:nvSpPr>
        <p:spPr>
          <a:xfrm>
            <a:off x="6086021" y="5809495"/>
            <a:ext cx="2532517" cy="555164"/>
          </a:xfrm>
          <a:prstGeom prst="borderCallout1">
            <a:avLst>
              <a:gd name="adj1" fmla="val 133"/>
              <a:gd name="adj2" fmla="val 204"/>
              <a:gd name="adj3" fmla="val -13933"/>
              <a:gd name="adj4" fmla="val -6838"/>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lstStyle/>
          <a:p>
            <a:r>
              <a:rPr kumimoji="1" lang="ja-JP" altLang="en-US" dirty="0">
                <a:solidFill>
                  <a:srgbClr val="0000FF"/>
                </a:solidFill>
                <a:latin typeface="ＭＳ Ｐゴシック" panose="020B0600070205080204" pitchFamily="50" charset="-128"/>
                <a:ea typeface="ＭＳ Ｐゴシック" panose="020B0600070205080204" pitchFamily="50" charset="-128"/>
              </a:rPr>
              <a:t>住民支援</a:t>
            </a:r>
            <a:r>
              <a:rPr kumimoji="1" lang="ja-JP" altLang="en-US" sz="1600" dirty="0">
                <a:solidFill>
                  <a:srgbClr val="0000FF"/>
                </a:solidFill>
                <a:latin typeface="ＭＳ Ｐゴシック" panose="020B0600070205080204" pitchFamily="50" charset="-128"/>
                <a:ea typeface="ＭＳ Ｐゴシック" panose="020B0600070205080204" pitchFamily="50" charset="-128"/>
              </a:rPr>
              <a:t>（被災地域支援）</a:t>
            </a:r>
            <a:endParaRPr kumimoji="1" lang="en-US" altLang="ja-JP" sz="1600" dirty="0">
              <a:solidFill>
                <a:srgbClr val="0000FF"/>
              </a:solidFill>
              <a:latin typeface="ＭＳ Ｐゴシック" panose="020B0600070205080204" pitchFamily="50" charset="-128"/>
              <a:ea typeface="ＭＳ Ｐゴシック" panose="020B0600070205080204" pitchFamily="50" charset="-128"/>
            </a:endParaRPr>
          </a:p>
          <a:p>
            <a:pPr algn="r"/>
            <a:r>
              <a:rPr kumimoji="1" lang="ja-JP" altLang="en-US" dirty="0">
                <a:solidFill>
                  <a:schemeClr val="tx1"/>
                </a:solidFill>
                <a:latin typeface="ＭＳ Ｐゴシック" panose="020B0600070205080204" pitchFamily="50" charset="-128"/>
                <a:ea typeface="ＭＳ Ｐゴシック" panose="020B0600070205080204" pitchFamily="50" charset="-128"/>
              </a:rPr>
              <a:t>広島市　城間紀之</a:t>
            </a:r>
            <a:endParaRPr kumimoji="1" lang="en-US" altLang="ja-JP" dirty="0">
              <a:solidFill>
                <a:schemeClr val="tx1"/>
              </a:solidFill>
              <a:latin typeface="ＭＳ Ｐゴシック" panose="020B0600070205080204" pitchFamily="50" charset="-128"/>
              <a:ea typeface="ＭＳ Ｐゴシック" panose="020B0600070205080204" pitchFamily="50" charset="-128"/>
            </a:endParaRPr>
          </a:p>
          <a:p>
            <a:endParaRPr kumimoji="1" lang="ja-JP" altLang="en-US" dirty="0">
              <a:solidFill>
                <a:schemeClr val="tx1"/>
              </a:solidFill>
              <a:latin typeface="ＭＳ Ｐゴシック" panose="020B0600070205080204" pitchFamily="50" charset="-128"/>
              <a:ea typeface="ＭＳ Ｐゴシック" panose="020B0600070205080204" pitchFamily="50" charset="-128"/>
            </a:endParaRPr>
          </a:p>
        </p:txBody>
      </p:sp>
      <p:sp>
        <p:nvSpPr>
          <p:cNvPr id="29" name="吹き出し: 線 28">
            <a:extLst>
              <a:ext uri="{FF2B5EF4-FFF2-40B4-BE49-F238E27FC236}">
                <a16:creationId xmlns:a16="http://schemas.microsoft.com/office/drawing/2014/main" id="{8ACA9AFB-6300-432F-9E63-C378D5599ACA}"/>
              </a:ext>
            </a:extLst>
          </p:cNvPr>
          <p:cNvSpPr/>
          <p:nvPr/>
        </p:nvSpPr>
        <p:spPr>
          <a:xfrm>
            <a:off x="1549097" y="3556416"/>
            <a:ext cx="2690394" cy="555164"/>
          </a:xfrm>
          <a:prstGeom prst="borderCallout1">
            <a:avLst>
              <a:gd name="adj1" fmla="val 133"/>
              <a:gd name="adj2" fmla="val 204"/>
              <a:gd name="adj3" fmla="val -13933"/>
              <a:gd name="adj4" fmla="val -6838"/>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lstStyle/>
          <a:p>
            <a:r>
              <a:rPr kumimoji="1" lang="ja-JP" altLang="en-US" dirty="0">
                <a:solidFill>
                  <a:srgbClr val="0000FF"/>
                </a:solidFill>
                <a:latin typeface="ＭＳ Ｐゴシック" panose="020B0600070205080204" pitchFamily="50" charset="-128"/>
                <a:ea typeface="ＭＳ Ｐゴシック" panose="020B0600070205080204" pitchFamily="50" charset="-128"/>
              </a:rPr>
              <a:t>支援組織指揮（活動指揮）</a:t>
            </a:r>
            <a:endParaRPr kumimoji="1" lang="en-US" altLang="ja-JP" dirty="0">
              <a:solidFill>
                <a:srgbClr val="0000FF"/>
              </a:solidFill>
              <a:latin typeface="ＭＳ Ｐゴシック" panose="020B0600070205080204" pitchFamily="50" charset="-128"/>
              <a:ea typeface="ＭＳ Ｐゴシック" panose="020B0600070205080204" pitchFamily="50" charset="-128"/>
            </a:endParaRPr>
          </a:p>
          <a:p>
            <a:pPr algn="r"/>
            <a:r>
              <a:rPr kumimoji="1" lang="ja-JP" altLang="en-US" dirty="0">
                <a:solidFill>
                  <a:schemeClr val="tx1"/>
                </a:solidFill>
                <a:latin typeface="ＭＳ Ｐゴシック" panose="020B0600070205080204" pitchFamily="50" charset="-128"/>
                <a:ea typeface="ＭＳ Ｐゴシック" panose="020B0600070205080204" pitchFamily="50" charset="-128"/>
              </a:rPr>
              <a:t>興生総合病院　小倉康弘</a:t>
            </a:r>
            <a:endParaRPr kumimoji="1" lang="en-US" altLang="ja-JP" dirty="0">
              <a:solidFill>
                <a:schemeClr val="tx1"/>
              </a:solidFill>
              <a:latin typeface="ＭＳ Ｐゴシック" panose="020B0600070205080204" pitchFamily="50" charset="-128"/>
              <a:ea typeface="ＭＳ Ｐゴシック" panose="020B0600070205080204" pitchFamily="50" charset="-128"/>
            </a:endParaRPr>
          </a:p>
          <a:p>
            <a:endParaRPr kumimoji="1" lang="ja-JP" altLang="en-US" dirty="0">
              <a:solidFill>
                <a:schemeClr val="tx1"/>
              </a:solidFill>
              <a:latin typeface="ＭＳ Ｐゴシック" panose="020B0600070205080204" pitchFamily="50" charset="-128"/>
              <a:ea typeface="ＭＳ Ｐゴシック" panose="020B0600070205080204" pitchFamily="50" charset="-128"/>
            </a:endParaRPr>
          </a:p>
        </p:txBody>
      </p:sp>
      <p:sp>
        <p:nvSpPr>
          <p:cNvPr id="30" name="吹き出し: 線 29">
            <a:extLst>
              <a:ext uri="{FF2B5EF4-FFF2-40B4-BE49-F238E27FC236}">
                <a16:creationId xmlns:a16="http://schemas.microsoft.com/office/drawing/2014/main" id="{3A508705-2D0D-4AD9-A6D3-29FF37170ECA}"/>
              </a:ext>
            </a:extLst>
          </p:cNvPr>
          <p:cNvSpPr/>
          <p:nvPr/>
        </p:nvSpPr>
        <p:spPr>
          <a:xfrm>
            <a:off x="1573875" y="4679386"/>
            <a:ext cx="2665616" cy="555164"/>
          </a:xfrm>
          <a:prstGeom prst="borderCallout1">
            <a:avLst>
              <a:gd name="adj1" fmla="val 133"/>
              <a:gd name="adj2" fmla="val 204"/>
              <a:gd name="adj3" fmla="val -13933"/>
              <a:gd name="adj4" fmla="val -6838"/>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lstStyle/>
          <a:p>
            <a:r>
              <a:rPr kumimoji="1" lang="ja-JP" altLang="en-US" dirty="0">
                <a:solidFill>
                  <a:srgbClr val="0000FF"/>
                </a:solidFill>
                <a:latin typeface="ＭＳ Ｐゴシック" panose="020B0600070205080204" pitchFamily="50" charset="-128"/>
                <a:ea typeface="ＭＳ Ｐゴシック" panose="020B0600070205080204" pitchFamily="50" charset="-128"/>
              </a:rPr>
              <a:t>物資支援</a:t>
            </a:r>
            <a:endParaRPr kumimoji="1" lang="en-US" altLang="ja-JP" dirty="0">
              <a:solidFill>
                <a:srgbClr val="0000FF"/>
              </a:solidFill>
              <a:latin typeface="ＭＳ Ｐゴシック" panose="020B0600070205080204" pitchFamily="50" charset="-128"/>
              <a:ea typeface="ＭＳ Ｐゴシック" panose="020B0600070205080204" pitchFamily="50" charset="-128"/>
            </a:endParaRPr>
          </a:p>
          <a:p>
            <a:pPr algn="r"/>
            <a:r>
              <a:rPr kumimoji="1" lang="ja-JP" altLang="en-US" dirty="0">
                <a:solidFill>
                  <a:schemeClr val="tx1"/>
                </a:solidFill>
                <a:latin typeface="ＭＳ Ｐゴシック" panose="020B0600070205080204" pitchFamily="50" charset="-128"/>
                <a:ea typeface="ＭＳ Ｐゴシック" panose="020B0600070205080204" pitchFamily="50" charset="-128"/>
              </a:rPr>
              <a:t>健康危機管理課 小山智士</a:t>
            </a:r>
            <a:endParaRPr kumimoji="1" lang="en-US" altLang="ja-JP" dirty="0">
              <a:solidFill>
                <a:schemeClr val="tx1"/>
              </a:solidFill>
              <a:latin typeface="ＭＳ Ｐゴシック" panose="020B0600070205080204" pitchFamily="50" charset="-128"/>
              <a:ea typeface="ＭＳ Ｐゴシック" panose="020B0600070205080204" pitchFamily="50" charset="-128"/>
            </a:endParaRPr>
          </a:p>
          <a:p>
            <a:endParaRPr kumimoji="1" lang="ja-JP" altLang="en-US" dirty="0">
              <a:solidFill>
                <a:schemeClr val="tx1"/>
              </a:solidFill>
              <a:latin typeface="ＭＳ Ｐゴシック" panose="020B0600070205080204" pitchFamily="50" charset="-128"/>
              <a:ea typeface="ＭＳ Ｐゴシック" panose="020B0600070205080204" pitchFamily="50" charset="-128"/>
            </a:endParaRPr>
          </a:p>
        </p:txBody>
      </p:sp>
      <p:sp>
        <p:nvSpPr>
          <p:cNvPr id="32" name="吹き出し: 線 31">
            <a:extLst>
              <a:ext uri="{FF2B5EF4-FFF2-40B4-BE49-F238E27FC236}">
                <a16:creationId xmlns:a16="http://schemas.microsoft.com/office/drawing/2014/main" id="{03CD7555-9ADC-4012-BF67-9FAF565376FD}"/>
              </a:ext>
            </a:extLst>
          </p:cNvPr>
          <p:cNvSpPr/>
          <p:nvPr/>
        </p:nvSpPr>
        <p:spPr>
          <a:xfrm>
            <a:off x="1549097" y="5820053"/>
            <a:ext cx="2690394" cy="555164"/>
          </a:xfrm>
          <a:prstGeom prst="borderCallout1">
            <a:avLst>
              <a:gd name="adj1" fmla="val 133"/>
              <a:gd name="adj2" fmla="val 204"/>
              <a:gd name="adj3" fmla="val -13933"/>
              <a:gd name="adj4" fmla="val -6838"/>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lstStyle/>
          <a:p>
            <a:r>
              <a:rPr kumimoji="1" lang="ja-JP" altLang="en-US" dirty="0">
                <a:solidFill>
                  <a:srgbClr val="0000FF"/>
                </a:solidFill>
                <a:latin typeface="ＭＳ Ｐゴシック" panose="020B0600070205080204" pitchFamily="50" charset="-128"/>
                <a:ea typeface="ＭＳ Ｐゴシック" panose="020B0600070205080204" pitchFamily="50" charset="-128"/>
              </a:rPr>
              <a:t>搬送調整</a:t>
            </a:r>
            <a:endParaRPr kumimoji="1" lang="en-US" altLang="ja-JP" dirty="0">
              <a:solidFill>
                <a:srgbClr val="0000FF"/>
              </a:solidFill>
              <a:latin typeface="ＭＳ Ｐゴシック" panose="020B0600070205080204" pitchFamily="50" charset="-128"/>
              <a:ea typeface="ＭＳ Ｐゴシック" panose="020B0600070205080204" pitchFamily="50" charset="-128"/>
            </a:endParaRPr>
          </a:p>
          <a:p>
            <a:pPr algn="r"/>
            <a:r>
              <a:rPr kumimoji="1" lang="ja-JP" altLang="en-US" dirty="0">
                <a:solidFill>
                  <a:schemeClr val="tx1"/>
                </a:solidFill>
                <a:latin typeface="ＭＳ Ｐゴシック" panose="020B0600070205080204" pitchFamily="50" charset="-128"/>
                <a:ea typeface="ＭＳ Ｐゴシック" panose="020B0600070205080204" pitchFamily="50" charset="-128"/>
              </a:rPr>
              <a:t>県立広島病院 小山和宏</a:t>
            </a:r>
            <a:endParaRPr kumimoji="1" lang="en-US" altLang="ja-JP" dirty="0">
              <a:solidFill>
                <a:schemeClr val="tx1"/>
              </a:solidFill>
              <a:latin typeface="ＭＳ Ｐゴシック" panose="020B0600070205080204" pitchFamily="50" charset="-128"/>
              <a:ea typeface="ＭＳ Ｐゴシック" panose="020B0600070205080204" pitchFamily="50" charset="-128"/>
            </a:endParaRPr>
          </a:p>
          <a:p>
            <a:endParaRPr kumimoji="1" lang="ja-JP" altLang="en-US" dirty="0">
              <a:solidFill>
                <a:schemeClr val="tx1"/>
              </a:solidFill>
              <a:latin typeface="ＭＳ Ｐゴシック" panose="020B0600070205080204" pitchFamily="50" charset="-128"/>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F0BE511A-F2EC-46CD-8762-62E8EA14A0E5}"/>
              </a:ext>
            </a:extLst>
          </p:cNvPr>
          <p:cNvSpPr txBox="1"/>
          <p:nvPr/>
        </p:nvSpPr>
        <p:spPr>
          <a:xfrm>
            <a:off x="4987876" y="-32163"/>
            <a:ext cx="4156124" cy="734368"/>
          </a:xfrm>
          <a:prstGeom prst="rect">
            <a:avLst/>
          </a:prstGeom>
          <a:noFill/>
        </p:spPr>
        <p:txBody>
          <a:bodyPr wrap="square" rtlCol="0">
            <a:spAutoFit/>
          </a:bodyPr>
          <a:lstStyle/>
          <a:p>
            <a:pPr>
              <a:lnSpc>
                <a:spcPct val="150000"/>
              </a:lnSpc>
            </a:pPr>
            <a:r>
              <a:rPr lang="ja-JP" altLang="en-US" sz="1600" b="1" dirty="0">
                <a:latin typeface="ＭＳ Ｐゴシック" panose="020B0600070205080204" pitchFamily="50" charset="-128"/>
                <a:ea typeface="ＭＳ Ｐゴシック" panose="020B0600070205080204" pitchFamily="50" charset="-128"/>
              </a:rPr>
              <a:t>健康危機対策本部（</a:t>
            </a:r>
            <a:r>
              <a:rPr lang="en-US" altLang="ja-JP" sz="1600" b="1" dirty="0">
                <a:latin typeface="ＭＳ Ｐゴシック" panose="020B0600070205080204" pitchFamily="50" charset="-128"/>
                <a:ea typeface="ＭＳ Ｐゴシック" panose="020B0600070205080204" pitchFamily="50" charset="-128"/>
              </a:rPr>
              <a:t>HEOC)</a:t>
            </a:r>
            <a:r>
              <a:rPr lang="ja-JP" altLang="en-US" sz="1600" b="1" dirty="0">
                <a:latin typeface="ＭＳ Ｐゴシック" panose="020B0600070205080204" pitchFamily="50" charset="-128"/>
                <a:ea typeface="ＭＳ Ｐゴシック" panose="020B0600070205080204" pitchFamily="50" charset="-128"/>
              </a:rPr>
              <a:t>運営の手引き </a:t>
            </a:r>
            <a:r>
              <a:rPr lang="en-US" altLang="ja-JP" sz="1400" b="1" dirty="0">
                <a:latin typeface="ＭＳ Ｐゴシック" panose="020B0600070205080204" pitchFamily="50" charset="-128"/>
                <a:ea typeface="ＭＳ Ｐゴシック" panose="020B0600070205080204" pitchFamily="50" charset="-128"/>
              </a:rPr>
              <a:t>P14</a:t>
            </a:r>
          </a:p>
          <a:p>
            <a:pPr algn="r">
              <a:lnSpc>
                <a:spcPct val="150000"/>
              </a:lnSpc>
            </a:pPr>
            <a:r>
              <a:rPr lang="ja-JP" altLang="en-US" sz="1400" b="1" dirty="0">
                <a:latin typeface="ＭＳ Ｐゴシック" panose="020B0600070205080204" pitchFamily="50" charset="-128"/>
                <a:ea typeface="ＭＳ Ｐゴシック" panose="020B0600070205080204" pitchFamily="50" charset="-128"/>
              </a:rPr>
              <a:t>危機発生時の本部体制図（例）より</a:t>
            </a:r>
            <a:endParaRPr lang="en-US" altLang="ja-JP" sz="1400" b="1" dirty="0">
              <a:latin typeface="ＭＳ Ｐゴシック" panose="020B0600070205080204" pitchFamily="50" charset="-128"/>
              <a:ea typeface="ＭＳ Ｐゴシック" panose="020B0600070205080204" pitchFamily="50" charset="-128"/>
            </a:endParaRPr>
          </a:p>
        </p:txBody>
      </p:sp>
      <p:sp>
        <p:nvSpPr>
          <p:cNvPr id="3" name="テキスト ボックス 2">
            <a:extLst>
              <a:ext uri="{FF2B5EF4-FFF2-40B4-BE49-F238E27FC236}">
                <a16:creationId xmlns:a16="http://schemas.microsoft.com/office/drawing/2014/main" id="{AE78E643-9D36-4B83-83AC-753F07298828}"/>
              </a:ext>
            </a:extLst>
          </p:cNvPr>
          <p:cNvSpPr txBox="1"/>
          <p:nvPr/>
        </p:nvSpPr>
        <p:spPr>
          <a:xfrm>
            <a:off x="59735" y="79490"/>
            <a:ext cx="3416320" cy="523220"/>
          </a:xfrm>
          <a:prstGeom prst="rect">
            <a:avLst/>
          </a:prstGeom>
          <a:solidFill>
            <a:srgbClr val="FFFF00"/>
          </a:solidFill>
        </p:spPr>
        <p:txBody>
          <a:bodyPr wrap="none" rtlCol="0">
            <a:spAutoFit/>
          </a:bodyPr>
          <a:lstStyle/>
          <a:p>
            <a:r>
              <a:rPr kumimoji="1" lang="ja-JP" altLang="en-US" sz="2800" b="1" dirty="0"/>
              <a:t>各機能班の事例報告</a:t>
            </a:r>
          </a:p>
        </p:txBody>
      </p:sp>
    </p:spTree>
    <p:extLst>
      <p:ext uri="{BB962C8B-B14F-4D97-AF65-F5344CB8AC3E}">
        <p14:creationId xmlns:p14="http://schemas.microsoft.com/office/powerpoint/2010/main" val="352930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29" grpId="0" animBg="1"/>
      <p:bldP spid="30"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1EA95B-D6CF-45EE-A103-04B97625F3C6}"/>
              </a:ext>
            </a:extLst>
          </p:cNvPr>
          <p:cNvSpPr>
            <a:spLocks noGrp="1"/>
          </p:cNvSpPr>
          <p:nvPr>
            <p:ph type="title"/>
          </p:nvPr>
        </p:nvSpPr>
        <p:spPr>
          <a:xfrm>
            <a:off x="682002" y="755984"/>
            <a:ext cx="7953997" cy="5801212"/>
          </a:xfrm>
        </p:spPr>
        <p:txBody>
          <a:bodyPr anchor="t"/>
          <a:lstStyle/>
          <a:p>
            <a:pPr algn="ctr"/>
            <a:r>
              <a:rPr kumimoji="1" lang="ja-JP" altLang="en-US" dirty="0">
                <a:latin typeface="ＭＳ Ｐゴシック" panose="020B0600070205080204" pitchFamily="50" charset="-128"/>
                <a:ea typeface="ＭＳ Ｐゴシック" panose="020B0600070205080204" pitchFamily="50" charset="-128"/>
              </a:rPr>
              <a:t>ポイント</a:t>
            </a:r>
            <a:br>
              <a:rPr kumimoji="1" lang="en-US" altLang="ja-JP" dirty="0">
                <a:latin typeface="ＭＳ Ｐゴシック" panose="020B0600070205080204" pitchFamily="50" charset="-128"/>
                <a:ea typeface="ＭＳ Ｐゴシック" panose="020B0600070205080204" pitchFamily="50" charset="-128"/>
              </a:rPr>
            </a:br>
            <a:br>
              <a:rPr kumimoji="1"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機能別に関係者が集まります</a:t>
            </a:r>
            <a:br>
              <a:rPr kumimoji="1" lang="en-US" altLang="ja-JP" dirty="0">
                <a:latin typeface="ＭＳ Ｐゴシック" panose="020B0600070205080204" pitchFamily="50" charset="-128"/>
                <a:ea typeface="ＭＳ Ｐゴシック" panose="020B0600070205080204" pitchFamily="50" charset="-128"/>
              </a:rPr>
            </a:br>
            <a:br>
              <a:rPr kumimoji="1" lang="en-US" altLang="ja-JP" dirty="0">
                <a:latin typeface="ＭＳ Ｐゴシック" panose="020B0600070205080204" pitchFamily="50" charset="-128"/>
                <a:ea typeface="ＭＳ Ｐゴシック" panose="020B0600070205080204" pitchFamily="50" charset="-128"/>
              </a:rPr>
            </a:br>
            <a:r>
              <a:rPr kumimoji="1" lang="ja-JP" altLang="en-US" dirty="0">
                <a:latin typeface="ＭＳ Ｐゴシック" panose="020B0600070205080204" pitchFamily="50" charset="-128"/>
                <a:ea typeface="ＭＳ Ｐゴシック" panose="020B0600070205080204" pitchFamily="50" charset="-128"/>
              </a:rPr>
              <a:t>地域本部</a:t>
            </a:r>
            <a:r>
              <a:rPr lang="ja-JP" altLang="en-US" dirty="0">
                <a:latin typeface="ＭＳ Ｐゴシック" panose="020B0600070205080204" pitchFamily="50" charset="-128"/>
                <a:ea typeface="ＭＳ Ｐゴシック" panose="020B0600070205080204" pitchFamily="50" charset="-128"/>
              </a:rPr>
              <a:t>も機能班</a:t>
            </a:r>
            <a:r>
              <a:rPr kumimoji="1" lang="ja-JP" altLang="en-US" dirty="0">
                <a:latin typeface="ＭＳ Ｐゴシック" panose="020B0600070205080204" pitchFamily="50" charset="-128"/>
                <a:ea typeface="ＭＳ Ｐゴシック" panose="020B0600070205080204" pitchFamily="50" charset="-128"/>
              </a:rPr>
              <a:t>を揃える必要があります</a:t>
            </a:r>
          </a:p>
        </p:txBody>
      </p:sp>
    </p:spTree>
    <p:extLst>
      <p:ext uri="{BB962C8B-B14F-4D97-AF65-F5344CB8AC3E}">
        <p14:creationId xmlns:p14="http://schemas.microsoft.com/office/powerpoint/2010/main" val="2877690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テキスト ボックス 61">
            <a:extLst>
              <a:ext uri="{FF2B5EF4-FFF2-40B4-BE49-F238E27FC236}">
                <a16:creationId xmlns:a16="http://schemas.microsoft.com/office/drawing/2014/main" id="{EF90D5FE-3652-4A29-AF5B-439FBD324412}"/>
              </a:ext>
            </a:extLst>
          </p:cNvPr>
          <p:cNvSpPr txBox="1"/>
          <p:nvPr/>
        </p:nvSpPr>
        <p:spPr>
          <a:xfrm>
            <a:off x="3468772" y="2997674"/>
            <a:ext cx="1428601" cy="338554"/>
          </a:xfrm>
          <a:prstGeom prst="rect">
            <a:avLst/>
          </a:prstGeom>
          <a:solidFill>
            <a:schemeClr val="accent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支援組織指揮</a:t>
            </a:r>
          </a:p>
        </p:txBody>
      </p:sp>
      <p:sp>
        <p:nvSpPr>
          <p:cNvPr id="61" name="テキスト ボックス 60">
            <a:extLst>
              <a:ext uri="{FF2B5EF4-FFF2-40B4-BE49-F238E27FC236}">
                <a16:creationId xmlns:a16="http://schemas.microsoft.com/office/drawing/2014/main" id="{5AC36AA6-C3F6-4CF3-B2CB-0615D6C84858}"/>
              </a:ext>
            </a:extLst>
          </p:cNvPr>
          <p:cNvSpPr txBox="1"/>
          <p:nvPr/>
        </p:nvSpPr>
        <p:spPr>
          <a:xfrm>
            <a:off x="696091" y="2975101"/>
            <a:ext cx="1428601" cy="338554"/>
          </a:xfrm>
          <a:prstGeom prst="rect">
            <a:avLst/>
          </a:prstGeom>
          <a:solidFill>
            <a:schemeClr val="accent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支援組織指揮</a:t>
            </a:r>
          </a:p>
        </p:txBody>
      </p:sp>
      <p:sp>
        <p:nvSpPr>
          <p:cNvPr id="20" name="テキスト ボックス 19">
            <a:extLst>
              <a:ext uri="{FF2B5EF4-FFF2-40B4-BE49-F238E27FC236}">
                <a16:creationId xmlns:a16="http://schemas.microsoft.com/office/drawing/2014/main" id="{0C313642-8CD0-B1C6-B23B-F717A59C4B93}"/>
              </a:ext>
            </a:extLst>
          </p:cNvPr>
          <p:cNvSpPr txBox="1"/>
          <p:nvPr/>
        </p:nvSpPr>
        <p:spPr>
          <a:xfrm>
            <a:off x="4510601" y="2630769"/>
            <a:ext cx="770782" cy="334715"/>
          </a:xfrm>
          <a:prstGeom prst="rect">
            <a:avLst/>
          </a:prstGeom>
          <a:solidFill>
            <a:schemeClr val="accent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本部長</a:t>
            </a:r>
          </a:p>
        </p:txBody>
      </p:sp>
      <p:sp>
        <p:nvSpPr>
          <p:cNvPr id="14" name="テキスト ボックス 13">
            <a:extLst>
              <a:ext uri="{FF2B5EF4-FFF2-40B4-BE49-F238E27FC236}">
                <a16:creationId xmlns:a16="http://schemas.microsoft.com/office/drawing/2014/main" id="{94DAF0B3-7DF2-9A63-2596-701658B9739E}"/>
              </a:ext>
            </a:extLst>
          </p:cNvPr>
          <p:cNvSpPr txBox="1"/>
          <p:nvPr/>
        </p:nvSpPr>
        <p:spPr>
          <a:xfrm>
            <a:off x="1159748" y="3335484"/>
            <a:ext cx="968417" cy="334715"/>
          </a:xfrm>
          <a:prstGeom prst="rect">
            <a:avLst/>
          </a:prstGeom>
          <a:solidFill>
            <a:schemeClr val="accent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搬送調整</a:t>
            </a:r>
          </a:p>
        </p:txBody>
      </p:sp>
      <p:sp>
        <p:nvSpPr>
          <p:cNvPr id="15" name="テキスト ボックス 14">
            <a:extLst>
              <a:ext uri="{FF2B5EF4-FFF2-40B4-BE49-F238E27FC236}">
                <a16:creationId xmlns:a16="http://schemas.microsoft.com/office/drawing/2014/main" id="{A1F879F1-603E-0778-8B11-4F9A3CFF2350}"/>
              </a:ext>
            </a:extLst>
          </p:cNvPr>
          <p:cNvSpPr txBox="1"/>
          <p:nvPr/>
        </p:nvSpPr>
        <p:spPr>
          <a:xfrm>
            <a:off x="2175000" y="3679973"/>
            <a:ext cx="1005403" cy="338554"/>
          </a:xfrm>
          <a:prstGeom prst="rect">
            <a:avLst/>
          </a:prstGeom>
          <a:solidFill>
            <a:schemeClr val="accent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dirty="0">
                <a:solidFill>
                  <a:prstClr val="black"/>
                </a:solidFill>
                <a:latin typeface="Arial" panose="020B0604020202020204" pitchFamily="34" charset="0"/>
                <a:ea typeface="ＭＳ Ｐゴシック" panose="020B0600070205080204" pitchFamily="50" charset="-128"/>
              </a:rPr>
              <a:t>住民</a:t>
            </a:r>
            <a:r>
              <a:rPr kumimoji="1"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支援</a:t>
            </a:r>
          </a:p>
        </p:txBody>
      </p:sp>
      <p:sp>
        <p:nvSpPr>
          <p:cNvPr id="23" name="テキスト ボックス 22">
            <a:extLst>
              <a:ext uri="{FF2B5EF4-FFF2-40B4-BE49-F238E27FC236}">
                <a16:creationId xmlns:a16="http://schemas.microsoft.com/office/drawing/2014/main" id="{3E4C929D-DA8F-1C59-63B2-F80F47953B1F}"/>
              </a:ext>
            </a:extLst>
          </p:cNvPr>
          <p:cNvSpPr txBox="1"/>
          <p:nvPr/>
        </p:nvSpPr>
        <p:spPr>
          <a:xfrm>
            <a:off x="3919497" y="3353747"/>
            <a:ext cx="968417" cy="334715"/>
          </a:xfrm>
          <a:prstGeom prst="rect">
            <a:avLst/>
          </a:prstGeom>
          <a:solidFill>
            <a:schemeClr val="accent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搬送調整</a:t>
            </a:r>
          </a:p>
        </p:txBody>
      </p:sp>
      <p:sp>
        <p:nvSpPr>
          <p:cNvPr id="36" name="テキスト ボックス 35">
            <a:extLst>
              <a:ext uri="{FF2B5EF4-FFF2-40B4-BE49-F238E27FC236}">
                <a16:creationId xmlns:a16="http://schemas.microsoft.com/office/drawing/2014/main" id="{19B6A36E-1B56-7980-414B-3406F9CBA233}"/>
              </a:ext>
            </a:extLst>
          </p:cNvPr>
          <p:cNvSpPr txBox="1"/>
          <p:nvPr/>
        </p:nvSpPr>
        <p:spPr>
          <a:xfrm>
            <a:off x="3217558" y="1908815"/>
            <a:ext cx="1005403" cy="338554"/>
          </a:xfrm>
          <a:prstGeom prst="rect">
            <a:avLst/>
          </a:prstGeom>
          <a:solidFill>
            <a:schemeClr val="accent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dirty="0">
                <a:solidFill>
                  <a:prstClr val="black"/>
                </a:solidFill>
                <a:latin typeface="Arial" panose="020B0604020202020204" pitchFamily="34" charset="0"/>
                <a:ea typeface="ＭＳ Ｐゴシック" panose="020B0600070205080204" pitchFamily="50" charset="-128"/>
              </a:rPr>
              <a:t>住民</a:t>
            </a:r>
            <a:r>
              <a:rPr kumimoji="1"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支援</a:t>
            </a:r>
          </a:p>
        </p:txBody>
      </p:sp>
      <p:sp>
        <p:nvSpPr>
          <p:cNvPr id="2" name="タイトル 1">
            <a:extLst>
              <a:ext uri="{FF2B5EF4-FFF2-40B4-BE49-F238E27FC236}">
                <a16:creationId xmlns:a16="http://schemas.microsoft.com/office/drawing/2014/main" id="{C5319D7F-D73D-5FB2-BB07-AE7B5697FAEC}"/>
              </a:ext>
            </a:extLst>
          </p:cNvPr>
          <p:cNvSpPr>
            <a:spLocks noGrp="1"/>
          </p:cNvSpPr>
          <p:nvPr>
            <p:ph type="title"/>
          </p:nvPr>
        </p:nvSpPr>
        <p:spPr>
          <a:xfrm>
            <a:off x="147391" y="6827"/>
            <a:ext cx="8849218" cy="719254"/>
          </a:xfrm>
        </p:spPr>
        <p:txBody>
          <a:bodyPr/>
          <a:lstStyle/>
          <a:p>
            <a:r>
              <a:rPr lang="ja-JP" altLang="en-US" sz="2800" dirty="0">
                <a:latin typeface="ＭＳ Ｐゴシック" panose="020B0600070205080204" pitchFamily="50" charset="-128"/>
                <a:ea typeface="ＭＳ Ｐゴシック" panose="020B0600070205080204" pitchFamily="50" charset="-128"/>
              </a:rPr>
              <a:t>各レベルの本部との連携・</a:t>
            </a:r>
            <a:r>
              <a:rPr kumimoji="1" lang="ja-JP" altLang="en-US" sz="2800" dirty="0"/>
              <a:t>機能班単位の情報共有</a:t>
            </a:r>
          </a:p>
        </p:txBody>
      </p:sp>
      <p:sp>
        <p:nvSpPr>
          <p:cNvPr id="39" name="楕円 38">
            <a:extLst>
              <a:ext uri="{FF2B5EF4-FFF2-40B4-BE49-F238E27FC236}">
                <a16:creationId xmlns:a16="http://schemas.microsoft.com/office/drawing/2014/main" id="{87B95E59-0431-B903-AC5C-0A2D1BA98111}"/>
              </a:ext>
            </a:extLst>
          </p:cNvPr>
          <p:cNvSpPr/>
          <p:nvPr/>
        </p:nvSpPr>
        <p:spPr>
          <a:xfrm>
            <a:off x="1080619" y="2042010"/>
            <a:ext cx="3731597" cy="196713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16F663C5-A6EA-6A23-3E06-2573EA713C1F}"/>
              </a:ext>
            </a:extLst>
          </p:cNvPr>
          <p:cNvSpPr txBox="1"/>
          <p:nvPr/>
        </p:nvSpPr>
        <p:spPr>
          <a:xfrm>
            <a:off x="147391" y="4541314"/>
            <a:ext cx="3849406" cy="461665"/>
          </a:xfrm>
          <a:prstGeom prst="rect">
            <a:avLst/>
          </a:prstGeom>
          <a:solidFill>
            <a:srgbClr val="FFFF00"/>
          </a:solidFill>
          <a:ln w="57150">
            <a:solidFill>
              <a:srgbClr val="FF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ＭＳ Ｐゴシック"/>
                <a:ea typeface="ＭＳ Ｐゴシック"/>
                <a:cs typeface="+mn-cs"/>
              </a:rPr>
              <a:t>現状分析と活動方針の共有</a:t>
            </a:r>
            <a:endParaRPr kumimoji="1" lang="en-US" altLang="ja-JP" sz="24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4" name="テキスト ボックス 3">
            <a:extLst>
              <a:ext uri="{FF2B5EF4-FFF2-40B4-BE49-F238E27FC236}">
                <a16:creationId xmlns:a16="http://schemas.microsoft.com/office/drawing/2014/main" id="{132ECA5A-AF3F-AEBD-098D-45A3DF80D689}"/>
              </a:ext>
            </a:extLst>
          </p:cNvPr>
          <p:cNvSpPr txBox="1"/>
          <p:nvPr/>
        </p:nvSpPr>
        <p:spPr>
          <a:xfrm>
            <a:off x="2804668" y="834667"/>
            <a:ext cx="770782" cy="334715"/>
          </a:xfrm>
          <a:prstGeom prst="rect">
            <a:avLst/>
          </a:prstGeom>
          <a:solidFill>
            <a:schemeClr val="accent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本部長</a:t>
            </a:r>
          </a:p>
        </p:txBody>
      </p:sp>
      <p:sp>
        <p:nvSpPr>
          <p:cNvPr id="10" name="テキスト ボックス 9">
            <a:extLst>
              <a:ext uri="{FF2B5EF4-FFF2-40B4-BE49-F238E27FC236}">
                <a16:creationId xmlns:a16="http://schemas.microsoft.com/office/drawing/2014/main" id="{F4D09929-A32B-5529-78CD-9E6F70F8A2F1}"/>
              </a:ext>
            </a:extLst>
          </p:cNvPr>
          <p:cNvSpPr txBox="1"/>
          <p:nvPr/>
        </p:nvSpPr>
        <p:spPr>
          <a:xfrm>
            <a:off x="1159748" y="775402"/>
            <a:ext cx="1569660" cy="369332"/>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都道府県本部</a:t>
            </a:r>
          </a:p>
        </p:txBody>
      </p:sp>
      <p:sp>
        <p:nvSpPr>
          <p:cNvPr id="12" name="テキスト ボックス 11">
            <a:extLst>
              <a:ext uri="{FF2B5EF4-FFF2-40B4-BE49-F238E27FC236}">
                <a16:creationId xmlns:a16="http://schemas.microsoft.com/office/drawing/2014/main" id="{6372E581-34FF-5CA0-6763-FB11DA995B1A}"/>
              </a:ext>
            </a:extLst>
          </p:cNvPr>
          <p:cNvSpPr txBox="1"/>
          <p:nvPr/>
        </p:nvSpPr>
        <p:spPr>
          <a:xfrm>
            <a:off x="1748598" y="2603408"/>
            <a:ext cx="770782" cy="334715"/>
          </a:xfrm>
          <a:prstGeom prst="rect">
            <a:avLst/>
          </a:prstGeom>
          <a:solidFill>
            <a:schemeClr val="accent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本部長</a:t>
            </a:r>
          </a:p>
        </p:txBody>
      </p:sp>
      <p:sp>
        <p:nvSpPr>
          <p:cNvPr id="16" name="テキスト ボックス 15">
            <a:extLst>
              <a:ext uri="{FF2B5EF4-FFF2-40B4-BE49-F238E27FC236}">
                <a16:creationId xmlns:a16="http://schemas.microsoft.com/office/drawing/2014/main" id="{9471D43D-1063-FB34-C626-10EF681B5063}"/>
              </a:ext>
            </a:extLst>
          </p:cNvPr>
          <p:cNvSpPr txBox="1"/>
          <p:nvPr/>
        </p:nvSpPr>
        <p:spPr>
          <a:xfrm>
            <a:off x="2163423" y="2975101"/>
            <a:ext cx="1005403" cy="338554"/>
          </a:xfrm>
          <a:prstGeom prst="rect">
            <a:avLst/>
          </a:prstGeom>
          <a:solidFill>
            <a:schemeClr val="accent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病院支援</a:t>
            </a:r>
          </a:p>
        </p:txBody>
      </p:sp>
      <p:sp>
        <p:nvSpPr>
          <p:cNvPr id="18" name="テキスト ボックス 17">
            <a:extLst>
              <a:ext uri="{FF2B5EF4-FFF2-40B4-BE49-F238E27FC236}">
                <a16:creationId xmlns:a16="http://schemas.microsoft.com/office/drawing/2014/main" id="{1346C4B0-9F00-55A8-2921-AB2614C080DC}"/>
              </a:ext>
            </a:extLst>
          </p:cNvPr>
          <p:cNvSpPr txBox="1"/>
          <p:nvPr/>
        </p:nvSpPr>
        <p:spPr>
          <a:xfrm>
            <a:off x="-3164" y="2329838"/>
            <a:ext cx="1685077" cy="369332"/>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圏域・地域本部</a:t>
            </a:r>
          </a:p>
        </p:txBody>
      </p:sp>
      <p:sp>
        <p:nvSpPr>
          <p:cNvPr id="17" name="テキスト ボックス 16">
            <a:extLst>
              <a:ext uri="{FF2B5EF4-FFF2-40B4-BE49-F238E27FC236}">
                <a16:creationId xmlns:a16="http://schemas.microsoft.com/office/drawing/2014/main" id="{CA9D2D1E-77F7-9587-3192-34D2F607FACA}"/>
              </a:ext>
            </a:extLst>
          </p:cNvPr>
          <p:cNvSpPr txBox="1"/>
          <p:nvPr/>
        </p:nvSpPr>
        <p:spPr>
          <a:xfrm>
            <a:off x="1154022" y="3693319"/>
            <a:ext cx="968417" cy="334715"/>
          </a:xfrm>
          <a:prstGeom prst="rect">
            <a:avLst/>
          </a:prstGeom>
          <a:solidFill>
            <a:srgbClr val="FFFF00"/>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物資支援</a:t>
            </a:r>
          </a:p>
        </p:txBody>
      </p:sp>
      <p:sp>
        <p:nvSpPr>
          <p:cNvPr id="9" name="テキスト ボックス 8">
            <a:extLst>
              <a:ext uri="{FF2B5EF4-FFF2-40B4-BE49-F238E27FC236}">
                <a16:creationId xmlns:a16="http://schemas.microsoft.com/office/drawing/2014/main" id="{C5F30D44-10F2-A25E-A40B-CE7B3EC37691}"/>
              </a:ext>
            </a:extLst>
          </p:cNvPr>
          <p:cNvSpPr txBox="1"/>
          <p:nvPr/>
        </p:nvSpPr>
        <p:spPr>
          <a:xfrm>
            <a:off x="2167185" y="3327748"/>
            <a:ext cx="1005403" cy="338554"/>
          </a:xfrm>
          <a:prstGeom prst="rect">
            <a:avLst/>
          </a:prstGeom>
          <a:solidFill>
            <a:schemeClr val="accent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施設支援</a:t>
            </a:r>
          </a:p>
        </p:txBody>
      </p:sp>
      <p:sp>
        <p:nvSpPr>
          <p:cNvPr id="27" name="テキスト ボックス 26">
            <a:extLst>
              <a:ext uri="{FF2B5EF4-FFF2-40B4-BE49-F238E27FC236}">
                <a16:creationId xmlns:a16="http://schemas.microsoft.com/office/drawing/2014/main" id="{F613FB91-6581-C0CC-F5A9-04CD8B5267CA}"/>
              </a:ext>
            </a:extLst>
          </p:cNvPr>
          <p:cNvSpPr txBox="1"/>
          <p:nvPr/>
        </p:nvSpPr>
        <p:spPr>
          <a:xfrm>
            <a:off x="4923172" y="3002600"/>
            <a:ext cx="1005403" cy="338554"/>
          </a:xfrm>
          <a:prstGeom prst="rect">
            <a:avLst/>
          </a:prstGeom>
          <a:solidFill>
            <a:schemeClr val="accent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病院支援</a:t>
            </a:r>
          </a:p>
        </p:txBody>
      </p:sp>
      <p:sp>
        <p:nvSpPr>
          <p:cNvPr id="28" name="テキスト ボックス 27">
            <a:extLst>
              <a:ext uri="{FF2B5EF4-FFF2-40B4-BE49-F238E27FC236}">
                <a16:creationId xmlns:a16="http://schemas.microsoft.com/office/drawing/2014/main" id="{6A6C7ACD-18DA-60F0-2FED-234DF146FFD7}"/>
              </a:ext>
            </a:extLst>
          </p:cNvPr>
          <p:cNvSpPr txBox="1"/>
          <p:nvPr/>
        </p:nvSpPr>
        <p:spPr>
          <a:xfrm>
            <a:off x="3912927" y="3701926"/>
            <a:ext cx="968417" cy="334715"/>
          </a:xfrm>
          <a:prstGeom prst="rect">
            <a:avLst/>
          </a:prstGeom>
          <a:solidFill>
            <a:srgbClr val="FFFF00"/>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物資支援</a:t>
            </a:r>
          </a:p>
        </p:txBody>
      </p:sp>
      <p:sp>
        <p:nvSpPr>
          <p:cNvPr id="29" name="テキスト ボックス 28">
            <a:extLst>
              <a:ext uri="{FF2B5EF4-FFF2-40B4-BE49-F238E27FC236}">
                <a16:creationId xmlns:a16="http://schemas.microsoft.com/office/drawing/2014/main" id="{65E712C0-47BD-6A25-6575-70CAF046BAEF}"/>
              </a:ext>
            </a:extLst>
          </p:cNvPr>
          <p:cNvSpPr txBox="1"/>
          <p:nvPr/>
        </p:nvSpPr>
        <p:spPr>
          <a:xfrm>
            <a:off x="4926934" y="3363062"/>
            <a:ext cx="1005403" cy="338554"/>
          </a:xfrm>
          <a:prstGeom prst="rect">
            <a:avLst/>
          </a:prstGeom>
          <a:solidFill>
            <a:schemeClr val="accent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施設支援</a:t>
            </a:r>
          </a:p>
        </p:txBody>
      </p:sp>
      <p:sp>
        <p:nvSpPr>
          <p:cNvPr id="30" name="テキスト ボックス 29">
            <a:extLst>
              <a:ext uri="{FF2B5EF4-FFF2-40B4-BE49-F238E27FC236}">
                <a16:creationId xmlns:a16="http://schemas.microsoft.com/office/drawing/2014/main" id="{BB9029E9-8398-1524-2776-463C138387D1}"/>
              </a:ext>
            </a:extLst>
          </p:cNvPr>
          <p:cNvSpPr txBox="1"/>
          <p:nvPr/>
        </p:nvSpPr>
        <p:spPr>
          <a:xfrm>
            <a:off x="4934749" y="3723102"/>
            <a:ext cx="1005403" cy="338554"/>
          </a:xfrm>
          <a:prstGeom prst="rect">
            <a:avLst/>
          </a:prstGeom>
          <a:solidFill>
            <a:schemeClr val="accent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dirty="0">
                <a:solidFill>
                  <a:prstClr val="black"/>
                </a:solidFill>
                <a:latin typeface="Arial" panose="020B0604020202020204" pitchFamily="34" charset="0"/>
                <a:ea typeface="ＭＳ Ｐゴシック" panose="020B0600070205080204" pitchFamily="50" charset="-128"/>
              </a:rPr>
              <a:t>住民</a:t>
            </a:r>
            <a:r>
              <a:rPr kumimoji="1"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支援</a:t>
            </a:r>
          </a:p>
        </p:txBody>
      </p:sp>
      <p:sp>
        <p:nvSpPr>
          <p:cNvPr id="31" name="テキスト ボックス 30">
            <a:extLst>
              <a:ext uri="{FF2B5EF4-FFF2-40B4-BE49-F238E27FC236}">
                <a16:creationId xmlns:a16="http://schemas.microsoft.com/office/drawing/2014/main" id="{0C164BF8-E8F2-89A8-E921-8AFD834DE4ED}"/>
              </a:ext>
            </a:extLst>
          </p:cNvPr>
          <p:cNvSpPr txBox="1"/>
          <p:nvPr/>
        </p:nvSpPr>
        <p:spPr>
          <a:xfrm>
            <a:off x="1744482" y="1188269"/>
            <a:ext cx="1428601" cy="338554"/>
          </a:xfrm>
          <a:prstGeom prst="rect">
            <a:avLst/>
          </a:prstGeom>
          <a:solidFill>
            <a:schemeClr val="accent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支援組織指揮</a:t>
            </a:r>
          </a:p>
        </p:txBody>
      </p:sp>
      <p:sp>
        <p:nvSpPr>
          <p:cNvPr id="32" name="テキスト ボックス 31">
            <a:extLst>
              <a:ext uri="{FF2B5EF4-FFF2-40B4-BE49-F238E27FC236}">
                <a16:creationId xmlns:a16="http://schemas.microsoft.com/office/drawing/2014/main" id="{A7ED6A55-B666-E3AE-8277-34B9002589D2}"/>
              </a:ext>
            </a:extLst>
          </p:cNvPr>
          <p:cNvSpPr txBox="1"/>
          <p:nvPr/>
        </p:nvSpPr>
        <p:spPr>
          <a:xfrm>
            <a:off x="2202306" y="1539460"/>
            <a:ext cx="968417" cy="334715"/>
          </a:xfrm>
          <a:prstGeom prst="rect">
            <a:avLst/>
          </a:prstGeom>
          <a:solidFill>
            <a:schemeClr val="accent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搬送調整</a:t>
            </a:r>
          </a:p>
        </p:txBody>
      </p:sp>
      <p:sp>
        <p:nvSpPr>
          <p:cNvPr id="33" name="テキスト ボックス 32">
            <a:extLst>
              <a:ext uri="{FF2B5EF4-FFF2-40B4-BE49-F238E27FC236}">
                <a16:creationId xmlns:a16="http://schemas.microsoft.com/office/drawing/2014/main" id="{B4A2B4C6-2DAF-2E8E-DB6D-716733A93039}"/>
              </a:ext>
            </a:extLst>
          </p:cNvPr>
          <p:cNvSpPr txBox="1"/>
          <p:nvPr/>
        </p:nvSpPr>
        <p:spPr>
          <a:xfrm>
            <a:off x="3205981" y="1188313"/>
            <a:ext cx="1005403" cy="338554"/>
          </a:xfrm>
          <a:prstGeom prst="rect">
            <a:avLst/>
          </a:prstGeom>
          <a:solidFill>
            <a:schemeClr val="accent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病院支援</a:t>
            </a:r>
          </a:p>
        </p:txBody>
      </p:sp>
      <p:sp>
        <p:nvSpPr>
          <p:cNvPr id="34" name="テキスト ボックス 33">
            <a:extLst>
              <a:ext uri="{FF2B5EF4-FFF2-40B4-BE49-F238E27FC236}">
                <a16:creationId xmlns:a16="http://schemas.microsoft.com/office/drawing/2014/main" id="{93AC7790-94AD-6EC2-41B7-ED6E59CD3119}"/>
              </a:ext>
            </a:extLst>
          </p:cNvPr>
          <p:cNvSpPr txBox="1"/>
          <p:nvPr/>
        </p:nvSpPr>
        <p:spPr>
          <a:xfrm>
            <a:off x="2195736" y="1887639"/>
            <a:ext cx="968417" cy="334715"/>
          </a:xfrm>
          <a:prstGeom prst="rect">
            <a:avLst/>
          </a:prstGeom>
          <a:solidFill>
            <a:srgbClr val="FFFF00"/>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物資支援</a:t>
            </a:r>
          </a:p>
        </p:txBody>
      </p:sp>
      <p:sp>
        <p:nvSpPr>
          <p:cNvPr id="35" name="テキスト ボックス 34">
            <a:extLst>
              <a:ext uri="{FF2B5EF4-FFF2-40B4-BE49-F238E27FC236}">
                <a16:creationId xmlns:a16="http://schemas.microsoft.com/office/drawing/2014/main" id="{066E0D8D-14C5-BD23-85BF-8490CA2E47F1}"/>
              </a:ext>
            </a:extLst>
          </p:cNvPr>
          <p:cNvSpPr txBox="1"/>
          <p:nvPr/>
        </p:nvSpPr>
        <p:spPr>
          <a:xfrm>
            <a:off x="3209743" y="1548775"/>
            <a:ext cx="1005403" cy="338554"/>
          </a:xfrm>
          <a:prstGeom prst="rect">
            <a:avLst/>
          </a:prstGeom>
          <a:solidFill>
            <a:schemeClr val="accent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施設支援</a:t>
            </a:r>
          </a:p>
        </p:txBody>
      </p:sp>
      <p:sp>
        <p:nvSpPr>
          <p:cNvPr id="37" name="テキスト ボックス 36">
            <a:extLst>
              <a:ext uri="{FF2B5EF4-FFF2-40B4-BE49-F238E27FC236}">
                <a16:creationId xmlns:a16="http://schemas.microsoft.com/office/drawing/2014/main" id="{97515F91-8BDE-4FB5-837D-1430944BB4EF}"/>
              </a:ext>
            </a:extLst>
          </p:cNvPr>
          <p:cNvSpPr txBox="1"/>
          <p:nvPr/>
        </p:nvSpPr>
        <p:spPr>
          <a:xfrm>
            <a:off x="4652226" y="2229779"/>
            <a:ext cx="1685077" cy="369332"/>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圏域・地域本部</a:t>
            </a:r>
          </a:p>
        </p:txBody>
      </p:sp>
      <p:sp>
        <p:nvSpPr>
          <p:cNvPr id="38" name="コンテンツ プレースホルダー 2">
            <a:extLst>
              <a:ext uri="{FF2B5EF4-FFF2-40B4-BE49-F238E27FC236}">
                <a16:creationId xmlns:a16="http://schemas.microsoft.com/office/drawing/2014/main" id="{E81AC20D-B359-48B0-9ECF-55225DD55316}"/>
              </a:ext>
            </a:extLst>
          </p:cNvPr>
          <p:cNvSpPr>
            <a:spLocks noGrp="1"/>
          </p:cNvSpPr>
          <p:nvPr>
            <p:ph idx="1"/>
          </p:nvPr>
        </p:nvSpPr>
        <p:spPr>
          <a:xfrm>
            <a:off x="4134600" y="4361745"/>
            <a:ext cx="5621155" cy="2388549"/>
          </a:xfrm>
        </p:spPr>
        <p:txBody>
          <a:bodyPr>
            <a:normAutofit/>
          </a:bodyPr>
          <a:lstStyle/>
          <a:p>
            <a:r>
              <a:rPr kumimoji="1" lang="ja-JP" altLang="en-US" sz="1800" dirty="0">
                <a:latin typeface="ＭＳ Ｐゴシック" panose="020B0600070205080204" pitchFamily="50" charset="-128"/>
                <a:ea typeface="ＭＳ Ｐゴシック" panose="020B0600070205080204" pitchFamily="50" charset="-128"/>
              </a:rPr>
              <a:t>活動方針の共有</a:t>
            </a:r>
            <a:endParaRPr kumimoji="1" lang="en-US" altLang="ja-JP" sz="1800" dirty="0">
              <a:latin typeface="ＭＳ Ｐゴシック" panose="020B0600070205080204" pitchFamily="50" charset="-128"/>
              <a:ea typeface="ＭＳ Ｐゴシック" panose="020B0600070205080204" pitchFamily="50" charset="-128"/>
            </a:endParaRPr>
          </a:p>
          <a:p>
            <a:pPr marL="534988" lvl="1" indent="-77788"/>
            <a:r>
              <a:rPr lang="ja-JP" altLang="en-US" sz="1800" dirty="0">
                <a:latin typeface="ＭＳ Ｐゴシック" panose="020B0600070205080204" pitchFamily="50" charset="-128"/>
                <a:ea typeface="ＭＳ Ｐゴシック" panose="020B0600070205080204" pitchFamily="50" charset="-128"/>
              </a:rPr>
              <a:t>現状分析や活動方針・クロノロの共有：</a:t>
            </a:r>
            <a:r>
              <a:rPr lang="en-US" altLang="ja-JP" sz="1800" dirty="0">
                <a:latin typeface="ＭＳ Ｐゴシック" panose="020B0600070205080204" pitchFamily="50" charset="-128"/>
                <a:ea typeface="ＭＳ Ｐゴシック" panose="020B0600070205080204" pitchFamily="50" charset="-128"/>
              </a:rPr>
              <a:t>EMIS</a:t>
            </a:r>
            <a:endParaRPr kumimoji="1" lang="en-US" altLang="ja-JP" sz="1800" dirty="0">
              <a:latin typeface="ＭＳ Ｐゴシック" panose="020B0600070205080204" pitchFamily="50" charset="-128"/>
              <a:ea typeface="ＭＳ Ｐゴシック" panose="020B0600070205080204" pitchFamily="50" charset="-128"/>
            </a:endParaRPr>
          </a:p>
          <a:p>
            <a:r>
              <a:rPr kumimoji="1" lang="ja-JP" altLang="en-US" sz="1800" dirty="0">
                <a:latin typeface="ＭＳ Ｐゴシック" panose="020B0600070205080204" pitchFamily="50" charset="-128"/>
                <a:ea typeface="ＭＳ Ｐゴシック" panose="020B0600070205080204" pitchFamily="50" charset="-128"/>
              </a:rPr>
              <a:t>重要案件の調整</a:t>
            </a:r>
            <a:endParaRPr kumimoji="1" lang="en-US" altLang="ja-JP" sz="1800" dirty="0">
              <a:latin typeface="ＭＳ Ｐゴシック" panose="020B0600070205080204" pitchFamily="50" charset="-128"/>
              <a:ea typeface="ＭＳ Ｐゴシック" panose="020B0600070205080204" pitchFamily="50" charset="-128"/>
            </a:endParaRPr>
          </a:p>
          <a:p>
            <a:pPr marL="534988" lvl="1" indent="-77788"/>
            <a:r>
              <a:rPr lang="ja-JP" altLang="en-US" sz="1800" dirty="0">
                <a:latin typeface="ＭＳ Ｐゴシック" panose="020B0600070205080204" pitchFamily="50" charset="-128"/>
                <a:ea typeface="ＭＳ Ｐゴシック" panose="020B0600070205080204" pitchFamily="50" charset="-128"/>
              </a:rPr>
              <a:t>責任者</a:t>
            </a:r>
            <a:r>
              <a:rPr kumimoji="1" lang="ja-JP" altLang="en-US" sz="1800" dirty="0">
                <a:latin typeface="ＭＳ Ｐゴシック" panose="020B0600070205080204" pitchFamily="50" charset="-128"/>
                <a:ea typeface="ＭＳ Ｐゴシック" panose="020B0600070205080204" pitchFamily="50" charset="-128"/>
              </a:rPr>
              <a:t>同士の打ち合わせが必要</a:t>
            </a:r>
            <a:endParaRPr kumimoji="1" lang="en-US" altLang="ja-JP" sz="1800" dirty="0">
              <a:latin typeface="ＭＳ Ｐゴシック" panose="020B0600070205080204" pitchFamily="50" charset="-128"/>
              <a:ea typeface="ＭＳ Ｐゴシック" panose="020B0600070205080204" pitchFamily="50" charset="-128"/>
            </a:endParaRPr>
          </a:p>
          <a:p>
            <a:r>
              <a:rPr lang="ja-JP" altLang="en-US" sz="1800" dirty="0">
                <a:solidFill>
                  <a:srgbClr val="FF0000"/>
                </a:solidFill>
                <a:latin typeface="ＭＳ Ｐゴシック" panose="020B0600070205080204" pitchFamily="50" charset="-128"/>
                <a:ea typeface="ＭＳ Ｐゴシック" panose="020B0600070205080204" pitchFamily="50" charset="-128"/>
              </a:rPr>
              <a:t>機能班別ミーティングの実施</a:t>
            </a:r>
            <a:endParaRPr lang="en-US" altLang="ja-JP" sz="1800" dirty="0">
              <a:solidFill>
                <a:srgbClr val="FF0000"/>
              </a:solidFill>
              <a:latin typeface="ＭＳ Ｐゴシック" panose="020B0600070205080204" pitchFamily="50" charset="-128"/>
              <a:ea typeface="ＭＳ Ｐゴシック" panose="020B0600070205080204" pitchFamily="50" charset="-128"/>
            </a:endParaRPr>
          </a:p>
          <a:p>
            <a:r>
              <a:rPr lang="ja-JP" altLang="en-US" sz="1800" dirty="0">
                <a:latin typeface="ＭＳ Ｐゴシック" panose="020B0600070205080204" pitchFamily="50" charset="-128"/>
                <a:ea typeface="ＭＳ Ｐゴシック" panose="020B0600070205080204" pitchFamily="50" charset="-128"/>
              </a:rPr>
              <a:t>本部間オンライン会議システムの活用</a:t>
            </a:r>
            <a:endParaRPr lang="en-US" altLang="ja-JP" sz="1800" dirty="0">
              <a:latin typeface="ＭＳ Ｐゴシック" panose="020B0600070205080204" pitchFamily="50" charset="-128"/>
              <a:ea typeface="ＭＳ Ｐゴシック" panose="020B0600070205080204" pitchFamily="50" charset="-128"/>
            </a:endParaRPr>
          </a:p>
          <a:p>
            <a:r>
              <a:rPr lang="ja-JP" altLang="en-US" sz="1800" dirty="0">
                <a:latin typeface="ＭＳ Ｐゴシック" panose="020B0600070205080204" pitchFamily="50" charset="-128"/>
                <a:ea typeface="ＭＳ Ｐゴシック" panose="020B0600070205080204" pitchFamily="50" charset="-128"/>
              </a:rPr>
              <a:t>適時、適宜の前線視察</a:t>
            </a:r>
            <a:endParaRPr kumimoji="1" lang="en-US" altLang="ja-JP" sz="1800"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EF1C0670-3B56-412F-AAAE-F25569159B9A}"/>
              </a:ext>
            </a:extLst>
          </p:cNvPr>
          <p:cNvSpPr txBox="1"/>
          <p:nvPr/>
        </p:nvSpPr>
        <p:spPr>
          <a:xfrm>
            <a:off x="104217" y="5094354"/>
            <a:ext cx="389258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活動方針を合わせる必要は無いが、「見ているもの」が違っていては、連携など出来ない</a:t>
            </a:r>
          </a:p>
        </p:txBody>
      </p:sp>
      <p:sp>
        <p:nvSpPr>
          <p:cNvPr id="7" name="吹き出し: 角を丸めた四角形 6">
            <a:extLst>
              <a:ext uri="{FF2B5EF4-FFF2-40B4-BE49-F238E27FC236}">
                <a16:creationId xmlns:a16="http://schemas.microsoft.com/office/drawing/2014/main" id="{949EF71C-C27E-4ABA-BDB4-E4DF28BACEFE}"/>
              </a:ext>
            </a:extLst>
          </p:cNvPr>
          <p:cNvSpPr/>
          <p:nvPr/>
        </p:nvSpPr>
        <p:spPr>
          <a:xfrm>
            <a:off x="4845114" y="688943"/>
            <a:ext cx="4058741" cy="1446952"/>
          </a:xfrm>
          <a:prstGeom prst="wedgeRoundRectCallout">
            <a:avLst>
              <a:gd name="adj1" fmla="val -64075"/>
              <a:gd name="adj2" fmla="val 59308"/>
              <a:gd name="adj3" fmla="val 1666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・高速衛星通信への常時接続</a:t>
            </a:r>
            <a:endPar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・オンラインミーティング常時接続</a:t>
            </a:r>
            <a:endPar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・同じリスト</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(Web</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共有</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でオペレーション</a:t>
            </a:r>
          </a:p>
        </p:txBody>
      </p:sp>
      <p:pic>
        <p:nvPicPr>
          <p:cNvPr id="1026" name="Picture 2" descr="スターリンク（starlink）とは？日本での利用・設置方法や料金を解説">
            <a:extLst>
              <a:ext uri="{FF2B5EF4-FFF2-40B4-BE49-F238E27FC236}">
                <a16:creationId xmlns:a16="http://schemas.microsoft.com/office/drawing/2014/main" id="{6DB92B3A-182C-4087-BDE1-60D451DBE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436" y="514028"/>
            <a:ext cx="803419" cy="803419"/>
          </a:xfrm>
          <a:prstGeom prst="rect">
            <a:avLst/>
          </a:prstGeom>
          <a:noFill/>
          <a:extLst>
            <a:ext uri="{909E8E84-426E-40DD-AFC4-6F175D3DCCD1}">
              <a14:hiddenFill xmlns:a14="http://schemas.microsoft.com/office/drawing/2010/main">
                <a:solidFill>
                  <a:srgbClr val="FFFFFF"/>
                </a:solidFill>
              </a14:hiddenFill>
            </a:ext>
          </a:extLst>
        </p:spPr>
      </p:pic>
      <p:sp>
        <p:nvSpPr>
          <p:cNvPr id="41" name="テキスト ボックス 40">
            <a:extLst>
              <a:ext uri="{FF2B5EF4-FFF2-40B4-BE49-F238E27FC236}">
                <a16:creationId xmlns:a16="http://schemas.microsoft.com/office/drawing/2014/main" id="{5DE80A3E-D05C-41A7-980B-1D717070563F}"/>
              </a:ext>
            </a:extLst>
          </p:cNvPr>
          <p:cNvSpPr txBox="1"/>
          <p:nvPr/>
        </p:nvSpPr>
        <p:spPr>
          <a:xfrm>
            <a:off x="-23825" y="1859479"/>
            <a:ext cx="217078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rPr>
              <a:t>本部間（縦の糸）を繋ぐ</a:t>
            </a:r>
          </a:p>
        </p:txBody>
      </p:sp>
      <p:sp>
        <p:nvSpPr>
          <p:cNvPr id="3" name="テキスト ボックス 2">
            <a:extLst>
              <a:ext uri="{FF2B5EF4-FFF2-40B4-BE49-F238E27FC236}">
                <a16:creationId xmlns:a16="http://schemas.microsoft.com/office/drawing/2014/main" id="{F5FDB1DC-6ADA-44AE-A9CC-F71DF3DF3C6B}"/>
              </a:ext>
            </a:extLst>
          </p:cNvPr>
          <p:cNvSpPr txBox="1"/>
          <p:nvPr/>
        </p:nvSpPr>
        <p:spPr>
          <a:xfrm>
            <a:off x="104217" y="6473295"/>
            <a:ext cx="3059936" cy="276999"/>
          </a:xfrm>
          <a:prstGeom prst="rect">
            <a:avLst/>
          </a:prstGeom>
          <a:noFill/>
        </p:spPr>
        <p:txBody>
          <a:bodyPr wrap="square" rtlCol="0">
            <a:spAutoFit/>
          </a:bodyPr>
          <a:lstStyle/>
          <a:p>
            <a:r>
              <a:rPr kumimoji="1" lang="en-US" altLang="ja-JP" sz="1200" dirty="0"/>
              <a:t>DMAT</a:t>
            </a:r>
            <a:r>
              <a:rPr kumimoji="1" lang="ja-JP" altLang="en-US" sz="1200" dirty="0"/>
              <a:t>技能維持研修スライドより一部改変</a:t>
            </a:r>
          </a:p>
        </p:txBody>
      </p:sp>
    </p:spTree>
    <p:extLst>
      <p:ext uri="{BB962C8B-B14F-4D97-AF65-F5344CB8AC3E}">
        <p14:creationId xmlns:p14="http://schemas.microsoft.com/office/powerpoint/2010/main" val="12096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テキスト ボックス 36">
            <a:extLst>
              <a:ext uri="{FF2B5EF4-FFF2-40B4-BE49-F238E27FC236}">
                <a16:creationId xmlns:a16="http://schemas.microsoft.com/office/drawing/2014/main" id="{C5EA2553-7D4C-46A8-B935-7F8C64BD8B0B}"/>
              </a:ext>
            </a:extLst>
          </p:cNvPr>
          <p:cNvSpPr txBox="1"/>
          <p:nvPr/>
        </p:nvSpPr>
        <p:spPr>
          <a:xfrm>
            <a:off x="3499769" y="1845892"/>
            <a:ext cx="2161309" cy="1107996"/>
          </a:xfrm>
          <a:prstGeom prst="rect">
            <a:avLst/>
          </a:prstGeom>
          <a:solidFill>
            <a:srgbClr val="99003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lumMod val="95000"/>
                  </a:prstClr>
                </a:solidFill>
                <a:effectLst/>
                <a:uLnTx/>
                <a:uFillTx/>
                <a:latin typeface="Bahnschrift Condensed" panose="020B0502040204020203" pitchFamily="34" charset="0"/>
                <a:ea typeface="游ゴシック" panose="020B0400000000000000" pitchFamily="50" charset="-128"/>
                <a:cs typeface="+mn-cs"/>
              </a:rPr>
              <a:t>Hiroshima Prefectural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lumMod val="95000"/>
                  </a:prstClr>
                </a:solidFill>
                <a:effectLst/>
                <a:uLnTx/>
                <a:uFillTx/>
                <a:latin typeface="Bahnschrift Condensed" panose="020B0502040204020203" pitchFamily="34" charset="0"/>
                <a:ea typeface="游ゴシック" panose="020B0400000000000000" pitchFamily="50" charset="-128"/>
                <a:cs typeface="+mn-cs"/>
              </a:rPr>
              <a:t>Health, Medical and Welfare 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white">
                    <a:lumMod val="95000"/>
                  </a:prstClr>
                </a:solidFill>
                <a:effectLst/>
                <a:uLnTx/>
                <a:uFillTx/>
                <a:latin typeface="Bahnschrift Condensed" panose="020B0502040204020203" pitchFamily="34" charset="0"/>
                <a:ea typeface="游ゴシック" panose="020B0400000000000000" pitchFamily="50" charset="-128"/>
                <a:cs typeface="+mn-cs"/>
              </a:rPr>
              <a:t>2025</a:t>
            </a:r>
            <a:endParaRPr kumimoji="1" lang="ja-JP" altLang="en-US" sz="2400" b="1" i="0" u="none" strike="noStrike" kern="1200" cap="none" spc="0" normalizeH="0" baseline="0" noProof="0" dirty="0">
              <a:ln>
                <a:noFill/>
              </a:ln>
              <a:solidFill>
                <a:prstClr val="white">
                  <a:lumMod val="95000"/>
                </a:prstClr>
              </a:solidFill>
              <a:effectLst/>
              <a:uLnTx/>
              <a:uFillTx/>
              <a:latin typeface="Bahnschrift Condensed" panose="020B0502040204020203" pitchFamily="34" charset="0"/>
              <a:ea typeface="游ゴシック" panose="020B0400000000000000" pitchFamily="50" charset="-128"/>
              <a:cs typeface="+mn-cs"/>
            </a:endParaRPr>
          </a:p>
        </p:txBody>
      </p:sp>
      <p:pic>
        <p:nvPicPr>
          <p:cNvPr id="6" name="図 5">
            <a:extLst>
              <a:ext uri="{FF2B5EF4-FFF2-40B4-BE49-F238E27FC236}">
                <a16:creationId xmlns:a16="http://schemas.microsoft.com/office/drawing/2014/main" id="{024DA0DA-A857-4A08-AE2F-F9118C998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2" y="387926"/>
            <a:ext cx="1797695" cy="1348510"/>
          </a:xfrm>
          <a:prstGeom prst="rect">
            <a:avLst/>
          </a:prstGeom>
          <a:ln>
            <a:solidFill>
              <a:schemeClr val="tx1"/>
            </a:solidFill>
          </a:ln>
        </p:spPr>
      </p:pic>
      <p:pic>
        <p:nvPicPr>
          <p:cNvPr id="3" name="図 2">
            <a:extLst>
              <a:ext uri="{FF2B5EF4-FFF2-40B4-BE49-F238E27FC236}">
                <a16:creationId xmlns:a16="http://schemas.microsoft.com/office/drawing/2014/main" id="{05BF6C46-D0FE-46FF-A297-A174FF9B90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4650" y="387926"/>
            <a:ext cx="1797696" cy="1348511"/>
          </a:xfrm>
          <a:prstGeom prst="rect">
            <a:avLst/>
          </a:prstGeom>
          <a:ln>
            <a:solidFill>
              <a:schemeClr val="tx1"/>
            </a:solidFill>
          </a:ln>
        </p:spPr>
      </p:pic>
      <p:pic>
        <p:nvPicPr>
          <p:cNvPr id="8" name="図 7">
            <a:extLst>
              <a:ext uri="{FF2B5EF4-FFF2-40B4-BE49-F238E27FC236}">
                <a16:creationId xmlns:a16="http://schemas.microsoft.com/office/drawing/2014/main" id="{57434C97-CF66-409E-82BE-2E25404789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5412" y="387925"/>
            <a:ext cx="1797696" cy="1348511"/>
          </a:xfrm>
          <a:prstGeom prst="rect">
            <a:avLst/>
          </a:prstGeom>
          <a:ln>
            <a:solidFill>
              <a:schemeClr val="tx1"/>
            </a:solidFill>
          </a:ln>
        </p:spPr>
      </p:pic>
      <p:pic>
        <p:nvPicPr>
          <p:cNvPr id="11" name="図 10">
            <a:extLst>
              <a:ext uri="{FF2B5EF4-FFF2-40B4-BE49-F238E27FC236}">
                <a16:creationId xmlns:a16="http://schemas.microsoft.com/office/drawing/2014/main" id="{784C31A7-DA18-45DB-B18A-7FBD7F2086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6168" y="387926"/>
            <a:ext cx="1797695" cy="1348510"/>
          </a:xfrm>
          <a:prstGeom prst="rect">
            <a:avLst/>
          </a:prstGeom>
          <a:ln>
            <a:solidFill>
              <a:schemeClr val="tx1"/>
            </a:solidFill>
          </a:ln>
        </p:spPr>
      </p:pic>
      <p:pic>
        <p:nvPicPr>
          <p:cNvPr id="13" name="図 12">
            <a:extLst>
              <a:ext uri="{FF2B5EF4-FFF2-40B4-BE49-F238E27FC236}">
                <a16:creationId xmlns:a16="http://schemas.microsoft.com/office/drawing/2014/main" id="{03E165CD-5155-4840-89E3-5B87AE43C2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6928" y="387925"/>
            <a:ext cx="1797695" cy="1348510"/>
          </a:xfrm>
          <a:prstGeom prst="rect">
            <a:avLst/>
          </a:prstGeom>
          <a:ln>
            <a:solidFill>
              <a:schemeClr val="tx1"/>
            </a:solidFill>
          </a:ln>
        </p:spPr>
      </p:pic>
      <p:pic>
        <p:nvPicPr>
          <p:cNvPr id="15" name="図 14">
            <a:extLst>
              <a:ext uri="{FF2B5EF4-FFF2-40B4-BE49-F238E27FC236}">
                <a16:creationId xmlns:a16="http://schemas.microsoft.com/office/drawing/2014/main" id="{80FA31FE-A832-47C0-AFE5-8A59D679A4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13" y="1736435"/>
            <a:ext cx="1797697" cy="1348511"/>
          </a:xfrm>
          <a:prstGeom prst="rect">
            <a:avLst/>
          </a:prstGeom>
          <a:ln>
            <a:solidFill>
              <a:schemeClr val="tx1"/>
            </a:solidFill>
          </a:ln>
        </p:spPr>
      </p:pic>
      <p:pic>
        <p:nvPicPr>
          <p:cNvPr id="4" name="図 3">
            <a:extLst>
              <a:ext uri="{FF2B5EF4-FFF2-40B4-BE49-F238E27FC236}">
                <a16:creationId xmlns:a16="http://schemas.microsoft.com/office/drawing/2014/main" id="{0D37928B-36F9-458E-B386-8BC94F2D61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74647" y="1736435"/>
            <a:ext cx="1797695" cy="1348510"/>
          </a:xfrm>
          <a:prstGeom prst="rect">
            <a:avLst/>
          </a:prstGeom>
          <a:ln>
            <a:solidFill>
              <a:schemeClr val="tx1"/>
            </a:solidFill>
          </a:ln>
        </p:spPr>
      </p:pic>
      <p:pic>
        <p:nvPicPr>
          <p:cNvPr id="10" name="図 9">
            <a:extLst>
              <a:ext uri="{FF2B5EF4-FFF2-40B4-BE49-F238E27FC236}">
                <a16:creationId xmlns:a16="http://schemas.microsoft.com/office/drawing/2014/main" id="{39D128AA-8E47-426A-97D0-8B96499522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76494" y="1736435"/>
            <a:ext cx="1797695" cy="1348510"/>
          </a:xfrm>
          <a:prstGeom prst="rect">
            <a:avLst/>
          </a:prstGeom>
          <a:ln>
            <a:solidFill>
              <a:schemeClr val="tx1"/>
            </a:solidFill>
          </a:ln>
        </p:spPr>
      </p:pic>
      <p:pic>
        <p:nvPicPr>
          <p:cNvPr id="14" name="図 13">
            <a:extLst>
              <a:ext uri="{FF2B5EF4-FFF2-40B4-BE49-F238E27FC236}">
                <a16:creationId xmlns:a16="http://schemas.microsoft.com/office/drawing/2014/main" id="{B4E54E4B-DF81-490D-88DB-F42830CC4C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76602" y="1736435"/>
            <a:ext cx="1797695" cy="1348510"/>
          </a:xfrm>
          <a:prstGeom prst="rect">
            <a:avLst/>
          </a:prstGeom>
          <a:ln>
            <a:solidFill>
              <a:schemeClr val="tx1"/>
            </a:solidFill>
          </a:ln>
        </p:spPr>
      </p:pic>
      <p:pic>
        <p:nvPicPr>
          <p:cNvPr id="17" name="図 16">
            <a:extLst>
              <a:ext uri="{FF2B5EF4-FFF2-40B4-BE49-F238E27FC236}">
                <a16:creationId xmlns:a16="http://schemas.microsoft.com/office/drawing/2014/main" id="{3E8C03D2-1D9C-41F9-B33E-90012F3559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613" y="3080495"/>
            <a:ext cx="1797695" cy="1348510"/>
          </a:xfrm>
          <a:prstGeom prst="rect">
            <a:avLst/>
          </a:prstGeom>
          <a:ln>
            <a:solidFill>
              <a:schemeClr val="tx1"/>
            </a:solidFill>
          </a:ln>
        </p:spPr>
      </p:pic>
      <p:pic>
        <p:nvPicPr>
          <p:cNvPr id="19" name="図 18">
            <a:extLst>
              <a:ext uri="{FF2B5EF4-FFF2-40B4-BE49-F238E27FC236}">
                <a16:creationId xmlns:a16="http://schemas.microsoft.com/office/drawing/2014/main" id="{8CACD42C-06A9-457E-ABD5-C3341458D24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77060" y="3080495"/>
            <a:ext cx="1797695" cy="1348510"/>
          </a:xfrm>
          <a:prstGeom prst="rect">
            <a:avLst/>
          </a:prstGeom>
          <a:ln>
            <a:solidFill>
              <a:schemeClr val="tx1"/>
            </a:solidFill>
          </a:ln>
        </p:spPr>
      </p:pic>
      <p:pic>
        <p:nvPicPr>
          <p:cNvPr id="21" name="図 20">
            <a:extLst>
              <a:ext uri="{FF2B5EF4-FFF2-40B4-BE49-F238E27FC236}">
                <a16:creationId xmlns:a16="http://schemas.microsoft.com/office/drawing/2014/main" id="{348CFCC3-5C3A-4E15-9667-F8B571FBEF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81579" y="3080494"/>
            <a:ext cx="1797691" cy="1348507"/>
          </a:xfrm>
          <a:prstGeom prst="rect">
            <a:avLst/>
          </a:prstGeom>
          <a:ln>
            <a:solidFill>
              <a:schemeClr val="tx1"/>
            </a:solidFill>
          </a:ln>
        </p:spPr>
      </p:pic>
      <p:pic>
        <p:nvPicPr>
          <p:cNvPr id="23" name="図 22">
            <a:extLst>
              <a:ext uri="{FF2B5EF4-FFF2-40B4-BE49-F238E27FC236}">
                <a16:creationId xmlns:a16="http://schemas.microsoft.com/office/drawing/2014/main" id="{A4CFF361-2478-44C9-811F-DFF428694D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76168" y="3080494"/>
            <a:ext cx="1797693" cy="1348508"/>
          </a:xfrm>
          <a:prstGeom prst="rect">
            <a:avLst/>
          </a:prstGeom>
          <a:ln>
            <a:solidFill>
              <a:schemeClr val="tx1"/>
            </a:solidFill>
          </a:ln>
        </p:spPr>
      </p:pic>
      <p:pic>
        <p:nvPicPr>
          <p:cNvPr id="25" name="図 24">
            <a:extLst>
              <a:ext uri="{FF2B5EF4-FFF2-40B4-BE49-F238E27FC236}">
                <a16:creationId xmlns:a16="http://schemas.microsoft.com/office/drawing/2014/main" id="{837FF5D9-46A4-44CC-9809-040816FFD80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79992" y="3080495"/>
            <a:ext cx="1797693" cy="1348508"/>
          </a:xfrm>
          <a:prstGeom prst="rect">
            <a:avLst/>
          </a:prstGeom>
          <a:ln>
            <a:solidFill>
              <a:schemeClr val="tx1"/>
            </a:solidFill>
          </a:ln>
        </p:spPr>
      </p:pic>
      <p:pic>
        <p:nvPicPr>
          <p:cNvPr id="27" name="図 26">
            <a:extLst>
              <a:ext uri="{FF2B5EF4-FFF2-40B4-BE49-F238E27FC236}">
                <a16:creationId xmlns:a16="http://schemas.microsoft.com/office/drawing/2014/main" id="{6BAE4978-90D3-45C3-8070-814DE3557ED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128" y="4429002"/>
            <a:ext cx="1793604" cy="1345441"/>
          </a:xfrm>
          <a:prstGeom prst="rect">
            <a:avLst/>
          </a:prstGeom>
          <a:ln>
            <a:solidFill>
              <a:schemeClr val="tx1"/>
            </a:solidFill>
          </a:ln>
        </p:spPr>
      </p:pic>
      <p:pic>
        <p:nvPicPr>
          <p:cNvPr id="29" name="図 28">
            <a:extLst>
              <a:ext uri="{FF2B5EF4-FFF2-40B4-BE49-F238E27FC236}">
                <a16:creationId xmlns:a16="http://schemas.microsoft.com/office/drawing/2014/main" id="{091DA709-882C-4172-AA29-7AC74C986B2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76732" y="4429001"/>
            <a:ext cx="1797693" cy="1348509"/>
          </a:xfrm>
          <a:prstGeom prst="rect">
            <a:avLst/>
          </a:prstGeom>
          <a:ln>
            <a:solidFill>
              <a:schemeClr val="tx1"/>
            </a:solidFill>
          </a:ln>
        </p:spPr>
      </p:pic>
      <p:pic>
        <p:nvPicPr>
          <p:cNvPr id="31" name="図 30">
            <a:extLst>
              <a:ext uri="{FF2B5EF4-FFF2-40B4-BE49-F238E27FC236}">
                <a16:creationId xmlns:a16="http://schemas.microsoft.com/office/drawing/2014/main" id="{B2B96E51-52A7-4190-8720-8399459387A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75445" y="4433786"/>
            <a:ext cx="1797691" cy="1348506"/>
          </a:xfrm>
          <a:prstGeom prst="rect">
            <a:avLst/>
          </a:prstGeom>
          <a:ln>
            <a:solidFill>
              <a:schemeClr val="tx1"/>
            </a:solidFill>
          </a:ln>
        </p:spPr>
      </p:pic>
      <p:pic>
        <p:nvPicPr>
          <p:cNvPr id="34" name="図 33">
            <a:extLst>
              <a:ext uri="{FF2B5EF4-FFF2-40B4-BE49-F238E27FC236}">
                <a16:creationId xmlns:a16="http://schemas.microsoft.com/office/drawing/2014/main" id="{222EC54B-FC1F-4D7F-9355-E7B9002A991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473062" y="4429147"/>
            <a:ext cx="1794205" cy="1345892"/>
          </a:xfrm>
          <a:prstGeom prst="rect">
            <a:avLst/>
          </a:prstGeom>
          <a:ln>
            <a:solidFill>
              <a:schemeClr val="tx1"/>
            </a:solidFill>
          </a:ln>
        </p:spPr>
      </p:pic>
      <p:pic>
        <p:nvPicPr>
          <p:cNvPr id="36" name="図 35">
            <a:extLst>
              <a:ext uri="{FF2B5EF4-FFF2-40B4-BE49-F238E27FC236}">
                <a16:creationId xmlns:a16="http://schemas.microsoft.com/office/drawing/2014/main" id="{F122E760-DFC9-4DCD-931B-8D71B86FDD8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273855" y="4424794"/>
            <a:ext cx="1809677" cy="1357498"/>
          </a:xfrm>
          <a:prstGeom prst="rect">
            <a:avLst/>
          </a:prstGeom>
          <a:ln>
            <a:solidFill>
              <a:schemeClr val="tx1"/>
            </a:solidFill>
          </a:ln>
        </p:spPr>
      </p:pic>
    </p:spTree>
    <p:extLst>
      <p:ext uri="{BB962C8B-B14F-4D97-AF65-F5344CB8AC3E}">
        <p14:creationId xmlns:p14="http://schemas.microsoft.com/office/powerpoint/2010/main" val="1137509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9E563A8-ECEF-417C-8C8A-F1FCA544F597}"/>
              </a:ext>
            </a:extLst>
          </p:cNvPr>
          <p:cNvPicPr>
            <a:picLocks noChangeAspect="1"/>
          </p:cNvPicPr>
          <p:nvPr/>
        </p:nvPicPr>
        <p:blipFill>
          <a:blip r:embed="rId2"/>
          <a:stretch>
            <a:fillRect/>
          </a:stretch>
        </p:blipFill>
        <p:spPr>
          <a:xfrm>
            <a:off x="5846618" y="4132788"/>
            <a:ext cx="3198891" cy="1303985"/>
          </a:xfrm>
          <a:prstGeom prst="rect">
            <a:avLst/>
          </a:prstGeom>
        </p:spPr>
      </p:pic>
      <p:pic>
        <p:nvPicPr>
          <p:cNvPr id="7" name="図 6">
            <a:extLst>
              <a:ext uri="{FF2B5EF4-FFF2-40B4-BE49-F238E27FC236}">
                <a16:creationId xmlns:a16="http://schemas.microsoft.com/office/drawing/2014/main" id="{148AAE7D-EDCD-4344-9DA9-97240F62AFD2}"/>
              </a:ext>
            </a:extLst>
          </p:cNvPr>
          <p:cNvPicPr>
            <a:picLocks noChangeAspect="1"/>
          </p:cNvPicPr>
          <p:nvPr/>
        </p:nvPicPr>
        <p:blipFill>
          <a:blip r:embed="rId3"/>
          <a:stretch>
            <a:fillRect/>
          </a:stretch>
        </p:blipFill>
        <p:spPr>
          <a:xfrm>
            <a:off x="6449046" y="1913969"/>
            <a:ext cx="2596463" cy="1835994"/>
          </a:xfrm>
          <a:prstGeom prst="rect">
            <a:avLst/>
          </a:prstGeom>
        </p:spPr>
      </p:pic>
      <p:sp>
        <p:nvSpPr>
          <p:cNvPr id="2" name="タイトル 1">
            <a:extLst>
              <a:ext uri="{FF2B5EF4-FFF2-40B4-BE49-F238E27FC236}">
                <a16:creationId xmlns:a16="http://schemas.microsoft.com/office/drawing/2014/main" id="{E7619446-B288-4FC5-BB1D-A25D8F6F564F}"/>
              </a:ext>
            </a:extLst>
          </p:cNvPr>
          <p:cNvSpPr>
            <a:spLocks noGrp="1"/>
          </p:cNvSpPr>
          <p:nvPr>
            <p:ph type="title"/>
          </p:nvPr>
        </p:nvSpPr>
        <p:spPr>
          <a:xfrm>
            <a:off x="457200" y="0"/>
            <a:ext cx="8229600" cy="658235"/>
          </a:xfrm>
        </p:spPr>
        <p:txBody>
          <a:bodyPr/>
          <a:lstStyle/>
          <a:p>
            <a:r>
              <a:rPr kumimoji="1" lang="ja-JP" altLang="en-US" sz="2800" dirty="0"/>
              <a:t>保健医療福祉連携のポイント</a:t>
            </a:r>
          </a:p>
        </p:txBody>
      </p:sp>
      <p:sp>
        <p:nvSpPr>
          <p:cNvPr id="5" name="テキスト ボックス 4">
            <a:extLst>
              <a:ext uri="{FF2B5EF4-FFF2-40B4-BE49-F238E27FC236}">
                <a16:creationId xmlns:a16="http://schemas.microsoft.com/office/drawing/2014/main" id="{985FC4DF-076A-4184-830F-52040687F0E4}"/>
              </a:ext>
            </a:extLst>
          </p:cNvPr>
          <p:cNvSpPr txBox="1"/>
          <p:nvPr/>
        </p:nvSpPr>
        <p:spPr>
          <a:xfrm>
            <a:off x="98491" y="609105"/>
            <a:ext cx="7686720" cy="5929893"/>
          </a:xfrm>
          <a:prstGeom prst="rect">
            <a:avLst/>
          </a:prstGeom>
          <a:noFill/>
        </p:spPr>
        <p:txBody>
          <a:bodyPr wrap="none" rtlCol="0">
            <a:spAutoFit/>
          </a:bodyPr>
          <a:lstStyle/>
          <a:p>
            <a:pPr>
              <a:lnSpc>
                <a:spcPct val="150000"/>
              </a:lnSpc>
            </a:pPr>
            <a:r>
              <a:rPr kumimoji="1" lang="ja-JP" altLang="en-US" sz="2400" dirty="0"/>
              <a:t>１．各支援団体の支援対象や支援範囲を共有する</a:t>
            </a:r>
            <a:endParaRPr kumimoji="1" lang="en-US" altLang="ja-JP" sz="2400" dirty="0"/>
          </a:p>
          <a:p>
            <a:pPr>
              <a:lnSpc>
                <a:spcPct val="150000"/>
              </a:lnSpc>
            </a:pPr>
            <a:endParaRPr kumimoji="1" lang="en-US" altLang="ja-JP" sz="2000" dirty="0"/>
          </a:p>
          <a:p>
            <a:pPr>
              <a:lnSpc>
                <a:spcPct val="150000"/>
              </a:lnSpc>
            </a:pPr>
            <a:r>
              <a:rPr kumimoji="1" lang="ja-JP" altLang="en-US" sz="2400" dirty="0"/>
              <a:t>２．本部内構成（機能班）を県や各市、各圏域本部にて</a:t>
            </a:r>
            <a:br>
              <a:rPr kumimoji="1" lang="en-US" altLang="ja-JP" sz="2400" dirty="0"/>
            </a:br>
            <a:r>
              <a:rPr kumimoji="1" lang="en-US" altLang="ja-JP" sz="2400" dirty="0"/>
              <a:t>	</a:t>
            </a:r>
            <a:r>
              <a:rPr kumimoji="1" lang="ja-JP" altLang="en-US" sz="2400" dirty="0"/>
              <a:t>可能な範囲で統一する</a:t>
            </a:r>
            <a:endParaRPr kumimoji="1" lang="en-US" altLang="ja-JP" sz="2400" dirty="0"/>
          </a:p>
          <a:p>
            <a:pPr>
              <a:lnSpc>
                <a:spcPct val="150000"/>
              </a:lnSpc>
            </a:pPr>
            <a:r>
              <a:rPr kumimoji="1" lang="ja-JP" altLang="en-US" sz="2000" dirty="0"/>
              <a:t>　</a:t>
            </a:r>
            <a:endParaRPr kumimoji="1" lang="en-US" altLang="ja-JP" sz="2400" dirty="0"/>
          </a:p>
          <a:p>
            <a:pPr>
              <a:lnSpc>
                <a:spcPct val="150000"/>
              </a:lnSpc>
            </a:pPr>
            <a:r>
              <a:rPr kumimoji="1" lang="ja-JP" altLang="en-US" sz="2400" dirty="0"/>
              <a:t>３．各機能班へ対象とする団体が集まり、</a:t>
            </a:r>
            <a:br>
              <a:rPr kumimoji="1" lang="en-US" altLang="ja-JP" sz="2400" dirty="0"/>
            </a:br>
            <a:r>
              <a:rPr kumimoji="1" lang="en-US" altLang="ja-JP" sz="2400" dirty="0"/>
              <a:t>	</a:t>
            </a:r>
            <a:r>
              <a:rPr kumimoji="1" lang="ja-JP" altLang="en-US" sz="2400" dirty="0"/>
              <a:t>顔の見える関係と共通言語を構築して協働</a:t>
            </a:r>
            <a:endParaRPr kumimoji="1" lang="en-US" altLang="ja-JP" sz="2400" dirty="0"/>
          </a:p>
          <a:p>
            <a:pPr>
              <a:lnSpc>
                <a:spcPct val="150000"/>
              </a:lnSpc>
            </a:pPr>
            <a:endParaRPr kumimoji="1" lang="en-US" altLang="ja-JP" sz="2400" dirty="0"/>
          </a:p>
          <a:p>
            <a:pPr>
              <a:lnSpc>
                <a:spcPct val="150000"/>
              </a:lnSpc>
            </a:pPr>
            <a:endParaRPr kumimoji="1" lang="en-US" altLang="ja-JP" sz="2400" dirty="0"/>
          </a:p>
          <a:p>
            <a:pPr>
              <a:lnSpc>
                <a:spcPct val="150000"/>
              </a:lnSpc>
            </a:pPr>
            <a:endParaRPr kumimoji="1" lang="en-US" altLang="ja-JP" sz="2400" dirty="0"/>
          </a:p>
          <a:p>
            <a:pPr>
              <a:lnSpc>
                <a:spcPct val="150000"/>
              </a:lnSpc>
            </a:pPr>
            <a:r>
              <a:rPr kumimoji="1" lang="ja-JP" altLang="en-US" sz="2400" dirty="0"/>
              <a:t>４．毎日のスケジュールを合わせる（オペレーションテンポ）</a:t>
            </a:r>
            <a:endParaRPr kumimoji="1" lang="en-US" altLang="ja-JP" sz="2400" dirty="0"/>
          </a:p>
        </p:txBody>
      </p:sp>
    </p:spTree>
    <p:extLst>
      <p:ext uri="{BB962C8B-B14F-4D97-AF65-F5344CB8AC3E}">
        <p14:creationId xmlns:p14="http://schemas.microsoft.com/office/powerpoint/2010/main" val="338082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a:extLst>
              <a:ext uri="{FF2B5EF4-FFF2-40B4-BE49-F238E27FC236}">
                <a16:creationId xmlns:a16="http://schemas.microsoft.com/office/drawing/2014/main" id="{21EB9C70-CE35-4F0E-07D5-5875ED4EAAFD}"/>
              </a:ext>
            </a:extLst>
          </p:cNvPr>
          <p:cNvGraphicFramePr>
            <a:graphicFrameLocks noGrp="1"/>
          </p:cNvGraphicFramePr>
          <p:nvPr/>
        </p:nvGraphicFramePr>
        <p:xfrm>
          <a:off x="1412707" y="1293162"/>
          <a:ext cx="2817805" cy="4972879"/>
        </p:xfrm>
        <a:graphic>
          <a:graphicData uri="http://schemas.openxmlformats.org/drawingml/2006/table">
            <a:tbl>
              <a:tblPr firstRow="1" bandRow="1">
                <a:tableStyleId>{5C22544A-7EE6-4342-B048-85BDC9FD1C3A}</a:tableStyleId>
              </a:tblPr>
              <a:tblGrid>
                <a:gridCol w="490539">
                  <a:extLst>
                    <a:ext uri="{9D8B030D-6E8A-4147-A177-3AD203B41FA5}">
                      <a16:colId xmlns:a16="http://schemas.microsoft.com/office/drawing/2014/main" val="1548756222"/>
                    </a:ext>
                  </a:extLst>
                </a:gridCol>
                <a:gridCol w="2327266">
                  <a:extLst>
                    <a:ext uri="{9D8B030D-6E8A-4147-A177-3AD203B41FA5}">
                      <a16:colId xmlns:a16="http://schemas.microsoft.com/office/drawing/2014/main" val="2994253473"/>
                    </a:ext>
                  </a:extLst>
                </a:gridCol>
              </a:tblGrid>
              <a:tr h="274213">
                <a:tc>
                  <a:txBody>
                    <a:bodyPr/>
                    <a:lstStyle/>
                    <a:p>
                      <a:pPr marL="0" marR="0" lvl="0" indent="0" algn="ctr" defTabSz="1425550" rtl="0" eaLnBrk="1" fontAlgn="auto" latinLnBrk="0" hangingPunct="1">
                        <a:lnSpc>
                          <a:spcPct val="110000"/>
                        </a:lnSpc>
                        <a:spcBef>
                          <a:spcPts val="0"/>
                        </a:spcBef>
                        <a:spcAft>
                          <a:spcPts val="200"/>
                        </a:spcAft>
                        <a:buClrTx/>
                        <a:buSzTx/>
                        <a:buFontTx/>
                        <a:buNone/>
                        <a:tabLst/>
                        <a:defRPr/>
                      </a:pPr>
                      <a:r>
                        <a:rPr kumimoji="1" lang="ja-JP" altLang="en-US" sz="1050" b="1" dirty="0">
                          <a:solidFill>
                            <a:schemeClr val="tx1"/>
                          </a:solidFill>
                          <a:latin typeface="+mn-ea"/>
                        </a:rPr>
                        <a:t>時間</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marR="0" lvl="0" indent="0" algn="ctr" defTabSz="1425550" rtl="0" eaLnBrk="1" fontAlgn="auto" latinLnBrk="0" hangingPunct="1">
                        <a:lnSpc>
                          <a:spcPct val="110000"/>
                        </a:lnSpc>
                        <a:spcBef>
                          <a:spcPts val="0"/>
                        </a:spcBef>
                        <a:spcAft>
                          <a:spcPts val="20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n-lt"/>
                          <a:ea typeface="+mn-ea"/>
                          <a:cs typeface="+mn-cs"/>
                        </a:rPr>
                        <a:t>取組内容</a:t>
                      </a:r>
                      <a:endParaRPr kumimoji="1" lang="en-US" altLang="ja-JP" sz="1050" b="1" i="0" u="none" strike="noStrike" kern="1200" cap="none" spc="0" normalizeH="0" baseline="0" noProof="0" dirty="0">
                        <a:ln>
                          <a:noFill/>
                        </a:ln>
                        <a:solidFill>
                          <a:prstClr val="black"/>
                        </a:solidFill>
                        <a:effectLst/>
                        <a:uLnTx/>
                        <a:uFillTx/>
                        <a:latin typeface="+mn-lt"/>
                        <a:ea typeface="+mn-ea"/>
                        <a:cs typeface="+mn-cs"/>
                      </a:endParaRP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79651016"/>
                  </a:ext>
                </a:extLst>
              </a:tr>
              <a:tr h="288032">
                <a:tc>
                  <a:txBody>
                    <a:bodyPr/>
                    <a:lstStyle/>
                    <a:p>
                      <a:pPr marL="0" marR="0" lvl="0" indent="0" algn="l" defTabSz="1425550" rtl="0" eaLnBrk="1" fontAlgn="auto" latinLnBrk="0" hangingPunct="1">
                        <a:lnSpc>
                          <a:spcPct val="110000"/>
                        </a:lnSpc>
                        <a:spcBef>
                          <a:spcPts val="0"/>
                        </a:spcBef>
                        <a:spcAft>
                          <a:spcPts val="200"/>
                        </a:spcAft>
                        <a:buClrTx/>
                        <a:buSzTx/>
                        <a:buFontTx/>
                        <a:buNone/>
                        <a:tabLst/>
                        <a:defRPr/>
                      </a:pPr>
                      <a:r>
                        <a:rPr kumimoji="1" lang="en-US" altLang="ja-JP" sz="1050" dirty="0">
                          <a:latin typeface="+mn-ea"/>
                        </a:rPr>
                        <a:t>8:00</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accent2">
                        <a:lumMod val="40000"/>
                        <a:lumOff val="60000"/>
                      </a:schemeClr>
                    </a:solidFill>
                  </a:tcPr>
                </a:tc>
                <a:tc>
                  <a:txBody>
                    <a:bodyPr/>
                    <a:lstStyle/>
                    <a:p>
                      <a:pPr marL="144000" indent="-144000">
                        <a:lnSpc>
                          <a:spcPct val="110000"/>
                        </a:lnSpc>
                        <a:spcAft>
                          <a:spcPts val="200"/>
                        </a:spcAft>
                        <a:buFont typeface="Arial" panose="020B0604020202020204" pitchFamily="34" charset="0"/>
                        <a:buChar char="•"/>
                      </a:pPr>
                      <a:r>
                        <a:rPr lang="ja-JP" altLang="en-US" sz="1050" dirty="0"/>
                        <a:t>本部要員交代</a:t>
                      </a:r>
                      <a:endParaRPr lang="en-US" altLang="ja-JP" sz="1050" dirty="0"/>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322132881"/>
                  </a:ext>
                </a:extLst>
              </a:tr>
              <a:tr h="288032">
                <a:tc>
                  <a:txBody>
                    <a:bodyPr/>
                    <a:lstStyle/>
                    <a:p>
                      <a:pPr marL="0" marR="0" lvl="0" indent="0" algn="l" defTabSz="1425550" rtl="0" eaLnBrk="1" fontAlgn="auto" latinLnBrk="0" hangingPunct="1">
                        <a:lnSpc>
                          <a:spcPct val="110000"/>
                        </a:lnSpc>
                        <a:spcBef>
                          <a:spcPts val="0"/>
                        </a:spcBef>
                        <a:spcAft>
                          <a:spcPts val="200"/>
                        </a:spcAft>
                        <a:buClrTx/>
                        <a:buSzTx/>
                        <a:buFontTx/>
                        <a:buNone/>
                        <a:tabLst/>
                        <a:defRPr/>
                      </a:pPr>
                      <a:r>
                        <a:rPr kumimoji="1" lang="en-US" altLang="ja-JP" sz="1050" dirty="0">
                          <a:latin typeface="+mn-ea"/>
                        </a:rPr>
                        <a:t>8:30</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tc>
                  <a:txBody>
                    <a:bodyPr/>
                    <a:lstStyle/>
                    <a:p>
                      <a:pPr marL="144000" indent="-144000">
                        <a:lnSpc>
                          <a:spcPct val="110000"/>
                        </a:lnSpc>
                        <a:spcAft>
                          <a:spcPts val="200"/>
                        </a:spcAft>
                        <a:buFont typeface="Arial" panose="020B0604020202020204" pitchFamily="34" charset="0"/>
                        <a:buChar char="•"/>
                      </a:pPr>
                      <a:r>
                        <a:rPr lang="ja-JP" altLang="en-US" sz="1050" dirty="0">
                          <a:highlight>
                            <a:srgbClr val="FFFF00"/>
                          </a:highlight>
                        </a:rPr>
                        <a:t>ミーティング</a:t>
                      </a:r>
                      <a:r>
                        <a:rPr lang="ja-JP" altLang="en-US" sz="1050" dirty="0"/>
                        <a:t>（活動方針の確認）</a:t>
                      </a:r>
                      <a:endParaRPr lang="en-US" altLang="ja-JP" sz="1050" dirty="0"/>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112066585"/>
                  </a:ext>
                </a:extLst>
              </a:tr>
              <a:tr h="432048">
                <a:tc>
                  <a:txBody>
                    <a:bodyPr/>
                    <a:lstStyle/>
                    <a:p>
                      <a:pPr marL="0" marR="0" lvl="0" indent="0" algn="l" defTabSz="1425550" rtl="0" eaLnBrk="1" fontAlgn="auto" latinLnBrk="0" hangingPunct="1">
                        <a:lnSpc>
                          <a:spcPct val="110000"/>
                        </a:lnSpc>
                        <a:spcBef>
                          <a:spcPts val="0"/>
                        </a:spcBef>
                        <a:spcAft>
                          <a:spcPts val="200"/>
                        </a:spcAft>
                        <a:buClrTx/>
                        <a:buSzTx/>
                        <a:buFontTx/>
                        <a:buNone/>
                        <a:tabLst/>
                        <a:defRPr/>
                      </a:pPr>
                      <a:r>
                        <a:rPr kumimoji="1" lang="en-US" altLang="ja-JP" sz="1050" dirty="0">
                          <a:latin typeface="+mn-ea"/>
                        </a:rPr>
                        <a:t>9:00</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tc>
                  <a:txBody>
                    <a:bodyPr/>
                    <a:lstStyle/>
                    <a:p>
                      <a:pPr marL="144000" indent="-144000">
                        <a:lnSpc>
                          <a:spcPct val="110000"/>
                        </a:lnSpc>
                        <a:spcAft>
                          <a:spcPts val="200"/>
                        </a:spcAft>
                        <a:buFont typeface="Arial" panose="020B0604020202020204" pitchFamily="34" charset="0"/>
                        <a:buChar char="•"/>
                      </a:pPr>
                      <a:r>
                        <a:rPr lang="ja-JP" altLang="en-US" sz="1050" dirty="0"/>
                        <a:t>情報データから情報資料を作成</a:t>
                      </a:r>
                      <a:endParaRPr lang="en-US" altLang="ja-JP" sz="1050" dirty="0"/>
                    </a:p>
                    <a:p>
                      <a:pPr marL="0" indent="0">
                        <a:lnSpc>
                          <a:spcPct val="110000"/>
                        </a:lnSpc>
                        <a:spcAft>
                          <a:spcPts val="200"/>
                        </a:spcAft>
                        <a:buFont typeface="Arial" panose="020B0604020202020204" pitchFamily="34" charset="0"/>
                        <a:buNone/>
                      </a:pPr>
                      <a:r>
                        <a:rPr lang="ja-JP" altLang="en-US" sz="1050" dirty="0"/>
                        <a:t>　（</a:t>
                      </a:r>
                      <a:r>
                        <a:rPr lang="en-US" altLang="ja-JP" sz="1050" dirty="0"/>
                        <a:t>Information</a:t>
                      </a:r>
                      <a:r>
                        <a:rPr lang="ja-JP" altLang="en-US" sz="1050" dirty="0"/>
                        <a:t> ⇒ </a:t>
                      </a:r>
                      <a:r>
                        <a:rPr lang="en-US" altLang="ja-JP" sz="1050" dirty="0"/>
                        <a:t>Intelligence</a:t>
                      </a:r>
                      <a:r>
                        <a:rPr lang="ja-JP" altLang="en-US" sz="1050" dirty="0"/>
                        <a:t>）</a:t>
                      </a:r>
                      <a:endParaRPr lang="en-US" altLang="ja-JP" sz="1050" dirty="0"/>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8931049"/>
                  </a:ext>
                </a:extLst>
              </a:tr>
              <a:tr h="522202">
                <a:tc>
                  <a:txBody>
                    <a:bodyPr/>
                    <a:lstStyle/>
                    <a:p>
                      <a:pPr marL="0" marR="0" lvl="0" indent="0" algn="l" defTabSz="1425550" rtl="0" eaLnBrk="1" fontAlgn="auto" latinLnBrk="0" hangingPunct="1">
                        <a:lnSpc>
                          <a:spcPct val="110000"/>
                        </a:lnSpc>
                        <a:spcBef>
                          <a:spcPts val="0"/>
                        </a:spcBef>
                        <a:spcAft>
                          <a:spcPts val="200"/>
                        </a:spcAft>
                        <a:buClrTx/>
                        <a:buSzTx/>
                        <a:buFontTx/>
                        <a:buNone/>
                        <a:tabLst/>
                        <a:defRPr/>
                      </a:pPr>
                      <a:r>
                        <a:rPr kumimoji="1" lang="en-US" altLang="ja-JP" sz="1050" b="1" dirty="0">
                          <a:solidFill>
                            <a:srgbClr val="FF0000"/>
                          </a:solidFill>
                          <a:latin typeface="+mn-ea"/>
                        </a:rPr>
                        <a:t>10:00</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144000" indent="-144000">
                        <a:lnSpc>
                          <a:spcPct val="110000"/>
                        </a:lnSpc>
                        <a:spcAft>
                          <a:spcPts val="200"/>
                        </a:spcAft>
                        <a:buFont typeface="Arial" panose="020B0604020202020204" pitchFamily="34" charset="0"/>
                        <a:buChar char="•"/>
                      </a:pPr>
                      <a:r>
                        <a:rPr kumimoji="1" lang="ja-JP" altLang="en-US" sz="1050" b="1" dirty="0">
                          <a:latin typeface="+mn-ea"/>
                        </a:rPr>
                        <a:t>地域保健医療福祉調整本部会議</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404273308"/>
                  </a:ext>
                </a:extLst>
              </a:tr>
              <a:tr h="443944">
                <a:tc>
                  <a:txBody>
                    <a:bodyPr/>
                    <a:lstStyle/>
                    <a:p>
                      <a:pPr marL="0" marR="0" lvl="0" indent="0" algn="l" defTabSz="1425550" rtl="0" eaLnBrk="1" fontAlgn="auto" latinLnBrk="0" hangingPunct="1">
                        <a:lnSpc>
                          <a:spcPct val="110000"/>
                        </a:lnSpc>
                        <a:spcBef>
                          <a:spcPts val="0"/>
                        </a:spcBef>
                        <a:spcAft>
                          <a:spcPts val="200"/>
                        </a:spcAft>
                        <a:buClrTx/>
                        <a:buSzTx/>
                        <a:buFontTx/>
                        <a:buNone/>
                        <a:tabLst/>
                        <a:defRPr/>
                      </a:pPr>
                      <a:r>
                        <a:rPr kumimoji="1" lang="en-US" altLang="ja-JP" sz="1050" dirty="0">
                          <a:latin typeface="+mn-ea"/>
                        </a:rPr>
                        <a:t>11:00</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tc>
                  <a:txBody>
                    <a:bodyPr/>
                    <a:lstStyle/>
                    <a:p>
                      <a:pPr marL="144000" indent="-144000">
                        <a:lnSpc>
                          <a:spcPct val="110000"/>
                        </a:lnSpc>
                        <a:spcAft>
                          <a:spcPts val="200"/>
                        </a:spcAft>
                        <a:buFont typeface="Arial" panose="020B0604020202020204" pitchFamily="34" charset="0"/>
                        <a:buChar char="•"/>
                      </a:pPr>
                      <a:r>
                        <a:rPr kumimoji="1" lang="zh-TW" altLang="en-US" sz="1050" dirty="0">
                          <a:latin typeface="+mn-ea"/>
                        </a:rPr>
                        <a:t>保健医療福祉調整本部会議（県）</a:t>
                      </a:r>
                      <a:endParaRPr kumimoji="1" lang="en-US" altLang="zh-TW" sz="1050" dirty="0">
                        <a:latin typeface="+mn-ea"/>
                      </a:endParaRPr>
                    </a:p>
                    <a:p>
                      <a:pPr marL="0" indent="0">
                        <a:lnSpc>
                          <a:spcPct val="110000"/>
                        </a:lnSpc>
                        <a:spcAft>
                          <a:spcPts val="200"/>
                        </a:spcAft>
                        <a:buFont typeface="Arial" panose="020B0604020202020204" pitchFamily="34" charset="0"/>
                        <a:buNone/>
                      </a:pPr>
                      <a:r>
                        <a:rPr kumimoji="1" lang="ja-JP" altLang="en-US" sz="1050" dirty="0">
                          <a:latin typeface="+mn-ea"/>
                        </a:rPr>
                        <a:t>　　</a:t>
                      </a:r>
                      <a:r>
                        <a:rPr kumimoji="1" lang="en-US" altLang="ja-JP" sz="1050" dirty="0">
                          <a:latin typeface="+mn-ea"/>
                        </a:rPr>
                        <a:t>※</a:t>
                      </a:r>
                      <a:r>
                        <a:rPr kumimoji="1" lang="ja-JP" altLang="en-US" sz="1050" dirty="0">
                          <a:latin typeface="+mn-ea"/>
                        </a:rPr>
                        <a:t>各地域からはオンライン参加</a:t>
                      </a:r>
                      <a:endParaRPr kumimoji="1" lang="zh-TW" altLang="en-US" sz="1050" dirty="0">
                        <a:latin typeface="+mn-ea"/>
                      </a:endParaRP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420076506"/>
                  </a:ext>
                </a:extLst>
              </a:tr>
              <a:tr h="260438">
                <a:tc>
                  <a:txBody>
                    <a:bodyPr/>
                    <a:lstStyle/>
                    <a:p>
                      <a:pPr marL="0" marR="0" lvl="0" indent="0" algn="l" defTabSz="1425550" rtl="0" eaLnBrk="1" fontAlgn="auto" latinLnBrk="0" hangingPunct="1">
                        <a:lnSpc>
                          <a:spcPct val="110000"/>
                        </a:lnSpc>
                        <a:spcBef>
                          <a:spcPts val="0"/>
                        </a:spcBef>
                        <a:spcAft>
                          <a:spcPts val="200"/>
                        </a:spcAft>
                        <a:buClrTx/>
                        <a:buSzTx/>
                        <a:buFontTx/>
                        <a:buNone/>
                        <a:tabLst/>
                        <a:defRPr/>
                      </a:pPr>
                      <a:r>
                        <a:rPr kumimoji="1" lang="en-US" altLang="ja-JP" sz="1050" dirty="0">
                          <a:latin typeface="+mn-ea"/>
                        </a:rPr>
                        <a:t>13:00</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tc>
                  <a:txBody>
                    <a:bodyPr/>
                    <a:lstStyle/>
                    <a:p>
                      <a:pPr marL="144000" indent="-144000">
                        <a:lnSpc>
                          <a:spcPct val="110000"/>
                        </a:lnSpc>
                        <a:spcAft>
                          <a:spcPts val="200"/>
                        </a:spcAft>
                        <a:buFont typeface="Arial" panose="020B0604020202020204" pitchFamily="34" charset="0"/>
                        <a:buChar char="•"/>
                      </a:pPr>
                      <a:endParaRPr kumimoji="1" lang="en-US" altLang="ja-JP" sz="1050" dirty="0">
                        <a:latin typeface="+mn-ea"/>
                      </a:endParaRP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142830577"/>
                  </a:ext>
                </a:extLst>
              </a:tr>
              <a:tr h="429990">
                <a:tc>
                  <a:txBody>
                    <a:bodyPr/>
                    <a:lstStyle/>
                    <a:p>
                      <a:pPr marL="0" marR="0" lvl="0" indent="0" algn="l" defTabSz="1425550" rtl="0" eaLnBrk="1" fontAlgn="auto" latinLnBrk="0" hangingPunct="1">
                        <a:lnSpc>
                          <a:spcPct val="110000"/>
                        </a:lnSpc>
                        <a:spcBef>
                          <a:spcPts val="0"/>
                        </a:spcBef>
                        <a:spcAft>
                          <a:spcPts val="200"/>
                        </a:spcAft>
                        <a:buClrTx/>
                        <a:buSzTx/>
                        <a:buFontTx/>
                        <a:buNone/>
                        <a:tabLst/>
                        <a:defRPr/>
                      </a:pPr>
                      <a:r>
                        <a:rPr kumimoji="1" lang="en-US" altLang="ja-JP" sz="1050" dirty="0">
                          <a:latin typeface="+mn-ea"/>
                        </a:rPr>
                        <a:t>14:00</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tc>
                  <a:txBody>
                    <a:bodyPr/>
                    <a:lstStyle/>
                    <a:p>
                      <a:pPr marL="144000" indent="-144000">
                        <a:lnSpc>
                          <a:spcPct val="110000"/>
                        </a:lnSpc>
                        <a:spcAft>
                          <a:spcPts val="200"/>
                        </a:spcAft>
                        <a:buFont typeface="Arial" panose="020B0604020202020204" pitchFamily="34" charset="0"/>
                        <a:buChar char="•"/>
                      </a:pPr>
                      <a:r>
                        <a:rPr kumimoji="1" lang="ja-JP" altLang="en-US" sz="1050" dirty="0">
                          <a:latin typeface="+mn-ea"/>
                        </a:rPr>
                        <a:t>市町での災害対策本部会議</a:t>
                      </a:r>
                      <a:endParaRPr kumimoji="1" lang="en-US" altLang="ja-JP" sz="1050" dirty="0">
                        <a:latin typeface="+mn-ea"/>
                      </a:endParaRPr>
                    </a:p>
                    <a:p>
                      <a:pPr marL="0" indent="0">
                        <a:lnSpc>
                          <a:spcPct val="110000"/>
                        </a:lnSpc>
                        <a:spcAft>
                          <a:spcPts val="200"/>
                        </a:spcAft>
                        <a:buFont typeface="Arial" panose="020B0604020202020204" pitchFamily="34" charset="0"/>
                        <a:buNone/>
                      </a:pPr>
                      <a:r>
                        <a:rPr kumimoji="1" lang="ja-JP" altLang="en-US" sz="1050" dirty="0">
                          <a:latin typeface="+mn-ea"/>
                        </a:rPr>
                        <a:t>　　（政治的リーダーシップへの報告）</a:t>
                      </a:r>
                      <a:endParaRPr kumimoji="1" lang="en-US" altLang="ja-JP" sz="1050" dirty="0">
                        <a:latin typeface="+mn-ea"/>
                      </a:endParaRP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816421784"/>
                  </a:ext>
                </a:extLst>
              </a:tr>
              <a:tr h="423520">
                <a:tc>
                  <a:txBody>
                    <a:bodyPr/>
                    <a:lstStyle/>
                    <a:p>
                      <a:pPr marL="0" marR="0" lvl="0" indent="0" algn="l" defTabSz="1425550" rtl="0" eaLnBrk="1" fontAlgn="auto" latinLnBrk="0" hangingPunct="1">
                        <a:lnSpc>
                          <a:spcPct val="110000"/>
                        </a:lnSpc>
                        <a:spcBef>
                          <a:spcPts val="0"/>
                        </a:spcBef>
                        <a:spcAft>
                          <a:spcPts val="200"/>
                        </a:spcAft>
                        <a:buClrTx/>
                        <a:buSzTx/>
                        <a:buFontTx/>
                        <a:buNone/>
                        <a:tabLst/>
                        <a:defRPr/>
                      </a:pPr>
                      <a:r>
                        <a:rPr kumimoji="1" lang="en-US" altLang="ja-JP" sz="1050" dirty="0">
                          <a:latin typeface="+mn-ea"/>
                        </a:rPr>
                        <a:t>15:00</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10000"/>
                        </a:lnSpc>
                        <a:spcBef>
                          <a:spcPts val="0"/>
                        </a:spcBef>
                        <a:spcAft>
                          <a:spcPts val="200"/>
                        </a:spcAft>
                        <a:buClrTx/>
                        <a:buSzTx/>
                        <a:buFont typeface="Arial" panose="020B0604020202020204" pitchFamily="34" charset="0"/>
                        <a:buChar char="•"/>
                        <a:tabLst/>
                        <a:defRPr/>
                      </a:pPr>
                      <a:r>
                        <a:rPr lang="ja-JP" altLang="en-US" sz="1050" dirty="0"/>
                        <a:t>情報データから情報資料を作成</a:t>
                      </a:r>
                      <a:endParaRPr lang="en-US" altLang="ja-JP" sz="1050" dirty="0"/>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844911892"/>
                  </a:ext>
                </a:extLst>
              </a:tr>
              <a:tr h="504056">
                <a:tc>
                  <a:txBody>
                    <a:bodyPr/>
                    <a:lstStyle/>
                    <a:p>
                      <a:pPr marL="0" marR="0" lvl="0" indent="0" algn="l" defTabSz="1425550" rtl="0" eaLnBrk="1" fontAlgn="auto" latinLnBrk="0" hangingPunct="1">
                        <a:lnSpc>
                          <a:spcPct val="110000"/>
                        </a:lnSpc>
                        <a:spcBef>
                          <a:spcPts val="0"/>
                        </a:spcBef>
                        <a:spcAft>
                          <a:spcPts val="200"/>
                        </a:spcAft>
                        <a:buClrTx/>
                        <a:buSzTx/>
                        <a:buFontTx/>
                        <a:buNone/>
                        <a:tabLst/>
                        <a:defRPr/>
                      </a:pPr>
                      <a:r>
                        <a:rPr kumimoji="1" lang="en-US" altLang="ja-JP" sz="1050" dirty="0">
                          <a:latin typeface="+mn-ea"/>
                        </a:rPr>
                        <a:t>16:00</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tc>
                  <a:txBody>
                    <a:bodyPr/>
                    <a:lstStyle/>
                    <a:p>
                      <a:pPr marL="144000" indent="-144000">
                        <a:lnSpc>
                          <a:spcPct val="110000"/>
                        </a:lnSpc>
                        <a:spcAft>
                          <a:spcPts val="200"/>
                        </a:spcAft>
                        <a:buFont typeface="Arial" panose="020B0604020202020204" pitchFamily="34" charset="0"/>
                        <a:buChar char="•"/>
                      </a:pPr>
                      <a:r>
                        <a:rPr kumimoji="1" lang="ja-JP" altLang="en-US" sz="1050" dirty="0">
                          <a:latin typeface="+mn-ea"/>
                        </a:rPr>
                        <a:t>ミーティング（地域の現状分析と活動方針の立案）</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655324985"/>
                  </a:ext>
                </a:extLst>
              </a:tr>
              <a:tr h="478656">
                <a:tc>
                  <a:txBody>
                    <a:bodyPr/>
                    <a:lstStyle/>
                    <a:p>
                      <a:pPr marL="0" marR="0" lvl="0" indent="0" algn="l" defTabSz="1425550" rtl="0" eaLnBrk="1" fontAlgn="auto" latinLnBrk="0" hangingPunct="1">
                        <a:lnSpc>
                          <a:spcPct val="110000"/>
                        </a:lnSpc>
                        <a:spcBef>
                          <a:spcPts val="0"/>
                        </a:spcBef>
                        <a:spcAft>
                          <a:spcPts val="200"/>
                        </a:spcAft>
                        <a:buClrTx/>
                        <a:buSzTx/>
                        <a:buFontTx/>
                        <a:buNone/>
                        <a:tabLst/>
                        <a:defRPr/>
                      </a:pPr>
                      <a:r>
                        <a:rPr kumimoji="1" lang="en-US" altLang="ja-JP" sz="1050" b="1" dirty="0">
                          <a:solidFill>
                            <a:srgbClr val="FF0000"/>
                          </a:solidFill>
                          <a:latin typeface="+mn-ea"/>
                        </a:rPr>
                        <a:t>17:00</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tc>
                  <a:txBody>
                    <a:bodyPr/>
                    <a:lstStyle/>
                    <a:p>
                      <a:pPr marL="144000" marR="0" lvl="0" indent="-144000" algn="l" defTabSz="1425550" rtl="0" eaLnBrk="1" fontAlgn="auto" latinLnBrk="0" hangingPunct="1">
                        <a:lnSpc>
                          <a:spcPct val="110000"/>
                        </a:lnSpc>
                        <a:spcBef>
                          <a:spcPts val="0"/>
                        </a:spcBef>
                        <a:spcAft>
                          <a:spcPts val="200"/>
                        </a:spcAft>
                        <a:buClrTx/>
                        <a:buSzTx/>
                        <a:buFont typeface="Arial" panose="020B0604020202020204" pitchFamily="34" charset="0"/>
                        <a:buChar char="•"/>
                        <a:tabLst/>
                        <a:defRPr/>
                      </a:pPr>
                      <a:r>
                        <a:rPr kumimoji="1" lang="ja-JP" altLang="en-US" sz="1050" dirty="0">
                          <a:latin typeface="+mn-ea"/>
                        </a:rPr>
                        <a:t>県との</a:t>
                      </a:r>
                      <a:r>
                        <a:rPr kumimoji="1" lang="ja-JP" altLang="en-US" sz="1050" dirty="0">
                          <a:highlight>
                            <a:srgbClr val="FFFF00"/>
                          </a:highlight>
                          <a:latin typeface="+mn-ea"/>
                        </a:rPr>
                        <a:t>連絡会議</a:t>
                      </a:r>
                      <a:endParaRPr kumimoji="1" lang="ja-JP" altLang="en-US" sz="1050" dirty="0">
                        <a:latin typeface="+mn-ea"/>
                      </a:endParaRP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698389299"/>
                  </a:ext>
                </a:extLst>
              </a:tr>
              <a:tr h="522202">
                <a:tc>
                  <a:txBody>
                    <a:bodyPr/>
                    <a:lstStyle/>
                    <a:p>
                      <a:pPr marL="0" marR="0" lvl="0" indent="0" algn="l" defTabSz="1425550" rtl="0" eaLnBrk="1" fontAlgn="auto" latinLnBrk="0" hangingPunct="1">
                        <a:lnSpc>
                          <a:spcPct val="110000"/>
                        </a:lnSpc>
                        <a:spcBef>
                          <a:spcPts val="0"/>
                        </a:spcBef>
                        <a:spcAft>
                          <a:spcPts val="200"/>
                        </a:spcAft>
                        <a:buClrTx/>
                        <a:buSzTx/>
                        <a:buFontTx/>
                        <a:buNone/>
                        <a:tabLst/>
                        <a:defRPr/>
                      </a:pPr>
                      <a:r>
                        <a:rPr kumimoji="1" lang="en-US" altLang="ja-JP" sz="1050" dirty="0">
                          <a:latin typeface="+mn-ea"/>
                        </a:rPr>
                        <a:t>20:00</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accent2">
                        <a:lumMod val="40000"/>
                        <a:lumOff val="60000"/>
                      </a:schemeClr>
                    </a:solidFill>
                  </a:tcPr>
                </a:tc>
                <a:tc>
                  <a:txBody>
                    <a:bodyPr/>
                    <a:lstStyle/>
                    <a:p>
                      <a:pPr marL="144000" marR="0" lvl="0" indent="-144000" algn="l" defTabSz="1425550" rtl="0" eaLnBrk="1" fontAlgn="auto" latinLnBrk="0" hangingPunct="1">
                        <a:lnSpc>
                          <a:spcPct val="110000"/>
                        </a:lnSpc>
                        <a:spcBef>
                          <a:spcPts val="0"/>
                        </a:spcBef>
                        <a:spcAft>
                          <a:spcPts val="200"/>
                        </a:spcAft>
                        <a:buClrTx/>
                        <a:buSzTx/>
                        <a:buFont typeface="Arial" panose="020B0604020202020204" pitchFamily="34" charset="0"/>
                        <a:buChar char="•"/>
                        <a:tabLst/>
                        <a:defRPr/>
                      </a:pPr>
                      <a:r>
                        <a:rPr kumimoji="1" lang="ja-JP" altLang="en-US" sz="1050" dirty="0">
                          <a:latin typeface="+mn-ea"/>
                        </a:rPr>
                        <a:t>本部要員交代（夜間中に活動方針の精緻化と資料作成）</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159542922"/>
                  </a:ext>
                </a:extLst>
              </a:tr>
            </a:tbl>
          </a:graphicData>
        </a:graphic>
      </p:graphicFrame>
      <p:graphicFrame>
        <p:nvGraphicFramePr>
          <p:cNvPr id="5" name="表 4">
            <a:extLst>
              <a:ext uri="{FF2B5EF4-FFF2-40B4-BE49-F238E27FC236}">
                <a16:creationId xmlns:a16="http://schemas.microsoft.com/office/drawing/2014/main" id="{41595528-C4FD-A601-CB40-405ADC82EC80}"/>
              </a:ext>
            </a:extLst>
          </p:cNvPr>
          <p:cNvGraphicFramePr>
            <a:graphicFrameLocks noGrp="1"/>
          </p:cNvGraphicFramePr>
          <p:nvPr/>
        </p:nvGraphicFramePr>
        <p:xfrm>
          <a:off x="4792599" y="1275963"/>
          <a:ext cx="2817805" cy="4990501"/>
        </p:xfrm>
        <a:graphic>
          <a:graphicData uri="http://schemas.openxmlformats.org/drawingml/2006/table">
            <a:tbl>
              <a:tblPr firstRow="1" bandRow="1">
                <a:tableStyleId>{5C22544A-7EE6-4342-B048-85BDC9FD1C3A}</a:tableStyleId>
              </a:tblPr>
              <a:tblGrid>
                <a:gridCol w="490539">
                  <a:extLst>
                    <a:ext uri="{9D8B030D-6E8A-4147-A177-3AD203B41FA5}">
                      <a16:colId xmlns:a16="http://schemas.microsoft.com/office/drawing/2014/main" val="1548756222"/>
                    </a:ext>
                  </a:extLst>
                </a:gridCol>
                <a:gridCol w="2327266">
                  <a:extLst>
                    <a:ext uri="{9D8B030D-6E8A-4147-A177-3AD203B41FA5}">
                      <a16:colId xmlns:a16="http://schemas.microsoft.com/office/drawing/2014/main" val="2994253473"/>
                    </a:ext>
                  </a:extLst>
                </a:gridCol>
              </a:tblGrid>
              <a:tr h="277656">
                <a:tc>
                  <a:txBody>
                    <a:bodyPr/>
                    <a:lstStyle/>
                    <a:p>
                      <a:pPr marL="0" marR="0" lvl="0" indent="0" algn="ctr" defTabSz="1425550" rtl="0" eaLnBrk="1" fontAlgn="auto" latinLnBrk="0" hangingPunct="1">
                        <a:lnSpc>
                          <a:spcPct val="110000"/>
                        </a:lnSpc>
                        <a:spcBef>
                          <a:spcPts val="0"/>
                        </a:spcBef>
                        <a:spcAft>
                          <a:spcPts val="200"/>
                        </a:spcAft>
                        <a:buClrTx/>
                        <a:buSzTx/>
                        <a:buFontTx/>
                        <a:buNone/>
                        <a:tabLst/>
                        <a:defRPr/>
                      </a:pPr>
                      <a:r>
                        <a:rPr kumimoji="1" lang="ja-JP" altLang="en-US" sz="1050" b="1" dirty="0">
                          <a:solidFill>
                            <a:schemeClr val="tx1"/>
                          </a:solidFill>
                          <a:latin typeface="+mn-ea"/>
                        </a:rPr>
                        <a:t>時間</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marR="0" lvl="0" indent="0" algn="ctr" defTabSz="1425550" rtl="0" eaLnBrk="1" fontAlgn="auto" latinLnBrk="0" hangingPunct="1">
                        <a:lnSpc>
                          <a:spcPct val="110000"/>
                        </a:lnSpc>
                        <a:spcBef>
                          <a:spcPts val="0"/>
                        </a:spcBef>
                        <a:spcAft>
                          <a:spcPts val="20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n-lt"/>
                          <a:ea typeface="+mn-ea"/>
                          <a:cs typeface="+mn-cs"/>
                        </a:rPr>
                        <a:t>取組内容</a:t>
                      </a:r>
                      <a:endParaRPr kumimoji="1" lang="en-US" altLang="ja-JP" sz="1050" b="1" i="0" u="none" strike="noStrike" kern="1200" cap="none" spc="0" normalizeH="0" baseline="0" noProof="0" dirty="0">
                        <a:ln>
                          <a:noFill/>
                        </a:ln>
                        <a:solidFill>
                          <a:prstClr val="black"/>
                        </a:solidFill>
                        <a:effectLst/>
                        <a:uLnTx/>
                        <a:uFillTx/>
                        <a:latin typeface="+mn-lt"/>
                        <a:ea typeface="+mn-ea"/>
                        <a:cs typeface="+mn-cs"/>
                      </a:endParaRP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79651016"/>
                  </a:ext>
                </a:extLst>
              </a:tr>
              <a:tr h="291648">
                <a:tc>
                  <a:txBody>
                    <a:bodyPr/>
                    <a:lstStyle/>
                    <a:p>
                      <a:pPr marL="0" marR="0" lvl="0" indent="0" algn="r" defTabSz="1425550" rtl="0" eaLnBrk="1" fontAlgn="auto" latinLnBrk="0" hangingPunct="1">
                        <a:lnSpc>
                          <a:spcPct val="110000"/>
                        </a:lnSpc>
                        <a:spcBef>
                          <a:spcPts val="0"/>
                        </a:spcBef>
                        <a:spcAft>
                          <a:spcPts val="200"/>
                        </a:spcAft>
                        <a:buClrTx/>
                        <a:buSzTx/>
                        <a:buFontTx/>
                        <a:buNone/>
                        <a:tabLst/>
                        <a:defRPr/>
                      </a:pPr>
                      <a:r>
                        <a:rPr kumimoji="1" lang="en-US" altLang="ja-JP" sz="1050" dirty="0">
                          <a:latin typeface="+mn-ea"/>
                        </a:rPr>
                        <a:t>8:00</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accent2">
                        <a:lumMod val="40000"/>
                        <a:lumOff val="60000"/>
                      </a:schemeClr>
                    </a:solidFill>
                  </a:tcPr>
                </a:tc>
                <a:tc>
                  <a:txBody>
                    <a:bodyPr/>
                    <a:lstStyle/>
                    <a:p>
                      <a:pPr marL="171450" marR="0" lvl="0" indent="-171450" algn="l" defTabSz="914400" rtl="0" eaLnBrk="1" fontAlgn="auto" latinLnBrk="0" hangingPunct="1">
                        <a:lnSpc>
                          <a:spcPct val="110000"/>
                        </a:lnSpc>
                        <a:spcBef>
                          <a:spcPts val="0"/>
                        </a:spcBef>
                        <a:spcAft>
                          <a:spcPts val="200"/>
                        </a:spcAft>
                        <a:buClrTx/>
                        <a:buSzTx/>
                        <a:buFont typeface="Arial" panose="020B0604020202020204" pitchFamily="34" charset="0"/>
                        <a:buChar char="•"/>
                        <a:tabLst/>
                        <a:defRPr/>
                      </a:pPr>
                      <a:r>
                        <a:rPr lang="ja-JP" altLang="en-US" sz="1050" dirty="0"/>
                        <a:t>本部要員交代</a:t>
                      </a:r>
                      <a:endParaRPr lang="en-US" altLang="ja-JP" sz="1050" dirty="0"/>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727302225"/>
                  </a:ext>
                </a:extLst>
              </a:tr>
              <a:tr h="291648">
                <a:tc>
                  <a:txBody>
                    <a:bodyPr/>
                    <a:lstStyle/>
                    <a:p>
                      <a:pPr marL="0" marR="0" lvl="0" indent="0" algn="r" defTabSz="1425550" rtl="0" eaLnBrk="1" fontAlgn="auto" latinLnBrk="0" hangingPunct="1">
                        <a:lnSpc>
                          <a:spcPct val="110000"/>
                        </a:lnSpc>
                        <a:spcBef>
                          <a:spcPts val="0"/>
                        </a:spcBef>
                        <a:spcAft>
                          <a:spcPts val="200"/>
                        </a:spcAft>
                        <a:buClrTx/>
                        <a:buSzTx/>
                        <a:buFontTx/>
                        <a:buNone/>
                        <a:tabLst/>
                        <a:defRPr/>
                      </a:pPr>
                      <a:r>
                        <a:rPr kumimoji="1" lang="en-US" altLang="ja-JP" sz="1050" dirty="0">
                          <a:latin typeface="+mn-ea"/>
                        </a:rPr>
                        <a:t>8:30</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10000"/>
                        </a:lnSpc>
                        <a:spcBef>
                          <a:spcPts val="0"/>
                        </a:spcBef>
                        <a:spcAft>
                          <a:spcPts val="200"/>
                        </a:spcAft>
                        <a:buClrTx/>
                        <a:buSzTx/>
                        <a:buFont typeface="Arial" panose="020B0604020202020204" pitchFamily="34" charset="0"/>
                        <a:buChar char="•"/>
                        <a:tabLst/>
                        <a:defRPr/>
                      </a:pPr>
                      <a:r>
                        <a:rPr lang="ja-JP" altLang="en-US" sz="1050" dirty="0">
                          <a:highlight>
                            <a:srgbClr val="FFFF00"/>
                          </a:highlight>
                        </a:rPr>
                        <a:t>ミーティング</a:t>
                      </a:r>
                      <a:r>
                        <a:rPr lang="ja-JP" altLang="en-US" sz="1050" dirty="0"/>
                        <a:t>（活動方針の確認）</a:t>
                      </a:r>
                      <a:endParaRPr lang="en-US" altLang="ja-JP" sz="1050" dirty="0"/>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322132881"/>
                  </a:ext>
                </a:extLst>
              </a:tr>
              <a:tr h="506964">
                <a:tc>
                  <a:txBody>
                    <a:bodyPr/>
                    <a:lstStyle/>
                    <a:p>
                      <a:pPr marL="0" marR="0" lvl="0" indent="0" algn="r" defTabSz="1425550" rtl="0" eaLnBrk="1" fontAlgn="auto" latinLnBrk="0" hangingPunct="1">
                        <a:lnSpc>
                          <a:spcPct val="110000"/>
                        </a:lnSpc>
                        <a:spcBef>
                          <a:spcPts val="0"/>
                        </a:spcBef>
                        <a:spcAft>
                          <a:spcPts val="200"/>
                        </a:spcAft>
                        <a:buClrTx/>
                        <a:buSzTx/>
                        <a:buFontTx/>
                        <a:buNone/>
                        <a:tabLst/>
                        <a:defRPr/>
                      </a:pPr>
                      <a:r>
                        <a:rPr kumimoji="1" lang="en-US" altLang="ja-JP" sz="1050" dirty="0">
                          <a:latin typeface="+mn-ea"/>
                        </a:rPr>
                        <a:t>9:00</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tc>
                  <a:txBody>
                    <a:bodyPr/>
                    <a:lstStyle/>
                    <a:p>
                      <a:pPr marL="144000" indent="-144000">
                        <a:lnSpc>
                          <a:spcPct val="110000"/>
                        </a:lnSpc>
                        <a:spcAft>
                          <a:spcPts val="200"/>
                        </a:spcAft>
                        <a:buFont typeface="Arial" panose="020B0604020202020204" pitchFamily="34" charset="0"/>
                        <a:buChar char="•"/>
                      </a:pPr>
                      <a:r>
                        <a:rPr lang="ja-JP" altLang="en-US" sz="1050" dirty="0"/>
                        <a:t>情報データから情報資料を作成</a:t>
                      </a:r>
                      <a:endParaRPr lang="en-US" altLang="ja-JP" sz="1050" dirty="0"/>
                    </a:p>
                    <a:p>
                      <a:pPr marL="0" indent="0">
                        <a:lnSpc>
                          <a:spcPct val="110000"/>
                        </a:lnSpc>
                        <a:spcAft>
                          <a:spcPts val="200"/>
                        </a:spcAft>
                        <a:buFont typeface="Arial" panose="020B0604020202020204" pitchFamily="34" charset="0"/>
                        <a:buNone/>
                      </a:pPr>
                      <a:r>
                        <a:rPr lang="ja-JP" altLang="en-US" sz="1050" dirty="0"/>
                        <a:t>　（</a:t>
                      </a:r>
                      <a:r>
                        <a:rPr lang="en-US" altLang="ja-JP" sz="1050" dirty="0"/>
                        <a:t>Information</a:t>
                      </a:r>
                      <a:r>
                        <a:rPr lang="ja-JP" altLang="en-US" sz="1050" dirty="0"/>
                        <a:t> ⇒ </a:t>
                      </a:r>
                      <a:r>
                        <a:rPr lang="en-US" altLang="ja-JP" sz="1050" dirty="0"/>
                        <a:t>Intelligence</a:t>
                      </a:r>
                      <a:r>
                        <a:rPr lang="ja-JP" altLang="en-US" sz="1050" dirty="0"/>
                        <a:t>）</a:t>
                      </a:r>
                      <a:endParaRPr lang="en-US" altLang="ja-JP" sz="1050" dirty="0"/>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340567901"/>
                  </a:ext>
                </a:extLst>
              </a:tr>
              <a:tr h="507672">
                <a:tc>
                  <a:txBody>
                    <a:bodyPr/>
                    <a:lstStyle/>
                    <a:p>
                      <a:pPr marL="0" marR="0" lvl="0" indent="0" algn="r" defTabSz="1425550" rtl="0" eaLnBrk="1" fontAlgn="auto" latinLnBrk="0" hangingPunct="1">
                        <a:lnSpc>
                          <a:spcPct val="110000"/>
                        </a:lnSpc>
                        <a:spcBef>
                          <a:spcPts val="0"/>
                        </a:spcBef>
                        <a:spcAft>
                          <a:spcPts val="200"/>
                        </a:spcAft>
                        <a:buClrTx/>
                        <a:buSzTx/>
                        <a:buFontTx/>
                        <a:buNone/>
                        <a:tabLst/>
                        <a:defRPr/>
                      </a:pPr>
                      <a:r>
                        <a:rPr kumimoji="1" lang="en-US" altLang="ja-JP" sz="1050" b="0" dirty="0">
                          <a:solidFill>
                            <a:schemeClr val="tx1"/>
                          </a:solidFill>
                          <a:latin typeface="+mn-ea"/>
                        </a:rPr>
                        <a:t>10:00</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tc>
                  <a:txBody>
                    <a:bodyPr/>
                    <a:lstStyle/>
                    <a:p>
                      <a:pPr marL="0" indent="0">
                        <a:lnSpc>
                          <a:spcPct val="110000"/>
                        </a:lnSpc>
                        <a:spcAft>
                          <a:spcPts val="200"/>
                        </a:spcAft>
                        <a:buFont typeface="Arial" panose="020B0604020202020204" pitchFamily="34" charset="0"/>
                        <a:buNone/>
                      </a:pPr>
                      <a:endParaRPr kumimoji="1" lang="ja-JP" altLang="en-US" sz="1050" b="1" dirty="0">
                        <a:latin typeface="+mn-ea"/>
                      </a:endParaRP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749199263"/>
                  </a:ext>
                </a:extLst>
              </a:tr>
              <a:tr h="454887">
                <a:tc>
                  <a:txBody>
                    <a:bodyPr/>
                    <a:lstStyle/>
                    <a:p>
                      <a:pPr marL="0" marR="0" lvl="0" indent="0" algn="r" defTabSz="1425550" rtl="0" eaLnBrk="1" fontAlgn="auto" latinLnBrk="0" hangingPunct="1">
                        <a:lnSpc>
                          <a:spcPct val="110000"/>
                        </a:lnSpc>
                        <a:spcBef>
                          <a:spcPts val="0"/>
                        </a:spcBef>
                        <a:spcAft>
                          <a:spcPts val="200"/>
                        </a:spcAft>
                        <a:buClrTx/>
                        <a:buSzTx/>
                        <a:buFontTx/>
                        <a:buNone/>
                        <a:tabLst/>
                        <a:defRPr/>
                      </a:pPr>
                      <a:r>
                        <a:rPr kumimoji="1" lang="en-US" altLang="ja-JP" sz="1050" b="1" dirty="0">
                          <a:solidFill>
                            <a:srgbClr val="FF0000"/>
                          </a:solidFill>
                          <a:latin typeface="+mn-ea"/>
                        </a:rPr>
                        <a:t>11:00</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tc>
                  <a:txBody>
                    <a:bodyPr/>
                    <a:lstStyle/>
                    <a:p>
                      <a:pPr marL="144000" indent="-144000">
                        <a:lnSpc>
                          <a:spcPct val="110000"/>
                        </a:lnSpc>
                        <a:spcAft>
                          <a:spcPts val="200"/>
                        </a:spcAft>
                        <a:buFont typeface="Arial" panose="020B0604020202020204" pitchFamily="34" charset="0"/>
                        <a:buChar char="•"/>
                      </a:pPr>
                      <a:r>
                        <a:rPr kumimoji="1" lang="ja-JP" altLang="en-US" sz="1050" b="1" dirty="0">
                          <a:latin typeface="+mn-ea"/>
                        </a:rPr>
                        <a:t>保健医療福祉調整本部会議（県）</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404273308"/>
                  </a:ext>
                </a:extLst>
              </a:tr>
              <a:tr h="291648">
                <a:tc>
                  <a:txBody>
                    <a:bodyPr/>
                    <a:lstStyle/>
                    <a:p>
                      <a:pPr marL="0" marR="0" lvl="0" indent="0" algn="r" defTabSz="1425550" rtl="0" eaLnBrk="1" fontAlgn="auto" latinLnBrk="0" hangingPunct="1">
                        <a:lnSpc>
                          <a:spcPct val="110000"/>
                        </a:lnSpc>
                        <a:spcBef>
                          <a:spcPts val="0"/>
                        </a:spcBef>
                        <a:spcAft>
                          <a:spcPts val="200"/>
                        </a:spcAft>
                        <a:buClrTx/>
                        <a:buSzTx/>
                        <a:buFontTx/>
                        <a:buNone/>
                        <a:tabLst/>
                        <a:defRPr/>
                      </a:pPr>
                      <a:r>
                        <a:rPr kumimoji="1" lang="en-US" altLang="ja-JP" sz="1050" dirty="0">
                          <a:latin typeface="+mn-ea"/>
                        </a:rPr>
                        <a:t>13:00</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tc>
                  <a:txBody>
                    <a:bodyPr/>
                    <a:lstStyle/>
                    <a:p>
                      <a:pPr marL="144000" indent="-144000">
                        <a:lnSpc>
                          <a:spcPct val="110000"/>
                        </a:lnSpc>
                        <a:spcAft>
                          <a:spcPts val="200"/>
                        </a:spcAft>
                        <a:buFont typeface="Arial" panose="020B0604020202020204" pitchFamily="34" charset="0"/>
                        <a:buChar char="•"/>
                      </a:pPr>
                      <a:r>
                        <a:rPr kumimoji="1" lang="ja-JP" altLang="en-US" sz="1050" dirty="0">
                          <a:latin typeface="+mn-ea"/>
                        </a:rPr>
                        <a:t>国との連絡会議</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420076506"/>
                  </a:ext>
                </a:extLst>
              </a:tr>
              <a:tr h="469743">
                <a:tc>
                  <a:txBody>
                    <a:bodyPr/>
                    <a:lstStyle/>
                    <a:p>
                      <a:pPr marL="0" marR="0" lvl="0" indent="0" algn="r" defTabSz="1425550" rtl="0" eaLnBrk="1" fontAlgn="auto" latinLnBrk="0" hangingPunct="1">
                        <a:lnSpc>
                          <a:spcPct val="110000"/>
                        </a:lnSpc>
                        <a:spcBef>
                          <a:spcPts val="0"/>
                        </a:spcBef>
                        <a:spcAft>
                          <a:spcPts val="200"/>
                        </a:spcAft>
                        <a:buClrTx/>
                        <a:buSzTx/>
                        <a:buFontTx/>
                        <a:buNone/>
                        <a:tabLst/>
                        <a:defRPr/>
                      </a:pPr>
                      <a:r>
                        <a:rPr kumimoji="1" lang="en-US" altLang="ja-JP" sz="1050" dirty="0">
                          <a:latin typeface="+mn-ea"/>
                        </a:rPr>
                        <a:t>14:00</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tc>
                  <a:txBody>
                    <a:bodyPr/>
                    <a:lstStyle/>
                    <a:p>
                      <a:pPr marL="144000" indent="-144000">
                        <a:lnSpc>
                          <a:spcPct val="110000"/>
                        </a:lnSpc>
                        <a:spcAft>
                          <a:spcPts val="200"/>
                        </a:spcAft>
                        <a:buFont typeface="Arial" panose="020B0604020202020204" pitchFamily="34" charset="0"/>
                        <a:buChar char="•"/>
                      </a:pPr>
                      <a:r>
                        <a:rPr kumimoji="1" lang="ja-JP" altLang="en-US" sz="1050" dirty="0">
                          <a:latin typeface="+mn-ea"/>
                        </a:rPr>
                        <a:t>県での災害対策本部会議</a:t>
                      </a:r>
                      <a:endParaRPr kumimoji="1" lang="en-US" altLang="ja-JP" sz="1050" dirty="0">
                        <a:latin typeface="+mn-ea"/>
                      </a:endParaRPr>
                    </a:p>
                    <a:p>
                      <a:pPr marL="0" indent="0">
                        <a:lnSpc>
                          <a:spcPct val="110000"/>
                        </a:lnSpc>
                        <a:spcAft>
                          <a:spcPts val="200"/>
                        </a:spcAft>
                        <a:buFont typeface="Arial" panose="020B0604020202020204" pitchFamily="34" charset="0"/>
                        <a:buNone/>
                      </a:pPr>
                      <a:r>
                        <a:rPr kumimoji="1" lang="ja-JP" altLang="en-US" sz="1050" dirty="0">
                          <a:latin typeface="+mn-ea"/>
                        </a:rPr>
                        <a:t>　　（政治的リーダーシップへの報告）</a:t>
                      </a:r>
                      <a:endParaRPr kumimoji="1" lang="en-US" altLang="ja-JP" sz="1050" dirty="0">
                        <a:latin typeface="+mn-ea"/>
                      </a:endParaRP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816421784"/>
                  </a:ext>
                </a:extLst>
              </a:tr>
              <a:tr h="405202">
                <a:tc>
                  <a:txBody>
                    <a:bodyPr/>
                    <a:lstStyle/>
                    <a:p>
                      <a:pPr marL="0" marR="0" lvl="0" indent="0" algn="r" defTabSz="1425550" rtl="0" eaLnBrk="1" fontAlgn="auto" latinLnBrk="0" hangingPunct="1">
                        <a:lnSpc>
                          <a:spcPct val="110000"/>
                        </a:lnSpc>
                        <a:spcBef>
                          <a:spcPts val="0"/>
                        </a:spcBef>
                        <a:spcAft>
                          <a:spcPts val="200"/>
                        </a:spcAft>
                        <a:buClrTx/>
                        <a:buSzTx/>
                        <a:buFontTx/>
                        <a:buNone/>
                        <a:tabLst/>
                        <a:defRPr/>
                      </a:pPr>
                      <a:r>
                        <a:rPr kumimoji="1" lang="en-US" altLang="ja-JP" sz="1050" dirty="0">
                          <a:latin typeface="+mn-ea"/>
                        </a:rPr>
                        <a:t>15:00</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tc>
                  <a:txBody>
                    <a:bodyPr/>
                    <a:lstStyle/>
                    <a:p>
                      <a:pPr marL="144000" indent="-144000">
                        <a:lnSpc>
                          <a:spcPct val="110000"/>
                        </a:lnSpc>
                        <a:spcAft>
                          <a:spcPts val="200"/>
                        </a:spcAft>
                        <a:buFont typeface="Arial" panose="020B0604020202020204" pitchFamily="34" charset="0"/>
                        <a:buChar char="•"/>
                      </a:pPr>
                      <a:r>
                        <a:rPr kumimoji="1" lang="ja-JP" altLang="en-US" sz="1050" dirty="0">
                          <a:latin typeface="+mn-ea"/>
                        </a:rPr>
                        <a:t>知事や局長の記者会見</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655324985"/>
                  </a:ext>
                </a:extLst>
              </a:tr>
              <a:tr h="469743">
                <a:tc>
                  <a:txBody>
                    <a:bodyPr/>
                    <a:lstStyle/>
                    <a:p>
                      <a:pPr marL="0" marR="0" lvl="0" indent="0" algn="r" defTabSz="1425550" rtl="0" eaLnBrk="1" fontAlgn="auto" latinLnBrk="0" hangingPunct="1">
                        <a:lnSpc>
                          <a:spcPct val="110000"/>
                        </a:lnSpc>
                        <a:spcBef>
                          <a:spcPts val="0"/>
                        </a:spcBef>
                        <a:spcAft>
                          <a:spcPts val="200"/>
                        </a:spcAft>
                        <a:buClrTx/>
                        <a:buSzTx/>
                        <a:buFontTx/>
                        <a:buNone/>
                        <a:tabLst/>
                        <a:defRPr/>
                      </a:pPr>
                      <a:r>
                        <a:rPr kumimoji="1" lang="en-US" altLang="ja-JP" sz="1050" dirty="0">
                          <a:latin typeface="+mn-ea"/>
                        </a:rPr>
                        <a:t>16:00</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tc>
                  <a:txBody>
                    <a:bodyPr/>
                    <a:lstStyle/>
                    <a:p>
                      <a:pPr marL="144000" marR="0" lvl="0" indent="-144000" algn="l" defTabSz="914400" rtl="0" eaLnBrk="1" fontAlgn="auto" latinLnBrk="0" hangingPunct="1">
                        <a:lnSpc>
                          <a:spcPct val="110000"/>
                        </a:lnSpc>
                        <a:spcBef>
                          <a:spcPts val="0"/>
                        </a:spcBef>
                        <a:spcAft>
                          <a:spcPts val="200"/>
                        </a:spcAft>
                        <a:buClrTx/>
                        <a:buSzTx/>
                        <a:buFont typeface="Arial" panose="020B0604020202020204" pitchFamily="34" charset="0"/>
                        <a:buChar char="•"/>
                        <a:tabLst/>
                        <a:defRPr/>
                      </a:pPr>
                      <a:r>
                        <a:rPr lang="ja-JP" altLang="en-US" sz="1050" dirty="0"/>
                        <a:t>情報データから情報資料を作成</a:t>
                      </a:r>
                      <a:endParaRPr lang="en-US" altLang="ja-JP" sz="1050" dirty="0"/>
                    </a:p>
                    <a:p>
                      <a:pPr marL="144000" indent="-144000">
                        <a:lnSpc>
                          <a:spcPct val="110000"/>
                        </a:lnSpc>
                        <a:spcAft>
                          <a:spcPts val="200"/>
                        </a:spcAft>
                        <a:buFont typeface="Arial" panose="020B0604020202020204" pitchFamily="34" charset="0"/>
                        <a:buChar char="•"/>
                      </a:pPr>
                      <a:endParaRPr kumimoji="1" lang="ja-JP" altLang="en-US" sz="1050" dirty="0">
                        <a:latin typeface="+mn-ea"/>
                      </a:endParaRP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40348450"/>
                  </a:ext>
                </a:extLst>
              </a:tr>
              <a:tr h="494932">
                <a:tc>
                  <a:txBody>
                    <a:bodyPr/>
                    <a:lstStyle/>
                    <a:p>
                      <a:pPr marL="0" marR="0" lvl="0" indent="0" algn="r" defTabSz="1425550" rtl="0" eaLnBrk="1" fontAlgn="auto" latinLnBrk="0" hangingPunct="1">
                        <a:lnSpc>
                          <a:spcPct val="110000"/>
                        </a:lnSpc>
                        <a:spcBef>
                          <a:spcPts val="0"/>
                        </a:spcBef>
                        <a:spcAft>
                          <a:spcPts val="200"/>
                        </a:spcAft>
                        <a:buClrTx/>
                        <a:buSzTx/>
                        <a:buFontTx/>
                        <a:buNone/>
                        <a:tabLst/>
                        <a:defRPr/>
                      </a:pPr>
                      <a:r>
                        <a:rPr kumimoji="1" lang="en-US" altLang="ja-JP" sz="1050" b="1" dirty="0">
                          <a:solidFill>
                            <a:srgbClr val="FF0000"/>
                          </a:solidFill>
                          <a:latin typeface="+mn-ea"/>
                        </a:rPr>
                        <a:t>17:00</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tc>
                  <a:txBody>
                    <a:bodyPr/>
                    <a:lstStyle/>
                    <a:p>
                      <a:pPr marL="144000" marR="0" lvl="0" indent="-144000" algn="l" defTabSz="1425550" rtl="0" eaLnBrk="1" fontAlgn="auto" latinLnBrk="0" hangingPunct="1">
                        <a:lnSpc>
                          <a:spcPct val="110000"/>
                        </a:lnSpc>
                        <a:spcBef>
                          <a:spcPts val="0"/>
                        </a:spcBef>
                        <a:spcAft>
                          <a:spcPts val="200"/>
                        </a:spcAft>
                        <a:buClrTx/>
                        <a:buSzTx/>
                        <a:buFont typeface="Arial" panose="020B0604020202020204" pitchFamily="34" charset="0"/>
                        <a:buChar char="•"/>
                        <a:tabLst/>
                        <a:defRPr/>
                      </a:pPr>
                      <a:r>
                        <a:rPr kumimoji="1" lang="ja-JP" altLang="en-US" sz="1050" dirty="0">
                          <a:latin typeface="+mn-ea"/>
                        </a:rPr>
                        <a:t>地域との</a:t>
                      </a:r>
                      <a:r>
                        <a:rPr kumimoji="1" lang="ja-JP" altLang="en-US" sz="1050" dirty="0">
                          <a:highlight>
                            <a:srgbClr val="FFFF00"/>
                          </a:highlight>
                          <a:latin typeface="+mn-ea"/>
                        </a:rPr>
                        <a:t>連絡会議</a:t>
                      </a:r>
                      <a:r>
                        <a:rPr kumimoji="1" lang="ja-JP" altLang="en-US" sz="1050" dirty="0">
                          <a:latin typeface="+mn-ea"/>
                        </a:rPr>
                        <a:t>（県での現状分析と活動方針の立案）</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698389299"/>
                  </a:ext>
                </a:extLst>
              </a:tr>
              <a:tr h="528758">
                <a:tc>
                  <a:txBody>
                    <a:bodyPr/>
                    <a:lstStyle/>
                    <a:p>
                      <a:pPr marL="0" marR="0" lvl="0" indent="0" algn="r" defTabSz="1425550" rtl="0" eaLnBrk="1" fontAlgn="auto" latinLnBrk="0" hangingPunct="1">
                        <a:lnSpc>
                          <a:spcPct val="110000"/>
                        </a:lnSpc>
                        <a:spcBef>
                          <a:spcPts val="0"/>
                        </a:spcBef>
                        <a:spcAft>
                          <a:spcPts val="200"/>
                        </a:spcAft>
                        <a:buClrTx/>
                        <a:buSzTx/>
                        <a:buFontTx/>
                        <a:buNone/>
                        <a:tabLst/>
                        <a:defRPr/>
                      </a:pPr>
                      <a:r>
                        <a:rPr kumimoji="1" lang="en-US" altLang="ja-JP" sz="1050" dirty="0">
                          <a:latin typeface="+mn-ea"/>
                        </a:rPr>
                        <a:t>20:00</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accent2">
                        <a:lumMod val="40000"/>
                        <a:lumOff val="60000"/>
                      </a:schemeClr>
                    </a:solidFill>
                  </a:tcPr>
                </a:tc>
                <a:tc>
                  <a:txBody>
                    <a:bodyPr/>
                    <a:lstStyle/>
                    <a:p>
                      <a:pPr marL="144000" marR="0" lvl="0" indent="-144000" algn="l" defTabSz="1425550" rtl="0" eaLnBrk="1" fontAlgn="auto" latinLnBrk="0" hangingPunct="1">
                        <a:lnSpc>
                          <a:spcPct val="110000"/>
                        </a:lnSpc>
                        <a:spcBef>
                          <a:spcPts val="0"/>
                        </a:spcBef>
                        <a:spcAft>
                          <a:spcPts val="200"/>
                        </a:spcAft>
                        <a:buClrTx/>
                        <a:buSzTx/>
                        <a:buFont typeface="Arial" panose="020B0604020202020204" pitchFamily="34" charset="0"/>
                        <a:buChar char="•"/>
                        <a:tabLst/>
                        <a:defRPr/>
                      </a:pPr>
                      <a:r>
                        <a:rPr kumimoji="1" lang="ja-JP" altLang="en-US" sz="1050" dirty="0">
                          <a:latin typeface="+mn-ea"/>
                        </a:rPr>
                        <a:t>本部要員交代（夜間中に活動方針の精緻化と資料作成）</a:t>
                      </a:r>
                    </a:p>
                  </a:txBody>
                  <a:tcPr marT="54000" marB="54000">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159542922"/>
                  </a:ext>
                </a:extLst>
              </a:tr>
            </a:tbl>
          </a:graphicData>
        </a:graphic>
      </p:graphicFrame>
      <p:sp>
        <p:nvSpPr>
          <p:cNvPr id="18" name="テキスト ボックス 17">
            <a:extLst>
              <a:ext uri="{FF2B5EF4-FFF2-40B4-BE49-F238E27FC236}">
                <a16:creationId xmlns:a16="http://schemas.microsoft.com/office/drawing/2014/main" id="{E83BE487-1014-50A1-D838-64661F998FC6}"/>
              </a:ext>
            </a:extLst>
          </p:cNvPr>
          <p:cNvSpPr txBox="1"/>
          <p:nvPr/>
        </p:nvSpPr>
        <p:spPr>
          <a:xfrm>
            <a:off x="2516774" y="2856495"/>
            <a:ext cx="1713738" cy="184666"/>
          </a:xfrm>
          <a:prstGeom prst="rect">
            <a:avLst/>
          </a:prstGeom>
          <a:solidFill>
            <a:srgbClr val="FFFF00"/>
          </a:solidFill>
          <a:ln>
            <a:solidFill>
              <a:schemeClr val="tx1"/>
            </a:solidFill>
          </a:ln>
        </p:spPr>
        <p:txBody>
          <a:bodyPr wrap="square" lIns="3600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11:00</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の会議用資料提出</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6" name="テキスト ボックス 25">
            <a:extLst>
              <a:ext uri="{FF2B5EF4-FFF2-40B4-BE49-F238E27FC236}">
                <a16:creationId xmlns:a16="http://schemas.microsoft.com/office/drawing/2014/main" id="{6FA076D5-3ABF-89D8-7B2C-2349B6C92C7E}"/>
              </a:ext>
            </a:extLst>
          </p:cNvPr>
          <p:cNvSpPr txBox="1"/>
          <p:nvPr/>
        </p:nvSpPr>
        <p:spPr>
          <a:xfrm>
            <a:off x="7847856" y="6542156"/>
            <a:ext cx="1296144" cy="25391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Ver.260116</a:t>
            </a:r>
            <a:endParaRPr kumimoji="1" lang="ja-JP" altLang="en-US" sz="10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7" name="テキスト ボックス 26">
            <a:extLst>
              <a:ext uri="{FF2B5EF4-FFF2-40B4-BE49-F238E27FC236}">
                <a16:creationId xmlns:a16="http://schemas.microsoft.com/office/drawing/2014/main" id="{74F987AD-C13F-1518-2F57-C3277132C318}"/>
              </a:ext>
            </a:extLst>
          </p:cNvPr>
          <p:cNvSpPr txBox="1"/>
          <p:nvPr/>
        </p:nvSpPr>
        <p:spPr>
          <a:xfrm>
            <a:off x="2006600" y="952038"/>
            <a:ext cx="191590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圏域・地域の本部</a:t>
            </a:r>
          </a:p>
        </p:txBody>
      </p:sp>
      <p:sp>
        <p:nvSpPr>
          <p:cNvPr id="28" name="テキスト ボックス 27">
            <a:extLst>
              <a:ext uri="{FF2B5EF4-FFF2-40B4-BE49-F238E27FC236}">
                <a16:creationId xmlns:a16="http://schemas.microsoft.com/office/drawing/2014/main" id="{172EB110-8A06-DF92-077C-98444A0D495E}"/>
              </a:ext>
            </a:extLst>
          </p:cNvPr>
          <p:cNvSpPr txBox="1"/>
          <p:nvPr/>
        </p:nvSpPr>
        <p:spPr>
          <a:xfrm>
            <a:off x="5322308" y="952038"/>
            <a:ext cx="180049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都道府県の本部</a:t>
            </a:r>
          </a:p>
        </p:txBody>
      </p:sp>
      <p:sp>
        <p:nvSpPr>
          <p:cNvPr id="3" name="四角形: 角を丸くする 2">
            <a:extLst>
              <a:ext uri="{FF2B5EF4-FFF2-40B4-BE49-F238E27FC236}">
                <a16:creationId xmlns:a16="http://schemas.microsoft.com/office/drawing/2014/main" id="{01601FBA-3221-4B18-051D-86CE6F100B01}"/>
              </a:ext>
            </a:extLst>
          </p:cNvPr>
          <p:cNvSpPr/>
          <p:nvPr/>
        </p:nvSpPr>
        <p:spPr>
          <a:xfrm>
            <a:off x="4841975" y="2861659"/>
            <a:ext cx="1053623" cy="269078"/>
          </a:xfrm>
          <a:prstGeom prst="roundRect">
            <a:avLst/>
          </a:prstGeom>
          <a:solidFill>
            <a:schemeClr val="accent3">
              <a:lumMod val="20000"/>
              <a:lumOff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締切時刻</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10:30</a:t>
            </a: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5" name="矢印: 左 24">
            <a:extLst>
              <a:ext uri="{FF2B5EF4-FFF2-40B4-BE49-F238E27FC236}">
                <a16:creationId xmlns:a16="http://schemas.microsoft.com/office/drawing/2014/main" id="{6E5D3AB6-D133-4211-FAFF-1A43629A98A1}"/>
              </a:ext>
            </a:extLst>
          </p:cNvPr>
          <p:cNvSpPr/>
          <p:nvPr/>
        </p:nvSpPr>
        <p:spPr>
          <a:xfrm rot="10800000">
            <a:off x="4231579" y="2782185"/>
            <a:ext cx="592797" cy="356659"/>
          </a:xfrm>
          <a:prstGeom prst="leftArrow">
            <a:avLst/>
          </a:prstGeom>
          <a:solidFill>
            <a:schemeClr val="accent5"/>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 name="正方形/長方形 7">
            <a:extLst>
              <a:ext uri="{FF2B5EF4-FFF2-40B4-BE49-F238E27FC236}">
                <a16:creationId xmlns:a16="http://schemas.microsoft.com/office/drawing/2014/main" id="{D86279B7-3D2F-40E4-B08D-4C325C3C9B92}"/>
              </a:ext>
            </a:extLst>
          </p:cNvPr>
          <p:cNvSpPr/>
          <p:nvPr/>
        </p:nvSpPr>
        <p:spPr>
          <a:xfrm>
            <a:off x="1340699" y="2602483"/>
            <a:ext cx="2952328" cy="5585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9" name="正方形/長方形 28">
            <a:extLst>
              <a:ext uri="{FF2B5EF4-FFF2-40B4-BE49-F238E27FC236}">
                <a16:creationId xmlns:a16="http://schemas.microsoft.com/office/drawing/2014/main" id="{DFDBB5CB-5655-4BE2-8C89-E89B33FD94FC}"/>
              </a:ext>
            </a:extLst>
          </p:cNvPr>
          <p:cNvSpPr/>
          <p:nvPr/>
        </p:nvSpPr>
        <p:spPr>
          <a:xfrm>
            <a:off x="4733271" y="3123622"/>
            <a:ext cx="2952328" cy="4599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0" name="正方形/長方形 29">
            <a:extLst>
              <a:ext uri="{FF2B5EF4-FFF2-40B4-BE49-F238E27FC236}">
                <a16:creationId xmlns:a16="http://schemas.microsoft.com/office/drawing/2014/main" id="{FB5EE70A-31F8-4514-AC05-9CB8AE9DA466}"/>
              </a:ext>
            </a:extLst>
          </p:cNvPr>
          <p:cNvSpPr/>
          <p:nvPr/>
        </p:nvSpPr>
        <p:spPr>
          <a:xfrm>
            <a:off x="1340699" y="5269548"/>
            <a:ext cx="6344900" cy="45997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 name="四角形: 角を丸くする 3">
            <a:extLst>
              <a:ext uri="{FF2B5EF4-FFF2-40B4-BE49-F238E27FC236}">
                <a16:creationId xmlns:a16="http://schemas.microsoft.com/office/drawing/2014/main" id="{7AADB5FD-0F69-C719-B015-A0D9D189EC0D}"/>
              </a:ext>
            </a:extLst>
          </p:cNvPr>
          <p:cNvSpPr/>
          <p:nvPr/>
        </p:nvSpPr>
        <p:spPr>
          <a:xfrm>
            <a:off x="4840837" y="5023952"/>
            <a:ext cx="1015839" cy="269078"/>
          </a:xfrm>
          <a:prstGeom prst="roundRect">
            <a:avLst/>
          </a:prstGeom>
          <a:solidFill>
            <a:schemeClr val="accent3">
              <a:lumMod val="20000"/>
              <a:lumOff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締切時刻</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16:30</a:t>
            </a: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テキスト ボックス 5">
            <a:extLst>
              <a:ext uri="{FF2B5EF4-FFF2-40B4-BE49-F238E27FC236}">
                <a16:creationId xmlns:a16="http://schemas.microsoft.com/office/drawing/2014/main" id="{62CFB081-89E2-8A18-6138-498121292779}"/>
              </a:ext>
            </a:extLst>
          </p:cNvPr>
          <p:cNvSpPr txBox="1"/>
          <p:nvPr/>
        </p:nvSpPr>
        <p:spPr>
          <a:xfrm>
            <a:off x="3203848" y="4980161"/>
            <a:ext cx="1009134" cy="369332"/>
          </a:xfrm>
          <a:prstGeom prst="rect">
            <a:avLst/>
          </a:prstGeom>
          <a:solidFill>
            <a:srgbClr val="FFFF00"/>
          </a:solidFill>
          <a:ln>
            <a:solidFill>
              <a:schemeClr val="tx1"/>
            </a:solidFill>
          </a:ln>
        </p:spPr>
        <p:txBody>
          <a:bodyPr wrap="square" lIns="3600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17:00</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の会議用</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資料提出</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2" name="矢印: 左 21">
            <a:extLst>
              <a:ext uri="{FF2B5EF4-FFF2-40B4-BE49-F238E27FC236}">
                <a16:creationId xmlns:a16="http://schemas.microsoft.com/office/drawing/2014/main" id="{ED2DDB0B-EE8B-38A0-1BC8-B11DE1990910}"/>
              </a:ext>
            </a:extLst>
          </p:cNvPr>
          <p:cNvSpPr/>
          <p:nvPr/>
        </p:nvSpPr>
        <p:spPr>
          <a:xfrm rot="10800000">
            <a:off x="4230511" y="4980161"/>
            <a:ext cx="592798" cy="356659"/>
          </a:xfrm>
          <a:prstGeom prst="leftArrow">
            <a:avLst/>
          </a:prstGeom>
          <a:solidFill>
            <a:schemeClr val="accent5"/>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3" name="テキスト ボックス 12">
            <a:extLst>
              <a:ext uri="{FF2B5EF4-FFF2-40B4-BE49-F238E27FC236}">
                <a16:creationId xmlns:a16="http://schemas.microsoft.com/office/drawing/2014/main" id="{814100DC-CCC3-4170-859F-BA1C3E0DC738}"/>
              </a:ext>
            </a:extLst>
          </p:cNvPr>
          <p:cNvSpPr txBox="1"/>
          <p:nvPr/>
        </p:nvSpPr>
        <p:spPr>
          <a:xfrm>
            <a:off x="1047972" y="2733031"/>
            <a:ext cx="364202"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①</a:t>
            </a:r>
          </a:p>
        </p:txBody>
      </p:sp>
      <p:sp>
        <p:nvSpPr>
          <p:cNvPr id="32" name="テキスト ボックス 31">
            <a:extLst>
              <a:ext uri="{FF2B5EF4-FFF2-40B4-BE49-F238E27FC236}">
                <a16:creationId xmlns:a16="http://schemas.microsoft.com/office/drawing/2014/main" id="{0B288E76-00EB-420A-912A-ED54B788AA1D}"/>
              </a:ext>
            </a:extLst>
          </p:cNvPr>
          <p:cNvSpPr txBox="1"/>
          <p:nvPr/>
        </p:nvSpPr>
        <p:spPr>
          <a:xfrm>
            <a:off x="4434699" y="3230551"/>
            <a:ext cx="364202"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①</a:t>
            </a:r>
          </a:p>
        </p:txBody>
      </p:sp>
      <p:sp>
        <p:nvSpPr>
          <p:cNvPr id="33" name="テキスト ボックス 32">
            <a:extLst>
              <a:ext uri="{FF2B5EF4-FFF2-40B4-BE49-F238E27FC236}">
                <a16:creationId xmlns:a16="http://schemas.microsoft.com/office/drawing/2014/main" id="{CA7D02CB-7AD5-4855-A52D-853227F381F2}"/>
              </a:ext>
            </a:extLst>
          </p:cNvPr>
          <p:cNvSpPr txBox="1"/>
          <p:nvPr/>
        </p:nvSpPr>
        <p:spPr>
          <a:xfrm>
            <a:off x="1066045" y="5345648"/>
            <a:ext cx="364202"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panose="020B0600070205080204" pitchFamily="50" charset="-128"/>
                <a:cs typeface="+mn-cs"/>
              </a:rPr>
              <a:t>②</a:t>
            </a:r>
          </a:p>
        </p:txBody>
      </p:sp>
      <p:sp>
        <p:nvSpPr>
          <p:cNvPr id="34" name="テキスト ボックス 33">
            <a:extLst>
              <a:ext uri="{FF2B5EF4-FFF2-40B4-BE49-F238E27FC236}">
                <a16:creationId xmlns:a16="http://schemas.microsoft.com/office/drawing/2014/main" id="{40552E33-EBAD-4082-8CBC-E2DBA97D483A}"/>
              </a:ext>
            </a:extLst>
          </p:cNvPr>
          <p:cNvSpPr txBox="1"/>
          <p:nvPr/>
        </p:nvSpPr>
        <p:spPr>
          <a:xfrm>
            <a:off x="1348765" y="6307999"/>
            <a:ext cx="6175563"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panose="020B0600070205080204" pitchFamily="50" charset="-128"/>
                <a:cs typeface="+mn-cs"/>
              </a:rPr>
              <a:t>②は当日の活動を振り返り、明日からの活動方針を資料化する会議</a:t>
            </a:r>
            <a:endParaRPr kumimoji="1" lang="en-US" altLang="ja-JP"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①は活動方針の資料を保健医療福祉で統合のうえ、活動を最適化する会議</a:t>
            </a:r>
            <a:endParaRPr kumimoji="1" lang="en-US" altLang="ja-JP"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endParaRPr>
          </a:p>
        </p:txBody>
      </p:sp>
      <p:sp>
        <p:nvSpPr>
          <p:cNvPr id="35" name="テキスト ボックス 34">
            <a:extLst>
              <a:ext uri="{FF2B5EF4-FFF2-40B4-BE49-F238E27FC236}">
                <a16:creationId xmlns:a16="http://schemas.microsoft.com/office/drawing/2014/main" id="{33FD7B34-D08B-4671-B075-22CA0E4E2285}"/>
              </a:ext>
            </a:extLst>
          </p:cNvPr>
          <p:cNvSpPr txBox="1"/>
          <p:nvPr/>
        </p:nvSpPr>
        <p:spPr>
          <a:xfrm>
            <a:off x="1153483" y="129415"/>
            <a:ext cx="6562432" cy="800476"/>
          </a:xfrm>
          <a:prstGeom prst="rect">
            <a:avLst/>
          </a:prstGeom>
          <a:noFill/>
        </p:spPr>
        <p:txBody>
          <a:bodyPr wrap="square">
            <a:spAutoFit/>
          </a:bodyPr>
          <a:lstStyle/>
          <a:p>
            <a:pPr marL="71436" marR="0" lvl="0" indent="0" algn="l" defTabSz="914400" rtl="0" eaLnBrk="0" fontAlgn="base" latinLnBrk="0" hangingPunct="0">
              <a:lnSpc>
                <a:spcPct val="110000"/>
              </a:lnSpc>
              <a:spcBef>
                <a:spcPct val="0"/>
              </a:spcBef>
              <a:spcAft>
                <a:spcPts val="45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【SOP】</a:t>
            </a:r>
            <a:r>
              <a:rPr kumimoji="1" lang="ja-JP" altLang="en-US"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オペレーションテンポ（会議周期）</a:t>
            </a:r>
          </a:p>
          <a:p>
            <a:pPr marL="600060" marR="0" lvl="1" indent="-257168" algn="l" defTabSz="914400" rtl="0" eaLnBrk="0" fontAlgn="base" latinLnBrk="0" hangingPunct="0">
              <a:lnSpc>
                <a:spcPct val="110000"/>
              </a:lnSpc>
              <a:spcBef>
                <a:spcPct val="0"/>
              </a:spcBef>
              <a:spcAft>
                <a:spcPts val="45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solidFill>
                  <a:srgbClr val="00B0F0"/>
                </a:solidFill>
                <a:effectLst/>
                <a:uLnTx/>
                <a:uFillTx/>
                <a:latin typeface="ＭＳ Ｐゴシック" panose="020B0600070205080204" pitchFamily="50" charset="-128"/>
                <a:ea typeface="ＭＳ Ｐゴシック" panose="020B0600070205080204" pitchFamily="50" charset="-128"/>
                <a:cs typeface="+mn-cs"/>
              </a:rPr>
              <a:t>本部間の情報連携を踏まえたタイムスケジュール</a:t>
            </a:r>
            <a:endParaRPr kumimoji="1" lang="en-US" altLang="ja-JP" sz="1600" b="1" i="0" u="none" strike="noStrike" kern="1200" cap="none" spc="0" normalizeH="0" baseline="0" noProof="0" dirty="0">
              <a:ln>
                <a:noFill/>
              </a:ln>
              <a:solidFill>
                <a:srgbClr val="00B0F0"/>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36" name="図 35">
            <a:extLst>
              <a:ext uri="{FF2B5EF4-FFF2-40B4-BE49-F238E27FC236}">
                <a16:creationId xmlns:a16="http://schemas.microsoft.com/office/drawing/2014/main" id="{11D2D0A9-85C7-4860-966B-06B2F8D20BAC}"/>
              </a:ext>
            </a:extLst>
          </p:cNvPr>
          <p:cNvPicPr>
            <a:picLocks noChangeAspect="1"/>
          </p:cNvPicPr>
          <p:nvPr/>
        </p:nvPicPr>
        <p:blipFill>
          <a:blip r:embed="rId2"/>
          <a:stretch>
            <a:fillRect/>
          </a:stretch>
        </p:blipFill>
        <p:spPr>
          <a:xfrm>
            <a:off x="78758" y="241675"/>
            <a:ext cx="971972" cy="1380529"/>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sp>
        <p:nvSpPr>
          <p:cNvPr id="37" name="テキスト ボックス 36">
            <a:extLst>
              <a:ext uri="{FF2B5EF4-FFF2-40B4-BE49-F238E27FC236}">
                <a16:creationId xmlns:a16="http://schemas.microsoft.com/office/drawing/2014/main" id="{0093F81E-27BA-4444-9138-6EA6B08F6EEF}"/>
              </a:ext>
            </a:extLst>
          </p:cNvPr>
          <p:cNvSpPr txBox="1"/>
          <p:nvPr/>
        </p:nvSpPr>
        <p:spPr>
          <a:xfrm>
            <a:off x="0" y="-294"/>
            <a:ext cx="8028384" cy="1692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500" b="0" i="0" u="none" strike="noStrike" kern="1200" cap="none" spc="23"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厚生労働行政推進調査事業費補助金（健康安全・危機管理対策総合研究事業）「健康危機管理センターと他分野連携体制の推進のための研究」（課題番号：</a:t>
            </a:r>
            <a:r>
              <a:rPr kumimoji="1" lang="en-US" altLang="ja-JP" sz="500" b="0" i="0" u="none" strike="noStrike" kern="1200" cap="none" spc="23"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22LA2004</a:t>
            </a:r>
            <a:r>
              <a:rPr kumimoji="1" lang="ja-JP" altLang="en-US" sz="500" b="0" i="0" u="none" strike="noStrike" kern="1200" cap="none" spc="23"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500" b="1" i="0" u="none" strike="noStrike" kern="1200" cap="none" spc="0" normalizeH="0" baseline="0" noProof="0" dirty="0">
                <a:ln>
                  <a:noFill/>
                </a:ln>
                <a:solidFill>
                  <a:prstClr val="black"/>
                </a:solidFill>
                <a:effectLst/>
                <a:uLnTx/>
                <a:uFillTx/>
                <a:latin typeface="游ゴシック"/>
                <a:ea typeface="游ゴシック"/>
                <a:cs typeface="+mn-cs"/>
              </a:rPr>
              <a:t>『</a:t>
            </a:r>
            <a:r>
              <a:rPr kumimoji="1" lang="ja-JP" altLang="en-US" sz="500" b="1" i="0" u="none" strike="noStrike" kern="1200" cap="none" spc="0" normalizeH="0" baseline="0" noProof="0" dirty="0">
                <a:ln>
                  <a:noFill/>
                </a:ln>
                <a:solidFill>
                  <a:prstClr val="black"/>
                </a:solidFill>
                <a:effectLst/>
                <a:uLnTx/>
                <a:uFillTx/>
                <a:latin typeface="游ゴシック"/>
                <a:ea typeface="游ゴシック"/>
                <a:cs typeface="+mn-cs"/>
              </a:rPr>
              <a:t>健康危機対策本部運営の手引き</a:t>
            </a:r>
            <a:r>
              <a:rPr kumimoji="1" lang="en-US" altLang="ja-JP" sz="500" b="1" i="0" u="none" strike="noStrike" kern="1200" cap="none" spc="0" normalizeH="0" baseline="0" noProof="0" dirty="0">
                <a:ln>
                  <a:noFill/>
                </a:ln>
                <a:solidFill>
                  <a:prstClr val="black"/>
                </a:solidFill>
                <a:effectLst/>
                <a:uLnTx/>
                <a:uFillTx/>
                <a:latin typeface="游ゴシック"/>
                <a:ea typeface="游ゴシック"/>
                <a:cs typeface="+mn-cs"/>
              </a:rPr>
              <a:t>』-</a:t>
            </a:r>
            <a:r>
              <a:rPr kumimoji="1" lang="ja-JP" altLang="en-US" sz="500" b="1" i="0" u="none" strike="noStrike" kern="1200" cap="none" spc="0" normalizeH="0" baseline="0" noProof="0" dirty="0">
                <a:ln>
                  <a:noFill/>
                </a:ln>
                <a:solidFill>
                  <a:prstClr val="black"/>
                </a:solidFill>
                <a:effectLst/>
                <a:uLnTx/>
                <a:uFillTx/>
                <a:latin typeface="游ゴシック"/>
                <a:ea typeface="游ゴシック"/>
                <a:cs typeface="+mn-cs"/>
              </a:rPr>
              <a:t>ハザード種別を超えた本部運営手法の標準化（通称</a:t>
            </a:r>
            <a:r>
              <a:rPr kumimoji="1" lang="en-US" altLang="ja-JP" sz="500" b="1" i="0" u="none" strike="noStrike" kern="1200" cap="none" spc="0" normalizeH="0" baseline="0" noProof="0" dirty="0">
                <a:ln>
                  <a:noFill/>
                </a:ln>
                <a:solidFill>
                  <a:prstClr val="black"/>
                </a:solidFill>
                <a:effectLst/>
                <a:uLnTx/>
                <a:uFillTx/>
                <a:latin typeface="游ゴシック"/>
                <a:ea typeface="游ゴシック"/>
                <a:cs typeface="+mn-cs"/>
              </a:rPr>
              <a:t>SOP</a:t>
            </a:r>
            <a:r>
              <a:rPr kumimoji="1" lang="ja-JP" altLang="en-US" sz="500" b="1" i="0" u="none" strike="noStrike" kern="1200" cap="none" spc="0" normalizeH="0" baseline="0" noProof="0" dirty="0">
                <a:ln>
                  <a:noFill/>
                </a:ln>
                <a:solidFill>
                  <a:prstClr val="black"/>
                </a:solidFill>
                <a:effectLst/>
                <a:uLnTx/>
                <a:uFillTx/>
                <a:latin typeface="游ゴシック"/>
                <a:ea typeface="游ゴシック"/>
                <a:cs typeface="+mn-cs"/>
              </a:rPr>
              <a:t>）</a:t>
            </a:r>
            <a:endParaRPr kumimoji="1" lang="ja-JP" altLang="en-US" sz="500" b="0" i="0" u="sng" strike="noStrike" kern="1200" cap="none" spc="0" normalizeH="0" baseline="0" noProof="0" dirty="0">
              <a:ln>
                <a:noFill/>
              </a:ln>
              <a:solidFill>
                <a:prstClr val="black"/>
              </a:solidFill>
              <a:effectLst/>
              <a:uLnTx/>
              <a:uFillTx/>
              <a:latin typeface="游ゴシック"/>
              <a:ea typeface="游ゴシック"/>
              <a:cs typeface="+mn-cs"/>
            </a:endParaRPr>
          </a:p>
        </p:txBody>
      </p:sp>
      <p:pic>
        <p:nvPicPr>
          <p:cNvPr id="43" name="図 42" descr="挿絵 が含まれている画像&#10;&#10;自動的に生成された説明">
            <a:extLst>
              <a:ext uri="{FF2B5EF4-FFF2-40B4-BE49-F238E27FC236}">
                <a16:creationId xmlns:a16="http://schemas.microsoft.com/office/drawing/2014/main" id="{66130FC4-EC69-4424-879A-725491D07D0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25169" y="3330548"/>
            <a:ext cx="1439475" cy="1439475"/>
          </a:xfrm>
          <a:prstGeom prst="rect">
            <a:avLst/>
          </a:prstGeom>
        </p:spPr>
      </p:pic>
    </p:spTree>
    <p:extLst>
      <p:ext uri="{BB962C8B-B14F-4D97-AF65-F5344CB8AC3E}">
        <p14:creationId xmlns:p14="http://schemas.microsoft.com/office/powerpoint/2010/main" val="3721549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8879CBCE-0CD4-D3E5-F55F-56C7877855E9}"/>
              </a:ext>
            </a:extLst>
          </p:cNvPr>
          <p:cNvPicPr>
            <a:picLocks noChangeAspect="1"/>
          </p:cNvPicPr>
          <p:nvPr/>
        </p:nvPicPr>
        <p:blipFill>
          <a:blip r:embed="rId3"/>
          <a:stretch>
            <a:fillRect/>
          </a:stretch>
        </p:blipFill>
        <p:spPr>
          <a:xfrm>
            <a:off x="116077" y="1379230"/>
            <a:ext cx="2664000" cy="1998000"/>
          </a:xfrm>
          <a:prstGeom prst="rect">
            <a:avLst/>
          </a:prstGeom>
        </p:spPr>
        <p:style>
          <a:lnRef idx="2">
            <a:schemeClr val="dk1"/>
          </a:lnRef>
          <a:fillRef idx="1">
            <a:schemeClr val="lt1"/>
          </a:fillRef>
          <a:effectRef idx="0">
            <a:schemeClr val="dk1"/>
          </a:effectRef>
          <a:fontRef idx="minor">
            <a:schemeClr val="dk1"/>
          </a:fontRef>
        </p:style>
      </p:pic>
      <p:pic>
        <p:nvPicPr>
          <p:cNvPr id="4" name="図 3">
            <a:extLst>
              <a:ext uri="{FF2B5EF4-FFF2-40B4-BE49-F238E27FC236}">
                <a16:creationId xmlns:a16="http://schemas.microsoft.com/office/drawing/2014/main" id="{299EC2A5-D8A6-4C44-B84C-471C5E23CA65}"/>
              </a:ext>
            </a:extLst>
          </p:cNvPr>
          <p:cNvPicPr>
            <a:picLocks noChangeAspect="1"/>
          </p:cNvPicPr>
          <p:nvPr/>
        </p:nvPicPr>
        <p:blipFill>
          <a:blip r:embed="rId4"/>
          <a:stretch>
            <a:fillRect/>
          </a:stretch>
        </p:blipFill>
        <p:spPr>
          <a:xfrm>
            <a:off x="3141230" y="994632"/>
            <a:ext cx="2664000" cy="1998000"/>
          </a:xfrm>
          <a:prstGeom prst="rect">
            <a:avLst/>
          </a:prstGeom>
        </p:spPr>
        <p:style>
          <a:lnRef idx="2">
            <a:schemeClr val="dk1"/>
          </a:lnRef>
          <a:fillRef idx="1">
            <a:schemeClr val="lt1"/>
          </a:fillRef>
          <a:effectRef idx="0">
            <a:schemeClr val="dk1"/>
          </a:effectRef>
          <a:fontRef idx="minor">
            <a:schemeClr val="dk1"/>
          </a:fontRef>
        </p:style>
      </p:pic>
      <p:pic>
        <p:nvPicPr>
          <p:cNvPr id="5" name="図 4">
            <a:extLst>
              <a:ext uri="{FF2B5EF4-FFF2-40B4-BE49-F238E27FC236}">
                <a16:creationId xmlns:a16="http://schemas.microsoft.com/office/drawing/2014/main" id="{C7C1416C-7562-F8E5-082A-3368E7FE10AB}"/>
              </a:ext>
            </a:extLst>
          </p:cNvPr>
          <p:cNvPicPr>
            <a:picLocks noChangeAspect="1"/>
          </p:cNvPicPr>
          <p:nvPr/>
        </p:nvPicPr>
        <p:blipFill>
          <a:blip r:embed="rId5"/>
          <a:stretch>
            <a:fillRect/>
          </a:stretch>
        </p:blipFill>
        <p:spPr>
          <a:xfrm>
            <a:off x="6135053" y="1379230"/>
            <a:ext cx="2664000" cy="1998000"/>
          </a:xfrm>
          <a:prstGeom prst="rect">
            <a:avLst/>
          </a:prstGeom>
        </p:spPr>
        <p:style>
          <a:lnRef idx="2">
            <a:schemeClr val="dk1"/>
          </a:lnRef>
          <a:fillRef idx="1">
            <a:schemeClr val="lt1"/>
          </a:fillRef>
          <a:effectRef idx="0">
            <a:schemeClr val="dk1"/>
          </a:effectRef>
          <a:fontRef idx="minor">
            <a:schemeClr val="dk1"/>
          </a:fontRef>
        </p:style>
      </p:pic>
      <p:pic>
        <p:nvPicPr>
          <p:cNvPr id="10" name="図 9">
            <a:extLst>
              <a:ext uri="{FF2B5EF4-FFF2-40B4-BE49-F238E27FC236}">
                <a16:creationId xmlns:a16="http://schemas.microsoft.com/office/drawing/2014/main" id="{DB3E01F9-8F05-94B7-5BDB-997EFC4CF78B}"/>
              </a:ext>
            </a:extLst>
          </p:cNvPr>
          <p:cNvPicPr>
            <a:picLocks noChangeAspect="1"/>
          </p:cNvPicPr>
          <p:nvPr/>
        </p:nvPicPr>
        <p:blipFill>
          <a:blip r:embed="rId6"/>
          <a:stretch>
            <a:fillRect/>
          </a:stretch>
        </p:blipFill>
        <p:spPr>
          <a:xfrm>
            <a:off x="6147758" y="3605630"/>
            <a:ext cx="2664000" cy="1998000"/>
          </a:xfrm>
          <a:prstGeom prst="rect">
            <a:avLst/>
          </a:prstGeom>
        </p:spPr>
        <p:style>
          <a:lnRef idx="2">
            <a:schemeClr val="dk1"/>
          </a:lnRef>
          <a:fillRef idx="1">
            <a:schemeClr val="lt1"/>
          </a:fillRef>
          <a:effectRef idx="0">
            <a:schemeClr val="dk1"/>
          </a:effectRef>
          <a:fontRef idx="minor">
            <a:schemeClr val="dk1"/>
          </a:fontRef>
        </p:style>
      </p:pic>
      <p:pic>
        <p:nvPicPr>
          <p:cNvPr id="11" name="図 10">
            <a:extLst>
              <a:ext uri="{FF2B5EF4-FFF2-40B4-BE49-F238E27FC236}">
                <a16:creationId xmlns:a16="http://schemas.microsoft.com/office/drawing/2014/main" id="{1D25A59C-24F0-90FD-F566-76FB1D06D3B6}"/>
              </a:ext>
            </a:extLst>
          </p:cNvPr>
          <p:cNvPicPr>
            <a:picLocks noChangeAspect="1"/>
          </p:cNvPicPr>
          <p:nvPr/>
        </p:nvPicPr>
        <p:blipFill>
          <a:blip r:embed="rId7"/>
          <a:stretch>
            <a:fillRect/>
          </a:stretch>
        </p:blipFill>
        <p:spPr>
          <a:xfrm>
            <a:off x="3141230" y="4138157"/>
            <a:ext cx="2664000" cy="1998000"/>
          </a:xfrm>
          <a:prstGeom prst="rect">
            <a:avLst/>
          </a:prstGeom>
        </p:spPr>
        <p:style>
          <a:lnRef idx="2">
            <a:schemeClr val="dk1"/>
          </a:lnRef>
          <a:fillRef idx="1">
            <a:schemeClr val="lt1"/>
          </a:fillRef>
          <a:effectRef idx="0">
            <a:schemeClr val="dk1"/>
          </a:effectRef>
          <a:fontRef idx="minor">
            <a:schemeClr val="dk1"/>
          </a:fontRef>
        </p:style>
      </p:pic>
      <p:pic>
        <p:nvPicPr>
          <p:cNvPr id="13" name="図 12">
            <a:extLst>
              <a:ext uri="{FF2B5EF4-FFF2-40B4-BE49-F238E27FC236}">
                <a16:creationId xmlns:a16="http://schemas.microsoft.com/office/drawing/2014/main" id="{6A481EB8-50A8-4EC7-033F-83825079C80C}"/>
              </a:ext>
            </a:extLst>
          </p:cNvPr>
          <p:cNvPicPr>
            <a:picLocks noChangeAspect="1"/>
          </p:cNvPicPr>
          <p:nvPr/>
        </p:nvPicPr>
        <p:blipFill>
          <a:blip r:embed="rId8"/>
          <a:stretch>
            <a:fillRect/>
          </a:stretch>
        </p:blipFill>
        <p:spPr>
          <a:xfrm>
            <a:off x="128603" y="3647587"/>
            <a:ext cx="2664000" cy="1998000"/>
          </a:xfrm>
          <a:prstGeom prst="rect">
            <a:avLst/>
          </a:prstGeom>
        </p:spPr>
        <p:style>
          <a:lnRef idx="2">
            <a:schemeClr val="dk1"/>
          </a:lnRef>
          <a:fillRef idx="1">
            <a:schemeClr val="lt1"/>
          </a:fillRef>
          <a:effectRef idx="0">
            <a:schemeClr val="dk1"/>
          </a:effectRef>
          <a:fontRef idx="minor">
            <a:schemeClr val="dk1"/>
          </a:fontRef>
        </p:style>
      </p:pic>
      <p:pic>
        <p:nvPicPr>
          <p:cNvPr id="14" name="図 13" descr="挿絵 が含まれている画像&#10;&#10;自動的に生成された説明">
            <a:extLst>
              <a:ext uri="{FF2B5EF4-FFF2-40B4-BE49-F238E27FC236}">
                <a16:creationId xmlns:a16="http://schemas.microsoft.com/office/drawing/2014/main" id="{4112CA73-D2CE-94E8-E796-2B53290146A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412982" y="2525568"/>
            <a:ext cx="2079653" cy="2079653"/>
          </a:xfrm>
          <a:prstGeom prst="rect">
            <a:avLst/>
          </a:prstGeom>
        </p:spPr>
      </p:pic>
      <p:sp>
        <p:nvSpPr>
          <p:cNvPr id="3" name="正方形/長方形 2">
            <a:extLst>
              <a:ext uri="{FF2B5EF4-FFF2-40B4-BE49-F238E27FC236}">
                <a16:creationId xmlns:a16="http://schemas.microsoft.com/office/drawing/2014/main" id="{B3700FA6-D651-8982-FA6D-60DAD8B93D77}"/>
              </a:ext>
            </a:extLst>
          </p:cNvPr>
          <p:cNvSpPr/>
          <p:nvPr/>
        </p:nvSpPr>
        <p:spPr>
          <a:xfrm>
            <a:off x="866172" y="6302442"/>
            <a:ext cx="7230501" cy="338554"/>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2700" cap="flat" cmpd="sng" algn="ctr">
            <a:solidFill>
              <a:srgbClr val="00B050"/>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地域とも連動した本部間情報サイクルの構築は本部運営の中心的</a:t>
            </a:r>
            <a:r>
              <a:rPr kumimoji="1" lang="ja-JP" altLang="en-US" sz="1600" dirty="0">
                <a:solidFill>
                  <a:prstClr val="black"/>
                </a:solidFill>
                <a:latin typeface="ＭＳ Ｐゴシック" panose="020B0600070205080204" pitchFamily="50" charset="-128"/>
                <a:ea typeface="ＭＳ Ｐゴシック" panose="020B0600070205080204" pitchFamily="50" charset="-128"/>
              </a:rPr>
              <a:t>技術</a:t>
            </a:r>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013FB2E3-BB32-4B17-8F6F-6EFB60FD43BF}"/>
              </a:ext>
            </a:extLst>
          </p:cNvPr>
          <p:cNvSpPr txBox="1"/>
          <p:nvPr/>
        </p:nvSpPr>
        <p:spPr>
          <a:xfrm>
            <a:off x="84346" y="122210"/>
            <a:ext cx="801604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R6</a:t>
            </a:r>
            <a:r>
              <a:rPr kumimoji="0" lang="ja-JP" altLang="en-US" sz="24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能登半島地震地震における実践</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5975E865-FDAD-9301-40F7-A0143A95043F}"/>
              </a:ext>
            </a:extLst>
          </p:cNvPr>
          <p:cNvSpPr txBox="1"/>
          <p:nvPr/>
        </p:nvSpPr>
        <p:spPr>
          <a:xfrm>
            <a:off x="1219752" y="2037850"/>
            <a:ext cx="1572851" cy="646331"/>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a:spAutoFit/>
          </a:bodyPr>
          <a:lstStyle>
            <a:defPPr>
              <a:defRPr lang="ja-JP"/>
            </a:defPPr>
            <a:lvl1pPr algn="ctr">
              <a:defRPr sz="2800">
                <a:solidFill>
                  <a:prstClr val="black"/>
                </a:solidFill>
                <a:latin typeface="ＭＳ Ｐゴシック" panose="020B0600070205080204" pitchFamily="50" charset="-128"/>
                <a:ea typeface="ＭＳ Ｐゴシック" panose="020B060007020508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オペレーションテンポ</a:t>
            </a:r>
          </a:p>
        </p:txBody>
      </p:sp>
    </p:spTree>
    <p:extLst>
      <p:ext uri="{BB962C8B-B14F-4D97-AF65-F5344CB8AC3E}">
        <p14:creationId xmlns:p14="http://schemas.microsoft.com/office/powerpoint/2010/main" val="407562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CE1ADD1-A8D8-4854-8D51-A22B70916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2DC08C-571E-2E47-B001-DF8D3CDC85AB}"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6FED0D5E-3BF6-4B5E-BDB0-77628AB9A81E}"/>
              </a:ext>
            </a:extLst>
          </p:cNvPr>
          <p:cNvSpPr txBox="1"/>
          <p:nvPr/>
        </p:nvSpPr>
        <p:spPr>
          <a:xfrm>
            <a:off x="275967" y="112445"/>
            <a:ext cx="8563231" cy="842988"/>
          </a:xfrm>
          <a:prstGeom prst="rect">
            <a:avLst/>
          </a:prstGeom>
          <a:noFill/>
        </p:spPr>
        <p:txBody>
          <a:bodyPr wrap="square">
            <a:spAutoFit/>
          </a:bodyPr>
          <a:lstStyle/>
          <a:p>
            <a:pPr marL="0" marR="0" lvl="0" indent="0" algn="l" defTabSz="457200" rtl="0" eaLnBrk="1" fontAlgn="auto" latinLnBrk="0" hangingPunct="1">
              <a:lnSpc>
                <a:spcPct val="110000"/>
              </a:lnSpc>
              <a:spcBef>
                <a:spcPts val="0"/>
              </a:spcBef>
              <a:spcAft>
                <a:spcPts val="60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【SOP】</a:t>
            </a:r>
            <a:r>
              <a:rPr kumimoji="1" lang="ja-JP" altLang="en-US"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２つの</a:t>
            </a:r>
            <a:r>
              <a:rPr kumimoji="1" lang="ja-JP" altLang="en-US" sz="2400" b="1" i="0" u="none" strike="noStrike" kern="1200" cap="none" spc="0" normalizeH="0" baseline="0" noProof="0" dirty="0">
                <a:ln>
                  <a:noFill/>
                </a:ln>
                <a:solidFill>
                  <a:prstClr val="black"/>
                </a:solidFill>
                <a:effectLst/>
                <a:uLnTx/>
                <a:uFillTx/>
                <a:latin typeface="游ゴシック"/>
                <a:ea typeface="游ゴシック"/>
                <a:cs typeface="+mn-cs"/>
              </a:rPr>
              <a:t>計画サイクル（</a:t>
            </a:r>
            <a:r>
              <a:rPr kumimoji="1" lang="en-US" altLang="ja-JP" sz="2400" b="1" i="0" u="none" strike="noStrike" kern="1200" cap="none" spc="0" normalizeH="0" baseline="0" noProof="0" dirty="0">
                <a:ln>
                  <a:noFill/>
                </a:ln>
                <a:solidFill>
                  <a:prstClr val="black"/>
                </a:solidFill>
                <a:effectLst/>
                <a:uLnTx/>
                <a:uFillTx/>
                <a:latin typeface="游ゴシック"/>
                <a:ea typeface="游ゴシック"/>
                <a:cs typeface="+mn-cs"/>
              </a:rPr>
              <a:t>Dual Planning Cycle</a:t>
            </a:r>
            <a:r>
              <a:rPr kumimoji="1" lang="ja-JP" altLang="en-US" sz="2400" b="1" i="0" u="none" strike="noStrike" kern="1200" cap="none" spc="0" normalizeH="0" baseline="0" noProof="0" dirty="0">
                <a:ln>
                  <a:noFill/>
                </a:ln>
                <a:solidFill>
                  <a:prstClr val="black"/>
                </a:solidFill>
                <a:effectLst/>
                <a:uLnTx/>
                <a:uFillTx/>
                <a:latin typeface="游ゴシック"/>
                <a:ea typeface="游ゴシック"/>
                <a:cs typeface="+mn-cs"/>
              </a:rPr>
              <a:t>）</a:t>
            </a:r>
            <a:endParaRPr kumimoji="1" lang="en-US" altLang="ja-JP" sz="2400" b="1" i="0" u="none" strike="noStrike" kern="1200" cap="none" spc="0" normalizeH="0" baseline="0" noProof="0" dirty="0">
              <a:ln>
                <a:noFill/>
              </a:ln>
              <a:solidFill>
                <a:prstClr val="black"/>
              </a:solidFill>
              <a:effectLst/>
              <a:uLnTx/>
              <a:uFillTx/>
              <a:latin typeface="游ゴシック"/>
              <a:ea typeface="游ゴシック"/>
              <a:cs typeface="+mn-cs"/>
            </a:endParaRPr>
          </a:p>
          <a:p>
            <a:pPr marL="457200" marR="0" lvl="1" indent="0" algn="l" defTabSz="914400" rtl="0" eaLnBrk="1" fontAlgn="auto" latinLnBrk="0" hangingPunct="1">
              <a:lnSpc>
                <a:spcPct val="110000"/>
              </a:lnSpc>
              <a:spcBef>
                <a:spcPts val="0"/>
              </a:spcBef>
              <a:spcAft>
                <a:spcPts val="600"/>
              </a:spcAft>
              <a:buClrTx/>
              <a:buSzTx/>
              <a:buFontTx/>
              <a:buNone/>
              <a:tabLst/>
              <a:defRPr/>
            </a:pPr>
            <a:endParaRPr kumimoji="1" lang="en-US"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7" name="図 6">
            <a:extLst>
              <a:ext uri="{FF2B5EF4-FFF2-40B4-BE49-F238E27FC236}">
                <a16:creationId xmlns:a16="http://schemas.microsoft.com/office/drawing/2014/main" id="{E89AEE93-E11E-4D45-BD71-6E83D9A30EC6}"/>
              </a:ext>
            </a:extLst>
          </p:cNvPr>
          <p:cNvPicPr>
            <a:picLocks noChangeAspect="1"/>
          </p:cNvPicPr>
          <p:nvPr/>
        </p:nvPicPr>
        <p:blipFill rotWithShape="1">
          <a:blip r:embed="rId2"/>
          <a:srcRect t="3947"/>
          <a:stretch/>
        </p:blipFill>
        <p:spPr>
          <a:xfrm>
            <a:off x="457200" y="566917"/>
            <a:ext cx="5177304" cy="6066638"/>
          </a:xfrm>
          <a:prstGeom prst="rect">
            <a:avLst/>
          </a:prstGeom>
        </p:spPr>
      </p:pic>
      <p:sp>
        <p:nvSpPr>
          <p:cNvPr id="9" name="テキスト ボックス 8">
            <a:extLst>
              <a:ext uri="{FF2B5EF4-FFF2-40B4-BE49-F238E27FC236}">
                <a16:creationId xmlns:a16="http://schemas.microsoft.com/office/drawing/2014/main" id="{98660C31-2816-45A3-9A57-E63A90B4C00A}"/>
              </a:ext>
            </a:extLst>
          </p:cNvPr>
          <p:cNvSpPr txBox="1"/>
          <p:nvPr/>
        </p:nvSpPr>
        <p:spPr>
          <a:xfrm>
            <a:off x="5132394" y="736670"/>
            <a:ext cx="3735639" cy="5619680"/>
          </a:xfrm>
          <a:prstGeom prst="rect">
            <a:avLst/>
          </a:prstGeom>
          <a:noFill/>
        </p:spPr>
        <p:txBody>
          <a:bodyPr wrap="square">
            <a:spAutoFit/>
          </a:bodyPr>
          <a:lstStyle/>
          <a:p>
            <a:pPr marL="800100" marR="0" lvl="1" indent="-342900" algn="l" defTabSz="914400" rtl="0" eaLnBrk="1" fontAlgn="auto" latinLnBrk="0" hangingPunct="1">
              <a:lnSpc>
                <a:spcPct val="110000"/>
              </a:lnSpc>
              <a:spcBef>
                <a:spcPts val="0"/>
              </a:spcBef>
              <a:spcAft>
                <a:spcPts val="600"/>
              </a:spcAft>
              <a:buClrTx/>
              <a:buSzTx/>
              <a:buFont typeface="Wingdings" panose="05000000000000000000" pitchFamily="2" charset="2"/>
              <a:buChar char="l"/>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危機時は「活動」→「情報収集」→「現状分析」→「活動方針」→調整本部会議での「方針周知と調整」→現場への「フィードバック」→「活動体制の見直し」という</a:t>
            </a:r>
            <a:r>
              <a:rPr kumimoji="1" lang="ja-JP" altLang="en-US" dirty="0">
                <a:solidFill>
                  <a:prstClr val="black"/>
                </a:solidFill>
                <a:latin typeface="ＭＳ Ｐゴシック" panose="020B0600070205080204" pitchFamily="50" charset="-128"/>
                <a:ea typeface="ＭＳ Ｐゴシック" panose="020B0600070205080204" pitchFamily="50" charset="-128"/>
              </a:rPr>
              <a:t>計画</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サイクル</a:t>
            </a:r>
            <a:r>
              <a:rPr kumimoji="1" lang="ja-JP" altLang="en-US" dirty="0">
                <a:solidFill>
                  <a:prstClr val="black"/>
                </a:solidFill>
                <a:latin typeface="ＭＳ Ｐゴシック" panose="020B0600070205080204" pitchFamily="50" charset="-128"/>
                <a:ea typeface="ＭＳ Ｐゴシック" panose="020B0600070205080204" pitchFamily="50" charset="-128"/>
              </a:rPr>
              <a:t>により危機対応</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が推進される。</a:t>
            </a:r>
          </a:p>
          <a:p>
            <a:pPr marL="800100" marR="0" lvl="1" indent="-342900" algn="l" defTabSz="914400" rtl="0" eaLnBrk="1" fontAlgn="auto" latinLnBrk="0" hangingPunct="1">
              <a:lnSpc>
                <a:spcPct val="110000"/>
              </a:lnSpc>
              <a:spcBef>
                <a:spcPts val="0"/>
              </a:spcBef>
              <a:spcAft>
                <a:spcPts val="600"/>
              </a:spcAft>
              <a:buClrTx/>
              <a:buSzTx/>
              <a:buFont typeface="Wingdings" panose="05000000000000000000" pitchFamily="2" charset="2"/>
              <a:buChar char="l"/>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同計画サイクルは、平時の取り組みとも連動</a:t>
            </a:r>
            <a:r>
              <a:rPr kumimoji="1" lang="ja-JP" altLang="en-US" dirty="0">
                <a:solidFill>
                  <a:prstClr val="black"/>
                </a:solidFill>
                <a:latin typeface="ＭＳ Ｐゴシック" panose="020B0600070205080204" pitchFamily="50" charset="-128"/>
                <a:ea typeface="ＭＳ Ｐゴシック" panose="020B0600070205080204" pitchFamily="50" charset="-128"/>
              </a:rPr>
              <a:t>している。</a:t>
            </a:r>
            <a:endParaRPr kumimoji="1" lang="en-US" altLang="ja-JP" dirty="0">
              <a:solidFill>
                <a:prstClr val="black"/>
              </a:solidFill>
              <a:latin typeface="ＭＳ Ｐゴシック" panose="020B0600070205080204" pitchFamily="50" charset="-128"/>
              <a:ea typeface="ＭＳ Ｐゴシック" panose="020B0600070205080204" pitchFamily="50" charset="-128"/>
            </a:endParaRPr>
          </a:p>
          <a:p>
            <a:pPr marL="800100" marR="0" lvl="1" indent="-342900" algn="l" defTabSz="914400" rtl="0" eaLnBrk="1" fontAlgn="auto" latinLnBrk="0" hangingPunct="1">
              <a:lnSpc>
                <a:spcPct val="110000"/>
              </a:lnSpc>
              <a:spcBef>
                <a:spcPts val="0"/>
              </a:spcBef>
              <a:spcAft>
                <a:spcPts val="600"/>
              </a:spcAft>
              <a:buClrTx/>
              <a:buSzTx/>
              <a:buFont typeface="Wingdings" panose="05000000000000000000" pitchFamily="2" charset="2"/>
              <a:buChar char="l"/>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課題：危機時の要となる調整本部会議に相当する仕組みが平時には存在しない</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809625" marR="0" lvl="1" indent="-361950" algn="l" defTabSz="914400" rtl="0" eaLnBrk="1" fontAlgn="auto" latinLnBrk="0" hangingPunct="1">
              <a:lnSpc>
                <a:spcPct val="110000"/>
              </a:lnSpc>
              <a:spcBef>
                <a:spcPts val="0"/>
              </a:spcBef>
              <a:spcAft>
                <a:spcPts val="600"/>
              </a:spcAft>
              <a:buClrTx/>
              <a:buSzTx/>
              <a:tabLst/>
              <a:defRPr/>
            </a:pPr>
            <a:r>
              <a:rPr kumimoji="1" lang="ja-JP" altLang="en-US" dirty="0">
                <a:solidFill>
                  <a:prstClr val="black"/>
                </a:solidFill>
                <a:latin typeface="ＭＳ Ｐゴシック" panose="020B0600070205080204" pitchFamily="50" charset="-128"/>
                <a:ea typeface="ＭＳ Ｐゴシック" panose="020B0600070205080204" pitchFamily="50" charset="-128"/>
              </a:rPr>
              <a:t>　　</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⇒ネットワーク会議を開催して平時から連携体制を強化</a:t>
            </a:r>
          </a:p>
          <a:p>
            <a:pPr marL="800100" marR="0" lvl="1" indent="-342900" algn="l" defTabSz="914400" rtl="0" eaLnBrk="1" fontAlgn="auto" latinLnBrk="0" hangingPunct="1">
              <a:lnSpc>
                <a:spcPct val="110000"/>
              </a:lnSpc>
              <a:spcBef>
                <a:spcPts val="0"/>
              </a:spcBef>
              <a:spcAft>
                <a:spcPts val="600"/>
              </a:spcAft>
              <a:buClrTx/>
              <a:buSzTx/>
              <a:buFont typeface="Wingdings" panose="05000000000000000000" pitchFamily="2" charset="2"/>
              <a:buChar char="l"/>
              <a:tabLst/>
              <a:defRPr/>
            </a:pP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800100" marR="0" lvl="1" indent="-342900" algn="l" defTabSz="914400" rtl="0" eaLnBrk="1" fontAlgn="auto" latinLnBrk="0" hangingPunct="1">
              <a:lnSpc>
                <a:spcPct val="110000"/>
              </a:lnSpc>
              <a:spcBef>
                <a:spcPts val="0"/>
              </a:spcBef>
              <a:spcAft>
                <a:spcPts val="600"/>
              </a:spcAft>
              <a:buClrTx/>
              <a:buSzTx/>
              <a:buFont typeface="Wingdings" panose="05000000000000000000" pitchFamily="2" charset="2"/>
              <a:buChar char="l"/>
              <a:tabLst/>
              <a:defRPr/>
            </a:pPr>
            <a:endParaRPr kumimoji="1" lang="en-US"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 name="テキスト ボックス 2">
            <a:extLst>
              <a:ext uri="{FF2B5EF4-FFF2-40B4-BE49-F238E27FC236}">
                <a16:creationId xmlns:a16="http://schemas.microsoft.com/office/drawing/2014/main" id="{C4AE9504-6166-6BAB-D31C-2387404A823E}"/>
              </a:ext>
            </a:extLst>
          </p:cNvPr>
          <p:cNvSpPr txBox="1"/>
          <p:nvPr/>
        </p:nvSpPr>
        <p:spPr>
          <a:xfrm>
            <a:off x="42491" y="6625793"/>
            <a:ext cx="9010135" cy="215444"/>
          </a:xfrm>
          <a:prstGeom prst="rect">
            <a:avLst/>
          </a:prstGeom>
          <a:noFill/>
        </p:spPr>
        <p:txBody>
          <a:bodyPr wrap="square">
            <a:spAutoFit/>
          </a:bodyPr>
          <a:lstStyle/>
          <a:p>
            <a:pPr algn="r"/>
            <a:r>
              <a:rPr lang="ja-JP" altLang="en-US" sz="800" spc="30" dirty="0">
                <a:latin typeface="BIZ UDPゴシック" panose="020B0400000000000000" pitchFamily="50" charset="-128"/>
                <a:ea typeface="BIZ UDPゴシック" panose="020B0400000000000000" pitchFamily="50" charset="-128"/>
              </a:rPr>
              <a:t>厚生労働省科学研究成果データベース　健康危機管理センターと多分野連携体制の推進のための研究（課題番号：</a:t>
            </a:r>
            <a:r>
              <a:rPr lang="en-US" altLang="ja-JP" sz="800" spc="30" dirty="0">
                <a:latin typeface="BIZ UDPゴシック" panose="020B0400000000000000" pitchFamily="50" charset="-128"/>
                <a:ea typeface="BIZ UDPゴシック" panose="020B0400000000000000" pitchFamily="50" charset="-128"/>
              </a:rPr>
              <a:t>22LA2004</a:t>
            </a:r>
            <a:r>
              <a:rPr lang="ja-JP" altLang="en-US" sz="800" spc="30" dirty="0">
                <a:latin typeface="BIZ UDPゴシック" panose="020B0400000000000000" pitchFamily="50" charset="-128"/>
                <a:ea typeface="BIZ UDPゴシック" panose="020B0400000000000000" pitchFamily="50" charset="-128"/>
              </a:rPr>
              <a:t>）より　</a:t>
            </a:r>
            <a:r>
              <a:rPr kumimoji="1" lang="en-US" altLang="ja-JP" sz="800" dirty="0">
                <a:latin typeface="ＭＳ Ｐゴシック" panose="020B0600070205080204" pitchFamily="50" charset="-128"/>
                <a:ea typeface="ＭＳ Ｐゴシック" panose="020B0600070205080204" pitchFamily="50" charset="-128"/>
                <a:hlinkClick r:id="rId3"/>
              </a:rPr>
              <a:t>https://mhlw-grants.niph.go.jp/project/177900</a:t>
            </a:r>
            <a:endParaRPr kumimoji="1" lang="en-US" altLang="ja-JP" sz="8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07684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8BB883-A298-498B-8C75-E12AF43C9B82}"/>
              </a:ext>
            </a:extLst>
          </p:cNvPr>
          <p:cNvSpPr>
            <a:spLocks noGrp="1"/>
          </p:cNvSpPr>
          <p:nvPr>
            <p:ph type="title"/>
          </p:nvPr>
        </p:nvSpPr>
        <p:spPr/>
        <p:txBody>
          <a:bodyPr>
            <a:normAutofit/>
          </a:bodyPr>
          <a:lstStyle/>
          <a:p>
            <a:r>
              <a:rPr lang="ja-JP" altLang="en-US" sz="1600" spc="30" dirty="0">
                <a:latin typeface="BIZ UDPゴシック" panose="020B0400000000000000" pitchFamily="50" charset="-128"/>
                <a:ea typeface="BIZ UDPゴシック" panose="020B0400000000000000" pitchFamily="50" charset="-128"/>
              </a:rPr>
              <a:t>厚生労働行政推進調査事業費補助金（健康安全・危機管理対策総合研究事業）</a:t>
            </a:r>
            <a:br>
              <a:rPr lang="en-US" altLang="ja-JP" sz="1600" spc="30" dirty="0">
                <a:latin typeface="BIZ UDPゴシック" panose="020B0400000000000000" pitchFamily="50" charset="-128"/>
                <a:ea typeface="BIZ UDPゴシック" panose="020B0400000000000000" pitchFamily="50" charset="-128"/>
              </a:rPr>
            </a:br>
            <a:r>
              <a:rPr lang="ja-JP" altLang="en-US" sz="1600" spc="30" dirty="0">
                <a:latin typeface="BIZ UDPゴシック" panose="020B0400000000000000" pitchFamily="50" charset="-128"/>
                <a:ea typeface="BIZ UDPゴシック" panose="020B0400000000000000" pitchFamily="50" charset="-128"/>
              </a:rPr>
              <a:t>「健康危機管理センターと他分野連携体制の推進のための研究」</a:t>
            </a:r>
            <a:r>
              <a:rPr lang="ja-JP" altLang="en-US" sz="1400" spc="30" dirty="0">
                <a:latin typeface="BIZ UDPゴシック" panose="020B0400000000000000" pitchFamily="50" charset="-128"/>
                <a:ea typeface="BIZ UDPゴシック" panose="020B0400000000000000" pitchFamily="50" charset="-128"/>
              </a:rPr>
              <a:t>（課題番号：</a:t>
            </a:r>
            <a:r>
              <a:rPr lang="en-US" altLang="ja-JP" sz="1400" spc="30" dirty="0">
                <a:latin typeface="BIZ UDPゴシック" panose="020B0400000000000000" pitchFamily="50" charset="-128"/>
                <a:ea typeface="BIZ UDPゴシック" panose="020B0400000000000000" pitchFamily="50" charset="-128"/>
              </a:rPr>
              <a:t>22LA2004</a:t>
            </a:r>
            <a:r>
              <a:rPr lang="ja-JP" altLang="en-US" sz="1400" spc="30" dirty="0">
                <a:latin typeface="BIZ UDPゴシック" panose="020B0400000000000000" pitchFamily="50" charset="-128"/>
                <a:ea typeface="BIZ UDPゴシック" panose="020B0400000000000000" pitchFamily="50" charset="-128"/>
              </a:rPr>
              <a:t>）</a:t>
            </a:r>
            <a:endParaRPr kumimoji="1" lang="ja-JP" altLang="en-US" sz="4000" dirty="0"/>
          </a:p>
        </p:txBody>
      </p:sp>
      <p:sp>
        <p:nvSpPr>
          <p:cNvPr id="3" name="コンテンツ プレースホルダー 2">
            <a:extLst>
              <a:ext uri="{FF2B5EF4-FFF2-40B4-BE49-F238E27FC236}">
                <a16:creationId xmlns:a16="http://schemas.microsoft.com/office/drawing/2014/main" id="{9950743D-ACF6-45A7-B253-D25D42095F62}"/>
              </a:ext>
            </a:extLst>
          </p:cNvPr>
          <p:cNvSpPr>
            <a:spLocks noGrp="1"/>
          </p:cNvSpPr>
          <p:nvPr>
            <p:ph idx="1"/>
          </p:nvPr>
        </p:nvSpPr>
        <p:spPr>
          <a:xfrm>
            <a:off x="292442" y="1503486"/>
            <a:ext cx="5704704" cy="4525963"/>
          </a:xfrm>
        </p:spPr>
        <p:txBody>
          <a:bodyPr>
            <a:normAutofit/>
          </a:bodyPr>
          <a:lstStyle/>
          <a:p>
            <a:pPr marL="457200" lvl="1" indent="-457200">
              <a:lnSpc>
                <a:spcPct val="130000"/>
              </a:lnSpc>
              <a:buFont typeface="Wingdings" panose="05000000000000000000" pitchFamily="2" charset="2"/>
              <a:buChar char="l"/>
              <a:tabLst>
                <a:tab pos="982663" algn="l"/>
              </a:tabLst>
              <a:defRPr/>
            </a:pPr>
            <a:r>
              <a:rPr lang="ja-JP" altLang="en-US" sz="2000" spc="30" dirty="0">
                <a:latin typeface="BIZ UDPゴシック" panose="020B0400000000000000" pitchFamily="50" charset="-128"/>
                <a:ea typeface="BIZ UDPゴシック" panose="020B0400000000000000" pitchFamily="50" charset="-128"/>
              </a:rPr>
              <a:t>我が国に適合する</a:t>
            </a:r>
            <a:r>
              <a:rPr lang="en-US" altLang="ja-JP" sz="2000" spc="30" dirty="0">
                <a:latin typeface="BIZ UDPゴシック" panose="020B0400000000000000" pitchFamily="50" charset="-128"/>
                <a:ea typeface="BIZ UDPゴシック" panose="020B0400000000000000" pitchFamily="50" charset="-128"/>
              </a:rPr>
              <a:t>HEOC</a:t>
            </a:r>
          </a:p>
          <a:p>
            <a:pPr marL="857250" lvl="2" indent="-457200">
              <a:lnSpc>
                <a:spcPct val="130000"/>
              </a:lnSpc>
              <a:buFont typeface="Wingdings" panose="05000000000000000000" pitchFamily="2" charset="2"/>
              <a:buChar char="l"/>
              <a:tabLst>
                <a:tab pos="982663" algn="l"/>
              </a:tabLst>
              <a:defRPr/>
            </a:pPr>
            <a:r>
              <a:rPr kumimoji="1" lang="ja-JP" altLang="en-US" sz="1800" b="1" i="0" u="none" strike="noStrike" kern="1200" cap="none" spc="0" normalizeH="0" baseline="0" noProof="0" dirty="0">
                <a:ln>
                  <a:noFill/>
                </a:ln>
                <a:solidFill>
                  <a:prstClr val="black"/>
                </a:solidFill>
                <a:effectLst/>
                <a:uLnTx/>
                <a:uFillTx/>
                <a:latin typeface="游ゴシック"/>
                <a:ea typeface="游ゴシック"/>
                <a:cs typeface="+mn-cs"/>
              </a:rPr>
              <a:t>ハザード管理からリソース管理への転換</a:t>
            </a:r>
            <a:endParaRPr kumimoji="1" lang="en-US" altLang="ja-JP" sz="1800" b="1" i="0" u="none" strike="noStrike" kern="1200" cap="none" spc="0" normalizeH="0" baseline="0" noProof="0" dirty="0">
              <a:ln>
                <a:noFill/>
              </a:ln>
              <a:solidFill>
                <a:prstClr val="black"/>
              </a:solidFill>
              <a:effectLst/>
              <a:uLnTx/>
              <a:uFillTx/>
              <a:latin typeface="游ゴシック"/>
              <a:ea typeface="游ゴシック"/>
              <a:cs typeface="+mn-cs"/>
            </a:endParaRPr>
          </a:p>
          <a:p>
            <a:pPr marL="800100" lvl="2" indent="0">
              <a:buNone/>
            </a:pPr>
            <a:r>
              <a:rPr kumimoji="1" lang="ja-JP" altLang="en-US" sz="1600" dirty="0"/>
              <a:t>ネットワーク会議（国・自治体が開催）</a:t>
            </a:r>
            <a:endParaRPr kumimoji="1" lang="en-US" altLang="ja-JP" sz="1600" dirty="0"/>
          </a:p>
          <a:p>
            <a:pPr marL="1314450" lvl="2" indent="-514350">
              <a:buFont typeface="+mj-ea"/>
              <a:buAutoNum type="circleNumDbPlain"/>
            </a:pPr>
            <a:r>
              <a:rPr lang="ja-JP" altLang="en-US" sz="1600" dirty="0"/>
              <a:t>顔の見える関係</a:t>
            </a:r>
            <a:endParaRPr lang="en-US" altLang="ja-JP" sz="1600" dirty="0"/>
          </a:p>
          <a:p>
            <a:pPr marL="1314450" lvl="2" indent="-514350">
              <a:buFont typeface="+mj-ea"/>
              <a:buAutoNum type="circleNumDbPlain"/>
            </a:pPr>
            <a:r>
              <a:rPr lang="ja-JP" altLang="en-US" sz="1600" dirty="0"/>
              <a:t>共通言語</a:t>
            </a:r>
            <a:endParaRPr lang="en-US" altLang="ja-JP" sz="1600" dirty="0"/>
          </a:p>
          <a:p>
            <a:pPr marL="800100" lvl="2" indent="0">
              <a:buNone/>
            </a:pPr>
            <a:endParaRPr lang="en-US" altLang="ja-JP" sz="1600" dirty="0"/>
          </a:p>
          <a:p>
            <a:pPr marL="857250" lvl="2" indent="-457200">
              <a:lnSpc>
                <a:spcPct val="130000"/>
              </a:lnSpc>
              <a:buFont typeface="Wingdings" panose="05000000000000000000" pitchFamily="2" charset="2"/>
              <a:buChar char="l"/>
              <a:tabLst>
                <a:tab pos="982663" algn="l"/>
              </a:tabLst>
              <a:defRPr/>
            </a:pPr>
            <a:r>
              <a:rPr lang="ja-JP" altLang="en-US" sz="1800" b="1" dirty="0">
                <a:solidFill>
                  <a:prstClr val="black"/>
                </a:solidFill>
                <a:latin typeface="游ゴシック"/>
                <a:ea typeface="游ゴシック"/>
              </a:rPr>
              <a:t>共通言語として</a:t>
            </a:r>
          </a:p>
          <a:p>
            <a:pPr marL="1314450" lvl="2" indent="-514350">
              <a:lnSpc>
                <a:spcPct val="130000"/>
              </a:lnSpc>
              <a:buFont typeface="+mj-ea"/>
              <a:buAutoNum type="circleNumDbPlain"/>
              <a:tabLst>
                <a:tab pos="982663" algn="l"/>
              </a:tabLst>
              <a:defRPr/>
            </a:pPr>
            <a:r>
              <a:rPr lang="ja-JP" altLang="en-US" sz="1600" dirty="0"/>
              <a:t>体制図の書き方（“６つの島“）</a:t>
            </a:r>
          </a:p>
          <a:p>
            <a:pPr marL="1314450" lvl="2" indent="-514350">
              <a:lnSpc>
                <a:spcPct val="130000"/>
              </a:lnSpc>
              <a:buFont typeface="+mj-ea"/>
              <a:buAutoNum type="circleNumDbPlain"/>
              <a:tabLst>
                <a:tab pos="982663" algn="l"/>
              </a:tabLst>
              <a:defRPr/>
            </a:pPr>
            <a:r>
              <a:rPr lang="ja-JP" altLang="en-US" sz="1600" dirty="0"/>
              <a:t>本部のレイアウト</a:t>
            </a:r>
          </a:p>
          <a:p>
            <a:pPr marL="1314450" lvl="2" indent="-514350">
              <a:lnSpc>
                <a:spcPct val="130000"/>
              </a:lnSpc>
              <a:buFont typeface="+mj-ea"/>
              <a:buAutoNum type="circleNumDbPlain"/>
              <a:tabLst>
                <a:tab pos="982663" algn="l"/>
              </a:tabLst>
              <a:defRPr/>
            </a:pPr>
            <a:r>
              <a:rPr lang="ja-JP" altLang="en-US" sz="1600" dirty="0"/>
              <a:t>オペレーション・テンポ</a:t>
            </a:r>
          </a:p>
          <a:p>
            <a:pPr marL="1314450" lvl="2" indent="-514350">
              <a:lnSpc>
                <a:spcPct val="130000"/>
              </a:lnSpc>
              <a:buFont typeface="+mj-ea"/>
              <a:buAutoNum type="circleNumDbPlain"/>
              <a:tabLst>
                <a:tab pos="982663" algn="l"/>
              </a:tabLst>
              <a:defRPr/>
            </a:pPr>
            <a:r>
              <a:rPr lang="ja-JP" altLang="en-US" sz="1600" dirty="0"/>
              <a:t>会議アジェンダ設定</a:t>
            </a:r>
          </a:p>
          <a:p>
            <a:pPr marL="1314450" lvl="2" indent="-514350">
              <a:buFont typeface="+mj-ea"/>
              <a:buAutoNum type="circleNumDbPlain"/>
            </a:pPr>
            <a:endParaRPr lang="en-US" altLang="ja-JP" sz="1600" dirty="0"/>
          </a:p>
        </p:txBody>
      </p:sp>
      <p:sp>
        <p:nvSpPr>
          <p:cNvPr id="4" name="スライド番号プレースホルダー 3">
            <a:extLst>
              <a:ext uri="{FF2B5EF4-FFF2-40B4-BE49-F238E27FC236}">
                <a16:creationId xmlns:a16="http://schemas.microsoft.com/office/drawing/2014/main" id="{ED4E5651-A0C4-4E07-82DC-C59D895C48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2DC08C-571E-2E47-B001-DF8D3CDC85AB}"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pic>
        <p:nvPicPr>
          <p:cNvPr id="5" name="図 4">
            <a:extLst>
              <a:ext uri="{FF2B5EF4-FFF2-40B4-BE49-F238E27FC236}">
                <a16:creationId xmlns:a16="http://schemas.microsoft.com/office/drawing/2014/main" id="{0FC7AE4E-1735-470B-8B36-B18EF3E98701}"/>
              </a:ext>
            </a:extLst>
          </p:cNvPr>
          <p:cNvPicPr>
            <a:picLocks noChangeAspect="1"/>
          </p:cNvPicPr>
          <p:nvPr/>
        </p:nvPicPr>
        <p:blipFill>
          <a:blip r:embed="rId3"/>
          <a:stretch>
            <a:fillRect/>
          </a:stretch>
        </p:blipFill>
        <p:spPr>
          <a:xfrm>
            <a:off x="6334516" y="1820120"/>
            <a:ext cx="2426101" cy="3480270"/>
          </a:xfrm>
          <a:prstGeom prst="rect">
            <a:avLst/>
          </a:prstGeom>
          <a:ln>
            <a:solidFill>
              <a:schemeClr val="tx1"/>
            </a:solidFill>
          </a:ln>
        </p:spPr>
      </p:pic>
      <p:sp>
        <p:nvSpPr>
          <p:cNvPr id="6" name="四角形: 角を丸くする 5">
            <a:extLst>
              <a:ext uri="{FF2B5EF4-FFF2-40B4-BE49-F238E27FC236}">
                <a16:creationId xmlns:a16="http://schemas.microsoft.com/office/drawing/2014/main" id="{329251C7-90A0-F205-0FB1-60F2CDEEE029}"/>
              </a:ext>
            </a:extLst>
          </p:cNvPr>
          <p:cNvSpPr/>
          <p:nvPr/>
        </p:nvSpPr>
        <p:spPr>
          <a:xfrm>
            <a:off x="17376" y="5705431"/>
            <a:ext cx="9126624" cy="1013837"/>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1800" b="0" i="0" u="none" strike="noStrike" kern="0" cap="none" spc="0" normalizeH="0" baseline="0" noProof="0" dirty="0">
                <a:ln>
                  <a:noFill/>
                </a:ln>
                <a:solidFill>
                  <a:srgbClr val="FFFF79"/>
                </a:solidFill>
                <a:effectLst/>
                <a:uLnTx/>
                <a:uFillTx/>
                <a:latin typeface="Calibri"/>
                <a:ea typeface="ＭＳ Ｐゴシック" panose="020B0600070205080204" pitchFamily="50" charset="-128"/>
                <a:cs typeface="+mn-cs"/>
              </a:rPr>
              <a:t>健康危機を引き起こすハザードは多様だが、地域の対応リソース支援者は変わらない</a:t>
            </a:r>
            <a:endParaRPr kumimoji="0" lang="en-US" altLang="ja-JP" sz="1800" b="0" i="0" u="none" strike="noStrike" kern="0" cap="none" spc="0" normalizeH="0" baseline="0" noProof="0" dirty="0">
              <a:ln>
                <a:noFill/>
              </a:ln>
              <a:solidFill>
                <a:srgbClr val="FFFF79"/>
              </a:solidFill>
              <a:effectLst/>
              <a:uLnTx/>
              <a:uFillTx/>
              <a:latin typeface="Calibri"/>
              <a:ea typeface="ＭＳ Ｐゴシック" panose="020B060007020508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1800" b="0" i="0" u="none" strike="noStrike" kern="0" cap="none" spc="0" normalizeH="0" baseline="0" noProof="0" dirty="0">
                <a:ln>
                  <a:noFill/>
                </a:ln>
                <a:solidFill>
                  <a:srgbClr val="FFFF79"/>
                </a:solidFill>
                <a:effectLst/>
                <a:uLnTx/>
                <a:uFillTx/>
                <a:latin typeface="Calibri"/>
                <a:ea typeface="ＭＳ Ｐゴシック" panose="020B0600070205080204" pitchFamily="50" charset="-128"/>
                <a:cs typeface="+mn-cs"/>
              </a:rPr>
              <a:t>“対応の基本概念”</a:t>
            </a:r>
            <a:r>
              <a:rPr kumimoji="0" lang="en-US" altLang="ja-JP" sz="1800" b="0" i="0" u="none" strike="noStrike" kern="0" cap="none" spc="0" normalizeH="0" baseline="0" noProof="0" dirty="0">
                <a:ln>
                  <a:noFill/>
                </a:ln>
                <a:solidFill>
                  <a:srgbClr val="FFFF79"/>
                </a:solidFill>
                <a:effectLst/>
                <a:uLnTx/>
                <a:uFillTx/>
                <a:latin typeface="Calibri"/>
                <a:ea typeface="ＭＳ Ｐゴシック" pitchFamily="50" charset="-128"/>
                <a:cs typeface="+mn-cs"/>
              </a:rPr>
              <a:t>Concept of Operation (</a:t>
            </a:r>
            <a:r>
              <a:rPr kumimoji="0" lang="en-US" altLang="ja-JP" sz="1800" b="0" i="0" u="none" strike="noStrike" kern="0" cap="none" spc="0" normalizeH="0" baseline="0" noProof="0" dirty="0" err="1">
                <a:ln>
                  <a:noFill/>
                </a:ln>
                <a:solidFill>
                  <a:srgbClr val="FFFF79"/>
                </a:solidFill>
                <a:effectLst/>
                <a:uLnTx/>
                <a:uFillTx/>
                <a:latin typeface="Calibri"/>
                <a:ea typeface="ＭＳ Ｐゴシック" pitchFamily="50" charset="-128"/>
                <a:cs typeface="+mn-cs"/>
              </a:rPr>
              <a:t>ConOps</a:t>
            </a:r>
            <a:r>
              <a:rPr kumimoji="0" lang="en-US" altLang="ja-JP" sz="1800" b="0" i="0" u="none" strike="noStrike" kern="0" cap="none" spc="0" normalizeH="0" baseline="0" noProof="0" dirty="0">
                <a:ln>
                  <a:noFill/>
                </a:ln>
                <a:solidFill>
                  <a:srgbClr val="FFFF79"/>
                </a:solidFill>
                <a:effectLst/>
                <a:uLnTx/>
                <a:uFillTx/>
                <a:latin typeface="Calibri"/>
                <a:ea typeface="ＭＳ Ｐゴシック" pitchFamily="50" charset="-128"/>
                <a:cs typeface="+mn-cs"/>
              </a:rPr>
              <a:t>/</a:t>
            </a:r>
            <a:r>
              <a:rPr kumimoji="0" lang="ja-JP" altLang="en-US" sz="1800" b="0" i="0" u="none" strike="noStrike" kern="0" cap="none" spc="0" normalizeH="0" baseline="0" noProof="0" dirty="0">
                <a:ln>
                  <a:noFill/>
                </a:ln>
                <a:solidFill>
                  <a:srgbClr val="FFFF79"/>
                </a:solidFill>
                <a:effectLst/>
                <a:uLnTx/>
                <a:uFillTx/>
                <a:latin typeface="Calibri"/>
                <a:ea typeface="ＭＳ Ｐゴシック" pitchFamily="50" charset="-128"/>
                <a:cs typeface="+mn-cs"/>
              </a:rPr>
              <a:t>コノップス）　の関係者共有が重要</a:t>
            </a:r>
            <a:endParaRPr kumimoji="0" lang="en-US" altLang="ja-JP" sz="1800" b="0" i="0" u="none" strike="noStrike" kern="0" cap="none" spc="0" normalizeH="0" baseline="0" noProof="0" dirty="0">
              <a:ln>
                <a:noFill/>
              </a:ln>
              <a:solidFill>
                <a:srgbClr val="FFFF79"/>
              </a:solidFill>
              <a:effectLst/>
              <a:uLnTx/>
              <a:uFillTx/>
              <a:latin typeface="Calibri"/>
              <a:ea typeface="ＭＳ Ｐゴシック"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1800" b="0" i="0" u="none" strike="noStrike" kern="0" cap="none" spc="0" normalizeH="0" baseline="0" noProof="0" dirty="0">
                <a:ln>
                  <a:noFill/>
                </a:ln>
                <a:solidFill>
                  <a:srgbClr val="FFFF79"/>
                </a:solidFill>
                <a:effectLst/>
                <a:uLnTx/>
                <a:uFillTx/>
                <a:latin typeface="Calibri"/>
                <a:ea typeface="ＭＳ Ｐゴシック" pitchFamily="50" charset="-128"/>
                <a:cs typeface="+mn-cs"/>
              </a:rPr>
              <a:t>コノップスの共有による指揮統制強化・オールひろしま健康危機対応</a:t>
            </a:r>
            <a:endParaRPr kumimoji="0" lang="en-US" altLang="ja-JP" sz="1800" b="0" i="0" u="none" strike="noStrike" kern="0" cap="none" spc="0" normalizeH="0" baseline="0" noProof="0" dirty="0">
              <a:ln>
                <a:noFill/>
              </a:ln>
              <a:solidFill>
                <a:srgbClr val="FFFF79"/>
              </a:solidFill>
              <a:effectLst/>
              <a:uLnTx/>
              <a:uFillTx/>
              <a:latin typeface="Calibri"/>
              <a:ea typeface="ＭＳ Ｐゴシック" pitchFamily="50" charset="-128"/>
              <a:cs typeface="+mn-cs"/>
            </a:endParaRPr>
          </a:p>
        </p:txBody>
      </p:sp>
      <p:sp>
        <p:nvSpPr>
          <p:cNvPr id="9" name="テキスト ボックス 8">
            <a:extLst>
              <a:ext uri="{FF2B5EF4-FFF2-40B4-BE49-F238E27FC236}">
                <a16:creationId xmlns:a16="http://schemas.microsoft.com/office/drawing/2014/main" id="{6A457584-ABBC-24E8-7DDF-131F99F9F56D}"/>
              </a:ext>
            </a:extLst>
          </p:cNvPr>
          <p:cNvSpPr txBox="1"/>
          <p:nvPr/>
        </p:nvSpPr>
        <p:spPr>
          <a:xfrm>
            <a:off x="6300192" y="118830"/>
            <a:ext cx="2762176" cy="27699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
                <a:srgbClr val="333399"/>
              </a:buClr>
              <a:buSzPts val="2400"/>
              <a:buFont typeface="Arial"/>
              <a:buNone/>
              <a:tabLst/>
              <a:defRPr/>
            </a:pPr>
            <a:r>
              <a:rPr kumimoji="0" lang="ja-JP" altLang="en-US" sz="600" b="0"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Arial"/>
                <a:sym typeface="Arial"/>
              </a:rPr>
              <a:t>厚生労働行政推進調査事業費補助金（健康安全・危機管理対策総合研究事業）健康危機管理センターと多分野連携体制の推進のための研究（２２ＬＡ２００４）</a:t>
            </a:r>
            <a:endParaRPr kumimoji="0" lang="ja-JP" altLang="en-US" sz="100"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10" name="角丸四角形 7">
            <a:extLst>
              <a:ext uri="{FF2B5EF4-FFF2-40B4-BE49-F238E27FC236}">
                <a16:creationId xmlns:a16="http://schemas.microsoft.com/office/drawing/2014/main" id="{7AFC943F-4DC0-9E23-665E-7DA4D26F087D}"/>
              </a:ext>
            </a:extLst>
          </p:cNvPr>
          <p:cNvSpPr/>
          <p:nvPr/>
        </p:nvSpPr>
        <p:spPr bwMode="auto">
          <a:xfrm>
            <a:off x="204518" y="118830"/>
            <a:ext cx="1808920" cy="387247"/>
          </a:xfrm>
          <a:prstGeom prst="roundRect">
            <a:avLst/>
          </a:prstGeom>
          <a:solidFill>
            <a:srgbClr val="00B050"/>
          </a:solidFill>
          <a:ln w="38100" cap="flat" cmpd="sng" algn="ctr">
            <a:solidFill>
              <a:sysClr val="window" lastClr="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84406" tIns="42203" rIns="84406" bIns="42203" numCol="1" rtlCol="0" anchor="ctr" anchorCtr="0" compatLnSpc="1">
            <a:prstTxWarp prst="textNoShape">
              <a:avLst/>
            </a:prstTxWarp>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846" b="1" i="0" u="none" strike="noStrike" kern="0" cap="none" spc="0" normalizeH="0" baseline="0" noProof="0">
                <a:ln>
                  <a:noFill/>
                </a:ln>
                <a:solidFill>
                  <a:prstClr val="white"/>
                </a:solidFill>
                <a:effectLst/>
                <a:uLnTx/>
                <a:uFillTx/>
                <a:latin typeface="Calibri"/>
                <a:ea typeface="ＭＳ Ｐゴシック" pitchFamily="50" charset="-128"/>
                <a:cs typeface="+mn-cs"/>
              </a:rPr>
              <a:t>対応のポイント</a:t>
            </a:r>
            <a:endParaRPr kumimoji="0" lang="ja-JP" altLang="en-US" sz="1846" b="1" i="0" u="none" strike="noStrike" kern="0" cap="none" spc="0" normalizeH="0" baseline="0" noProof="0" dirty="0">
              <a:ln>
                <a:noFill/>
              </a:ln>
              <a:solidFill>
                <a:prstClr val="white"/>
              </a:solidFill>
              <a:effectLst/>
              <a:uLnTx/>
              <a:uFillTx/>
              <a:latin typeface="Calibri"/>
              <a:ea typeface="ＭＳ Ｐゴシック" pitchFamily="50" charset="-128"/>
              <a:cs typeface="+mn-cs"/>
            </a:endParaRPr>
          </a:p>
        </p:txBody>
      </p:sp>
      <p:pic>
        <p:nvPicPr>
          <p:cNvPr id="8" name="図 7">
            <a:extLst>
              <a:ext uri="{FF2B5EF4-FFF2-40B4-BE49-F238E27FC236}">
                <a16:creationId xmlns:a16="http://schemas.microsoft.com/office/drawing/2014/main" id="{ED33E559-7FAE-2414-08A6-42FBC69CDA91}"/>
              </a:ext>
            </a:extLst>
          </p:cNvPr>
          <p:cNvPicPr>
            <a:picLocks noChangeAspect="1"/>
          </p:cNvPicPr>
          <p:nvPr/>
        </p:nvPicPr>
        <p:blipFill>
          <a:blip r:embed="rId4"/>
          <a:stretch>
            <a:fillRect/>
          </a:stretch>
        </p:blipFill>
        <p:spPr>
          <a:xfrm>
            <a:off x="6170532" y="1832368"/>
            <a:ext cx="2516268" cy="354760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51028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619446-B288-4FC5-BB1D-A25D8F6F564F}"/>
              </a:ext>
            </a:extLst>
          </p:cNvPr>
          <p:cNvSpPr>
            <a:spLocks noGrp="1"/>
          </p:cNvSpPr>
          <p:nvPr>
            <p:ph type="title"/>
          </p:nvPr>
        </p:nvSpPr>
        <p:spPr>
          <a:xfrm>
            <a:off x="457200" y="251276"/>
            <a:ext cx="8229600" cy="778307"/>
          </a:xfrm>
        </p:spPr>
        <p:txBody>
          <a:bodyPr/>
          <a:lstStyle/>
          <a:p>
            <a:r>
              <a:rPr lang="ja-JP" altLang="en-US" sz="4000" dirty="0"/>
              <a:t>ネットワークの充実強化のために</a:t>
            </a:r>
            <a:endParaRPr kumimoji="1" lang="ja-JP" altLang="en-US" sz="4000" dirty="0"/>
          </a:p>
        </p:txBody>
      </p:sp>
      <p:sp>
        <p:nvSpPr>
          <p:cNvPr id="3" name="コンテンツ プレースホルダー 2">
            <a:extLst>
              <a:ext uri="{FF2B5EF4-FFF2-40B4-BE49-F238E27FC236}">
                <a16:creationId xmlns:a16="http://schemas.microsoft.com/office/drawing/2014/main" id="{1128841C-011C-49FE-A777-267C8AC5A290}"/>
              </a:ext>
            </a:extLst>
          </p:cNvPr>
          <p:cNvSpPr>
            <a:spLocks noGrp="1"/>
          </p:cNvSpPr>
          <p:nvPr>
            <p:ph idx="1"/>
          </p:nvPr>
        </p:nvSpPr>
        <p:spPr>
          <a:xfrm>
            <a:off x="457200" y="1250372"/>
            <a:ext cx="7457874" cy="4357255"/>
          </a:xfrm>
        </p:spPr>
        <p:txBody>
          <a:bodyPr/>
          <a:lstStyle/>
          <a:p>
            <a:pPr marL="0" indent="0">
              <a:lnSpc>
                <a:spcPct val="150000"/>
              </a:lnSpc>
              <a:buNone/>
            </a:pPr>
            <a:r>
              <a:rPr kumimoji="1" lang="ja-JP" altLang="en-US" sz="2800" dirty="0"/>
              <a:t>１．「顔の見える関係」</a:t>
            </a:r>
            <a:br>
              <a:rPr lang="en-US" altLang="ja-JP" sz="2800" dirty="0"/>
            </a:br>
            <a:r>
              <a:rPr lang="ja-JP" altLang="en-US" sz="2800" dirty="0"/>
              <a:t>　・定期的に会議等を開催する</a:t>
            </a:r>
            <a:endParaRPr lang="en-US" altLang="ja-JP" sz="2800" dirty="0"/>
          </a:p>
          <a:p>
            <a:pPr marL="0" indent="0">
              <a:lnSpc>
                <a:spcPct val="150000"/>
              </a:lnSpc>
              <a:buNone/>
            </a:pPr>
            <a:r>
              <a:rPr kumimoji="1" lang="ja-JP" altLang="en-US" sz="2800" dirty="0"/>
              <a:t>　・困った時に相談できるような仕組み</a:t>
            </a:r>
            <a:endParaRPr kumimoji="1" lang="en-US" altLang="ja-JP" sz="2800" dirty="0"/>
          </a:p>
          <a:p>
            <a:pPr marL="0" indent="0">
              <a:lnSpc>
                <a:spcPct val="150000"/>
              </a:lnSpc>
              <a:buNone/>
            </a:pPr>
            <a:r>
              <a:rPr lang="ja-JP" altLang="en-US" sz="2800" dirty="0"/>
              <a:t>２．「共通言語」</a:t>
            </a:r>
            <a:endParaRPr lang="en-US" altLang="ja-JP" sz="2800" dirty="0"/>
          </a:p>
          <a:p>
            <a:pPr marL="0" indent="0">
              <a:lnSpc>
                <a:spcPct val="150000"/>
              </a:lnSpc>
              <a:buNone/>
            </a:pPr>
            <a:r>
              <a:rPr lang="ja-JP" altLang="en-US" sz="2800" dirty="0"/>
              <a:t>　・本部活動に必要な知識を理解・共有する</a:t>
            </a:r>
            <a:endParaRPr lang="en-US" altLang="ja-JP" sz="2800" dirty="0"/>
          </a:p>
        </p:txBody>
      </p:sp>
      <p:pic>
        <p:nvPicPr>
          <p:cNvPr id="4" name="図 3">
            <a:extLst>
              <a:ext uri="{FF2B5EF4-FFF2-40B4-BE49-F238E27FC236}">
                <a16:creationId xmlns:a16="http://schemas.microsoft.com/office/drawing/2014/main" id="{B2D6D94F-DA7E-4EE3-95A2-A42F9575CFB6}"/>
              </a:ext>
            </a:extLst>
          </p:cNvPr>
          <p:cNvPicPr>
            <a:picLocks noChangeAspect="1"/>
          </p:cNvPicPr>
          <p:nvPr/>
        </p:nvPicPr>
        <p:blipFill>
          <a:blip r:embed="rId3">
            <a:extLst>
              <a:ext uri="{28A0092B-C50C-407E-A947-70E740481C1C}">
                <a14:useLocalDpi xmlns:a14="http://schemas.microsoft.com/office/drawing/2010/main" val="0"/>
              </a:ext>
            </a:extLst>
          </a:blip>
          <a:srcRect t="37615" r="2276" b="37812"/>
          <a:stretch/>
        </p:blipFill>
        <p:spPr>
          <a:xfrm>
            <a:off x="272811" y="4941374"/>
            <a:ext cx="8598378" cy="1512167"/>
          </a:xfrm>
          <a:prstGeom prst="rect">
            <a:avLst/>
          </a:prstGeom>
          <a:ln>
            <a:noFill/>
          </a:ln>
          <a:effectLst>
            <a:softEdge rad="112500"/>
          </a:effectLst>
        </p:spPr>
      </p:pic>
    </p:spTree>
    <p:extLst>
      <p:ext uri="{BB962C8B-B14F-4D97-AF65-F5344CB8AC3E}">
        <p14:creationId xmlns:p14="http://schemas.microsoft.com/office/powerpoint/2010/main" val="1098550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17B6D770-1956-4C9E-B832-7F45D653C570}"/>
              </a:ext>
            </a:extLst>
          </p:cNvPr>
          <p:cNvGraphicFramePr>
            <a:graphicFrameLocks noGrp="1"/>
          </p:cNvGraphicFramePr>
          <p:nvPr>
            <p:extLst>
              <p:ext uri="{D42A27DB-BD31-4B8C-83A1-F6EECF244321}">
                <p14:modId xmlns:p14="http://schemas.microsoft.com/office/powerpoint/2010/main" val="3343624891"/>
              </p:ext>
            </p:extLst>
          </p:nvPr>
        </p:nvGraphicFramePr>
        <p:xfrm>
          <a:off x="253999" y="767625"/>
          <a:ext cx="8636000" cy="5945498"/>
        </p:xfrm>
        <a:graphic>
          <a:graphicData uri="http://schemas.openxmlformats.org/drawingml/2006/table">
            <a:tbl>
              <a:tblPr firstRow="1" bandRow="1">
                <a:tableStyleId>{5940675A-B579-460E-94D1-54222C63F5DA}</a:tableStyleId>
              </a:tblPr>
              <a:tblGrid>
                <a:gridCol w="4614985">
                  <a:extLst>
                    <a:ext uri="{9D8B030D-6E8A-4147-A177-3AD203B41FA5}">
                      <a16:colId xmlns:a16="http://schemas.microsoft.com/office/drawing/2014/main" val="3487073045"/>
                    </a:ext>
                  </a:extLst>
                </a:gridCol>
                <a:gridCol w="4021015">
                  <a:extLst>
                    <a:ext uri="{9D8B030D-6E8A-4147-A177-3AD203B41FA5}">
                      <a16:colId xmlns:a16="http://schemas.microsoft.com/office/drawing/2014/main" val="986971924"/>
                    </a:ext>
                  </a:extLst>
                </a:gridCol>
              </a:tblGrid>
              <a:tr h="456531">
                <a:tc>
                  <a:txBody>
                    <a:bodyPr/>
                    <a:lstStyle/>
                    <a:p>
                      <a:pPr algn="l" fontAlgn="ctr"/>
                      <a:r>
                        <a:rPr lang="ja-JP"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広島県災害医療コーディネーター</a:t>
                      </a:r>
                    </a:p>
                  </a:txBody>
                  <a:tcPr marL="36000" marR="3832" marT="3832" marB="0" anchor="ctr"/>
                </a:tc>
                <a:tc>
                  <a:txBody>
                    <a:bodyPr/>
                    <a:lstStyle/>
                    <a:p>
                      <a:pPr algn="l" fontAlgn="ctr"/>
                      <a:r>
                        <a:rPr lang="en-US" altLang="ja-JP" sz="2000" b="0" i="0" u="none" strike="noStrike" dirty="0">
                          <a:solidFill>
                            <a:srgbClr val="000000"/>
                          </a:solidFill>
                          <a:effectLst/>
                          <a:latin typeface="ＭＳ ゴシック" panose="020B0609070205080204" pitchFamily="49" charset="-128"/>
                          <a:ea typeface="ＭＳ ゴシック" panose="020B0609070205080204" pitchFamily="49" charset="-128"/>
                        </a:rPr>
                        <a:t>J-SPEED</a:t>
                      </a:r>
                      <a:r>
                        <a:rPr lang="ja-JP"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解析支援チーム</a:t>
                      </a:r>
                    </a:p>
                  </a:txBody>
                  <a:tcPr marL="36000" marR="3832" marT="3832" marB="0" anchor="ctr"/>
                </a:tc>
                <a:extLst>
                  <a:ext uri="{0D108BD9-81ED-4DB2-BD59-A6C34878D82A}">
                    <a16:rowId xmlns:a16="http://schemas.microsoft.com/office/drawing/2014/main" val="1984052264"/>
                  </a:ext>
                </a:extLst>
              </a:tr>
              <a:tr h="456531">
                <a:tc>
                  <a:txBody>
                    <a:bodyPr/>
                    <a:lstStyle/>
                    <a:p>
                      <a:pPr algn="l" fontAlgn="ctr"/>
                      <a:r>
                        <a:rPr lang="ja-JP"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災害派遣医療チーム（</a:t>
                      </a:r>
                      <a:r>
                        <a:rPr lang="en-US" altLang="ja-JP" sz="2000" b="0" i="0" u="none" strike="noStrike" dirty="0">
                          <a:solidFill>
                            <a:srgbClr val="000000"/>
                          </a:solidFill>
                          <a:effectLst/>
                          <a:latin typeface="ＭＳ ゴシック" panose="020B0609070205080204" pitchFamily="49" charset="-128"/>
                          <a:ea typeface="ＭＳ ゴシック" panose="020B0609070205080204" pitchFamily="49" charset="-128"/>
                        </a:rPr>
                        <a:t>DMAT</a:t>
                      </a:r>
                      <a:r>
                        <a:rPr lang="ja-JP"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36000" marR="3832" marT="3832" marB="0" anchor="ctr"/>
                </a:tc>
                <a:tc>
                  <a:txBody>
                    <a:bodyPr/>
                    <a:lstStyle/>
                    <a:p>
                      <a:pPr algn="l" fontAlgn="ctr"/>
                      <a:r>
                        <a:rPr lang="ja-JP"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災害時危機管理支援チーム</a:t>
                      </a:r>
                      <a:endParaRPr lang="en-US" altLang="ja-JP" sz="20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l" fontAlgn="ctr"/>
                      <a:r>
                        <a:rPr lang="ja-JP"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（広島県</a:t>
                      </a:r>
                      <a:r>
                        <a:rPr lang="en-US" altLang="ja-JP" sz="2000" b="0" i="0" u="none" strike="noStrike" dirty="0">
                          <a:solidFill>
                            <a:srgbClr val="000000"/>
                          </a:solidFill>
                          <a:effectLst/>
                          <a:latin typeface="ＭＳ ゴシック" panose="020B0609070205080204" pitchFamily="49" charset="-128"/>
                          <a:ea typeface="ＭＳ ゴシック" panose="020B0609070205080204" pitchFamily="49" charset="-128"/>
                        </a:rPr>
                        <a:t>DHEAT</a:t>
                      </a:r>
                      <a:r>
                        <a:rPr lang="ja-JP"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36000" marR="3832" marT="3832" marB="0" anchor="ctr"/>
                </a:tc>
                <a:extLst>
                  <a:ext uri="{0D108BD9-81ED-4DB2-BD59-A6C34878D82A}">
                    <a16:rowId xmlns:a16="http://schemas.microsoft.com/office/drawing/2014/main" val="1925081730"/>
                  </a:ext>
                </a:extLst>
              </a:tr>
              <a:tr h="456531">
                <a:tc>
                  <a:txBody>
                    <a:bodyPr/>
                    <a:lstStyle/>
                    <a:p>
                      <a:pPr algn="l" fontAlgn="ctr"/>
                      <a:r>
                        <a:rPr lang="ja-JP"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災害派遣精神医療チーム（</a:t>
                      </a:r>
                      <a:r>
                        <a:rPr lang="en-US" altLang="ja-JP" sz="2000" b="0" i="0" u="none" strike="noStrike" dirty="0">
                          <a:solidFill>
                            <a:srgbClr val="000000"/>
                          </a:solidFill>
                          <a:effectLst/>
                          <a:latin typeface="ＭＳ ゴシック" panose="020B0609070205080204" pitchFamily="49" charset="-128"/>
                          <a:ea typeface="ＭＳ ゴシック" panose="020B0609070205080204" pitchFamily="49" charset="-128"/>
                        </a:rPr>
                        <a:t>DPAT</a:t>
                      </a:r>
                      <a:r>
                        <a:rPr lang="ja-JP"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36000" marR="3832" marT="3832" marB="0" anchor="ctr"/>
                </a:tc>
                <a:tc>
                  <a:txBody>
                    <a:bodyPr/>
                    <a:lstStyle/>
                    <a:p>
                      <a:pPr algn="l" fontAlgn="ctr"/>
                      <a:r>
                        <a:rPr lang="ja-JP"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災害時危機管理支援チーム</a:t>
                      </a:r>
                      <a:endParaRPr lang="en-US" altLang="ja-JP" sz="20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l" fontAlgn="ctr"/>
                      <a:r>
                        <a:rPr lang="ja-JP"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（広島市</a:t>
                      </a:r>
                      <a:r>
                        <a:rPr lang="en-US" altLang="ja-JP" sz="2000" b="0" i="0" u="none" strike="noStrike" dirty="0">
                          <a:solidFill>
                            <a:srgbClr val="000000"/>
                          </a:solidFill>
                          <a:effectLst/>
                          <a:latin typeface="ＭＳ ゴシック" panose="020B0609070205080204" pitchFamily="49" charset="-128"/>
                          <a:ea typeface="ＭＳ ゴシック" panose="020B0609070205080204" pitchFamily="49" charset="-128"/>
                        </a:rPr>
                        <a:t>DHEAT</a:t>
                      </a:r>
                      <a:r>
                        <a:rPr lang="ja-JP"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36000" marR="3832" marT="3832" marB="0" anchor="ctr"/>
                </a:tc>
                <a:extLst>
                  <a:ext uri="{0D108BD9-81ED-4DB2-BD59-A6C34878D82A}">
                    <a16:rowId xmlns:a16="http://schemas.microsoft.com/office/drawing/2014/main" val="3886837875"/>
                  </a:ext>
                </a:extLst>
              </a:tr>
              <a:tr h="456531">
                <a:tc>
                  <a:txBody>
                    <a:bodyPr/>
                    <a:lstStyle/>
                    <a:p>
                      <a:pPr algn="l" fontAlgn="ctr"/>
                      <a:r>
                        <a:rPr lang="zh-TW"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日本赤十字社広島県支部（日赤救護班）</a:t>
                      </a:r>
                    </a:p>
                  </a:txBody>
                  <a:tcPr marL="36000" marR="3832" marT="3832" marB="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広島県災害時公衆衛生チーム</a:t>
                      </a:r>
                    </a:p>
                  </a:txBody>
                  <a:tcPr marL="36000" anchor="ctr"/>
                </a:tc>
                <a:extLst>
                  <a:ext uri="{0D108BD9-81ED-4DB2-BD59-A6C34878D82A}">
                    <a16:rowId xmlns:a16="http://schemas.microsoft.com/office/drawing/2014/main" val="1564341250"/>
                  </a:ext>
                </a:extLst>
              </a:tr>
              <a:tr h="456531">
                <a:tc>
                  <a:txBody>
                    <a:bodyPr/>
                    <a:lstStyle/>
                    <a:p>
                      <a:pPr algn="l" fontAlgn="ctr"/>
                      <a:r>
                        <a:rPr lang="zh-TW"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一般社団法人広島県医師会（広島</a:t>
                      </a:r>
                      <a:r>
                        <a:rPr lang="en-US" altLang="zh-TW" sz="2000" b="0" i="0" u="none" strike="noStrike" dirty="0">
                          <a:solidFill>
                            <a:srgbClr val="000000"/>
                          </a:solidFill>
                          <a:effectLst/>
                          <a:latin typeface="ＭＳ ゴシック" panose="020B0609070205080204" pitchFamily="49" charset="-128"/>
                          <a:ea typeface="ＭＳ ゴシック" panose="020B0609070205080204" pitchFamily="49" charset="-128"/>
                        </a:rPr>
                        <a:t>JMAT</a:t>
                      </a:r>
                      <a:r>
                        <a:rPr lang="zh-TW"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36000" marR="3832" marT="3832" marB="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広島県災害時小児周産期リエゾン</a:t>
                      </a:r>
                    </a:p>
                  </a:txBody>
                  <a:tcPr marL="36000" anchor="ctr"/>
                </a:tc>
                <a:extLst>
                  <a:ext uri="{0D108BD9-81ED-4DB2-BD59-A6C34878D82A}">
                    <a16:rowId xmlns:a16="http://schemas.microsoft.com/office/drawing/2014/main" val="2345984029"/>
                  </a:ext>
                </a:extLst>
              </a:tr>
              <a:tr h="680132">
                <a:tc>
                  <a:txBody>
                    <a:bodyPr/>
                    <a:lstStyle/>
                    <a:p>
                      <a:pPr algn="l" fontAlgn="ctr"/>
                      <a:r>
                        <a:rPr lang="zh-TW"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一般社団法人広島県歯科医師会</a:t>
                      </a:r>
                      <a:endParaRPr lang="en-US" altLang="zh-TW" sz="20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l" fontAlgn="ctr"/>
                      <a:r>
                        <a:rPr lang="zh-TW"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（広島</a:t>
                      </a:r>
                      <a:r>
                        <a:rPr lang="en-US" altLang="zh-TW" sz="2000" b="0" i="0" u="none" strike="noStrike" dirty="0">
                          <a:solidFill>
                            <a:srgbClr val="000000"/>
                          </a:solidFill>
                          <a:effectLst/>
                          <a:latin typeface="ＭＳ ゴシック" panose="020B0609070205080204" pitchFamily="49" charset="-128"/>
                          <a:ea typeface="ＭＳ ゴシック" panose="020B0609070205080204" pitchFamily="49" charset="-128"/>
                        </a:rPr>
                        <a:t>JDAT</a:t>
                      </a:r>
                      <a:r>
                        <a:rPr lang="zh-TW"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36000" marR="3832" marT="3832" marB="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災害時感染制御支援チーム（</a:t>
                      </a:r>
                      <a:r>
                        <a:rPr lang="en-US" altLang="ja-JP" sz="2000" b="0" i="0" u="none" strike="noStrike" dirty="0">
                          <a:solidFill>
                            <a:srgbClr val="000000"/>
                          </a:solidFill>
                          <a:effectLst/>
                          <a:latin typeface="ＭＳ ゴシック" panose="020B0609070205080204" pitchFamily="49" charset="-128"/>
                          <a:ea typeface="ＭＳ ゴシック" panose="020B0609070205080204" pitchFamily="49" charset="-128"/>
                        </a:rPr>
                        <a:t>DICT</a:t>
                      </a:r>
                      <a:r>
                        <a:rPr lang="ja-JP"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36000" anchor="ctr"/>
                </a:tc>
                <a:extLst>
                  <a:ext uri="{0D108BD9-81ED-4DB2-BD59-A6C34878D82A}">
                    <a16:rowId xmlns:a16="http://schemas.microsoft.com/office/drawing/2014/main" val="2302359706"/>
                  </a:ext>
                </a:extLst>
              </a:tr>
              <a:tr h="680132">
                <a:tc>
                  <a:txBody>
                    <a:bodyPr/>
                    <a:lstStyle/>
                    <a:p>
                      <a:pPr algn="l" fontAlgn="ctr"/>
                      <a:r>
                        <a:rPr lang="ja-JP"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広島災害リハビリテーション推進協議会（広島</a:t>
                      </a:r>
                      <a:r>
                        <a:rPr lang="en-US" altLang="ja-JP" sz="2000" b="0" i="0" u="none" strike="noStrike" dirty="0">
                          <a:solidFill>
                            <a:srgbClr val="000000"/>
                          </a:solidFill>
                          <a:effectLst/>
                          <a:latin typeface="ＭＳ ゴシック" panose="020B0609070205080204" pitchFamily="49" charset="-128"/>
                          <a:ea typeface="ＭＳ ゴシック" panose="020B0609070205080204" pitchFamily="49" charset="-128"/>
                        </a:rPr>
                        <a:t>JRAT</a:t>
                      </a:r>
                      <a:r>
                        <a:rPr lang="ja-JP"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 </a:t>
                      </a:r>
                    </a:p>
                  </a:txBody>
                  <a:tcPr marL="36000" marR="3832" marT="3832" marB="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広島県感染症医療支援チーム</a:t>
                      </a:r>
                    </a:p>
                  </a:txBody>
                  <a:tcPr marL="36000" anchor="ctr"/>
                </a:tc>
                <a:extLst>
                  <a:ext uri="{0D108BD9-81ED-4DB2-BD59-A6C34878D82A}">
                    <a16:rowId xmlns:a16="http://schemas.microsoft.com/office/drawing/2014/main" val="1355069137"/>
                  </a:ext>
                </a:extLst>
              </a:tr>
              <a:tr h="446289">
                <a:tc>
                  <a:txBody>
                    <a:bodyPr/>
                    <a:lstStyle/>
                    <a:p>
                      <a:pPr algn="l" fontAlgn="ctr"/>
                      <a:r>
                        <a:rPr lang="ja-JP"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広島県災害派遣福祉チーム（広島</a:t>
                      </a:r>
                      <a:r>
                        <a:rPr lang="en-US" altLang="ja-JP" sz="2000" b="0" i="0" u="none" strike="noStrike" dirty="0">
                          <a:solidFill>
                            <a:srgbClr val="000000"/>
                          </a:solidFill>
                          <a:effectLst/>
                          <a:latin typeface="ＭＳ ゴシック" panose="020B0609070205080204" pitchFamily="49" charset="-128"/>
                          <a:ea typeface="ＭＳ ゴシック" panose="020B0609070205080204" pitchFamily="49" charset="-128"/>
                        </a:rPr>
                        <a:t>DWAT</a:t>
                      </a:r>
                      <a:r>
                        <a:rPr lang="ja-JP"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a:t>
                      </a:r>
                    </a:p>
                  </a:txBody>
                  <a:tcPr marL="36000" marR="3832" marT="3832" marB="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TW"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広島県介護支援専門員協会</a:t>
                      </a:r>
                    </a:p>
                  </a:txBody>
                  <a:tcPr marL="36000" anchor="ctr"/>
                </a:tc>
                <a:extLst>
                  <a:ext uri="{0D108BD9-81ED-4DB2-BD59-A6C34878D82A}">
                    <a16:rowId xmlns:a16="http://schemas.microsoft.com/office/drawing/2014/main" val="1765486504"/>
                  </a:ext>
                </a:extLst>
              </a:tr>
              <a:tr h="456531">
                <a:tc>
                  <a:txBody>
                    <a:bodyPr/>
                    <a:lstStyle/>
                    <a:p>
                      <a:pPr algn="l" fontAlgn="ctr"/>
                      <a:r>
                        <a:rPr lang="zh-TW"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公益社団法人広島県薬剤師会</a:t>
                      </a:r>
                    </a:p>
                  </a:txBody>
                  <a:tcPr marL="36000" marR="3832" marT="3832" marB="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TW"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広島県栄養士会</a:t>
                      </a:r>
                    </a:p>
                  </a:txBody>
                  <a:tcPr marL="36000" anchor="ctr"/>
                </a:tc>
                <a:extLst>
                  <a:ext uri="{0D108BD9-81ED-4DB2-BD59-A6C34878D82A}">
                    <a16:rowId xmlns:a16="http://schemas.microsoft.com/office/drawing/2014/main" val="102834781"/>
                  </a:ext>
                </a:extLst>
              </a:tr>
              <a:tr h="512577">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zh-TW"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公益社団法人広島県看護協会</a:t>
                      </a:r>
                    </a:p>
                  </a:txBody>
                  <a:tcPr marL="36000" marR="3832" marT="3832" marB="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dirty="0"/>
                        <a:t>広島市 ・ 呉市 ・ 福山市</a:t>
                      </a:r>
                    </a:p>
                  </a:txBody>
                  <a:tcPr marL="36000" anchor="ctr"/>
                </a:tc>
                <a:extLst>
                  <a:ext uri="{0D108BD9-81ED-4DB2-BD59-A6C34878D82A}">
                    <a16:rowId xmlns:a16="http://schemas.microsoft.com/office/drawing/2014/main" val="2142267082"/>
                  </a:ext>
                </a:extLst>
              </a:tr>
              <a:tr h="456531">
                <a:tc>
                  <a:txBody>
                    <a:bodyPr/>
                    <a:lstStyle/>
                    <a:p>
                      <a:pPr algn="l" fontAlgn="ctr"/>
                      <a:r>
                        <a:rPr lang="ja-JP" altLang="en-US" sz="1600" b="0" i="0" u="none" strike="noStrike" dirty="0">
                          <a:solidFill>
                            <a:srgbClr val="000000"/>
                          </a:solidFill>
                          <a:effectLst/>
                          <a:latin typeface="ＭＳ ゴシック" panose="020B0609070205080204" pitchFamily="49" charset="-128"/>
                          <a:ea typeface="ＭＳ ゴシック" panose="020B0609070205080204" pitchFamily="49" charset="-128"/>
                        </a:rPr>
                        <a:t>特定非営利活動法人</a:t>
                      </a:r>
                      <a:endParaRPr lang="en-US" altLang="ja-JP" sz="16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l" fontAlgn="ctr"/>
                      <a:r>
                        <a:rPr lang="ja-JP"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ピースウィンズ・ジャパン</a:t>
                      </a:r>
                    </a:p>
                  </a:txBody>
                  <a:tcPr marL="36000" marR="3832" marT="3832" marB="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0" i="0" u="none" strike="noStrike" dirty="0">
                          <a:solidFill>
                            <a:srgbClr val="000000"/>
                          </a:solidFill>
                          <a:effectLst/>
                          <a:latin typeface="ＭＳ ゴシック" panose="020B0609070205080204" pitchFamily="49" charset="-128"/>
                          <a:ea typeface="ＭＳ ゴシック" panose="020B0609070205080204" pitchFamily="49" charset="-128"/>
                        </a:rPr>
                        <a:t>広島県</a:t>
                      </a:r>
                    </a:p>
                  </a:txBody>
                  <a:tcPr marL="36000" anchor="ctr"/>
                </a:tc>
                <a:extLst>
                  <a:ext uri="{0D108BD9-81ED-4DB2-BD59-A6C34878D82A}">
                    <a16:rowId xmlns:a16="http://schemas.microsoft.com/office/drawing/2014/main" val="3784063790"/>
                  </a:ext>
                </a:extLst>
              </a:tr>
            </a:tbl>
          </a:graphicData>
        </a:graphic>
      </p:graphicFrame>
      <p:sp>
        <p:nvSpPr>
          <p:cNvPr id="8" name="テキスト ボックス 7">
            <a:extLst>
              <a:ext uri="{FF2B5EF4-FFF2-40B4-BE49-F238E27FC236}">
                <a16:creationId xmlns:a16="http://schemas.microsoft.com/office/drawing/2014/main" id="{14B4C90B-CCA1-450A-8332-987DF86569D7}"/>
              </a:ext>
            </a:extLst>
          </p:cNvPr>
          <p:cNvSpPr txBox="1"/>
          <p:nvPr/>
        </p:nvSpPr>
        <p:spPr>
          <a:xfrm>
            <a:off x="3043375" y="244405"/>
            <a:ext cx="3057247" cy="523220"/>
          </a:xfrm>
          <a:prstGeom prst="rect">
            <a:avLst/>
          </a:prstGeom>
          <a:noFill/>
        </p:spPr>
        <p:txBody>
          <a:bodyPr wrap="none" rtlCol="0">
            <a:spAutoFit/>
          </a:bodyPr>
          <a:lstStyle/>
          <a:p>
            <a:r>
              <a:rPr kumimoji="1" lang="ja-JP" altLang="en-US" sz="2800" dirty="0"/>
              <a:t>今年度の参加団体</a:t>
            </a:r>
          </a:p>
        </p:txBody>
      </p:sp>
    </p:spTree>
    <p:extLst>
      <p:ext uri="{BB962C8B-B14F-4D97-AF65-F5344CB8AC3E}">
        <p14:creationId xmlns:p14="http://schemas.microsoft.com/office/powerpoint/2010/main" val="4237483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図形&#10;&#10;AI 生成コンテンツは誤りを含む可能性があります。">
            <a:extLst>
              <a:ext uri="{FF2B5EF4-FFF2-40B4-BE49-F238E27FC236}">
                <a16:creationId xmlns:a16="http://schemas.microsoft.com/office/drawing/2014/main" id="{62FE912F-20BB-5CE6-DAE5-8EBAB7558A07}"/>
              </a:ext>
            </a:extLst>
          </p:cNvPr>
          <p:cNvPicPr>
            <a:picLocks noChangeAspect="1"/>
          </p:cNvPicPr>
          <p:nvPr/>
        </p:nvPicPr>
        <p:blipFill>
          <a:blip r:embed="rId2"/>
          <a:stretch>
            <a:fillRect/>
          </a:stretch>
        </p:blipFill>
        <p:spPr>
          <a:xfrm>
            <a:off x="1534987" y="0"/>
            <a:ext cx="6074026" cy="6858000"/>
          </a:xfrm>
          <a:prstGeom prst="rect">
            <a:avLst/>
          </a:prstGeom>
        </p:spPr>
      </p:pic>
    </p:spTree>
    <p:extLst>
      <p:ext uri="{BB962C8B-B14F-4D97-AF65-F5344CB8AC3E}">
        <p14:creationId xmlns:p14="http://schemas.microsoft.com/office/powerpoint/2010/main" val="1261759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7AC9C-D2BA-CD0C-1BFF-432DB45AADDD}"/>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77EAEC0-8357-0635-7FDC-C0B5DDD61B47}"/>
              </a:ext>
            </a:extLst>
          </p:cNvPr>
          <p:cNvSpPr txBox="1"/>
          <p:nvPr/>
        </p:nvSpPr>
        <p:spPr>
          <a:xfrm>
            <a:off x="240187" y="736638"/>
            <a:ext cx="3763503" cy="386054"/>
          </a:xfrm>
          <a:prstGeom prst="rect">
            <a:avLst/>
          </a:prstGeom>
          <a:solidFill>
            <a:schemeClr val="accent2">
              <a:lumMod val="20000"/>
              <a:lumOff val="80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災害医療コーディネーター</a:t>
            </a:r>
            <a:endPar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9" name="テキスト ボックス 8">
            <a:extLst>
              <a:ext uri="{FF2B5EF4-FFF2-40B4-BE49-F238E27FC236}">
                <a16:creationId xmlns:a16="http://schemas.microsoft.com/office/drawing/2014/main" id="{5CEDB51C-1BDC-0528-24B0-480A9C3F87DC}"/>
              </a:ext>
            </a:extLst>
          </p:cNvPr>
          <p:cNvSpPr txBox="1"/>
          <p:nvPr/>
        </p:nvSpPr>
        <p:spPr>
          <a:xfrm>
            <a:off x="237668" y="1244006"/>
            <a:ext cx="3766022" cy="369332"/>
          </a:xfrm>
          <a:prstGeom prst="rect">
            <a:avLst/>
          </a:prstGeom>
          <a:solidFill>
            <a:schemeClr val="accent2">
              <a:lumMod val="20000"/>
              <a:lumOff val="80000"/>
            </a:schemeClr>
          </a:solidFill>
          <a:ln w="9525">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DMAT</a:t>
            </a:r>
            <a:r>
              <a:rPr kumimoji="1" lang="ja-JP" altLang="en-US"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コーディネーションチーム</a:t>
            </a:r>
          </a:p>
        </p:txBody>
      </p:sp>
      <p:sp>
        <p:nvSpPr>
          <p:cNvPr id="21" name="テキスト ボックス 20">
            <a:extLst>
              <a:ext uri="{FF2B5EF4-FFF2-40B4-BE49-F238E27FC236}">
                <a16:creationId xmlns:a16="http://schemas.microsoft.com/office/drawing/2014/main" id="{2898C173-CF30-5D4B-EFBD-11A8491F0F2E}"/>
              </a:ext>
            </a:extLst>
          </p:cNvPr>
          <p:cNvSpPr txBox="1"/>
          <p:nvPr/>
        </p:nvSpPr>
        <p:spPr>
          <a:xfrm>
            <a:off x="5134119" y="1471404"/>
            <a:ext cx="1820864" cy="601497"/>
          </a:xfrm>
          <a:prstGeom prst="rect">
            <a:avLst/>
          </a:prstGeom>
          <a:solidFill>
            <a:schemeClr val="bg1">
              <a:lumMod val="95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県担当者</a:t>
            </a:r>
            <a:endPar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a:t>
            </a:r>
            <a:r>
              <a:rPr kumimoji="1" lang="ja-JP" altLang="en-US" sz="16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健康福祉班</a:t>
            </a: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a:t>
            </a:r>
            <a:endPar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24" name="テキスト ボックス 23">
            <a:extLst>
              <a:ext uri="{FF2B5EF4-FFF2-40B4-BE49-F238E27FC236}">
                <a16:creationId xmlns:a16="http://schemas.microsoft.com/office/drawing/2014/main" id="{860D7ADE-6770-1A9A-9D4C-577120CCC617}"/>
              </a:ext>
            </a:extLst>
          </p:cNvPr>
          <p:cNvSpPr txBox="1"/>
          <p:nvPr/>
        </p:nvSpPr>
        <p:spPr>
          <a:xfrm>
            <a:off x="240188" y="1727664"/>
            <a:ext cx="771228" cy="386054"/>
          </a:xfrm>
          <a:prstGeom prst="rect">
            <a:avLst/>
          </a:prstGeom>
          <a:solidFill>
            <a:schemeClr val="accent2">
              <a:lumMod val="20000"/>
              <a:lumOff val="80000"/>
            </a:schemeClr>
          </a:solidFill>
          <a:ln>
            <a:solidFill>
              <a:schemeClr val="tx1"/>
            </a:solidFill>
          </a:ln>
        </p:spPr>
        <p:txBody>
          <a:bodyPr wrap="non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DMAT</a:t>
            </a:r>
          </a:p>
        </p:txBody>
      </p:sp>
      <p:sp>
        <p:nvSpPr>
          <p:cNvPr id="25" name="テキスト ボックス 24">
            <a:extLst>
              <a:ext uri="{FF2B5EF4-FFF2-40B4-BE49-F238E27FC236}">
                <a16:creationId xmlns:a16="http://schemas.microsoft.com/office/drawing/2014/main" id="{3A84383C-F313-EEEE-E0D1-DE9BC1F629DB}"/>
              </a:ext>
            </a:extLst>
          </p:cNvPr>
          <p:cNvSpPr txBox="1"/>
          <p:nvPr/>
        </p:nvSpPr>
        <p:spPr>
          <a:xfrm>
            <a:off x="247538" y="2261878"/>
            <a:ext cx="763878" cy="386054"/>
          </a:xfrm>
          <a:prstGeom prst="rect">
            <a:avLst/>
          </a:prstGeom>
          <a:solidFill>
            <a:schemeClr val="accent2">
              <a:lumMod val="20000"/>
              <a:lumOff val="80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DPAT</a:t>
            </a:r>
          </a:p>
        </p:txBody>
      </p:sp>
      <p:sp>
        <p:nvSpPr>
          <p:cNvPr id="26" name="テキスト ボックス 25">
            <a:extLst>
              <a:ext uri="{FF2B5EF4-FFF2-40B4-BE49-F238E27FC236}">
                <a16:creationId xmlns:a16="http://schemas.microsoft.com/office/drawing/2014/main" id="{61FD71E0-88D5-C4B4-6911-6DF07321ECAE}"/>
              </a:ext>
            </a:extLst>
          </p:cNvPr>
          <p:cNvSpPr txBox="1"/>
          <p:nvPr/>
        </p:nvSpPr>
        <p:spPr>
          <a:xfrm>
            <a:off x="1210206" y="1723460"/>
            <a:ext cx="1226865" cy="386054"/>
          </a:xfrm>
          <a:prstGeom prst="rect">
            <a:avLst/>
          </a:prstGeom>
          <a:solidFill>
            <a:schemeClr val="accent2">
              <a:lumMod val="20000"/>
              <a:lumOff val="80000"/>
            </a:schemeClr>
          </a:solidFill>
          <a:ln>
            <a:solidFill>
              <a:schemeClr val="tx1"/>
            </a:solidFill>
          </a:ln>
        </p:spPr>
        <p:txBody>
          <a:bodyPr wrap="non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日赤救護班</a:t>
            </a:r>
            <a:endPar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27" name="テキスト ボックス 26">
            <a:extLst>
              <a:ext uri="{FF2B5EF4-FFF2-40B4-BE49-F238E27FC236}">
                <a16:creationId xmlns:a16="http://schemas.microsoft.com/office/drawing/2014/main" id="{AB093E29-1AFF-8219-5F14-9ED5AA8762B2}"/>
              </a:ext>
            </a:extLst>
          </p:cNvPr>
          <p:cNvSpPr txBox="1"/>
          <p:nvPr/>
        </p:nvSpPr>
        <p:spPr>
          <a:xfrm>
            <a:off x="1210206" y="2261878"/>
            <a:ext cx="705505" cy="386054"/>
          </a:xfrm>
          <a:prstGeom prst="rect">
            <a:avLst/>
          </a:prstGeom>
          <a:solidFill>
            <a:schemeClr val="accent2">
              <a:lumMod val="20000"/>
              <a:lumOff val="80000"/>
            </a:schemeClr>
          </a:solidFill>
          <a:ln>
            <a:solidFill>
              <a:schemeClr val="tx1"/>
            </a:solidFill>
          </a:ln>
        </p:spPr>
        <p:txBody>
          <a:bodyPr wrap="non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JMAT</a:t>
            </a:r>
          </a:p>
        </p:txBody>
      </p:sp>
      <p:sp>
        <p:nvSpPr>
          <p:cNvPr id="28" name="テキスト ボックス 27">
            <a:extLst>
              <a:ext uri="{FF2B5EF4-FFF2-40B4-BE49-F238E27FC236}">
                <a16:creationId xmlns:a16="http://schemas.microsoft.com/office/drawing/2014/main" id="{5A274141-501A-6B2A-A4FF-8AC7E930B95B}"/>
              </a:ext>
            </a:extLst>
          </p:cNvPr>
          <p:cNvSpPr txBox="1"/>
          <p:nvPr/>
        </p:nvSpPr>
        <p:spPr>
          <a:xfrm>
            <a:off x="247538" y="2813465"/>
            <a:ext cx="763878" cy="386054"/>
          </a:xfrm>
          <a:prstGeom prst="rect">
            <a:avLst/>
          </a:prstGeom>
          <a:solidFill>
            <a:schemeClr val="accent2">
              <a:lumMod val="20000"/>
              <a:lumOff val="80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JRAT</a:t>
            </a:r>
          </a:p>
        </p:txBody>
      </p:sp>
      <p:sp>
        <p:nvSpPr>
          <p:cNvPr id="29" name="テキスト ボックス 28">
            <a:extLst>
              <a:ext uri="{FF2B5EF4-FFF2-40B4-BE49-F238E27FC236}">
                <a16:creationId xmlns:a16="http://schemas.microsoft.com/office/drawing/2014/main" id="{842145F1-ED7F-AB15-C111-382B788046A5}"/>
              </a:ext>
            </a:extLst>
          </p:cNvPr>
          <p:cNvSpPr txBox="1"/>
          <p:nvPr/>
        </p:nvSpPr>
        <p:spPr>
          <a:xfrm>
            <a:off x="1221100" y="2809059"/>
            <a:ext cx="676202" cy="386054"/>
          </a:xfrm>
          <a:prstGeom prst="rect">
            <a:avLst/>
          </a:prstGeom>
          <a:solidFill>
            <a:schemeClr val="accent2">
              <a:lumMod val="20000"/>
              <a:lumOff val="80000"/>
            </a:schemeClr>
          </a:solidFill>
          <a:ln>
            <a:solidFill>
              <a:schemeClr val="tx1"/>
            </a:solidFill>
          </a:ln>
        </p:spPr>
        <p:txBody>
          <a:bodyPr wrap="non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JDAT</a:t>
            </a:r>
          </a:p>
        </p:txBody>
      </p:sp>
      <p:sp>
        <p:nvSpPr>
          <p:cNvPr id="30" name="テキスト ボックス 29">
            <a:extLst>
              <a:ext uri="{FF2B5EF4-FFF2-40B4-BE49-F238E27FC236}">
                <a16:creationId xmlns:a16="http://schemas.microsoft.com/office/drawing/2014/main" id="{5FC599F0-6A23-6BDB-F9DC-E70501603C62}"/>
              </a:ext>
            </a:extLst>
          </p:cNvPr>
          <p:cNvSpPr txBox="1"/>
          <p:nvPr/>
        </p:nvSpPr>
        <p:spPr>
          <a:xfrm>
            <a:off x="266787" y="4961018"/>
            <a:ext cx="794567" cy="386054"/>
          </a:xfrm>
          <a:prstGeom prst="rect">
            <a:avLst/>
          </a:prstGeom>
          <a:solidFill>
            <a:schemeClr val="accent6">
              <a:lumMod val="20000"/>
              <a:lumOff val="80000"/>
            </a:schemeClr>
          </a:solidFill>
          <a:ln>
            <a:solidFill>
              <a:schemeClr val="tx1"/>
            </a:solidFill>
          </a:ln>
        </p:spPr>
        <p:txBody>
          <a:bodyPr wrap="non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DWAT</a:t>
            </a:r>
          </a:p>
        </p:txBody>
      </p:sp>
      <p:sp>
        <p:nvSpPr>
          <p:cNvPr id="31" name="テキスト ボックス 30">
            <a:extLst>
              <a:ext uri="{FF2B5EF4-FFF2-40B4-BE49-F238E27FC236}">
                <a16:creationId xmlns:a16="http://schemas.microsoft.com/office/drawing/2014/main" id="{22727A1F-E4A3-3935-F36D-FF811703F1ED}"/>
              </a:ext>
            </a:extLst>
          </p:cNvPr>
          <p:cNvSpPr txBox="1"/>
          <p:nvPr/>
        </p:nvSpPr>
        <p:spPr>
          <a:xfrm>
            <a:off x="948562" y="3316145"/>
            <a:ext cx="996033" cy="386054"/>
          </a:xfrm>
          <a:prstGeom prst="rect">
            <a:avLst/>
          </a:prstGeom>
          <a:solidFill>
            <a:schemeClr val="accent2">
              <a:lumMod val="20000"/>
              <a:lumOff val="80000"/>
            </a:schemeClr>
          </a:solidFill>
          <a:ln>
            <a:solidFill>
              <a:schemeClr val="tx1"/>
            </a:solidFill>
          </a:ln>
        </p:spPr>
        <p:txBody>
          <a:bodyPr wrap="non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薬剤師会</a:t>
            </a:r>
            <a:endPar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32" name="テキスト ボックス 31">
            <a:extLst>
              <a:ext uri="{FF2B5EF4-FFF2-40B4-BE49-F238E27FC236}">
                <a16:creationId xmlns:a16="http://schemas.microsoft.com/office/drawing/2014/main" id="{2E039D39-BDCE-CE10-29B6-4BB2680CA4C4}"/>
              </a:ext>
            </a:extLst>
          </p:cNvPr>
          <p:cNvSpPr txBox="1"/>
          <p:nvPr/>
        </p:nvSpPr>
        <p:spPr>
          <a:xfrm>
            <a:off x="5134116" y="738583"/>
            <a:ext cx="3766022" cy="663053"/>
          </a:xfrm>
          <a:prstGeom prst="rect">
            <a:avLst/>
          </a:prstGeom>
          <a:solidFill>
            <a:schemeClr val="bg1">
              <a:lumMod val="95000"/>
            </a:schemeClr>
          </a:solidFill>
          <a:ln>
            <a:solidFill>
              <a:schemeClr val="tx1"/>
            </a:solidFill>
          </a:ln>
        </p:spPr>
        <p:txBody>
          <a:bodyPr wrap="none" lIns="36000" tIns="72000" rIns="36000" bIns="3600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広島県健康福祉局長</a:t>
            </a:r>
            <a:endPar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a:t>
            </a:r>
            <a:r>
              <a:rPr kumimoji="1" lang="ja-JP" altLang="en-US" sz="18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広島県保健医療福祉調整本部長</a:t>
            </a:r>
            <a:r>
              <a:rPr kumimoji="1" lang="ja-JP" altLang="en-US"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a:t>
            </a:r>
          </a:p>
        </p:txBody>
      </p:sp>
      <p:sp>
        <p:nvSpPr>
          <p:cNvPr id="34" name="テキスト ボックス 33">
            <a:extLst>
              <a:ext uri="{FF2B5EF4-FFF2-40B4-BE49-F238E27FC236}">
                <a16:creationId xmlns:a16="http://schemas.microsoft.com/office/drawing/2014/main" id="{68DC38CC-7806-5339-B84A-161675816717}"/>
              </a:ext>
            </a:extLst>
          </p:cNvPr>
          <p:cNvSpPr txBox="1"/>
          <p:nvPr/>
        </p:nvSpPr>
        <p:spPr>
          <a:xfrm>
            <a:off x="7017127" y="1471404"/>
            <a:ext cx="1886685" cy="601497"/>
          </a:xfrm>
          <a:prstGeom prst="rect">
            <a:avLst/>
          </a:prstGeom>
          <a:solidFill>
            <a:schemeClr val="bg1">
              <a:lumMod val="95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県担当者</a:t>
            </a:r>
            <a:endPar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a:t>
            </a:r>
            <a:r>
              <a:rPr kumimoji="1" lang="ja-JP" altLang="en-US" sz="16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公衆衛生班</a:t>
            </a: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a:t>
            </a:r>
            <a:endPar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35" name="テキスト ボックス 34">
            <a:extLst>
              <a:ext uri="{FF2B5EF4-FFF2-40B4-BE49-F238E27FC236}">
                <a16:creationId xmlns:a16="http://schemas.microsoft.com/office/drawing/2014/main" id="{007814CF-8BB6-FD17-635C-F27DC6966555}"/>
              </a:ext>
            </a:extLst>
          </p:cNvPr>
          <p:cNvSpPr txBox="1"/>
          <p:nvPr/>
        </p:nvSpPr>
        <p:spPr>
          <a:xfrm>
            <a:off x="5134118" y="2203908"/>
            <a:ext cx="2560969" cy="601497"/>
          </a:xfrm>
          <a:prstGeom prst="rect">
            <a:avLst/>
          </a:prstGeom>
          <a:solidFill>
            <a:schemeClr val="bg1">
              <a:lumMod val="95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県担当者</a:t>
            </a:r>
            <a:endPar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a:t>
            </a:r>
            <a:r>
              <a:rPr kumimoji="1" lang="ja-JP" altLang="en-US" sz="16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医療対策班・</a:t>
            </a:r>
            <a:r>
              <a:rPr kumimoji="1" lang="en-US" altLang="ja-JP" sz="16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DMAT</a:t>
            </a:r>
            <a:r>
              <a:rPr kumimoji="1" lang="ja-JP" altLang="en-US" sz="16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班</a:t>
            </a: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a:t>
            </a:r>
            <a:endPar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36" name="テキスト ボックス 35">
            <a:extLst>
              <a:ext uri="{FF2B5EF4-FFF2-40B4-BE49-F238E27FC236}">
                <a16:creationId xmlns:a16="http://schemas.microsoft.com/office/drawing/2014/main" id="{9940C910-26D5-5C1A-3F39-20F73460D979}"/>
              </a:ext>
            </a:extLst>
          </p:cNvPr>
          <p:cNvSpPr txBox="1"/>
          <p:nvPr/>
        </p:nvSpPr>
        <p:spPr>
          <a:xfrm>
            <a:off x="5134116" y="2936412"/>
            <a:ext cx="1820865" cy="601497"/>
          </a:xfrm>
          <a:prstGeom prst="rect">
            <a:avLst/>
          </a:prstGeom>
          <a:solidFill>
            <a:schemeClr val="bg1">
              <a:lumMod val="95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県担当者</a:t>
            </a:r>
            <a:endPar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a:t>
            </a:r>
            <a:r>
              <a:rPr kumimoji="1" lang="ja-JP" altLang="en-US" sz="16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社会福祉班</a:t>
            </a: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a:t>
            </a:r>
            <a:endPar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37" name="テキスト ボックス 36">
            <a:extLst>
              <a:ext uri="{FF2B5EF4-FFF2-40B4-BE49-F238E27FC236}">
                <a16:creationId xmlns:a16="http://schemas.microsoft.com/office/drawing/2014/main" id="{3F97B074-3D76-98A1-7360-AE5DCA535BA9}"/>
              </a:ext>
            </a:extLst>
          </p:cNvPr>
          <p:cNvSpPr txBox="1"/>
          <p:nvPr/>
        </p:nvSpPr>
        <p:spPr>
          <a:xfrm>
            <a:off x="7017127" y="2933194"/>
            <a:ext cx="1877491" cy="601497"/>
          </a:xfrm>
          <a:prstGeom prst="rect">
            <a:avLst/>
          </a:prstGeom>
          <a:solidFill>
            <a:schemeClr val="bg1">
              <a:lumMod val="95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県担当者</a:t>
            </a:r>
            <a:endPar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a:t>
            </a:r>
            <a:r>
              <a:rPr kumimoji="1" lang="ja-JP" altLang="en-US" sz="16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生活衛生班</a:t>
            </a: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a:t>
            </a:r>
            <a:endPar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38" name="テキスト ボックス 37">
            <a:extLst>
              <a:ext uri="{FF2B5EF4-FFF2-40B4-BE49-F238E27FC236}">
                <a16:creationId xmlns:a16="http://schemas.microsoft.com/office/drawing/2014/main" id="{B4661C97-84C6-948F-A8E7-B7D6434A51BA}"/>
              </a:ext>
            </a:extLst>
          </p:cNvPr>
          <p:cNvSpPr txBox="1"/>
          <p:nvPr/>
        </p:nvSpPr>
        <p:spPr>
          <a:xfrm>
            <a:off x="247538" y="3321396"/>
            <a:ext cx="590474" cy="386054"/>
          </a:xfrm>
          <a:prstGeom prst="rect">
            <a:avLst/>
          </a:prstGeom>
          <a:solidFill>
            <a:schemeClr val="accent2">
              <a:lumMod val="20000"/>
              <a:lumOff val="80000"/>
            </a:schemeClr>
          </a:solidFill>
          <a:ln>
            <a:solidFill>
              <a:schemeClr val="tx1"/>
            </a:solidFill>
          </a:ln>
        </p:spPr>
        <p:txBody>
          <a:bodyPr wrap="non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PWJ</a:t>
            </a:r>
          </a:p>
        </p:txBody>
      </p:sp>
      <p:sp>
        <p:nvSpPr>
          <p:cNvPr id="39" name="テキスト ボックス 38">
            <a:extLst>
              <a:ext uri="{FF2B5EF4-FFF2-40B4-BE49-F238E27FC236}">
                <a16:creationId xmlns:a16="http://schemas.microsoft.com/office/drawing/2014/main" id="{C5CA816A-8B37-9985-C9FD-C3A898EFE429}"/>
              </a:ext>
            </a:extLst>
          </p:cNvPr>
          <p:cNvSpPr txBox="1"/>
          <p:nvPr/>
        </p:nvSpPr>
        <p:spPr>
          <a:xfrm>
            <a:off x="2521668" y="1734652"/>
            <a:ext cx="1847072" cy="386054"/>
          </a:xfrm>
          <a:prstGeom prst="rect">
            <a:avLst/>
          </a:prstGeom>
          <a:solidFill>
            <a:schemeClr val="accent2">
              <a:lumMod val="20000"/>
              <a:lumOff val="80000"/>
            </a:schemeClr>
          </a:solidFill>
          <a:ln>
            <a:solidFill>
              <a:schemeClr val="tx1"/>
            </a:solidFill>
          </a:ln>
        </p:spPr>
        <p:txBody>
          <a:bodyPr wrap="square" lIns="36000" tIns="72000" rIns="36000" bIns="3600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災害支援ナース</a:t>
            </a:r>
            <a:endParaRPr kumimoji="1" lang="en-US" altLang="ja-JP"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40" name="テキスト ボックス 39">
            <a:extLst>
              <a:ext uri="{FF2B5EF4-FFF2-40B4-BE49-F238E27FC236}">
                <a16:creationId xmlns:a16="http://schemas.microsoft.com/office/drawing/2014/main" id="{DFC37880-899D-74CC-C584-37E14F802E06}"/>
              </a:ext>
            </a:extLst>
          </p:cNvPr>
          <p:cNvSpPr txBox="1"/>
          <p:nvPr/>
        </p:nvSpPr>
        <p:spPr>
          <a:xfrm>
            <a:off x="2047110" y="2807487"/>
            <a:ext cx="2560969" cy="386054"/>
          </a:xfrm>
          <a:prstGeom prst="rect">
            <a:avLst/>
          </a:prstGeom>
          <a:solidFill>
            <a:schemeClr val="accent2">
              <a:lumMod val="20000"/>
              <a:lumOff val="80000"/>
            </a:schemeClr>
          </a:solidFill>
          <a:ln>
            <a:solidFill>
              <a:schemeClr val="tx1"/>
            </a:solidFill>
          </a:ln>
        </p:spPr>
        <p:txBody>
          <a:bodyPr wrap="square" lIns="36000" tIns="72000" rIns="36000" bIns="3600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J-SPEED</a:t>
            </a: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解析支援チーム</a:t>
            </a:r>
            <a:endPar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41" name="テキスト ボックス 40">
            <a:extLst>
              <a:ext uri="{FF2B5EF4-FFF2-40B4-BE49-F238E27FC236}">
                <a16:creationId xmlns:a16="http://schemas.microsoft.com/office/drawing/2014/main" id="{AEC7FA23-7C8C-F930-114F-845433C53A7D}"/>
              </a:ext>
            </a:extLst>
          </p:cNvPr>
          <p:cNvSpPr txBox="1"/>
          <p:nvPr/>
        </p:nvSpPr>
        <p:spPr>
          <a:xfrm>
            <a:off x="240188" y="4370412"/>
            <a:ext cx="897865" cy="386054"/>
          </a:xfrm>
          <a:prstGeom prst="rect">
            <a:avLst/>
          </a:prstGeom>
          <a:solidFill>
            <a:schemeClr val="accent5">
              <a:lumMod val="20000"/>
              <a:lumOff val="80000"/>
            </a:schemeClr>
          </a:solidFill>
          <a:ln>
            <a:solidFill>
              <a:schemeClr val="tx1"/>
            </a:solidFill>
          </a:ln>
        </p:spPr>
        <p:txBody>
          <a:bodyPr wrap="non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DHEAT</a:t>
            </a:r>
          </a:p>
        </p:txBody>
      </p:sp>
      <p:sp>
        <p:nvSpPr>
          <p:cNvPr id="42" name="テキスト ボックス 41">
            <a:extLst>
              <a:ext uri="{FF2B5EF4-FFF2-40B4-BE49-F238E27FC236}">
                <a16:creationId xmlns:a16="http://schemas.microsoft.com/office/drawing/2014/main" id="{331896D6-EBA5-9AF8-6798-F1E9D7E29FCC}"/>
              </a:ext>
            </a:extLst>
          </p:cNvPr>
          <p:cNvSpPr txBox="1"/>
          <p:nvPr/>
        </p:nvSpPr>
        <p:spPr>
          <a:xfrm>
            <a:off x="2139914" y="4369938"/>
            <a:ext cx="1457698" cy="386054"/>
          </a:xfrm>
          <a:prstGeom prst="rect">
            <a:avLst/>
          </a:prstGeom>
          <a:solidFill>
            <a:schemeClr val="accent5">
              <a:lumMod val="20000"/>
              <a:lumOff val="80000"/>
            </a:schemeClr>
          </a:solidFill>
          <a:ln>
            <a:solidFill>
              <a:schemeClr val="tx1"/>
            </a:solidFill>
          </a:ln>
        </p:spPr>
        <p:txBody>
          <a:bodyPr wrap="non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保健師チーム</a:t>
            </a:r>
            <a:endPar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43" name="テキスト ボックス 42">
            <a:extLst>
              <a:ext uri="{FF2B5EF4-FFF2-40B4-BE49-F238E27FC236}">
                <a16:creationId xmlns:a16="http://schemas.microsoft.com/office/drawing/2014/main" id="{3E2B4BCD-2FA7-DD9B-B2E3-42B837A8B177}"/>
              </a:ext>
            </a:extLst>
          </p:cNvPr>
          <p:cNvSpPr txBox="1"/>
          <p:nvPr/>
        </p:nvSpPr>
        <p:spPr>
          <a:xfrm>
            <a:off x="5134116" y="3668916"/>
            <a:ext cx="1820866" cy="601497"/>
          </a:xfrm>
          <a:prstGeom prst="rect">
            <a:avLst/>
          </a:prstGeom>
          <a:solidFill>
            <a:schemeClr val="bg1">
              <a:lumMod val="95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県担当者</a:t>
            </a:r>
            <a:endPar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a:t>
            </a:r>
            <a:r>
              <a:rPr kumimoji="1" lang="ja-JP" altLang="en-US" sz="16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防疫班</a:t>
            </a: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a:t>
            </a:r>
            <a:endPar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44" name="テキスト ボックス 43">
            <a:extLst>
              <a:ext uri="{FF2B5EF4-FFF2-40B4-BE49-F238E27FC236}">
                <a16:creationId xmlns:a16="http://schemas.microsoft.com/office/drawing/2014/main" id="{C78E3269-C95B-3413-01D3-33B6AB48201F}"/>
              </a:ext>
            </a:extLst>
          </p:cNvPr>
          <p:cNvSpPr txBox="1"/>
          <p:nvPr/>
        </p:nvSpPr>
        <p:spPr>
          <a:xfrm>
            <a:off x="2064655" y="2265584"/>
            <a:ext cx="2221112" cy="386054"/>
          </a:xfrm>
          <a:prstGeom prst="rect">
            <a:avLst/>
          </a:prstGeom>
          <a:solidFill>
            <a:schemeClr val="accent2">
              <a:lumMod val="20000"/>
              <a:lumOff val="80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小児周産期リエゾン</a:t>
            </a:r>
            <a:endParaRPr kumimoji="1" lang="en-US" altLang="ja-JP"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46" name="テキスト ボックス 45">
            <a:extLst>
              <a:ext uri="{FF2B5EF4-FFF2-40B4-BE49-F238E27FC236}">
                <a16:creationId xmlns:a16="http://schemas.microsoft.com/office/drawing/2014/main" id="{6A53BD4E-29C6-7FD1-FBAA-40B536A36F61}"/>
              </a:ext>
            </a:extLst>
          </p:cNvPr>
          <p:cNvSpPr txBox="1"/>
          <p:nvPr/>
        </p:nvSpPr>
        <p:spPr>
          <a:xfrm>
            <a:off x="1300530" y="4971672"/>
            <a:ext cx="2216393" cy="386054"/>
          </a:xfrm>
          <a:prstGeom prst="rect">
            <a:avLst/>
          </a:prstGeom>
          <a:solidFill>
            <a:schemeClr val="accent6">
              <a:lumMod val="20000"/>
              <a:lumOff val="80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介護</a:t>
            </a:r>
            <a:r>
              <a:rPr kumimoji="1" lang="ja-JP" altLang="en-US" b="1" dirty="0">
                <a:solidFill>
                  <a:prstClr val="black"/>
                </a:solidFill>
                <a:latin typeface="Meiryo" panose="020B0604030504040204" pitchFamily="34" charset="-128"/>
                <a:ea typeface="Meiryo" panose="020B0604030504040204" pitchFamily="34" charset="-128"/>
              </a:rPr>
              <a:t>支援専門員協会</a:t>
            </a:r>
            <a:endParaRPr kumimoji="1" lang="en-US" altLang="ja-JP" b="1" dirty="0">
              <a:solidFill>
                <a:prstClr val="black"/>
              </a:solidFill>
              <a:latin typeface="Meiryo" panose="020B0604030504040204" pitchFamily="34" charset="-128"/>
              <a:ea typeface="Meiryo" panose="020B0604030504040204" pitchFamily="34" charset="-128"/>
            </a:endParaRPr>
          </a:p>
        </p:txBody>
      </p:sp>
      <p:sp>
        <p:nvSpPr>
          <p:cNvPr id="2" name="テキスト ボックス 1">
            <a:extLst>
              <a:ext uri="{FF2B5EF4-FFF2-40B4-BE49-F238E27FC236}">
                <a16:creationId xmlns:a16="http://schemas.microsoft.com/office/drawing/2014/main" id="{3CA92B76-2B78-37DF-E936-2E2FA27B98E1}"/>
              </a:ext>
            </a:extLst>
          </p:cNvPr>
          <p:cNvSpPr txBox="1"/>
          <p:nvPr/>
        </p:nvSpPr>
        <p:spPr>
          <a:xfrm>
            <a:off x="7017127" y="3668916"/>
            <a:ext cx="1871621" cy="601497"/>
          </a:xfrm>
          <a:prstGeom prst="rect">
            <a:avLst/>
          </a:prstGeom>
          <a:solidFill>
            <a:schemeClr val="bg1">
              <a:lumMod val="95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県担当者</a:t>
            </a:r>
            <a:endPar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a:t>
            </a:r>
            <a:r>
              <a:rPr kumimoji="1" lang="ja-JP" altLang="en-US" sz="16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医療資材班</a:t>
            </a: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a:t>
            </a:r>
            <a:endPar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53" name="テキスト ボックス 52">
            <a:extLst>
              <a:ext uri="{FF2B5EF4-FFF2-40B4-BE49-F238E27FC236}">
                <a16:creationId xmlns:a16="http://schemas.microsoft.com/office/drawing/2014/main" id="{D32E7DA3-6EC3-40BC-AED5-009BC354EECB}"/>
              </a:ext>
            </a:extLst>
          </p:cNvPr>
          <p:cNvSpPr txBox="1"/>
          <p:nvPr/>
        </p:nvSpPr>
        <p:spPr>
          <a:xfrm>
            <a:off x="0" y="142693"/>
            <a:ext cx="912662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演習参加支援機関と県</a:t>
            </a:r>
            <a:r>
              <a:rPr kumimoji="1" lang="ja-JP" altLang="en-US" sz="2400" b="1" dirty="0">
                <a:solidFill>
                  <a:prstClr val="black"/>
                </a:solidFill>
                <a:latin typeface="メイリオ" panose="020B0604030504040204" pitchFamily="50" charset="-128"/>
                <a:ea typeface="メイリオ" panose="020B0604030504040204" pitchFamily="50" charset="-128"/>
              </a:rPr>
              <a:t>調整</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本部担当班</a:t>
            </a:r>
          </a:p>
        </p:txBody>
      </p:sp>
      <p:sp>
        <p:nvSpPr>
          <p:cNvPr id="33" name="テキスト ボックス 32">
            <a:extLst>
              <a:ext uri="{FF2B5EF4-FFF2-40B4-BE49-F238E27FC236}">
                <a16:creationId xmlns:a16="http://schemas.microsoft.com/office/drawing/2014/main" id="{11C57B0B-A09B-42AE-A798-1C8F89D36A59}"/>
              </a:ext>
            </a:extLst>
          </p:cNvPr>
          <p:cNvSpPr txBox="1"/>
          <p:nvPr/>
        </p:nvSpPr>
        <p:spPr>
          <a:xfrm>
            <a:off x="255252" y="3835377"/>
            <a:ext cx="3076794" cy="386054"/>
          </a:xfrm>
          <a:prstGeom prst="rect">
            <a:avLst/>
          </a:prstGeom>
          <a:solidFill>
            <a:schemeClr val="accent2">
              <a:lumMod val="20000"/>
              <a:lumOff val="80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広島県感染症医療支援チーム</a:t>
            </a:r>
            <a:endPar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47" name="テキスト ボックス 46">
            <a:extLst>
              <a:ext uri="{FF2B5EF4-FFF2-40B4-BE49-F238E27FC236}">
                <a16:creationId xmlns:a16="http://schemas.microsoft.com/office/drawing/2014/main" id="{0AF636B6-5C96-4FD4-816F-B8622BBA2BE3}"/>
              </a:ext>
            </a:extLst>
          </p:cNvPr>
          <p:cNvSpPr txBox="1"/>
          <p:nvPr/>
        </p:nvSpPr>
        <p:spPr>
          <a:xfrm>
            <a:off x="1300530" y="4367129"/>
            <a:ext cx="676907" cy="386054"/>
          </a:xfrm>
          <a:prstGeom prst="rect">
            <a:avLst/>
          </a:prstGeom>
          <a:solidFill>
            <a:schemeClr val="accent5">
              <a:lumMod val="20000"/>
              <a:lumOff val="80000"/>
            </a:schemeClr>
          </a:solidFill>
          <a:ln>
            <a:solidFill>
              <a:schemeClr val="tx1"/>
            </a:solidFill>
          </a:ln>
        </p:spPr>
        <p:txBody>
          <a:bodyPr wrap="non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DICT</a:t>
            </a:r>
          </a:p>
        </p:txBody>
      </p:sp>
      <p:sp>
        <p:nvSpPr>
          <p:cNvPr id="45" name="テキスト ボックス 44">
            <a:extLst>
              <a:ext uri="{FF2B5EF4-FFF2-40B4-BE49-F238E27FC236}">
                <a16:creationId xmlns:a16="http://schemas.microsoft.com/office/drawing/2014/main" id="{D767EF4E-CE74-4FE1-8D67-D482C4F94B03}"/>
              </a:ext>
            </a:extLst>
          </p:cNvPr>
          <p:cNvSpPr txBox="1"/>
          <p:nvPr/>
        </p:nvSpPr>
        <p:spPr>
          <a:xfrm>
            <a:off x="3718887" y="4367129"/>
            <a:ext cx="1028389" cy="386054"/>
          </a:xfrm>
          <a:prstGeom prst="rect">
            <a:avLst/>
          </a:prstGeom>
          <a:solidFill>
            <a:schemeClr val="accent5">
              <a:lumMod val="20000"/>
              <a:lumOff val="80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栄養士会</a:t>
            </a:r>
            <a:endPar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3" name="Slide Number Placeholder 3">
            <a:extLst>
              <a:ext uri="{FF2B5EF4-FFF2-40B4-BE49-F238E27FC236}">
                <a16:creationId xmlns:a16="http://schemas.microsoft.com/office/drawing/2014/main" id="{98530AC1-9A80-2346-36C6-932DF3E708F4}"/>
              </a:ext>
            </a:extLst>
          </p:cNvPr>
          <p:cNvSpPr>
            <a:spLocks noGrp="1"/>
          </p:cNvSpPr>
          <p:nvPr>
            <p:ph type="sldNum" sz="quarter" idx="12"/>
          </p:nvPr>
        </p:nvSpPr>
        <p:spPr>
          <a:xfrm>
            <a:off x="6822831" y="6257196"/>
            <a:ext cx="1969477" cy="337038"/>
          </a:xfrm>
        </p:spPr>
        <p:txBody>
          <a:bodyPr/>
          <a:lstStyle/>
          <a:p>
            <a:pPr marL="0" marR="0" lvl="0" indent="0" algn="r" defTabSz="844083" rtl="0" eaLnBrk="0" fontAlgn="auto" latinLnBrk="0" hangingPunct="0">
              <a:lnSpc>
                <a:spcPct val="100000"/>
              </a:lnSpc>
              <a:spcBef>
                <a:spcPts val="0"/>
              </a:spcBef>
              <a:spcAft>
                <a:spcPts val="554"/>
              </a:spcAft>
              <a:buClrTx/>
              <a:buSzTx/>
              <a:buFontTx/>
              <a:buNone/>
              <a:tabLst/>
              <a:defRPr/>
            </a:pPr>
            <a:fld id="{9161B438-81BD-4A99-AD7A-17C3ACBDAE52}" type="slidenum">
              <a:rPr kumimoji="0" lang="ja-JP" altLang="en-US" sz="1200" b="0" i="1" u="none" strike="noStrike" kern="1200" cap="none" spc="0" normalizeH="0" baseline="0" noProof="0">
                <a:ln>
                  <a:noFill/>
                </a:ln>
                <a:solidFill>
                  <a:prstClr val="black">
                    <a:tint val="75000"/>
                  </a:prstClr>
                </a:solidFill>
                <a:effectLst/>
                <a:uLnTx/>
                <a:uFillTx/>
                <a:latin typeface="Times" panose="02020603050405020304" pitchFamily="18" charset="0"/>
                <a:ea typeface="ＭＳ ゴシック" panose="020B0609070205080204" pitchFamily="49" charset="-128"/>
                <a:cs typeface="+mn-cs"/>
              </a:rPr>
              <a:pPr marL="0" marR="0" lvl="0" indent="0" algn="r" defTabSz="844083" rtl="0" eaLnBrk="0" fontAlgn="auto" latinLnBrk="0" hangingPunct="0">
                <a:lnSpc>
                  <a:spcPct val="100000"/>
                </a:lnSpc>
                <a:spcBef>
                  <a:spcPts val="0"/>
                </a:spcBef>
                <a:spcAft>
                  <a:spcPts val="554"/>
                </a:spcAft>
                <a:buClrTx/>
                <a:buSzTx/>
                <a:buFontTx/>
                <a:buNone/>
                <a:tabLst/>
                <a:defRPr/>
              </a:pPr>
              <a:t>5</a:t>
            </a:fld>
            <a:endParaRPr kumimoji="0" lang="ja-JP" altLang="en-US" sz="1200" b="0" i="1" u="none" strike="noStrike" kern="1200" cap="none" spc="0" normalizeH="0" baseline="0" noProof="0">
              <a:ln>
                <a:noFill/>
              </a:ln>
              <a:solidFill>
                <a:prstClr val="black">
                  <a:tint val="75000"/>
                </a:prstClr>
              </a:solidFill>
              <a:effectLst/>
              <a:uLnTx/>
              <a:uFillTx/>
              <a:latin typeface="Times" panose="02020603050405020304" pitchFamily="18" charset="0"/>
              <a:ea typeface="ＭＳ ゴシック" panose="020B0609070205080204" pitchFamily="49" charset="-128"/>
              <a:cs typeface="+mn-cs"/>
            </a:endParaRPr>
          </a:p>
        </p:txBody>
      </p:sp>
      <p:sp>
        <p:nvSpPr>
          <p:cNvPr id="5" name="四角形: 角を丸くする 4">
            <a:extLst>
              <a:ext uri="{FF2B5EF4-FFF2-40B4-BE49-F238E27FC236}">
                <a16:creationId xmlns:a16="http://schemas.microsoft.com/office/drawing/2014/main" id="{943B2635-41DD-3CBD-9DF1-AEB7E3B6D651}"/>
              </a:ext>
            </a:extLst>
          </p:cNvPr>
          <p:cNvSpPr/>
          <p:nvPr/>
        </p:nvSpPr>
        <p:spPr>
          <a:xfrm>
            <a:off x="0" y="5910740"/>
            <a:ext cx="9126624" cy="556171"/>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1800" b="0" i="0" u="none" strike="noStrike" kern="0" cap="none" spc="0" normalizeH="0" baseline="0" noProof="0" dirty="0">
                <a:ln>
                  <a:noFill/>
                </a:ln>
                <a:solidFill>
                  <a:srgbClr val="FFFF79"/>
                </a:solidFill>
                <a:effectLst/>
                <a:uLnTx/>
                <a:uFillTx/>
                <a:latin typeface="Calibri"/>
                <a:ea typeface="ＭＳ Ｐゴシック" panose="020B0600070205080204" pitchFamily="50" charset="-128"/>
                <a:cs typeface="+mn-cs"/>
              </a:rPr>
              <a:t>どのような組み合わせ・協働体制が最適でしょうか？</a:t>
            </a:r>
            <a:endParaRPr kumimoji="0" lang="en-US" altLang="ja-JP" sz="1800" b="0" i="0" u="none" strike="noStrike" kern="0" cap="none" spc="0" normalizeH="0" baseline="0" noProof="0" dirty="0">
              <a:ln>
                <a:noFill/>
              </a:ln>
              <a:solidFill>
                <a:srgbClr val="FFFF7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4018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p:cTn id="63" dur="500" fill="hold"/>
                                        <p:tgtEl>
                                          <p:spTgt spid="29"/>
                                        </p:tgtEl>
                                        <p:attrNameLst>
                                          <p:attrName>ppt_w</p:attrName>
                                        </p:attrNameLst>
                                      </p:cBhvr>
                                      <p:tavLst>
                                        <p:tav tm="0">
                                          <p:val>
                                            <p:fltVal val="0"/>
                                          </p:val>
                                        </p:tav>
                                        <p:tav tm="100000">
                                          <p:val>
                                            <p:strVal val="#ppt_w"/>
                                          </p:val>
                                        </p:tav>
                                      </p:tavLst>
                                    </p:anim>
                                    <p:anim calcmode="lin" valueType="num">
                                      <p:cBhvr>
                                        <p:cTn id="64" dur="500" fill="hold"/>
                                        <p:tgtEl>
                                          <p:spTgt spid="29"/>
                                        </p:tgtEl>
                                        <p:attrNameLst>
                                          <p:attrName>ppt_h</p:attrName>
                                        </p:attrNameLst>
                                      </p:cBhvr>
                                      <p:tavLst>
                                        <p:tav tm="0">
                                          <p:val>
                                            <p:fltVal val="0"/>
                                          </p:val>
                                        </p:tav>
                                        <p:tav tm="100000">
                                          <p:val>
                                            <p:strVal val="#ppt_h"/>
                                          </p:val>
                                        </p:tav>
                                      </p:tavLst>
                                    </p:anim>
                                    <p:animEffect transition="in" filter="fade">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p:cTn id="77" dur="500" fill="hold"/>
                                        <p:tgtEl>
                                          <p:spTgt spid="31"/>
                                        </p:tgtEl>
                                        <p:attrNameLst>
                                          <p:attrName>ppt_w</p:attrName>
                                        </p:attrNameLst>
                                      </p:cBhvr>
                                      <p:tavLst>
                                        <p:tav tm="0">
                                          <p:val>
                                            <p:fltVal val="0"/>
                                          </p:val>
                                        </p:tav>
                                        <p:tav tm="100000">
                                          <p:val>
                                            <p:strVal val="#ppt_w"/>
                                          </p:val>
                                        </p:tav>
                                      </p:tavLst>
                                    </p:anim>
                                    <p:anim calcmode="lin" valueType="num">
                                      <p:cBhvr>
                                        <p:cTn id="78" dur="500" fill="hold"/>
                                        <p:tgtEl>
                                          <p:spTgt spid="31"/>
                                        </p:tgtEl>
                                        <p:attrNameLst>
                                          <p:attrName>ppt_h</p:attrName>
                                        </p:attrNameLst>
                                      </p:cBhvr>
                                      <p:tavLst>
                                        <p:tav tm="0">
                                          <p:val>
                                            <p:fltVal val="0"/>
                                          </p:val>
                                        </p:tav>
                                        <p:tav tm="100000">
                                          <p:val>
                                            <p:strVal val="#ppt_h"/>
                                          </p:val>
                                        </p:tav>
                                      </p:tavLst>
                                    </p:anim>
                                    <p:animEffect transition="in" filter="fade">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32"/>
                                        </p:tgtEl>
                                        <p:attrNameLst>
                                          <p:attrName>style.visibility</p:attrName>
                                        </p:attrNameLst>
                                      </p:cBhvr>
                                      <p:to>
                                        <p:strVal val="visible"/>
                                      </p:to>
                                    </p:set>
                                    <p:anim calcmode="lin" valueType="num">
                                      <p:cBhvr>
                                        <p:cTn id="84" dur="500" fill="hold"/>
                                        <p:tgtEl>
                                          <p:spTgt spid="32"/>
                                        </p:tgtEl>
                                        <p:attrNameLst>
                                          <p:attrName>ppt_w</p:attrName>
                                        </p:attrNameLst>
                                      </p:cBhvr>
                                      <p:tavLst>
                                        <p:tav tm="0">
                                          <p:val>
                                            <p:fltVal val="0"/>
                                          </p:val>
                                        </p:tav>
                                        <p:tav tm="100000">
                                          <p:val>
                                            <p:strVal val="#ppt_w"/>
                                          </p:val>
                                        </p:tav>
                                      </p:tavLst>
                                    </p:anim>
                                    <p:anim calcmode="lin" valueType="num">
                                      <p:cBhvr>
                                        <p:cTn id="85" dur="500" fill="hold"/>
                                        <p:tgtEl>
                                          <p:spTgt spid="32"/>
                                        </p:tgtEl>
                                        <p:attrNameLst>
                                          <p:attrName>ppt_h</p:attrName>
                                        </p:attrNameLst>
                                      </p:cBhvr>
                                      <p:tavLst>
                                        <p:tav tm="0">
                                          <p:val>
                                            <p:fltVal val="0"/>
                                          </p:val>
                                        </p:tav>
                                        <p:tav tm="100000">
                                          <p:val>
                                            <p:strVal val="#ppt_h"/>
                                          </p:val>
                                        </p:tav>
                                      </p:tavLst>
                                    </p:anim>
                                    <p:animEffect transition="in" filter="fade">
                                      <p:cBhvr>
                                        <p:cTn id="86" dur="500"/>
                                        <p:tgtEl>
                                          <p:spTgt spid="32"/>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p:cTn id="91" dur="500" fill="hold"/>
                                        <p:tgtEl>
                                          <p:spTgt spid="34"/>
                                        </p:tgtEl>
                                        <p:attrNameLst>
                                          <p:attrName>ppt_w</p:attrName>
                                        </p:attrNameLst>
                                      </p:cBhvr>
                                      <p:tavLst>
                                        <p:tav tm="0">
                                          <p:val>
                                            <p:fltVal val="0"/>
                                          </p:val>
                                        </p:tav>
                                        <p:tav tm="100000">
                                          <p:val>
                                            <p:strVal val="#ppt_w"/>
                                          </p:val>
                                        </p:tav>
                                      </p:tavLst>
                                    </p:anim>
                                    <p:anim calcmode="lin" valueType="num">
                                      <p:cBhvr>
                                        <p:cTn id="92" dur="500" fill="hold"/>
                                        <p:tgtEl>
                                          <p:spTgt spid="34"/>
                                        </p:tgtEl>
                                        <p:attrNameLst>
                                          <p:attrName>ppt_h</p:attrName>
                                        </p:attrNameLst>
                                      </p:cBhvr>
                                      <p:tavLst>
                                        <p:tav tm="0">
                                          <p:val>
                                            <p:fltVal val="0"/>
                                          </p:val>
                                        </p:tav>
                                        <p:tav tm="100000">
                                          <p:val>
                                            <p:strVal val="#ppt_h"/>
                                          </p:val>
                                        </p:tav>
                                      </p:tavLst>
                                    </p:anim>
                                    <p:animEffect transition="in" filter="fade">
                                      <p:cBhvr>
                                        <p:cTn id="93" dur="500"/>
                                        <p:tgtEl>
                                          <p:spTgt spid="34"/>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35"/>
                                        </p:tgtEl>
                                        <p:attrNameLst>
                                          <p:attrName>style.visibility</p:attrName>
                                        </p:attrNameLst>
                                      </p:cBhvr>
                                      <p:to>
                                        <p:strVal val="visible"/>
                                      </p:to>
                                    </p:set>
                                    <p:anim calcmode="lin" valueType="num">
                                      <p:cBhvr>
                                        <p:cTn id="98" dur="500" fill="hold"/>
                                        <p:tgtEl>
                                          <p:spTgt spid="35"/>
                                        </p:tgtEl>
                                        <p:attrNameLst>
                                          <p:attrName>ppt_w</p:attrName>
                                        </p:attrNameLst>
                                      </p:cBhvr>
                                      <p:tavLst>
                                        <p:tav tm="0">
                                          <p:val>
                                            <p:fltVal val="0"/>
                                          </p:val>
                                        </p:tav>
                                        <p:tav tm="100000">
                                          <p:val>
                                            <p:strVal val="#ppt_w"/>
                                          </p:val>
                                        </p:tav>
                                      </p:tavLst>
                                    </p:anim>
                                    <p:anim calcmode="lin" valueType="num">
                                      <p:cBhvr>
                                        <p:cTn id="99" dur="500" fill="hold"/>
                                        <p:tgtEl>
                                          <p:spTgt spid="35"/>
                                        </p:tgtEl>
                                        <p:attrNameLst>
                                          <p:attrName>ppt_h</p:attrName>
                                        </p:attrNameLst>
                                      </p:cBhvr>
                                      <p:tavLst>
                                        <p:tav tm="0">
                                          <p:val>
                                            <p:fltVal val="0"/>
                                          </p:val>
                                        </p:tav>
                                        <p:tav tm="100000">
                                          <p:val>
                                            <p:strVal val="#ppt_h"/>
                                          </p:val>
                                        </p:tav>
                                      </p:tavLst>
                                    </p:anim>
                                    <p:animEffect transition="in" filter="fade">
                                      <p:cBhvr>
                                        <p:cTn id="100" dur="500"/>
                                        <p:tgtEl>
                                          <p:spTgt spid="35"/>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36"/>
                                        </p:tgtEl>
                                        <p:attrNameLst>
                                          <p:attrName>style.visibility</p:attrName>
                                        </p:attrNameLst>
                                      </p:cBhvr>
                                      <p:to>
                                        <p:strVal val="visible"/>
                                      </p:to>
                                    </p:set>
                                    <p:anim calcmode="lin" valueType="num">
                                      <p:cBhvr>
                                        <p:cTn id="105" dur="500" fill="hold"/>
                                        <p:tgtEl>
                                          <p:spTgt spid="36"/>
                                        </p:tgtEl>
                                        <p:attrNameLst>
                                          <p:attrName>ppt_w</p:attrName>
                                        </p:attrNameLst>
                                      </p:cBhvr>
                                      <p:tavLst>
                                        <p:tav tm="0">
                                          <p:val>
                                            <p:fltVal val="0"/>
                                          </p:val>
                                        </p:tav>
                                        <p:tav tm="100000">
                                          <p:val>
                                            <p:strVal val="#ppt_w"/>
                                          </p:val>
                                        </p:tav>
                                      </p:tavLst>
                                    </p:anim>
                                    <p:anim calcmode="lin" valueType="num">
                                      <p:cBhvr>
                                        <p:cTn id="106" dur="500" fill="hold"/>
                                        <p:tgtEl>
                                          <p:spTgt spid="36"/>
                                        </p:tgtEl>
                                        <p:attrNameLst>
                                          <p:attrName>ppt_h</p:attrName>
                                        </p:attrNameLst>
                                      </p:cBhvr>
                                      <p:tavLst>
                                        <p:tav tm="0">
                                          <p:val>
                                            <p:fltVal val="0"/>
                                          </p:val>
                                        </p:tav>
                                        <p:tav tm="100000">
                                          <p:val>
                                            <p:strVal val="#ppt_h"/>
                                          </p:val>
                                        </p:tav>
                                      </p:tavLst>
                                    </p:anim>
                                    <p:animEffect transition="in" filter="fade">
                                      <p:cBhvr>
                                        <p:cTn id="107" dur="500"/>
                                        <p:tgtEl>
                                          <p:spTgt spid="36"/>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anim calcmode="lin" valueType="num">
                                      <p:cBhvr>
                                        <p:cTn id="112" dur="500" fill="hold"/>
                                        <p:tgtEl>
                                          <p:spTgt spid="37"/>
                                        </p:tgtEl>
                                        <p:attrNameLst>
                                          <p:attrName>ppt_w</p:attrName>
                                        </p:attrNameLst>
                                      </p:cBhvr>
                                      <p:tavLst>
                                        <p:tav tm="0">
                                          <p:val>
                                            <p:fltVal val="0"/>
                                          </p:val>
                                        </p:tav>
                                        <p:tav tm="100000">
                                          <p:val>
                                            <p:strVal val="#ppt_w"/>
                                          </p:val>
                                        </p:tav>
                                      </p:tavLst>
                                    </p:anim>
                                    <p:anim calcmode="lin" valueType="num">
                                      <p:cBhvr>
                                        <p:cTn id="113" dur="500" fill="hold"/>
                                        <p:tgtEl>
                                          <p:spTgt spid="37"/>
                                        </p:tgtEl>
                                        <p:attrNameLst>
                                          <p:attrName>ppt_h</p:attrName>
                                        </p:attrNameLst>
                                      </p:cBhvr>
                                      <p:tavLst>
                                        <p:tav tm="0">
                                          <p:val>
                                            <p:fltVal val="0"/>
                                          </p:val>
                                        </p:tav>
                                        <p:tav tm="100000">
                                          <p:val>
                                            <p:strVal val="#ppt_h"/>
                                          </p:val>
                                        </p:tav>
                                      </p:tavLst>
                                    </p:anim>
                                    <p:animEffect transition="in" filter="fade">
                                      <p:cBhvr>
                                        <p:cTn id="114" dur="500"/>
                                        <p:tgtEl>
                                          <p:spTgt spid="37"/>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grpId="0" nodeType="clickEffect">
                                  <p:stCondLst>
                                    <p:cond delay="0"/>
                                  </p:stCondLst>
                                  <p:childTnLst>
                                    <p:set>
                                      <p:cBhvr>
                                        <p:cTn id="118" dur="1" fill="hold">
                                          <p:stCondLst>
                                            <p:cond delay="0"/>
                                          </p:stCondLst>
                                        </p:cTn>
                                        <p:tgtEl>
                                          <p:spTgt spid="38"/>
                                        </p:tgtEl>
                                        <p:attrNameLst>
                                          <p:attrName>style.visibility</p:attrName>
                                        </p:attrNameLst>
                                      </p:cBhvr>
                                      <p:to>
                                        <p:strVal val="visible"/>
                                      </p:to>
                                    </p:set>
                                    <p:anim calcmode="lin" valueType="num">
                                      <p:cBhvr>
                                        <p:cTn id="119" dur="500" fill="hold"/>
                                        <p:tgtEl>
                                          <p:spTgt spid="38"/>
                                        </p:tgtEl>
                                        <p:attrNameLst>
                                          <p:attrName>ppt_w</p:attrName>
                                        </p:attrNameLst>
                                      </p:cBhvr>
                                      <p:tavLst>
                                        <p:tav tm="0">
                                          <p:val>
                                            <p:fltVal val="0"/>
                                          </p:val>
                                        </p:tav>
                                        <p:tav tm="100000">
                                          <p:val>
                                            <p:strVal val="#ppt_w"/>
                                          </p:val>
                                        </p:tav>
                                      </p:tavLst>
                                    </p:anim>
                                    <p:anim calcmode="lin" valueType="num">
                                      <p:cBhvr>
                                        <p:cTn id="120" dur="500" fill="hold"/>
                                        <p:tgtEl>
                                          <p:spTgt spid="38"/>
                                        </p:tgtEl>
                                        <p:attrNameLst>
                                          <p:attrName>ppt_h</p:attrName>
                                        </p:attrNameLst>
                                      </p:cBhvr>
                                      <p:tavLst>
                                        <p:tav tm="0">
                                          <p:val>
                                            <p:fltVal val="0"/>
                                          </p:val>
                                        </p:tav>
                                        <p:tav tm="100000">
                                          <p:val>
                                            <p:strVal val="#ppt_h"/>
                                          </p:val>
                                        </p:tav>
                                      </p:tavLst>
                                    </p:anim>
                                    <p:animEffect transition="in" filter="fade">
                                      <p:cBhvr>
                                        <p:cTn id="121" dur="500"/>
                                        <p:tgtEl>
                                          <p:spTgt spid="38"/>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0" nodeType="clickEffect">
                                  <p:stCondLst>
                                    <p:cond delay="0"/>
                                  </p:stCondLst>
                                  <p:childTnLst>
                                    <p:set>
                                      <p:cBhvr>
                                        <p:cTn id="125" dur="1" fill="hold">
                                          <p:stCondLst>
                                            <p:cond delay="0"/>
                                          </p:stCondLst>
                                        </p:cTn>
                                        <p:tgtEl>
                                          <p:spTgt spid="39"/>
                                        </p:tgtEl>
                                        <p:attrNameLst>
                                          <p:attrName>style.visibility</p:attrName>
                                        </p:attrNameLst>
                                      </p:cBhvr>
                                      <p:to>
                                        <p:strVal val="visible"/>
                                      </p:to>
                                    </p:set>
                                    <p:anim calcmode="lin" valueType="num">
                                      <p:cBhvr>
                                        <p:cTn id="126" dur="500" fill="hold"/>
                                        <p:tgtEl>
                                          <p:spTgt spid="39"/>
                                        </p:tgtEl>
                                        <p:attrNameLst>
                                          <p:attrName>ppt_w</p:attrName>
                                        </p:attrNameLst>
                                      </p:cBhvr>
                                      <p:tavLst>
                                        <p:tav tm="0">
                                          <p:val>
                                            <p:fltVal val="0"/>
                                          </p:val>
                                        </p:tav>
                                        <p:tav tm="100000">
                                          <p:val>
                                            <p:strVal val="#ppt_w"/>
                                          </p:val>
                                        </p:tav>
                                      </p:tavLst>
                                    </p:anim>
                                    <p:anim calcmode="lin" valueType="num">
                                      <p:cBhvr>
                                        <p:cTn id="127" dur="500" fill="hold"/>
                                        <p:tgtEl>
                                          <p:spTgt spid="39"/>
                                        </p:tgtEl>
                                        <p:attrNameLst>
                                          <p:attrName>ppt_h</p:attrName>
                                        </p:attrNameLst>
                                      </p:cBhvr>
                                      <p:tavLst>
                                        <p:tav tm="0">
                                          <p:val>
                                            <p:fltVal val="0"/>
                                          </p:val>
                                        </p:tav>
                                        <p:tav tm="100000">
                                          <p:val>
                                            <p:strVal val="#ppt_h"/>
                                          </p:val>
                                        </p:tav>
                                      </p:tavLst>
                                    </p:anim>
                                    <p:animEffect transition="in" filter="fade">
                                      <p:cBhvr>
                                        <p:cTn id="128" dur="500"/>
                                        <p:tgtEl>
                                          <p:spTgt spid="39"/>
                                        </p:tgtEl>
                                      </p:cBhvr>
                                    </p:animEffec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40"/>
                                        </p:tgtEl>
                                        <p:attrNameLst>
                                          <p:attrName>style.visibility</p:attrName>
                                        </p:attrNameLst>
                                      </p:cBhvr>
                                      <p:to>
                                        <p:strVal val="visible"/>
                                      </p:to>
                                    </p:set>
                                    <p:anim calcmode="lin" valueType="num">
                                      <p:cBhvr>
                                        <p:cTn id="133" dur="500" fill="hold"/>
                                        <p:tgtEl>
                                          <p:spTgt spid="40"/>
                                        </p:tgtEl>
                                        <p:attrNameLst>
                                          <p:attrName>ppt_w</p:attrName>
                                        </p:attrNameLst>
                                      </p:cBhvr>
                                      <p:tavLst>
                                        <p:tav tm="0">
                                          <p:val>
                                            <p:fltVal val="0"/>
                                          </p:val>
                                        </p:tav>
                                        <p:tav tm="100000">
                                          <p:val>
                                            <p:strVal val="#ppt_w"/>
                                          </p:val>
                                        </p:tav>
                                      </p:tavLst>
                                    </p:anim>
                                    <p:anim calcmode="lin" valueType="num">
                                      <p:cBhvr>
                                        <p:cTn id="134" dur="500" fill="hold"/>
                                        <p:tgtEl>
                                          <p:spTgt spid="40"/>
                                        </p:tgtEl>
                                        <p:attrNameLst>
                                          <p:attrName>ppt_h</p:attrName>
                                        </p:attrNameLst>
                                      </p:cBhvr>
                                      <p:tavLst>
                                        <p:tav tm="0">
                                          <p:val>
                                            <p:fltVal val="0"/>
                                          </p:val>
                                        </p:tav>
                                        <p:tav tm="100000">
                                          <p:val>
                                            <p:strVal val="#ppt_h"/>
                                          </p:val>
                                        </p:tav>
                                      </p:tavLst>
                                    </p:anim>
                                    <p:animEffect transition="in" filter="fade">
                                      <p:cBhvr>
                                        <p:cTn id="135" dur="500"/>
                                        <p:tgtEl>
                                          <p:spTgt spid="40"/>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41"/>
                                        </p:tgtEl>
                                        <p:attrNameLst>
                                          <p:attrName>style.visibility</p:attrName>
                                        </p:attrNameLst>
                                      </p:cBhvr>
                                      <p:to>
                                        <p:strVal val="visible"/>
                                      </p:to>
                                    </p:set>
                                    <p:anim calcmode="lin" valueType="num">
                                      <p:cBhvr>
                                        <p:cTn id="140" dur="500" fill="hold"/>
                                        <p:tgtEl>
                                          <p:spTgt spid="41"/>
                                        </p:tgtEl>
                                        <p:attrNameLst>
                                          <p:attrName>ppt_w</p:attrName>
                                        </p:attrNameLst>
                                      </p:cBhvr>
                                      <p:tavLst>
                                        <p:tav tm="0">
                                          <p:val>
                                            <p:fltVal val="0"/>
                                          </p:val>
                                        </p:tav>
                                        <p:tav tm="100000">
                                          <p:val>
                                            <p:strVal val="#ppt_w"/>
                                          </p:val>
                                        </p:tav>
                                      </p:tavLst>
                                    </p:anim>
                                    <p:anim calcmode="lin" valueType="num">
                                      <p:cBhvr>
                                        <p:cTn id="141" dur="500" fill="hold"/>
                                        <p:tgtEl>
                                          <p:spTgt spid="41"/>
                                        </p:tgtEl>
                                        <p:attrNameLst>
                                          <p:attrName>ppt_h</p:attrName>
                                        </p:attrNameLst>
                                      </p:cBhvr>
                                      <p:tavLst>
                                        <p:tav tm="0">
                                          <p:val>
                                            <p:fltVal val="0"/>
                                          </p:val>
                                        </p:tav>
                                        <p:tav tm="100000">
                                          <p:val>
                                            <p:strVal val="#ppt_h"/>
                                          </p:val>
                                        </p:tav>
                                      </p:tavLst>
                                    </p:anim>
                                    <p:animEffect transition="in" filter="fade">
                                      <p:cBhvr>
                                        <p:cTn id="142" dur="500"/>
                                        <p:tgtEl>
                                          <p:spTgt spid="41"/>
                                        </p:tgtEl>
                                      </p:cBhvr>
                                    </p:animEffect>
                                  </p:childTnLst>
                                </p:cTn>
                              </p:par>
                            </p:childTnLst>
                          </p:cTn>
                        </p:par>
                      </p:childTnLst>
                    </p:cTn>
                  </p:par>
                  <p:par>
                    <p:cTn id="143" fill="hold">
                      <p:stCondLst>
                        <p:cond delay="indefinite"/>
                      </p:stCondLst>
                      <p:childTnLst>
                        <p:par>
                          <p:cTn id="144" fill="hold">
                            <p:stCondLst>
                              <p:cond delay="0"/>
                            </p:stCondLst>
                            <p:childTnLst>
                              <p:par>
                                <p:cTn id="145" presetID="53" presetClass="entr" presetSubtype="16" fill="hold" grpId="0" nodeType="clickEffect">
                                  <p:stCondLst>
                                    <p:cond delay="0"/>
                                  </p:stCondLst>
                                  <p:childTnLst>
                                    <p:set>
                                      <p:cBhvr>
                                        <p:cTn id="146" dur="1" fill="hold">
                                          <p:stCondLst>
                                            <p:cond delay="0"/>
                                          </p:stCondLst>
                                        </p:cTn>
                                        <p:tgtEl>
                                          <p:spTgt spid="42"/>
                                        </p:tgtEl>
                                        <p:attrNameLst>
                                          <p:attrName>style.visibility</p:attrName>
                                        </p:attrNameLst>
                                      </p:cBhvr>
                                      <p:to>
                                        <p:strVal val="visible"/>
                                      </p:to>
                                    </p:set>
                                    <p:anim calcmode="lin" valueType="num">
                                      <p:cBhvr>
                                        <p:cTn id="147" dur="500" fill="hold"/>
                                        <p:tgtEl>
                                          <p:spTgt spid="42"/>
                                        </p:tgtEl>
                                        <p:attrNameLst>
                                          <p:attrName>ppt_w</p:attrName>
                                        </p:attrNameLst>
                                      </p:cBhvr>
                                      <p:tavLst>
                                        <p:tav tm="0">
                                          <p:val>
                                            <p:fltVal val="0"/>
                                          </p:val>
                                        </p:tav>
                                        <p:tav tm="100000">
                                          <p:val>
                                            <p:strVal val="#ppt_w"/>
                                          </p:val>
                                        </p:tav>
                                      </p:tavLst>
                                    </p:anim>
                                    <p:anim calcmode="lin" valueType="num">
                                      <p:cBhvr>
                                        <p:cTn id="148" dur="500" fill="hold"/>
                                        <p:tgtEl>
                                          <p:spTgt spid="42"/>
                                        </p:tgtEl>
                                        <p:attrNameLst>
                                          <p:attrName>ppt_h</p:attrName>
                                        </p:attrNameLst>
                                      </p:cBhvr>
                                      <p:tavLst>
                                        <p:tav tm="0">
                                          <p:val>
                                            <p:fltVal val="0"/>
                                          </p:val>
                                        </p:tav>
                                        <p:tav tm="100000">
                                          <p:val>
                                            <p:strVal val="#ppt_h"/>
                                          </p:val>
                                        </p:tav>
                                      </p:tavLst>
                                    </p:anim>
                                    <p:animEffect transition="in" filter="fade">
                                      <p:cBhvr>
                                        <p:cTn id="149" dur="500"/>
                                        <p:tgtEl>
                                          <p:spTgt spid="42"/>
                                        </p:tgtEl>
                                      </p:cBhvr>
                                    </p:animEffect>
                                  </p:childTnLst>
                                </p:cTn>
                              </p:par>
                            </p:childTnLst>
                          </p:cTn>
                        </p:par>
                      </p:childTnLst>
                    </p:cTn>
                  </p:par>
                  <p:par>
                    <p:cTn id="150" fill="hold">
                      <p:stCondLst>
                        <p:cond delay="indefinite"/>
                      </p:stCondLst>
                      <p:childTnLst>
                        <p:par>
                          <p:cTn id="151" fill="hold">
                            <p:stCondLst>
                              <p:cond delay="0"/>
                            </p:stCondLst>
                            <p:childTnLst>
                              <p:par>
                                <p:cTn id="152" presetID="53" presetClass="entr" presetSubtype="16" fill="hold" grpId="0" nodeType="clickEffect">
                                  <p:stCondLst>
                                    <p:cond delay="0"/>
                                  </p:stCondLst>
                                  <p:childTnLst>
                                    <p:set>
                                      <p:cBhvr>
                                        <p:cTn id="153" dur="1" fill="hold">
                                          <p:stCondLst>
                                            <p:cond delay="0"/>
                                          </p:stCondLst>
                                        </p:cTn>
                                        <p:tgtEl>
                                          <p:spTgt spid="43"/>
                                        </p:tgtEl>
                                        <p:attrNameLst>
                                          <p:attrName>style.visibility</p:attrName>
                                        </p:attrNameLst>
                                      </p:cBhvr>
                                      <p:to>
                                        <p:strVal val="visible"/>
                                      </p:to>
                                    </p:set>
                                    <p:anim calcmode="lin" valueType="num">
                                      <p:cBhvr>
                                        <p:cTn id="154" dur="500" fill="hold"/>
                                        <p:tgtEl>
                                          <p:spTgt spid="43"/>
                                        </p:tgtEl>
                                        <p:attrNameLst>
                                          <p:attrName>ppt_w</p:attrName>
                                        </p:attrNameLst>
                                      </p:cBhvr>
                                      <p:tavLst>
                                        <p:tav tm="0">
                                          <p:val>
                                            <p:fltVal val="0"/>
                                          </p:val>
                                        </p:tav>
                                        <p:tav tm="100000">
                                          <p:val>
                                            <p:strVal val="#ppt_w"/>
                                          </p:val>
                                        </p:tav>
                                      </p:tavLst>
                                    </p:anim>
                                    <p:anim calcmode="lin" valueType="num">
                                      <p:cBhvr>
                                        <p:cTn id="155" dur="500" fill="hold"/>
                                        <p:tgtEl>
                                          <p:spTgt spid="43"/>
                                        </p:tgtEl>
                                        <p:attrNameLst>
                                          <p:attrName>ppt_h</p:attrName>
                                        </p:attrNameLst>
                                      </p:cBhvr>
                                      <p:tavLst>
                                        <p:tav tm="0">
                                          <p:val>
                                            <p:fltVal val="0"/>
                                          </p:val>
                                        </p:tav>
                                        <p:tav tm="100000">
                                          <p:val>
                                            <p:strVal val="#ppt_h"/>
                                          </p:val>
                                        </p:tav>
                                      </p:tavLst>
                                    </p:anim>
                                    <p:animEffect transition="in" filter="fade">
                                      <p:cBhvr>
                                        <p:cTn id="156" dur="500"/>
                                        <p:tgtEl>
                                          <p:spTgt spid="43"/>
                                        </p:tgtEl>
                                      </p:cBhvr>
                                    </p:animEffect>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grpId="0" nodeType="clickEffect">
                                  <p:stCondLst>
                                    <p:cond delay="0"/>
                                  </p:stCondLst>
                                  <p:childTnLst>
                                    <p:set>
                                      <p:cBhvr>
                                        <p:cTn id="160" dur="1" fill="hold">
                                          <p:stCondLst>
                                            <p:cond delay="0"/>
                                          </p:stCondLst>
                                        </p:cTn>
                                        <p:tgtEl>
                                          <p:spTgt spid="44"/>
                                        </p:tgtEl>
                                        <p:attrNameLst>
                                          <p:attrName>style.visibility</p:attrName>
                                        </p:attrNameLst>
                                      </p:cBhvr>
                                      <p:to>
                                        <p:strVal val="visible"/>
                                      </p:to>
                                    </p:set>
                                    <p:anim calcmode="lin" valueType="num">
                                      <p:cBhvr>
                                        <p:cTn id="161" dur="500" fill="hold"/>
                                        <p:tgtEl>
                                          <p:spTgt spid="44"/>
                                        </p:tgtEl>
                                        <p:attrNameLst>
                                          <p:attrName>ppt_w</p:attrName>
                                        </p:attrNameLst>
                                      </p:cBhvr>
                                      <p:tavLst>
                                        <p:tav tm="0">
                                          <p:val>
                                            <p:fltVal val="0"/>
                                          </p:val>
                                        </p:tav>
                                        <p:tav tm="100000">
                                          <p:val>
                                            <p:strVal val="#ppt_w"/>
                                          </p:val>
                                        </p:tav>
                                      </p:tavLst>
                                    </p:anim>
                                    <p:anim calcmode="lin" valueType="num">
                                      <p:cBhvr>
                                        <p:cTn id="162" dur="500" fill="hold"/>
                                        <p:tgtEl>
                                          <p:spTgt spid="44"/>
                                        </p:tgtEl>
                                        <p:attrNameLst>
                                          <p:attrName>ppt_h</p:attrName>
                                        </p:attrNameLst>
                                      </p:cBhvr>
                                      <p:tavLst>
                                        <p:tav tm="0">
                                          <p:val>
                                            <p:fltVal val="0"/>
                                          </p:val>
                                        </p:tav>
                                        <p:tav tm="100000">
                                          <p:val>
                                            <p:strVal val="#ppt_h"/>
                                          </p:val>
                                        </p:tav>
                                      </p:tavLst>
                                    </p:anim>
                                    <p:animEffect transition="in" filter="fade">
                                      <p:cBhvr>
                                        <p:cTn id="163" dur="500"/>
                                        <p:tgtEl>
                                          <p:spTgt spid="44"/>
                                        </p:tgtEl>
                                      </p:cBhvr>
                                    </p:animEffect>
                                  </p:childTnLst>
                                </p:cTn>
                              </p:par>
                            </p:childTnLst>
                          </p:cTn>
                        </p:par>
                      </p:childTnLst>
                    </p:cTn>
                  </p:par>
                  <p:par>
                    <p:cTn id="164" fill="hold">
                      <p:stCondLst>
                        <p:cond delay="indefinite"/>
                      </p:stCondLst>
                      <p:childTnLst>
                        <p:par>
                          <p:cTn id="165" fill="hold">
                            <p:stCondLst>
                              <p:cond delay="0"/>
                            </p:stCondLst>
                            <p:childTnLst>
                              <p:par>
                                <p:cTn id="166" presetID="53" presetClass="entr" presetSubtype="16" fill="hold" grpId="0" nodeType="clickEffect">
                                  <p:stCondLst>
                                    <p:cond delay="0"/>
                                  </p:stCondLst>
                                  <p:childTnLst>
                                    <p:set>
                                      <p:cBhvr>
                                        <p:cTn id="167" dur="1" fill="hold">
                                          <p:stCondLst>
                                            <p:cond delay="0"/>
                                          </p:stCondLst>
                                        </p:cTn>
                                        <p:tgtEl>
                                          <p:spTgt spid="46"/>
                                        </p:tgtEl>
                                        <p:attrNameLst>
                                          <p:attrName>style.visibility</p:attrName>
                                        </p:attrNameLst>
                                      </p:cBhvr>
                                      <p:to>
                                        <p:strVal val="visible"/>
                                      </p:to>
                                    </p:set>
                                    <p:anim calcmode="lin" valueType="num">
                                      <p:cBhvr>
                                        <p:cTn id="168" dur="500" fill="hold"/>
                                        <p:tgtEl>
                                          <p:spTgt spid="46"/>
                                        </p:tgtEl>
                                        <p:attrNameLst>
                                          <p:attrName>ppt_w</p:attrName>
                                        </p:attrNameLst>
                                      </p:cBhvr>
                                      <p:tavLst>
                                        <p:tav tm="0">
                                          <p:val>
                                            <p:fltVal val="0"/>
                                          </p:val>
                                        </p:tav>
                                        <p:tav tm="100000">
                                          <p:val>
                                            <p:strVal val="#ppt_w"/>
                                          </p:val>
                                        </p:tav>
                                      </p:tavLst>
                                    </p:anim>
                                    <p:anim calcmode="lin" valueType="num">
                                      <p:cBhvr>
                                        <p:cTn id="169" dur="500" fill="hold"/>
                                        <p:tgtEl>
                                          <p:spTgt spid="46"/>
                                        </p:tgtEl>
                                        <p:attrNameLst>
                                          <p:attrName>ppt_h</p:attrName>
                                        </p:attrNameLst>
                                      </p:cBhvr>
                                      <p:tavLst>
                                        <p:tav tm="0">
                                          <p:val>
                                            <p:fltVal val="0"/>
                                          </p:val>
                                        </p:tav>
                                        <p:tav tm="100000">
                                          <p:val>
                                            <p:strVal val="#ppt_h"/>
                                          </p:val>
                                        </p:tav>
                                      </p:tavLst>
                                    </p:anim>
                                    <p:animEffect transition="in" filter="fade">
                                      <p:cBhvr>
                                        <p:cTn id="170" dur="500"/>
                                        <p:tgtEl>
                                          <p:spTgt spid="46"/>
                                        </p:tgtEl>
                                      </p:cBhvr>
                                    </p:animEffect>
                                  </p:childTnLst>
                                </p:cTn>
                              </p:par>
                            </p:childTnLst>
                          </p:cTn>
                        </p:par>
                      </p:childTnLst>
                    </p:cTn>
                  </p:par>
                  <p:par>
                    <p:cTn id="171" fill="hold">
                      <p:stCondLst>
                        <p:cond delay="indefinite"/>
                      </p:stCondLst>
                      <p:childTnLst>
                        <p:par>
                          <p:cTn id="172" fill="hold">
                            <p:stCondLst>
                              <p:cond delay="0"/>
                            </p:stCondLst>
                            <p:childTnLst>
                              <p:par>
                                <p:cTn id="173" presetID="53" presetClass="entr" presetSubtype="16" fill="hold" grpId="0" nodeType="clickEffect">
                                  <p:stCondLst>
                                    <p:cond delay="0"/>
                                  </p:stCondLst>
                                  <p:childTnLst>
                                    <p:set>
                                      <p:cBhvr>
                                        <p:cTn id="174" dur="1" fill="hold">
                                          <p:stCondLst>
                                            <p:cond delay="0"/>
                                          </p:stCondLst>
                                        </p:cTn>
                                        <p:tgtEl>
                                          <p:spTgt spid="2"/>
                                        </p:tgtEl>
                                        <p:attrNameLst>
                                          <p:attrName>style.visibility</p:attrName>
                                        </p:attrNameLst>
                                      </p:cBhvr>
                                      <p:to>
                                        <p:strVal val="visible"/>
                                      </p:to>
                                    </p:set>
                                    <p:anim calcmode="lin" valueType="num">
                                      <p:cBhvr>
                                        <p:cTn id="175" dur="500" fill="hold"/>
                                        <p:tgtEl>
                                          <p:spTgt spid="2"/>
                                        </p:tgtEl>
                                        <p:attrNameLst>
                                          <p:attrName>ppt_w</p:attrName>
                                        </p:attrNameLst>
                                      </p:cBhvr>
                                      <p:tavLst>
                                        <p:tav tm="0">
                                          <p:val>
                                            <p:fltVal val="0"/>
                                          </p:val>
                                        </p:tav>
                                        <p:tav tm="100000">
                                          <p:val>
                                            <p:strVal val="#ppt_w"/>
                                          </p:val>
                                        </p:tav>
                                      </p:tavLst>
                                    </p:anim>
                                    <p:anim calcmode="lin" valueType="num">
                                      <p:cBhvr>
                                        <p:cTn id="176" dur="500" fill="hold"/>
                                        <p:tgtEl>
                                          <p:spTgt spid="2"/>
                                        </p:tgtEl>
                                        <p:attrNameLst>
                                          <p:attrName>ppt_h</p:attrName>
                                        </p:attrNameLst>
                                      </p:cBhvr>
                                      <p:tavLst>
                                        <p:tav tm="0">
                                          <p:val>
                                            <p:fltVal val="0"/>
                                          </p:val>
                                        </p:tav>
                                        <p:tav tm="100000">
                                          <p:val>
                                            <p:strVal val="#ppt_h"/>
                                          </p:val>
                                        </p:tav>
                                      </p:tavLst>
                                    </p:anim>
                                    <p:animEffect transition="in" filter="fade">
                                      <p:cBhvr>
                                        <p:cTn id="177" dur="500"/>
                                        <p:tgtEl>
                                          <p:spTgt spid="2"/>
                                        </p:tgtEl>
                                      </p:cBhvr>
                                    </p:animEffect>
                                  </p:childTnLst>
                                </p:cTn>
                              </p:par>
                            </p:childTnLst>
                          </p:cTn>
                        </p:par>
                      </p:childTnLst>
                    </p:cTn>
                  </p:par>
                  <p:par>
                    <p:cTn id="178" fill="hold">
                      <p:stCondLst>
                        <p:cond delay="indefinite"/>
                      </p:stCondLst>
                      <p:childTnLst>
                        <p:par>
                          <p:cTn id="179" fill="hold">
                            <p:stCondLst>
                              <p:cond delay="0"/>
                            </p:stCondLst>
                            <p:childTnLst>
                              <p:par>
                                <p:cTn id="180" presetID="53" presetClass="entr" presetSubtype="16" fill="hold" grpId="0" nodeType="clickEffect">
                                  <p:stCondLst>
                                    <p:cond delay="0"/>
                                  </p:stCondLst>
                                  <p:childTnLst>
                                    <p:set>
                                      <p:cBhvr>
                                        <p:cTn id="181" dur="1" fill="hold">
                                          <p:stCondLst>
                                            <p:cond delay="0"/>
                                          </p:stCondLst>
                                        </p:cTn>
                                        <p:tgtEl>
                                          <p:spTgt spid="33"/>
                                        </p:tgtEl>
                                        <p:attrNameLst>
                                          <p:attrName>style.visibility</p:attrName>
                                        </p:attrNameLst>
                                      </p:cBhvr>
                                      <p:to>
                                        <p:strVal val="visible"/>
                                      </p:to>
                                    </p:set>
                                    <p:anim calcmode="lin" valueType="num">
                                      <p:cBhvr>
                                        <p:cTn id="182" dur="500" fill="hold"/>
                                        <p:tgtEl>
                                          <p:spTgt spid="33"/>
                                        </p:tgtEl>
                                        <p:attrNameLst>
                                          <p:attrName>ppt_w</p:attrName>
                                        </p:attrNameLst>
                                      </p:cBhvr>
                                      <p:tavLst>
                                        <p:tav tm="0">
                                          <p:val>
                                            <p:fltVal val="0"/>
                                          </p:val>
                                        </p:tav>
                                        <p:tav tm="100000">
                                          <p:val>
                                            <p:strVal val="#ppt_w"/>
                                          </p:val>
                                        </p:tav>
                                      </p:tavLst>
                                    </p:anim>
                                    <p:anim calcmode="lin" valueType="num">
                                      <p:cBhvr>
                                        <p:cTn id="183" dur="500" fill="hold"/>
                                        <p:tgtEl>
                                          <p:spTgt spid="33"/>
                                        </p:tgtEl>
                                        <p:attrNameLst>
                                          <p:attrName>ppt_h</p:attrName>
                                        </p:attrNameLst>
                                      </p:cBhvr>
                                      <p:tavLst>
                                        <p:tav tm="0">
                                          <p:val>
                                            <p:fltVal val="0"/>
                                          </p:val>
                                        </p:tav>
                                        <p:tav tm="100000">
                                          <p:val>
                                            <p:strVal val="#ppt_h"/>
                                          </p:val>
                                        </p:tav>
                                      </p:tavLst>
                                    </p:anim>
                                    <p:animEffect transition="in" filter="fade">
                                      <p:cBhvr>
                                        <p:cTn id="184" dur="500"/>
                                        <p:tgtEl>
                                          <p:spTgt spid="33"/>
                                        </p:tgtEl>
                                      </p:cBhvr>
                                    </p:animEffect>
                                  </p:childTnLst>
                                </p:cTn>
                              </p:par>
                            </p:childTnLst>
                          </p:cTn>
                        </p:par>
                      </p:childTnLst>
                    </p:cTn>
                  </p:par>
                  <p:par>
                    <p:cTn id="185" fill="hold">
                      <p:stCondLst>
                        <p:cond delay="indefinite"/>
                      </p:stCondLst>
                      <p:childTnLst>
                        <p:par>
                          <p:cTn id="186" fill="hold">
                            <p:stCondLst>
                              <p:cond delay="0"/>
                            </p:stCondLst>
                            <p:childTnLst>
                              <p:par>
                                <p:cTn id="187" presetID="53" presetClass="entr" presetSubtype="16" fill="hold" grpId="0" nodeType="clickEffect">
                                  <p:stCondLst>
                                    <p:cond delay="0"/>
                                  </p:stCondLst>
                                  <p:childTnLst>
                                    <p:set>
                                      <p:cBhvr>
                                        <p:cTn id="188" dur="1" fill="hold">
                                          <p:stCondLst>
                                            <p:cond delay="0"/>
                                          </p:stCondLst>
                                        </p:cTn>
                                        <p:tgtEl>
                                          <p:spTgt spid="47"/>
                                        </p:tgtEl>
                                        <p:attrNameLst>
                                          <p:attrName>style.visibility</p:attrName>
                                        </p:attrNameLst>
                                      </p:cBhvr>
                                      <p:to>
                                        <p:strVal val="visible"/>
                                      </p:to>
                                    </p:set>
                                    <p:anim calcmode="lin" valueType="num">
                                      <p:cBhvr>
                                        <p:cTn id="189" dur="500" fill="hold"/>
                                        <p:tgtEl>
                                          <p:spTgt spid="47"/>
                                        </p:tgtEl>
                                        <p:attrNameLst>
                                          <p:attrName>ppt_w</p:attrName>
                                        </p:attrNameLst>
                                      </p:cBhvr>
                                      <p:tavLst>
                                        <p:tav tm="0">
                                          <p:val>
                                            <p:fltVal val="0"/>
                                          </p:val>
                                        </p:tav>
                                        <p:tav tm="100000">
                                          <p:val>
                                            <p:strVal val="#ppt_w"/>
                                          </p:val>
                                        </p:tav>
                                      </p:tavLst>
                                    </p:anim>
                                    <p:anim calcmode="lin" valueType="num">
                                      <p:cBhvr>
                                        <p:cTn id="190" dur="500" fill="hold"/>
                                        <p:tgtEl>
                                          <p:spTgt spid="47"/>
                                        </p:tgtEl>
                                        <p:attrNameLst>
                                          <p:attrName>ppt_h</p:attrName>
                                        </p:attrNameLst>
                                      </p:cBhvr>
                                      <p:tavLst>
                                        <p:tav tm="0">
                                          <p:val>
                                            <p:fltVal val="0"/>
                                          </p:val>
                                        </p:tav>
                                        <p:tav tm="100000">
                                          <p:val>
                                            <p:strVal val="#ppt_h"/>
                                          </p:val>
                                        </p:tav>
                                      </p:tavLst>
                                    </p:anim>
                                    <p:animEffect transition="in" filter="fade">
                                      <p:cBhvr>
                                        <p:cTn id="191" dur="500"/>
                                        <p:tgtEl>
                                          <p:spTgt spid="47"/>
                                        </p:tgtEl>
                                      </p:cBhvr>
                                    </p:animEffect>
                                  </p:childTnLst>
                                </p:cTn>
                              </p:par>
                            </p:childTnLst>
                          </p:cTn>
                        </p:par>
                      </p:childTnLst>
                    </p:cTn>
                  </p:par>
                  <p:par>
                    <p:cTn id="192" fill="hold">
                      <p:stCondLst>
                        <p:cond delay="indefinite"/>
                      </p:stCondLst>
                      <p:childTnLst>
                        <p:par>
                          <p:cTn id="193" fill="hold">
                            <p:stCondLst>
                              <p:cond delay="0"/>
                            </p:stCondLst>
                            <p:childTnLst>
                              <p:par>
                                <p:cTn id="194" presetID="53" presetClass="entr" presetSubtype="16" fill="hold" grpId="0" nodeType="clickEffect">
                                  <p:stCondLst>
                                    <p:cond delay="0"/>
                                  </p:stCondLst>
                                  <p:childTnLst>
                                    <p:set>
                                      <p:cBhvr>
                                        <p:cTn id="195" dur="1" fill="hold">
                                          <p:stCondLst>
                                            <p:cond delay="0"/>
                                          </p:stCondLst>
                                        </p:cTn>
                                        <p:tgtEl>
                                          <p:spTgt spid="45"/>
                                        </p:tgtEl>
                                        <p:attrNameLst>
                                          <p:attrName>style.visibility</p:attrName>
                                        </p:attrNameLst>
                                      </p:cBhvr>
                                      <p:to>
                                        <p:strVal val="visible"/>
                                      </p:to>
                                    </p:set>
                                    <p:anim calcmode="lin" valueType="num">
                                      <p:cBhvr>
                                        <p:cTn id="196" dur="500" fill="hold"/>
                                        <p:tgtEl>
                                          <p:spTgt spid="45"/>
                                        </p:tgtEl>
                                        <p:attrNameLst>
                                          <p:attrName>ppt_w</p:attrName>
                                        </p:attrNameLst>
                                      </p:cBhvr>
                                      <p:tavLst>
                                        <p:tav tm="0">
                                          <p:val>
                                            <p:fltVal val="0"/>
                                          </p:val>
                                        </p:tav>
                                        <p:tav tm="100000">
                                          <p:val>
                                            <p:strVal val="#ppt_w"/>
                                          </p:val>
                                        </p:tav>
                                      </p:tavLst>
                                    </p:anim>
                                    <p:anim calcmode="lin" valueType="num">
                                      <p:cBhvr>
                                        <p:cTn id="197" dur="500" fill="hold"/>
                                        <p:tgtEl>
                                          <p:spTgt spid="45"/>
                                        </p:tgtEl>
                                        <p:attrNameLst>
                                          <p:attrName>ppt_h</p:attrName>
                                        </p:attrNameLst>
                                      </p:cBhvr>
                                      <p:tavLst>
                                        <p:tav tm="0">
                                          <p:val>
                                            <p:fltVal val="0"/>
                                          </p:val>
                                        </p:tav>
                                        <p:tav tm="100000">
                                          <p:val>
                                            <p:strVal val="#ppt_h"/>
                                          </p:val>
                                        </p:tav>
                                      </p:tavLst>
                                    </p:anim>
                                    <p:animEffect transition="in" filter="fade">
                                      <p:cBhvr>
                                        <p:cTn id="198" dur="500"/>
                                        <p:tgtEl>
                                          <p:spTgt spid="45"/>
                                        </p:tgtEl>
                                      </p:cBhvr>
                                    </p:animEffec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21" grpId="0" animBg="1"/>
      <p:bldP spid="24" grpId="0" animBg="1"/>
      <p:bldP spid="25" grpId="0" animBg="1"/>
      <p:bldP spid="26" grpId="0" animBg="1"/>
      <p:bldP spid="27" grpId="0" animBg="1"/>
      <p:bldP spid="28" grpId="0" animBg="1"/>
      <p:bldP spid="29" grpId="0" animBg="1"/>
      <p:bldP spid="30" grpId="0" animBg="1"/>
      <p:bldP spid="31" grpId="0" animBg="1"/>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6" grpId="0" animBg="1"/>
      <p:bldP spid="2" grpId="0" animBg="1"/>
      <p:bldP spid="33" grpId="0" animBg="1"/>
      <p:bldP spid="47" grpId="0" animBg="1"/>
      <p:bldP spid="45"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46AFF-4A2E-4F6B-A71D-B40E777347FA}"/>
            </a:ext>
          </a:extLst>
        </p:cNvPr>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1522AA91-AB05-E3D6-7D1B-8082273B307C}"/>
              </a:ext>
            </a:extLst>
          </p:cNvPr>
          <p:cNvGraphicFramePr>
            <a:graphicFrameLocks noGrp="1"/>
          </p:cNvGraphicFramePr>
          <p:nvPr>
            <p:extLst>
              <p:ext uri="{D42A27DB-BD31-4B8C-83A1-F6EECF244321}">
                <p14:modId xmlns:p14="http://schemas.microsoft.com/office/powerpoint/2010/main" val="3407772586"/>
              </p:ext>
            </p:extLst>
          </p:nvPr>
        </p:nvGraphicFramePr>
        <p:xfrm>
          <a:off x="196702" y="1054612"/>
          <a:ext cx="8750596" cy="4343400"/>
        </p:xfrm>
        <a:graphic>
          <a:graphicData uri="http://schemas.openxmlformats.org/drawingml/2006/table">
            <a:tbl>
              <a:tblPr firstRow="1" bandRow="1">
                <a:tableStyleId>{5940675A-B579-460E-94D1-54222C63F5DA}</a:tableStyleId>
              </a:tblPr>
              <a:tblGrid>
                <a:gridCol w="2107481">
                  <a:extLst>
                    <a:ext uri="{9D8B030D-6E8A-4147-A177-3AD203B41FA5}">
                      <a16:colId xmlns:a16="http://schemas.microsoft.com/office/drawing/2014/main" val="1210237231"/>
                    </a:ext>
                  </a:extLst>
                </a:gridCol>
                <a:gridCol w="2662120">
                  <a:extLst>
                    <a:ext uri="{9D8B030D-6E8A-4147-A177-3AD203B41FA5}">
                      <a16:colId xmlns:a16="http://schemas.microsoft.com/office/drawing/2014/main" val="3793889584"/>
                    </a:ext>
                  </a:extLst>
                </a:gridCol>
                <a:gridCol w="3980995">
                  <a:extLst>
                    <a:ext uri="{9D8B030D-6E8A-4147-A177-3AD203B41FA5}">
                      <a16:colId xmlns:a16="http://schemas.microsoft.com/office/drawing/2014/main" val="2177897775"/>
                    </a:ext>
                  </a:extLst>
                </a:gridCol>
              </a:tblGrid>
              <a:tr h="278130">
                <a:tc>
                  <a:txBody>
                    <a:bodyPr/>
                    <a:lstStyle/>
                    <a:p>
                      <a:pPr algn="ctr"/>
                      <a:r>
                        <a:rPr kumimoji="1" lang="ja-JP" altLang="en-US" sz="1600" dirty="0">
                          <a:solidFill>
                            <a:schemeClr val="bg1"/>
                          </a:solidFill>
                          <a:latin typeface="ＭＳ Ｐゴシック" panose="020B0600070205080204" pitchFamily="50" charset="-128"/>
                          <a:ea typeface="ＭＳ Ｐゴシック" panose="020B0600070205080204" pitchFamily="50" charset="-128"/>
                        </a:rPr>
                        <a:t>所管課</a:t>
                      </a:r>
                    </a:p>
                  </a:txBody>
                  <a:tcPr marL="68580" marR="68580" marT="34290" marB="34290">
                    <a:solidFill>
                      <a:srgbClr val="C00000"/>
                    </a:solidFill>
                  </a:tcPr>
                </a:tc>
                <a:tc>
                  <a:txBody>
                    <a:bodyPr/>
                    <a:lstStyle/>
                    <a:p>
                      <a:pPr algn="ctr"/>
                      <a:r>
                        <a:rPr kumimoji="1" lang="ja-JP" altLang="en-US" sz="1600" dirty="0">
                          <a:solidFill>
                            <a:schemeClr val="bg1"/>
                          </a:solidFill>
                          <a:latin typeface="ＭＳ Ｐゴシック" panose="020B0600070205080204" pitchFamily="50" charset="-128"/>
                          <a:ea typeface="ＭＳ Ｐゴシック" panose="020B0600070205080204" pitchFamily="50" charset="-128"/>
                        </a:rPr>
                        <a:t>災害支援に関係する職種</a:t>
                      </a:r>
                    </a:p>
                  </a:txBody>
                  <a:tcPr marL="68580" marR="68580" marT="34290" marB="34290">
                    <a:solidFill>
                      <a:srgbClr val="C00000"/>
                    </a:solidFill>
                  </a:tcPr>
                </a:tc>
                <a:tc>
                  <a:txBody>
                    <a:bodyPr/>
                    <a:lstStyle/>
                    <a:p>
                      <a:pPr algn="ctr"/>
                      <a:r>
                        <a:rPr kumimoji="1" lang="ja-JP" altLang="en-US" sz="1600" dirty="0">
                          <a:solidFill>
                            <a:schemeClr val="bg1"/>
                          </a:solidFill>
                          <a:latin typeface="ＭＳ Ｐゴシック" panose="020B0600070205080204" pitchFamily="50" charset="-128"/>
                          <a:ea typeface="ＭＳ Ｐゴシック" panose="020B0600070205080204" pitchFamily="50" charset="-128"/>
                        </a:rPr>
                        <a:t>各支援チーム等</a:t>
                      </a:r>
                    </a:p>
                  </a:txBody>
                  <a:tcPr marL="68580" marR="68580" marT="34290" marB="34290">
                    <a:solidFill>
                      <a:srgbClr val="C00000"/>
                    </a:solidFill>
                  </a:tcPr>
                </a:tc>
                <a:extLst>
                  <a:ext uri="{0D108BD9-81ED-4DB2-BD59-A6C34878D82A}">
                    <a16:rowId xmlns:a16="http://schemas.microsoft.com/office/drawing/2014/main" val="3726970901"/>
                  </a:ext>
                </a:extLst>
              </a:tr>
              <a:tr h="617220">
                <a:tc>
                  <a:txBody>
                    <a:bodyPr/>
                    <a:lstStyle/>
                    <a:p>
                      <a:r>
                        <a:rPr kumimoji="1" lang="ja-JP" altLang="en-US" sz="1600" dirty="0">
                          <a:latin typeface="ＭＳ Ｐゴシック" panose="020B0600070205080204" pitchFamily="50" charset="-128"/>
                          <a:ea typeface="ＭＳ Ｐゴシック" panose="020B0600070205080204" pitchFamily="50" charset="-128"/>
                        </a:rPr>
                        <a:t>健康危機管理課</a:t>
                      </a:r>
                    </a:p>
                  </a:txBody>
                  <a:tcPr marL="68580" marR="68580" marT="34290" marB="34290"/>
                </a:tc>
                <a:tc>
                  <a:txBody>
                    <a:bodyPr/>
                    <a:lstStyle/>
                    <a:p>
                      <a:pPr algn="l"/>
                      <a:r>
                        <a:rPr kumimoji="1" lang="ja-JP" altLang="en-US" sz="1600" dirty="0">
                          <a:latin typeface="ＭＳ Ｐゴシック" panose="020B0600070205080204" pitchFamily="50" charset="-128"/>
                          <a:ea typeface="ＭＳ Ｐゴシック" panose="020B0600070205080204" pitchFamily="50" charset="-128"/>
                        </a:rPr>
                        <a:t>保健師、臨床検査技師</a:t>
                      </a:r>
                    </a:p>
                  </a:txBody>
                  <a:tcPr marL="68580" marR="68580" marT="34290" marB="34290"/>
                </a:tc>
                <a:tc>
                  <a:txBody>
                    <a:bodyPr/>
                    <a:lstStyle/>
                    <a:p>
                      <a:pPr algn="l"/>
                      <a:r>
                        <a:rPr kumimoji="1" lang="ja-JP" altLang="en-US" sz="1600" dirty="0">
                          <a:latin typeface="ＭＳ Ｐゴシック" panose="020B0600070205080204" pitchFamily="50" charset="-128"/>
                          <a:ea typeface="ＭＳ Ｐゴシック" panose="020B0600070205080204" pitchFamily="50" charset="-128"/>
                        </a:rPr>
                        <a:t>災害医療コーディネーター、</a:t>
                      </a:r>
                      <a:r>
                        <a:rPr kumimoji="1" lang="en-US" altLang="ja-JP" sz="1600" dirty="0">
                          <a:latin typeface="ＭＳ Ｐゴシック" panose="020B0600070205080204" pitchFamily="50" charset="-128"/>
                          <a:ea typeface="ＭＳ Ｐゴシック" panose="020B0600070205080204" pitchFamily="50" charset="-128"/>
                        </a:rPr>
                        <a:t>DMAT</a:t>
                      </a:r>
                      <a:r>
                        <a:rPr kumimoji="1" lang="ja-JP" altLang="en-US" sz="1600" dirty="0">
                          <a:latin typeface="ＭＳ Ｐゴシック" panose="020B0600070205080204" pitchFamily="50" charset="-128"/>
                          <a:ea typeface="ＭＳ Ｐゴシック" panose="020B0600070205080204" pitchFamily="50" charset="-128"/>
                        </a:rPr>
                        <a:t>、</a:t>
                      </a:r>
                      <a:r>
                        <a:rPr kumimoji="1" lang="en-US" altLang="ja-JP" sz="1600" dirty="0">
                          <a:latin typeface="ＭＳ Ｐゴシック" panose="020B0600070205080204" pitchFamily="50" charset="-128"/>
                          <a:ea typeface="ＭＳ Ｐゴシック" panose="020B0600070205080204" pitchFamily="50" charset="-128"/>
                        </a:rPr>
                        <a:t>DICT</a:t>
                      </a:r>
                      <a:r>
                        <a:rPr kumimoji="1" lang="ja-JP" altLang="en-US" sz="1600" dirty="0">
                          <a:latin typeface="ＭＳ Ｐゴシック" panose="020B0600070205080204" pitchFamily="50" charset="-128"/>
                          <a:ea typeface="ＭＳ Ｐゴシック" panose="020B0600070205080204" pitchFamily="50" charset="-128"/>
                        </a:rPr>
                        <a:t>、感染症医療支援チーム、</a:t>
                      </a:r>
                      <a:r>
                        <a:rPr kumimoji="1" lang="en-US" altLang="ja-JP" sz="1600" dirty="0">
                          <a:latin typeface="ＭＳ Ｐゴシック" panose="020B0600070205080204" pitchFamily="50" charset="-128"/>
                          <a:ea typeface="ＭＳ Ｐゴシック" panose="020B0600070205080204" pitchFamily="50" charset="-128"/>
                        </a:rPr>
                        <a:t>DPAT</a:t>
                      </a:r>
                      <a:r>
                        <a:rPr kumimoji="1" lang="ja-JP" altLang="en-US" sz="1600" dirty="0" err="1">
                          <a:latin typeface="ＭＳ Ｐゴシック" panose="020B0600070205080204" pitchFamily="50" charset="-128"/>
                          <a:ea typeface="ＭＳ Ｐゴシック" panose="020B0600070205080204" pitchFamily="50" charset="-128"/>
                        </a:rPr>
                        <a:t>、</a:t>
                      </a:r>
                      <a:r>
                        <a:rPr kumimoji="1" lang="en-US" altLang="ja-JP" sz="1600" dirty="0">
                          <a:latin typeface="ＭＳ Ｐゴシック" panose="020B0600070205080204" pitchFamily="50" charset="-128"/>
                          <a:ea typeface="ＭＳ Ｐゴシック" panose="020B0600070205080204" pitchFamily="50" charset="-128"/>
                        </a:rPr>
                        <a:t>DHEAT</a:t>
                      </a:r>
                      <a:r>
                        <a:rPr kumimoji="1" lang="ja-JP" altLang="en-US" sz="1600" dirty="0" err="1">
                          <a:latin typeface="ＭＳ Ｐゴシック" panose="020B0600070205080204" pitchFamily="50" charset="-128"/>
                          <a:ea typeface="ＭＳ Ｐゴシック" panose="020B0600070205080204" pitchFamily="50" charset="-128"/>
                        </a:rPr>
                        <a:t>、</a:t>
                      </a:r>
                      <a:r>
                        <a:rPr kumimoji="1" lang="en-US" altLang="ja-JP" sz="1600" dirty="0">
                          <a:latin typeface="ＭＳ Ｐゴシック" panose="020B0600070205080204" pitchFamily="50" charset="-128"/>
                          <a:ea typeface="ＭＳ Ｐゴシック" panose="020B0600070205080204" pitchFamily="50" charset="-128"/>
                        </a:rPr>
                        <a:t>J-SPEED</a:t>
                      </a:r>
                      <a:r>
                        <a:rPr kumimoji="1" lang="ja-JP" altLang="en-US" sz="1600" dirty="0">
                          <a:latin typeface="ＭＳ Ｐゴシック" panose="020B0600070205080204" pitchFamily="50" charset="-128"/>
                          <a:ea typeface="ＭＳ Ｐゴシック" panose="020B0600070205080204" pitchFamily="50" charset="-128"/>
                        </a:rPr>
                        <a:t>解析支援チーム</a:t>
                      </a:r>
                    </a:p>
                  </a:txBody>
                  <a:tcPr marL="68580" marR="68580" marT="34290" marB="34290"/>
                </a:tc>
                <a:extLst>
                  <a:ext uri="{0D108BD9-81ED-4DB2-BD59-A6C34878D82A}">
                    <a16:rowId xmlns:a16="http://schemas.microsoft.com/office/drawing/2014/main" val="1414111411"/>
                  </a:ext>
                </a:extLst>
              </a:tr>
              <a:tr h="278130">
                <a:tc>
                  <a:txBody>
                    <a:bodyPr/>
                    <a:lstStyle/>
                    <a:p>
                      <a:r>
                        <a:rPr kumimoji="1" lang="ja-JP" altLang="en-US" sz="1600" dirty="0">
                          <a:latin typeface="ＭＳ Ｐゴシック" panose="020B0600070205080204" pitchFamily="50" charset="-128"/>
                          <a:ea typeface="ＭＳ Ｐゴシック" panose="020B0600070205080204" pitchFamily="50" charset="-128"/>
                        </a:rPr>
                        <a:t>疾病対策課</a:t>
                      </a:r>
                      <a:endParaRPr kumimoji="1" lang="en-US" altLang="ja-JP" sz="1600" dirty="0">
                        <a:latin typeface="ＭＳ Ｐゴシック" panose="020B0600070205080204" pitchFamily="50" charset="-128"/>
                        <a:ea typeface="ＭＳ Ｐゴシック" panose="020B0600070205080204" pitchFamily="50" charset="-128"/>
                      </a:endParaRPr>
                    </a:p>
                  </a:txBody>
                  <a:tcPr marL="68580" marR="68580" marT="34290" marB="34290"/>
                </a:tc>
                <a:tc>
                  <a:txBody>
                    <a:bodyPr/>
                    <a:lstStyle/>
                    <a:p>
                      <a:pPr algn="l"/>
                      <a:r>
                        <a:rPr kumimoji="1" lang="ja-JP" altLang="en-US" sz="1600" dirty="0">
                          <a:latin typeface="ＭＳ Ｐゴシック" panose="020B0600070205080204" pitchFamily="50" charset="-128"/>
                          <a:ea typeface="ＭＳ Ｐゴシック" panose="020B0600070205080204" pitchFamily="50" charset="-128"/>
                        </a:rPr>
                        <a:t>精神保健福祉士</a:t>
                      </a:r>
                    </a:p>
                  </a:txBody>
                  <a:tcPr marL="68580" marR="68580" marT="34290" marB="34290"/>
                </a:tc>
                <a:tc>
                  <a:txBody>
                    <a:bodyPr/>
                    <a:lstStyle/>
                    <a:p>
                      <a:pPr algn="l"/>
                      <a:endParaRPr kumimoji="1" lang="ja-JP" altLang="en-US" sz="1600" dirty="0">
                        <a:latin typeface="ＭＳ Ｐゴシック" panose="020B0600070205080204" pitchFamily="50" charset="-128"/>
                        <a:ea typeface="ＭＳ Ｐゴシック" panose="020B0600070205080204" pitchFamily="50" charset="-128"/>
                      </a:endParaRPr>
                    </a:p>
                  </a:txBody>
                  <a:tcPr marL="68580" marR="68580" marT="34290" marB="34290"/>
                </a:tc>
                <a:extLst>
                  <a:ext uri="{0D108BD9-81ED-4DB2-BD59-A6C34878D82A}">
                    <a16:rowId xmlns:a16="http://schemas.microsoft.com/office/drawing/2014/main" val="4029362519"/>
                  </a:ext>
                </a:extLst>
              </a:tr>
              <a:tr h="278130">
                <a:tc>
                  <a:txBody>
                    <a:bodyPr/>
                    <a:lstStyle/>
                    <a:p>
                      <a:r>
                        <a:rPr kumimoji="1" lang="ja-JP" altLang="en-US" sz="1600" dirty="0">
                          <a:latin typeface="ＭＳ Ｐゴシック" panose="020B0600070205080204" pitchFamily="50" charset="-128"/>
                          <a:ea typeface="ＭＳ Ｐゴシック" panose="020B0600070205080204" pitchFamily="50" charset="-128"/>
                        </a:rPr>
                        <a:t>食品生活衛生課</a:t>
                      </a:r>
                      <a:endParaRPr kumimoji="1" lang="en-US" altLang="ja-JP" sz="1600" dirty="0">
                        <a:latin typeface="ＭＳ Ｐゴシック" panose="020B0600070205080204" pitchFamily="50" charset="-128"/>
                        <a:ea typeface="ＭＳ Ｐゴシック" panose="020B0600070205080204" pitchFamily="50" charset="-128"/>
                      </a:endParaRPr>
                    </a:p>
                  </a:txBody>
                  <a:tcPr marL="68580" marR="68580" marT="34290" marB="34290"/>
                </a:tc>
                <a:tc>
                  <a:txBody>
                    <a:bodyPr/>
                    <a:lstStyle/>
                    <a:p>
                      <a:pPr algn="l"/>
                      <a:r>
                        <a:rPr kumimoji="1" lang="ja-JP" altLang="en-US" sz="1600" dirty="0">
                          <a:latin typeface="ＭＳ Ｐゴシック" panose="020B0600070205080204" pitchFamily="50" charset="-128"/>
                          <a:ea typeface="ＭＳ Ｐゴシック" panose="020B0600070205080204" pitchFamily="50" charset="-128"/>
                        </a:rPr>
                        <a:t>獣医師</a:t>
                      </a:r>
                    </a:p>
                  </a:txBody>
                  <a:tcPr marL="68580" marR="68580" marT="34290" marB="34290"/>
                </a:tc>
                <a:tc>
                  <a:txBody>
                    <a:bodyPr/>
                    <a:lstStyle/>
                    <a:p>
                      <a:pPr algn="l"/>
                      <a:endParaRPr kumimoji="1" lang="ja-JP" altLang="en-US" sz="1600" dirty="0">
                        <a:latin typeface="ＭＳ Ｐゴシック" panose="020B0600070205080204" pitchFamily="50" charset="-128"/>
                        <a:ea typeface="ＭＳ Ｐゴシック" panose="020B0600070205080204" pitchFamily="50" charset="-128"/>
                      </a:endParaRPr>
                    </a:p>
                  </a:txBody>
                  <a:tcPr marL="68580" marR="68580" marT="34290" marB="34290"/>
                </a:tc>
                <a:extLst>
                  <a:ext uri="{0D108BD9-81ED-4DB2-BD59-A6C34878D82A}">
                    <a16:rowId xmlns:a16="http://schemas.microsoft.com/office/drawing/2014/main" val="3221514932"/>
                  </a:ext>
                </a:extLst>
              </a:tr>
              <a:tr h="278130">
                <a:tc>
                  <a:txBody>
                    <a:bodyPr/>
                    <a:lstStyle/>
                    <a:p>
                      <a:r>
                        <a:rPr kumimoji="1" lang="ja-JP" altLang="en-US" sz="1600" dirty="0">
                          <a:latin typeface="ＭＳ Ｐゴシック" panose="020B0600070205080204" pitchFamily="50" charset="-128"/>
                          <a:ea typeface="ＭＳ Ｐゴシック" panose="020B0600070205080204" pitchFamily="50" charset="-128"/>
                        </a:rPr>
                        <a:t>薬務課</a:t>
                      </a:r>
                      <a:endParaRPr kumimoji="1" lang="en-US" altLang="ja-JP" sz="1600" dirty="0">
                        <a:latin typeface="ＭＳ Ｐゴシック" panose="020B0600070205080204" pitchFamily="50" charset="-128"/>
                        <a:ea typeface="ＭＳ Ｐゴシック" panose="020B0600070205080204" pitchFamily="50" charset="-128"/>
                      </a:endParaRPr>
                    </a:p>
                  </a:txBody>
                  <a:tcPr marL="68580" marR="68580" marT="34290" marB="34290"/>
                </a:tc>
                <a:tc>
                  <a:txBody>
                    <a:bodyPr/>
                    <a:lstStyle/>
                    <a:p>
                      <a:pPr algn="l"/>
                      <a:r>
                        <a:rPr kumimoji="1" lang="ja-JP" altLang="en-US" sz="1600" dirty="0">
                          <a:latin typeface="ＭＳ Ｐゴシック" panose="020B0600070205080204" pitchFamily="50" charset="-128"/>
                          <a:ea typeface="ＭＳ Ｐゴシック" panose="020B0600070205080204" pitchFamily="50" charset="-128"/>
                        </a:rPr>
                        <a:t>薬剤師</a:t>
                      </a:r>
                    </a:p>
                  </a:txBody>
                  <a:tcPr marL="68580" marR="68580" marT="34290" marB="34290"/>
                </a:tc>
                <a:tc>
                  <a:txBody>
                    <a:bodyPr/>
                    <a:lstStyle/>
                    <a:p>
                      <a:pPr algn="l"/>
                      <a:r>
                        <a:rPr kumimoji="1" lang="ja-JP" altLang="en-US" sz="1600" dirty="0">
                          <a:latin typeface="ＭＳ Ｐゴシック" panose="020B0600070205080204" pitchFamily="50" charset="-128"/>
                          <a:ea typeface="ＭＳ Ｐゴシック" panose="020B0600070205080204" pitchFamily="50" charset="-128"/>
                        </a:rPr>
                        <a:t>薬剤師会、災害薬事コーディネーター</a:t>
                      </a:r>
                    </a:p>
                  </a:txBody>
                  <a:tcPr marL="68580" marR="68580" marT="34290" marB="34290"/>
                </a:tc>
                <a:extLst>
                  <a:ext uri="{0D108BD9-81ED-4DB2-BD59-A6C34878D82A}">
                    <a16:rowId xmlns:a16="http://schemas.microsoft.com/office/drawing/2014/main" val="1825452826"/>
                  </a:ext>
                </a:extLst>
              </a:tr>
              <a:tr h="434340">
                <a:tc>
                  <a:txBody>
                    <a:bodyPr/>
                    <a:lstStyle/>
                    <a:p>
                      <a:r>
                        <a:rPr kumimoji="1" lang="ja-JP" altLang="en-US" sz="1600" dirty="0">
                          <a:latin typeface="ＭＳ Ｐゴシック" panose="020B0600070205080204" pitchFamily="50" charset="-128"/>
                          <a:ea typeface="ＭＳ Ｐゴシック" panose="020B0600070205080204" pitchFamily="50" charset="-128"/>
                        </a:rPr>
                        <a:t>医療介護基盤課</a:t>
                      </a:r>
                    </a:p>
                  </a:txBody>
                  <a:tcPr marL="68580" marR="68580" marT="34290" marB="34290"/>
                </a:tc>
                <a:tc>
                  <a:txBody>
                    <a:bodyPr/>
                    <a:lstStyle/>
                    <a:p>
                      <a:pPr algn="l"/>
                      <a:r>
                        <a:rPr kumimoji="1" lang="ja-JP" altLang="en-US" sz="1600" dirty="0">
                          <a:latin typeface="ＭＳ Ｐゴシック" panose="020B0600070205080204" pitchFamily="50" charset="-128"/>
                          <a:ea typeface="ＭＳ Ｐゴシック" panose="020B0600070205080204" pitchFamily="50" charset="-128"/>
                        </a:rPr>
                        <a:t>社会福祉士、介護福祉士、介護支援専門員、</a:t>
                      </a:r>
                      <a:endParaRPr kumimoji="1" lang="en-US" altLang="ja-JP" sz="1600" dirty="0">
                        <a:latin typeface="ＭＳ Ｐゴシック" panose="020B0600070205080204" pitchFamily="50" charset="-128"/>
                        <a:ea typeface="ＭＳ Ｐゴシック" panose="020B0600070205080204" pitchFamily="50" charset="-128"/>
                      </a:endParaRPr>
                    </a:p>
                    <a:p>
                      <a:pPr algn="l"/>
                      <a:r>
                        <a:rPr kumimoji="1" lang="ja-JP" altLang="en-US" sz="1600" dirty="0">
                          <a:latin typeface="ＭＳ Ｐゴシック" panose="020B0600070205080204" pitchFamily="50" charset="-128"/>
                          <a:ea typeface="ＭＳ Ｐゴシック" panose="020B0600070205080204" pitchFamily="50" charset="-128"/>
                        </a:rPr>
                        <a:t>看護師、助産師、柔道整復士</a:t>
                      </a:r>
                      <a:endParaRPr kumimoji="1" lang="en-US" altLang="ja-JP" sz="1600" dirty="0">
                        <a:latin typeface="ＭＳ Ｐゴシック" panose="020B0600070205080204" pitchFamily="50" charset="-128"/>
                        <a:ea typeface="ＭＳ Ｐゴシック" panose="020B0600070205080204" pitchFamily="50" charset="-128"/>
                      </a:endParaRPr>
                    </a:p>
                  </a:txBody>
                  <a:tcPr marL="68580" marR="68580" marT="34290" marB="34290"/>
                </a:tc>
                <a:tc>
                  <a:txBody>
                    <a:bodyPr/>
                    <a:lstStyle/>
                    <a:p>
                      <a:pPr algn="l"/>
                      <a:r>
                        <a:rPr kumimoji="1" lang="en-US" altLang="ja-JP" sz="1600" dirty="0">
                          <a:latin typeface="ＭＳ Ｐゴシック" panose="020B0600070205080204" pitchFamily="50" charset="-128"/>
                          <a:ea typeface="ＭＳ Ｐゴシック" panose="020B0600070205080204" pitchFamily="50" charset="-128"/>
                        </a:rPr>
                        <a:t>JMAT</a:t>
                      </a:r>
                      <a:r>
                        <a:rPr kumimoji="1" lang="ja-JP" altLang="en-US" sz="1600" dirty="0">
                          <a:latin typeface="ＭＳ Ｐゴシック" panose="020B0600070205080204" pitchFamily="50" charset="-128"/>
                          <a:ea typeface="ＭＳ Ｐゴシック" panose="020B0600070205080204" pitchFamily="50" charset="-128"/>
                        </a:rPr>
                        <a:t>、日赤救護班、</a:t>
                      </a:r>
                      <a:r>
                        <a:rPr kumimoji="1" lang="en-US" altLang="ja-JP" sz="1600" dirty="0">
                          <a:latin typeface="ＭＳ Ｐゴシック" panose="020B0600070205080204" pitchFamily="50" charset="-128"/>
                          <a:ea typeface="ＭＳ Ｐゴシック" panose="020B0600070205080204" pitchFamily="50" charset="-128"/>
                        </a:rPr>
                        <a:t>JRAT</a:t>
                      </a:r>
                      <a:r>
                        <a:rPr kumimoji="1" lang="ja-JP" altLang="en-US" sz="1600" dirty="0">
                          <a:latin typeface="ＭＳ Ｐゴシック" panose="020B0600070205080204" pitchFamily="50" charset="-128"/>
                          <a:ea typeface="ＭＳ Ｐゴシック" panose="020B0600070205080204" pitchFamily="50" charset="-128"/>
                        </a:rPr>
                        <a:t>、災害支援ナース、</a:t>
                      </a:r>
                      <a:endParaRPr kumimoji="1" lang="en-US" altLang="ja-JP" sz="1600" dirty="0">
                        <a:latin typeface="ＭＳ Ｐゴシック" panose="020B0600070205080204" pitchFamily="50" charset="-128"/>
                        <a:ea typeface="ＭＳ Ｐゴシック" panose="020B0600070205080204" pitchFamily="50" charset="-128"/>
                      </a:endParaRPr>
                    </a:p>
                    <a:p>
                      <a:pPr algn="l"/>
                      <a:r>
                        <a:rPr kumimoji="1" lang="ja-JP" altLang="en-US" sz="1600" dirty="0">
                          <a:latin typeface="ＭＳ Ｐゴシック" panose="020B0600070205080204" pitchFamily="50" charset="-128"/>
                          <a:ea typeface="ＭＳ Ｐゴシック" panose="020B0600070205080204" pitchFamily="50" charset="-128"/>
                        </a:rPr>
                        <a:t>その他の医療チーム</a:t>
                      </a:r>
                      <a:endParaRPr kumimoji="1" lang="en-US" altLang="ja-JP" sz="1600" dirty="0">
                        <a:latin typeface="ＭＳ Ｐゴシック" panose="020B0600070205080204" pitchFamily="50" charset="-128"/>
                        <a:ea typeface="ＭＳ Ｐゴシック" panose="020B0600070205080204" pitchFamily="50" charset="-128"/>
                      </a:endParaRPr>
                    </a:p>
                  </a:txBody>
                  <a:tcPr marL="68580" marR="68580" marT="34290" marB="34290"/>
                </a:tc>
                <a:extLst>
                  <a:ext uri="{0D108BD9-81ED-4DB2-BD59-A6C34878D82A}">
                    <a16:rowId xmlns:a16="http://schemas.microsoft.com/office/drawing/2014/main" val="128950255"/>
                  </a:ext>
                </a:extLst>
              </a:tr>
              <a:tr h="434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ＭＳ Ｐゴシック" panose="020B0600070205080204" pitchFamily="50" charset="-128"/>
                          <a:ea typeface="ＭＳ Ｐゴシック" panose="020B0600070205080204" pitchFamily="50" charset="-128"/>
                        </a:rPr>
                        <a:t>健康づくり推進課</a:t>
                      </a:r>
                      <a:endParaRPr kumimoji="1" lang="en-US" altLang="ja-JP" sz="1600" dirty="0">
                        <a:latin typeface="ＭＳ Ｐゴシック" panose="020B0600070205080204" pitchFamily="50" charset="-128"/>
                        <a:ea typeface="ＭＳ Ｐゴシック" panose="020B0600070205080204" pitchFamily="50" charset="-128"/>
                      </a:endParaRPr>
                    </a:p>
                  </a:txBody>
                  <a:tcPr marL="68580" marR="68580" marT="34290" marB="34290"/>
                </a:tc>
                <a:tc>
                  <a:txBody>
                    <a:bodyPr/>
                    <a:lstStyle/>
                    <a:p>
                      <a:pPr algn="l"/>
                      <a:r>
                        <a:rPr kumimoji="1" lang="ja-JP" altLang="en-US" sz="1600" dirty="0">
                          <a:latin typeface="ＭＳ Ｐゴシック" panose="020B0600070205080204" pitchFamily="50" charset="-128"/>
                          <a:ea typeface="ＭＳ Ｐゴシック" panose="020B0600070205080204" pitchFamily="50" charset="-128"/>
                        </a:rPr>
                        <a:t>歯科、歯科衛生士、栄養士、理学療法士、作業療法士</a:t>
                      </a:r>
                    </a:p>
                  </a:txBody>
                  <a:tcPr marL="68580" marR="68580" marT="34290" marB="34290"/>
                </a:tc>
                <a:tc>
                  <a:txBody>
                    <a:bodyPr/>
                    <a:lstStyle/>
                    <a:p>
                      <a:pPr algn="l"/>
                      <a:r>
                        <a:rPr kumimoji="1" lang="en-US" altLang="ja-JP" sz="1600" dirty="0">
                          <a:latin typeface="ＭＳ Ｐゴシック" panose="020B0600070205080204" pitchFamily="50" charset="-128"/>
                          <a:ea typeface="ＭＳ Ｐゴシック" panose="020B0600070205080204" pitchFamily="50" charset="-128"/>
                        </a:rPr>
                        <a:t>JDAT</a:t>
                      </a:r>
                      <a:endParaRPr kumimoji="1" lang="ja-JP" altLang="en-US" sz="1600" dirty="0">
                        <a:latin typeface="ＭＳ Ｐゴシック" panose="020B0600070205080204" pitchFamily="50" charset="-128"/>
                        <a:ea typeface="ＭＳ Ｐゴシック" panose="020B0600070205080204" pitchFamily="50" charset="-128"/>
                      </a:endParaRPr>
                    </a:p>
                  </a:txBody>
                  <a:tcPr marL="68580" marR="68580" marT="34290" marB="34290"/>
                </a:tc>
                <a:extLst>
                  <a:ext uri="{0D108BD9-81ED-4DB2-BD59-A6C34878D82A}">
                    <a16:rowId xmlns:a16="http://schemas.microsoft.com/office/drawing/2014/main" val="843245870"/>
                  </a:ext>
                </a:extLst>
              </a:tr>
              <a:tr h="278130">
                <a:tc>
                  <a:txBody>
                    <a:bodyPr/>
                    <a:lstStyle/>
                    <a:p>
                      <a:r>
                        <a:rPr kumimoji="1" lang="ja-JP" altLang="en-US" sz="1600" dirty="0">
                          <a:latin typeface="ＭＳ Ｐゴシック" panose="020B0600070205080204" pitchFamily="50" charset="-128"/>
                          <a:ea typeface="ＭＳ Ｐゴシック" panose="020B0600070205080204" pitchFamily="50" charset="-128"/>
                        </a:rPr>
                        <a:t>障害者支援課</a:t>
                      </a:r>
                    </a:p>
                  </a:txBody>
                  <a:tcPr marL="68580" marR="68580" marT="34290" marB="34290"/>
                </a:tc>
                <a:tc>
                  <a:txBody>
                    <a:bodyPr/>
                    <a:lstStyle/>
                    <a:p>
                      <a:pPr algn="l"/>
                      <a:r>
                        <a:rPr kumimoji="1" lang="ja-JP" altLang="en-US" sz="1600" dirty="0">
                          <a:latin typeface="ＭＳ Ｐゴシック" panose="020B0600070205080204" pitchFamily="50" charset="-128"/>
                          <a:ea typeface="ＭＳ Ｐゴシック" panose="020B0600070205080204" pitchFamily="50" charset="-128"/>
                        </a:rPr>
                        <a:t>相談支援員</a:t>
                      </a:r>
                    </a:p>
                  </a:txBody>
                  <a:tcPr marL="68580" marR="68580" marT="34290" marB="34290"/>
                </a:tc>
                <a:tc>
                  <a:txBody>
                    <a:bodyPr/>
                    <a:lstStyle/>
                    <a:p>
                      <a:pPr algn="l"/>
                      <a:endParaRPr kumimoji="1" lang="ja-JP" altLang="en-US" sz="1600" dirty="0">
                        <a:latin typeface="ＭＳ Ｐゴシック" panose="020B0600070205080204" pitchFamily="50" charset="-128"/>
                        <a:ea typeface="ＭＳ Ｐゴシック" panose="020B0600070205080204" pitchFamily="50" charset="-128"/>
                      </a:endParaRPr>
                    </a:p>
                  </a:txBody>
                  <a:tcPr marL="68580" marR="68580" marT="34290" marB="34290"/>
                </a:tc>
                <a:extLst>
                  <a:ext uri="{0D108BD9-81ED-4DB2-BD59-A6C34878D82A}">
                    <a16:rowId xmlns:a16="http://schemas.microsoft.com/office/drawing/2014/main" val="1616815163"/>
                  </a:ext>
                </a:extLst>
              </a:tr>
              <a:tr h="278130">
                <a:tc>
                  <a:txBody>
                    <a:bodyPr/>
                    <a:lstStyle/>
                    <a:p>
                      <a:r>
                        <a:rPr kumimoji="1" lang="ja-JP" altLang="en-US" sz="1600" dirty="0">
                          <a:latin typeface="ＭＳ Ｐゴシック" panose="020B0600070205080204" pitchFamily="50" charset="-128"/>
                          <a:ea typeface="ＭＳ Ｐゴシック" panose="020B0600070205080204" pitchFamily="50" charset="-128"/>
                        </a:rPr>
                        <a:t>地域共生社会推進課</a:t>
                      </a:r>
                    </a:p>
                  </a:txBody>
                  <a:tcPr marL="68580" marR="68580" marT="34290" marB="34290"/>
                </a:tc>
                <a:tc>
                  <a:txBody>
                    <a:bodyPr/>
                    <a:lstStyle/>
                    <a:p>
                      <a:pPr algn="l"/>
                      <a:endParaRPr kumimoji="1" lang="ja-JP" altLang="en-US" sz="1600" dirty="0">
                        <a:latin typeface="ＭＳ Ｐゴシック" panose="020B0600070205080204" pitchFamily="50" charset="-128"/>
                        <a:ea typeface="ＭＳ Ｐゴシック" panose="020B0600070205080204" pitchFamily="50" charset="-128"/>
                      </a:endParaRPr>
                    </a:p>
                  </a:txBody>
                  <a:tcPr marL="68580" marR="68580" marT="34290" marB="34290"/>
                </a:tc>
                <a:tc>
                  <a:txBody>
                    <a:bodyPr/>
                    <a:lstStyle/>
                    <a:p>
                      <a:pPr algn="l"/>
                      <a:r>
                        <a:rPr kumimoji="1" lang="en-US" altLang="ja-JP" sz="1600" dirty="0">
                          <a:latin typeface="ＭＳ Ｐゴシック" panose="020B0600070205080204" pitchFamily="50" charset="-128"/>
                          <a:ea typeface="ＭＳ Ｐゴシック" panose="020B0600070205080204" pitchFamily="50" charset="-128"/>
                        </a:rPr>
                        <a:t>DWAT</a:t>
                      </a:r>
                      <a:endParaRPr kumimoji="1" lang="ja-JP" altLang="en-US" sz="1600" dirty="0">
                        <a:latin typeface="ＭＳ Ｐゴシック" panose="020B0600070205080204" pitchFamily="50" charset="-128"/>
                        <a:ea typeface="ＭＳ Ｐゴシック" panose="020B0600070205080204" pitchFamily="50" charset="-128"/>
                      </a:endParaRPr>
                    </a:p>
                  </a:txBody>
                  <a:tcPr marL="68580" marR="68580" marT="34290" marB="34290"/>
                </a:tc>
                <a:extLst>
                  <a:ext uri="{0D108BD9-81ED-4DB2-BD59-A6C34878D82A}">
                    <a16:rowId xmlns:a16="http://schemas.microsoft.com/office/drawing/2014/main" val="3916685987"/>
                  </a:ext>
                </a:extLst>
              </a:tr>
              <a:tr h="278130">
                <a:tc>
                  <a:txBody>
                    <a:bodyPr/>
                    <a:lstStyle/>
                    <a:p>
                      <a:r>
                        <a:rPr kumimoji="1" lang="ja-JP" altLang="en-US" sz="1600" dirty="0">
                          <a:latin typeface="ＭＳ Ｐゴシック" panose="020B0600070205080204" pitchFamily="50" charset="-128"/>
                          <a:ea typeface="ＭＳ Ｐゴシック" panose="020B0600070205080204" pitchFamily="50" charset="-128"/>
                        </a:rPr>
                        <a:t>医療介護政策課</a:t>
                      </a:r>
                    </a:p>
                  </a:txBody>
                  <a:tcPr marL="68580" marR="68580" marT="34290" marB="34290"/>
                </a:tc>
                <a:tc>
                  <a:txBody>
                    <a:bodyPr/>
                    <a:lstStyle/>
                    <a:p>
                      <a:pPr algn="l"/>
                      <a:endParaRPr kumimoji="1" lang="ja-JP" altLang="en-US" sz="1600" dirty="0">
                        <a:latin typeface="ＭＳ Ｐゴシック" panose="020B0600070205080204" pitchFamily="50" charset="-128"/>
                        <a:ea typeface="ＭＳ Ｐゴシック" panose="020B0600070205080204" pitchFamily="50" charset="-128"/>
                      </a:endParaRPr>
                    </a:p>
                  </a:txBody>
                  <a:tcPr marL="68580" marR="68580" marT="34290" marB="34290"/>
                </a:tc>
                <a:tc>
                  <a:txBody>
                    <a:bodyPr/>
                    <a:lstStyle/>
                    <a:p>
                      <a:pPr algn="l"/>
                      <a:r>
                        <a:rPr kumimoji="1" lang="ja-JP" altLang="en-US" sz="1600" dirty="0">
                          <a:latin typeface="ＭＳ Ｐゴシック" panose="020B0600070205080204" pitchFamily="50" charset="-128"/>
                          <a:ea typeface="ＭＳ Ｐゴシック" panose="020B0600070205080204" pitchFamily="50" charset="-128"/>
                        </a:rPr>
                        <a:t>小児周産期リエゾン</a:t>
                      </a:r>
                    </a:p>
                  </a:txBody>
                  <a:tcPr marL="68580" marR="68580" marT="34290" marB="34290"/>
                </a:tc>
                <a:extLst>
                  <a:ext uri="{0D108BD9-81ED-4DB2-BD59-A6C34878D82A}">
                    <a16:rowId xmlns:a16="http://schemas.microsoft.com/office/drawing/2014/main" val="2868702462"/>
                  </a:ext>
                </a:extLst>
              </a:tr>
            </a:tbl>
          </a:graphicData>
        </a:graphic>
      </p:graphicFrame>
      <p:sp>
        <p:nvSpPr>
          <p:cNvPr id="2" name="テキスト ボックス 1">
            <a:extLst>
              <a:ext uri="{FF2B5EF4-FFF2-40B4-BE49-F238E27FC236}">
                <a16:creationId xmlns:a16="http://schemas.microsoft.com/office/drawing/2014/main" id="{7F00857D-E992-2E9C-E8EF-1CAD29890352}"/>
              </a:ext>
            </a:extLst>
          </p:cNvPr>
          <p:cNvSpPr txBox="1"/>
          <p:nvPr/>
        </p:nvSpPr>
        <p:spPr>
          <a:xfrm>
            <a:off x="1028776" y="376393"/>
            <a:ext cx="72999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各支援チーム</a:t>
            </a:r>
            <a:r>
              <a:rPr kumimoji="1" lang="ja-JP" altLang="en-US" sz="2400" b="1" dirty="0">
                <a:solidFill>
                  <a:prstClr val="black"/>
                </a:solidFill>
                <a:latin typeface="メイリオ" panose="020B0604030504040204" pitchFamily="50" charset="-128"/>
                <a:ea typeface="メイリオ" panose="020B0604030504040204" pitchFamily="50" charset="-128"/>
              </a:rPr>
              <a:t>等の</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県所管課</a:t>
            </a:r>
          </a:p>
        </p:txBody>
      </p:sp>
      <p:sp>
        <p:nvSpPr>
          <p:cNvPr id="5" name="四角形: 角を丸くする 4">
            <a:extLst>
              <a:ext uri="{FF2B5EF4-FFF2-40B4-BE49-F238E27FC236}">
                <a16:creationId xmlns:a16="http://schemas.microsoft.com/office/drawing/2014/main" id="{65F746A6-20D5-D3A0-1229-E1269EC4D683}"/>
              </a:ext>
            </a:extLst>
          </p:cNvPr>
          <p:cNvSpPr/>
          <p:nvPr/>
        </p:nvSpPr>
        <p:spPr>
          <a:xfrm>
            <a:off x="7074537" y="6215614"/>
            <a:ext cx="1872761" cy="338554"/>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R="0" lvl="0" algn="ctr" defTabSz="914400" eaLnBrk="1" fontAlgn="auto" latinLnBrk="0" hangingPunct="1">
              <a:lnSpc>
                <a:spcPct val="100000"/>
              </a:lnSpc>
              <a:spcBef>
                <a:spcPts val="0"/>
              </a:spcBef>
              <a:spcAft>
                <a:spcPts val="0"/>
              </a:spcAft>
              <a:buClrTx/>
              <a:buSzTx/>
              <a:tabLst/>
              <a:defRPr/>
            </a:pPr>
            <a:r>
              <a:rPr lang="ja-JP" altLang="en-US" sz="2000" kern="0" dirty="0">
                <a:solidFill>
                  <a:srgbClr val="FFFF79"/>
                </a:solidFill>
                <a:latin typeface="Calibri"/>
                <a:ea typeface="ＭＳ Ｐゴシック" panose="020B0600070205080204" pitchFamily="50" charset="-128"/>
              </a:rPr>
              <a:t>平時の体制</a:t>
            </a:r>
            <a:endParaRPr kumimoji="0" lang="en-US" altLang="ja-JP" sz="2000" b="0" i="0" u="none" strike="noStrike" kern="0" cap="none" spc="0" normalizeH="0" baseline="0" noProof="0" dirty="0">
              <a:ln>
                <a:noFill/>
              </a:ln>
              <a:solidFill>
                <a:srgbClr val="FFFF7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0807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64518B1-D1D9-43E3-B453-4B0201460DEA}"/>
              </a:ext>
            </a:extLst>
          </p:cNvPr>
          <p:cNvSpPr txBox="1"/>
          <p:nvPr/>
        </p:nvSpPr>
        <p:spPr>
          <a:xfrm>
            <a:off x="785535" y="115136"/>
            <a:ext cx="7892122" cy="461665"/>
          </a:xfrm>
          <a:prstGeom prst="rect">
            <a:avLst/>
          </a:prstGeom>
          <a:noFill/>
        </p:spPr>
        <p:txBody>
          <a:bodyPr wrap="square" rtlCol="0">
            <a:spAutoFit/>
          </a:bodyPr>
          <a:lstStyle/>
          <a:p>
            <a:pPr lvl="0">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各支援チームへの派遣要請と調整を行う県担当班</a:t>
            </a:r>
            <a:r>
              <a:rPr kumimoji="1" lang="ja-JP" altLang="en-US" sz="2400" b="1" dirty="0">
                <a:solidFill>
                  <a:prstClr val="black"/>
                </a:solidFill>
                <a:latin typeface="メイリオ" panose="020B0604030504040204" pitchFamily="50" charset="-128"/>
                <a:ea typeface="メイリオ" panose="020B0604030504040204" pitchFamily="50" charset="-128"/>
              </a:rPr>
              <a:t>（課）</a:t>
            </a:r>
            <a:endPar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4" name="表 3">
            <a:extLst>
              <a:ext uri="{FF2B5EF4-FFF2-40B4-BE49-F238E27FC236}">
                <a16:creationId xmlns:a16="http://schemas.microsoft.com/office/drawing/2014/main" id="{4FF578A5-D348-45E4-BABB-06C973406B32}"/>
              </a:ext>
            </a:extLst>
          </p:cNvPr>
          <p:cNvGraphicFramePr>
            <a:graphicFrameLocks noGrp="1"/>
          </p:cNvGraphicFramePr>
          <p:nvPr>
            <p:extLst>
              <p:ext uri="{D42A27DB-BD31-4B8C-83A1-F6EECF244321}">
                <p14:modId xmlns:p14="http://schemas.microsoft.com/office/powerpoint/2010/main" val="2285966838"/>
              </p:ext>
            </p:extLst>
          </p:nvPr>
        </p:nvGraphicFramePr>
        <p:xfrm>
          <a:off x="466343" y="576801"/>
          <a:ext cx="8211314" cy="6089722"/>
        </p:xfrm>
        <a:graphic>
          <a:graphicData uri="http://schemas.openxmlformats.org/drawingml/2006/table">
            <a:tbl>
              <a:tblPr firstRow="1" bandRow="1">
                <a:tableStyleId>{5940675A-B579-460E-94D1-54222C63F5DA}</a:tableStyleId>
              </a:tblPr>
              <a:tblGrid>
                <a:gridCol w="1732680">
                  <a:extLst>
                    <a:ext uri="{9D8B030D-6E8A-4147-A177-3AD203B41FA5}">
                      <a16:colId xmlns:a16="http://schemas.microsoft.com/office/drawing/2014/main" val="4067347631"/>
                    </a:ext>
                  </a:extLst>
                </a:gridCol>
                <a:gridCol w="1835680">
                  <a:extLst>
                    <a:ext uri="{9D8B030D-6E8A-4147-A177-3AD203B41FA5}">
                      <a16:colId xmlns:a16="http://schemas.microsoft.com/office/drawing/2014/main" val="2197582346"/>
                    </a:ext>
                  </a:extLst>
                </a:gridCol>
                <a:gridCol w="4642954">
                  <a:extLst>
                    <a:ext uri="{9D8B030D-6E8A-4147-A177-3AD203B41FA5}">
                      <a16:colId xmlns:a16="http://schemas.microsoft.com/office/drawing/2014/main" val="483102136"/>
                    </a:ext>
                  </a:extLst>
                </a:gridCol>
              </a:tblGrid>
              <a:tr h="1489612">
                <a:tc>
                  <a:txBody>
                    <a:bodyPr/>
                    <a:lstStyle/>
                    <a:p>
                      <a:endParaRPr kumimoji="1" lang="ja-JP" altLang="en-US" dirty="0"/>
                    </a:p>
                  </a:txBody>
                  <a:tcPr/>
                </a:tc>
                <a:tc>
                  <a:txBody>
                    <a:bodyPr/>
                    <a:lstStyle/>
                    <a:p>
                      <a:pPr algn="ctr"/>
                      <a:r>
                        <a:rPr kumimoji="1" lang="ja-JP" altLang="en-US" sz="1200" b="1" dirty="0">
                          <a:latin typeface="メイリオ" panose="020B0604030504040204" pitchFamily="50" charset="-128"/>
                          <a:ea typeface="メイリオ" panose="020B0604030504040204" pitchFamily="50" charset="-128"/>
                        </a:rPr>
                        <a:t>健康危機管理課</a:t>
                      </a:r>
                    </a:p>
                    <a:p>
                      <a:pPr algn="ctr"/>
                      <a:r>
                        <a:rPr kumimoji="1" lang="ja-JP" altLang="en-US" sz="1200" b="1" dirty="0">
                          <a:latin typeface="メイリオ" panose="020B0604030504040204" pitchFamily="50" charset="-128"/>
                          <a:ea typeface="メイリオ" panose="020B0604030504040204" pitchFamily="50" charset="-128"/>
                        </a:rPr>
                        <a:t>こども家庭課</a:t>
                      </a:r>
                    </a:p>
                    <a:p>
                      <a:pPr algn="ctr"/>
                      <a:r>
                        <a:rPr kumimoji="1" lang="ja-JP" altLang="en-US" sz="1200" b="1" dirty="0">
                          <a:latin typeface="メイリオ" panose="020B0604030504040204" pitchFamily="50" charset="-128"/>
                          <a:ea typeface="メイリオ" panose="020B0604030504040204" pitchFamily="50" charset="-128"/>
                        </a:rPr>
                        <a:t>疾病対策課</a:t>
                      </a:r>
                    </a:p>
                    <a:p>
                      <a:pPr algn="ctr"/>
                      <a:r>
                        <a:rPr kumimoji="1" lang="ja-JP" altLang="en-US" sz="1200" b="1" dirty="0">
                          <a:latin typeface="メイリオ" panose="020B0604030504040204" pitchFamily="50" charset="-128"/>
                          <a:ea typeface="メイリオ" panose="020B0604030504040204" pitchFamily="50" charset="-128"/>
                        </a:rPr>
                        <a:t>薬務課</a:t>
                      </a:r>
                    </a:p>
                    <a:p>
                      <a:pPr algn="ctr"/>
                      <a:r>
                        <a:rPr kumimoji="1" lang="ja-JP" altLang="en-US" sz="1200" b="1" dirty="0">
                          <a:latin typeface="メイリオ" panose="020B0604030504040204" pitchFamily="50" charset="-128"/>
                          <a:ea typeface="メイリオ" panose="020B0604030504040204" pitchFamily="50" charset="-128"/>
                        </a:rPr>
                        <a:t>医療介護基盤課</a:t>
                      </a:r>
                    </a:p>
                    <a:p>
                      <a:pPr algn="ctr"/>
                      <a:r>
                        <a:rPr kumimoji="1" lang="ja-JP" altLang="en-US" sz="1200" b="1" dirty="0">
                          <a:latin typeface="メイリオ" panose="020B0604030504040204" pitchFamily="50" charset="-128"/>
                          <a:ea typeface="メイリオ" panose="020B0604030504040204" pitchFamily="50" charset="-128"/>
                        </a:rPr>
                        <a:t>健康づくり推進課</a:t>
                      </a:r>
                    </a:p>
                    <a:p>
                      <a:pPr algn="ctr"/>
                      <a:r>
                        <a:rPr kumimoji="1" lang="ja-JP" altLang="en-US" sz="1200" b="1" dirty="0">
                          <a:latin typeface="メイリオ" panose="020B0604030504040204" pitchFamily="50" charset="-128"/>
                          <a:ea typeface="メイリオ" panose="020B0604030504040204" pitchFamily="50" charset="-128"/>
                        </a:rPr>
                        <a:t>地域共生社会推進課</a:t>
                      </a:r>
                    </a:p>
                    <a:p>
                      <a:pPr algn="ctr"/>
                      <a:r>
                        <a:rPr kumimoji="1" lang="ja-JP" altLang="en-US" sz="1200" b="1" dirty="0">
                          <a:latin typeface="メイリオ" panose="020B0604030504040204" pitchFamily="50" charset="-128"/>
                          <a:ea typeface="メイリオ" panose="020B0604030504040204" pitchFamily="50" charset="-128"/>
                        </a:rPr>
                        <a:t>障害者支援課</a:t>
                      </a:r>
                      <a:endParaRPr kumimoji="1" lang="en-US" altLang="zh-TW" sz="1200" b="1" dirty="0">
                        <a:latin typeface="メイリオ" panose="020B0604030504040204" pitchFamily="50" charset="-128"/>
                        <a:ea typeface="メイリオ" panose="020B0604030504040204" pitchFamily="50" charset="-128"/>
                      </a:endParaRPr>
                    </a:p>
                  </a:txBody>
                  <a:tcPr anchor="ctr"/>
                </a:tc>
                <a:tc>
                  <a:txBody>
                    <a:bodyPr/>
                    <a:lstStyle/>
                    <a:p>
                      <a:endParaRPr kumimoji="1" lang="ja-JP" altLang="en-US" dirty="0"/>
                    </a:p>
                  </a:txBody>
                  <a:tcPr/>
                </a:tc>
                <a:extLst>
                  <a:ext uri="{0D108BD9-81ED-4DB2-BD59-A6C34878D82A}">
                    <a16:rowId xmlns:a16="http://schemas.microsoft.com/office/drawing/2014/main" val="203222951"/>
                  </a:ext>
                </a:extLst>
              </a:tr>
              <a:tr h="1838792">
                <a:tc>
                  <a:txBody>
                    <a:bodyPr/>
                    <a:lstStyle/>
                    <a:p>
                      <a:endParaRPr kumimoji="1" lang="ja-JP" altLang="en-US" dirty="0"/>
                    </a:p>
                  </a:txBody>
                  <a:tcPr/>
                </a:tc>
                <a:tc>
                  <a:txBody>
                    <a:bodyPr/>
                    <a:lstStyle/>
                    <a:p>
                      <a:pPr algn="ctr"/>
                      <a:r>
                        <a:rPr kumimoji="1" lang="ja-JP" altLang="en-US" sz="1200" b="1" dirty="0">
                          <a:latin typeface="メイリオ" panose="020B0604030504040204" pitchFamily="50" charset="-128"/>
                          <a:ea typeface="メイリオ" panose="020B0604030504040204" pitchFamily="50" charset="-128"/>
                        </a:rPr>
                        <a:t>疾病対策課</a:t>
                      </a:r>
                    </a:p>
                    <a:p>
                      <a:pPr algn="ctr"/>
                      <a:r>
                        <a:rPr kumimoji="1" lang="ja-JP" altLang="en-US" sz="1200" b="1" dirty="0">
                          <a:latin typeface="メイリオ" panose="020B0604030504040204" pitchFamily="50" charset="-128"/>
                          <a:ea typeface="メイリオ" panose="020B0604030504040204" pitchFamily="50" charset="-128"/>
                        </a:rPr>
                        <a:t>医療介護政策課</a:t>
                      </a:r>
                    </a:p>
                    <a:p>
                      <a:pPr algn="ctr"/>
                      <a:r>
                        <a:rPr kumimoji="1" lang="ja-JP" altLang="en-US" sz="1200" b="1" dirty="0">
                          <a:latin typeface="メイリオ" panose="020B0604030504040204" pitchFamily="50" charset="-128"/>
                          <a:ea typeface="メイリオ" panose="020B0604030504040204" pitchFamily="50" charset="-128"/>
                        </a:rPr>
                        <a:t>医療介護基盤課</a:t>
                      </a:r>
                    </a:p>
                    <a:p>
                      <a:pPr algn="ctr"/>
                      <a:r>
                        <a:rPr kumimoji="1" lang="ja-JP" altLang="en-US" sz="1200" b="1" dirty="0">
                          <a:latin typeface="メイリオ" panose="020B0604030504040204" pitchFamily="50" charset="-128"/>
                          <a:ea typeface="メイリオ" panose="020B0604030504040204" pitchFamily="50" charset="-128"/>
                        </a:rPr>
                        <a:t>健康づくり推進課</a:t>
                      </a:r>
                      <a:endParaRPr kumimoji="1" lang="en-US" altLang="ja-JP" sz="1200" b="1" dirty="0">
                        <a:latin typeface="メイリオ" panose="020B0604030504040204" pitchFamily="50" charset="-128"/>
                        <a:ea typeface="メイリオ" panose="020B0604030504040204" pitchFamily="50" charset="-128"/>
                      </a:endParaRPr>
                    </a:p>
                    <a:p>
                      <a:pPr algn="ctr"/>
                      <a:r>
                        <a:rPr kumimoji="1" lang="zh-TW" altLang="en-US" sz="1200" b="1" dirty="0">
                          <a:latin typeface="メイリオ" panose="020B0604030504040204" pitchFamily="50" charset="-128"/>
                          <a:ea typeface="メイリオ" panose="020B0604030504040204" pitchFamily="50" charset="-128"/>
                        </a:rPr>
                        <a:t>健康危機管理課</a:t>
                      </a:r>
                      <a:endParaRPr kumimoji="1" lang="en-US" altLang="zh-TW" sz="1200" b="1" dirty="0">
                        <a:latin typeface="メイリオ" panose="020B0604030504040204" pitchFamily="50" charset="-128"/>
                        <a:ea typeface="メイリオ" panose="020B0604030504040204" pitchFamily="50" charset="-128"/>
                      </a:endParaRPr>
                    </a:p>
                  </a:txBody>
                  <a:tcPr anchor="ctr"/>
                </a:tc>
                <a:tc>
                  <a:txBody>
                    <a:bodyPr/>
                    <a:lstStyle/>
                    <a:p>
                      <a:endParaRPr kumimoji="1" lang="ja-JP" altLang="en-US" dirty="0"/>
                    </a:p>
                  </a:txBody>
                  <a:tcPr/>
                </a:tc>
                <a:extLst>
                  <a:ext uri="{0D108BD9-81ED-4DB2-BD59-A6C34878D82A}">
                    <a16:rowId xmlns:a16="http://schemas.microsoft.com/office/drawing/2014/main" val="191413612"/>
                  </a:ext>
                </a:extLst>
              </a:tr>
              <a:tr h="1489612">
                <a:tc>
                  <a:txBody>
                    <a:bodyPr/>
                    <a:lstStyle/>
                    <a:p>
                      <a:endParaRPr kumimoji="1" lang="ja-JP" altLang="en-US"/>
                    </a:p>
                  </a:txBody>
                  <a:tcPr/>
                </a:tc>
                <a:tc>
                  <a:txBody>
                    <a:bodyPr/>
                    <a:lstStyle/>
                    <a:p>
                      <a:pPr algn="ctr"/>
                      <a:r>
                        <a:rPr kumimoji="1" lang="ja-JP" altLang="en-US" sz="1200" b="1" dirty="0">
                          <a:latin typeface="メイリオ" panose="020B0604030504040204" pitchFamily="50" charset="-128"/>
                          <a:ea typeface="メイリオ" panose="020B0604030504040204" pitchFamily="50" charset="-128"/>
                        </a:rPr>
                        <a:t>子供未来応援課</a:t>
                      </a:r>
                    </a:p>
                    <a:p>
                      <a:pPr algn="ctr"/>
                      <a:r>
                        <a:rPr kumimoji="1" lang="ja-JP" altLang="en-US" sz="1200" b="1" dirty="0">
                          <a:latin typeface="メイリオ" panose="020B0604030504040204" pitchFamily="50" charset="-128"/>
                          <a:ea typeface="メイリオ" panose="020B0604030504040204" pitchFamily="50" charset="-128"/>
                        </a:rPr>
                        <a:t>安心保育推進課</a:t>
                      </a:r>
                    </a:p>
                    <a:p>
                      <a:pPr algn="ctr"/>
                      <a:r>
                        <a:rPr kumimoji="1" lang="ja-JP" altLang="en-US" sz="1200" b="1" dirty="0">
                          <a:latin typeface="メイリオ" panose="020B0604030504040204" pitchFamily="50" charset="-128"/>
                          <a:ea typeface="メイリオ" panose="020B0604030504040204" pitchFamily="50" charset="-128"/>
                        </a:rPr>
                        <a:t>こども家庭課</a:t>
                      </a:r>
                    </a:p>
                    <a:p>
                      <a:pPr algn="ctr"/>
                      <a:r>
                        <a:rPr kumimoji="1" lang="ja-JP" altLang="en-US" sz="1200" b="1" dirty="0">
                          <a:latin typeface="メイリオ" panose="020B0604030504040204" pitchFamily="50" charset="-128"/>
                          <a:ea typeface="メイリオ" panose="020B0604030504040204" pitchFamily="50" charset="-128"/>
                        </a:rPr>
                        <a:t>医療介護基盤課</a:t>
                      </a:r>
                    </a:p>
                    <a:p>
                      <a:pPr algn="ctr"/>
                      <a:r>
                        <a:rPr kumimoji="1" lang="ja-JP" altLang="en-US" sz="1200" b="1" dirty="0">
                          <a:latin typeface="メイリオ" panose="020B0604030504040204" pitchFamily="50" charset="-128"/>
                          <a:ea typeface="メイリオ" panose="020B0604030504040204" pitchFamily="50" charset="-128"/>
                        </a:rPr>
                        <a:t>健康づくり推進課</a:t>
                      </a:r>
                    </a:p>
                    <a:p>
                      <a:pPr algn="ctr"/>
                      <a:r>
                        <a:rPr kumimoji="1" lang="ja-JP" altLang="en-US" sz="1200" b="1" dirty="0">
                          <a:latin typeface="メイリオ" panose="020B0604030504040204" pitchFamily="50" charset="-128"/>
                          <a:ea typeface="メイリオ" panose="020B0604030504040204" pitchFamily="50" charset="-128"/>
                        </a:rPr>
                        <a:t>地域共生社会推進課</a:t>
                      </a:r>
                    </a:p>
                    <a:p>
                      <a:pPr algn="ctr"/>
                      <a:r>
                        <a:rPr kumimoji="1" lang="ja-JP" altLang="en-US" sz="1200" b="1" dirty="0">
                          <a:latin typeface="メイリオ" panose="020B0604030504040204" pitchFamily="50" charset="-128"/>
                          <a:ea typeface="メイリオ" panose="020B0604030504040204" pitchFamily="50" charset="-128"/>
                        </a:rPr>
                        <a:t>社会援護課</a:t>
                      </a:r>
                    </a:p>
                    <a:p>
                      <a:pPr algn="ctr"/>
                      <a:r>
                        <a:rPr kumimoji="1" lang="ja-JP" altLang="en-US" sz="1200" b="1" dirty="0">
                          <a:latin typeface="メイリオ" panose="020B0604030504040204" pitchFamily="50" charset="-128"/>
                          <a:ea typeface="メイリオ" panose="020B0604030504040204" pitchFamily="50" charset="-128"/>
                        </a:rPr>
                        <a:t>障害者支援課</a:t>
                      </a:r>
                      <a:endParaRPr kumimoji="1" lang="ja-JP" altLang="en-US" sz="1200" dirty="0"/>
                    </a:p>
                  </a:txBody>
                  <a:tcPr anchor="ctr"/>
                </a:tc>
                <a:tc>
                  <a:txBody>
                    <a:bodyPr/>
                    <a:lstStyle/>
                    <a:p>
                      <a:endParaRPr kumimoji="1" lang="ja-JP" altLang="en-US" dirty="0"/>
                    </a:p>
                  </a:txBody>
                  <a:tcPr/>
                </a:tc>
                <a:extLst>
                  <a:ext uri="{0D108BD9-81ED-4DB2-BD59-A6C34878D82A}">
                    <a16:rowId xmlns:a16="http://schemas.microsoft.com/office/drawing/2014/main" val="2246694306"/>
                  </a:ext>
                </a:extLst>
              </a:tr>
              <a:tr h="606007">
                <a:tc>
                  <a:txBody>
                    <a:bodyPr/>
                    <a:lstStyle/>
                    <a:p>
                      <a:endParaRPr kumimoji="1" lang="ja-JP" altLang="en-US" dirty="0"/>
                    </a:p>
                  </a:txBody>
                  <a:tcPr/>
                </a:tc>
                <a:tc>
                  <a:txBody>
                    <a:bodyPr/>
                    <a:lstStyle/>
                    <a:p>
                      <a:pPr algn="ctr"/>
                      <a:r>
                        <a:rPr kumimoji="1" lang="zh-TW" altLang="en-US" sz="1200" b="1" dirty="0">
                          <a:latin typeface="メイリオ" panose="020B0604030504040204" pitchFamily="50" charset="-128"/>
                          <a:ea typeface="メイリオ" panose="020B0604030504040204" pitchFamily="50" charset="-128"/>
                        </a:rPr>
                        <a:t>健康危機管理課</a:t>
                      </a:r>
                      <a:r>
                        <a:rPr kumimoji="1" lang="ja-JP" altLang="en-US" sz="1200" b="1" dirty="0">
                          <a:latin typeface="メイリオ" panose="020B0604030504040204" pitchFamily="50" charset="-128"/>
                          <a:ea typeface="メイリオ" panose="020B0604030504040204" pitchFamily="50" charset="-128"/>
                        </a:rPr>
                        <a:t>（</a:t>
                      </a:r>
                      <a:r>
                        <a:rPr kumimoji="1" lang="en-US" altLang="ja-JP" sz="1200" b="1" dirty="0">
                          <a:latin typeface="メイリオ" panose="020B0604030504040204" pitchFamily="50" charset="-128"/>
                          <a:ea typeface="メイリオ" panose="020B0604030504040204" pitchFamily="50" charset="-128"/>
                        </a:rPr>
                        <a:t>CDC</a:t>
                      </a:r>
                      <a:r>
                        <a:rPr kumimoji="1" lang="ja-JP" altLang="en-US" sz="1200" b="1" dirty="0">
                          <a:latin typeface="メイリオ" panose="020B0604030504040204" pitchFamily="50" charset="-128"/>
                          <a:ea typeface="メイリオ" panose="020B0604030504040204" pitchFamily="50" charset="-128"/>
                        </a:rPr>
                        <a:t>）</a:t>
                      </a:r>
                      <a:endParaRPr kumimoji="1" lang="ja-JP" altLang="en-US" sz="1200" dirty="0"/>
                    </a:p>
                  </a:txBody>
                  <a:tcPr anchor="ctr"/>
                </a:tc>
                <a:tc>
                  <a:txBody>
                    <a:bodyPr/>
                    <a:lstStyle/>
                    <a:p>
                      <a:endParaRPr kumimoji="1" lang="ja-JP" altLang="en-US" dirty="0"/>
                    </a:p>
                  </a:txBody>
                  <a:tcPr/>
                </a:tc>
                <a:extLst>
                  <a:ext uri="{0D108BD9-81ED-4DB2-BD59-A6C34878D82A}">
                    <a16:rowId xmlns:a16="http://schemas.microsoft.com/office/drawing/2014/main" val="2904535632"/>
                  </a:ext>
                </a:extLst>
              </a:tr>
              <a:tr h="535963">
                <a:tc>
                  <a:txBody>
                    <a:bodyPr/>
                    <a:lstStyle/>
                    <a:p>
                      <a:endParaRPr kumimoji="1" lang="ja-JP" altLang="en-US" dirty="0"/>
                    </a:p>
                  </a:txBody>
                  <a:tcPr/>
                </a:tc>
                <a:tc>
                  <a:txBody>
                    <a:bodyPr/>
                    <a:lstStyle/>
                    <a:p>
                      <a:pPr algn="ctr"/>
                      <a:r>
                        <a:rPr kumimoji="1" lang="ja-JP" altLang="en-US" sz="1200" b="1" dirty="0">
                          <a:latin typeface="メイリオ" panose="020B0604030504040204" pitchFamily="50" charset="-128"/>
                          <a:ea typeface="メイリオ" panose="020B0604030504040204" pitchFamily="50" charset="-128"/>
                        </a:rPr>
                        <a:t>薬務</a:t>
                      </a:r>
                      <a:r>
                        <a:rPr kumimoji="1" lang="zh-TW" altLang="en-US" sz="1200" b="1" dirty="0">
                          <a:latin typeface="メイリオ" panose="020B0604030504040204" pitchFamily="50" charset="-128"/>
                          <a:ea typeface="メイリオ" panose="020B0604030504040204" pitchFamily="50" charset="-128"/>
                        </a:rPr>
                        <a:t>課</a:t>
                      </a:r>
                      <a:endParaRPr kumimoji="1" lang="ja-JP" altLang="en-US" sz="1800" dirty="0"/>
                    </a:p>
                  </a:txBody>
                  <a:tcPr anchor="ctr"/>
                </a:tc>
                <a:tc>
                  <a:txBody>
                    <a:bodyPr/>
                    <a:lstStyle/>
                    <a:p>
                      <a:endParaRPr kumimoji="1" lang="ja-JP" altLang="en-US" dirty="0"/>
                    </a:p>
                  </a:txBody>
                  <a:tcPr/>
                </a:tc>
                <a:extLst>
                  <a:ext uri="{0D108BD9-81ED-4DB2-BD59-A6C34878D82A}">
                    <a16:rowId xmlns:a16="http://schemas.microsoft.com/office/drawing/2014/main" val="2889377192"/>
                  </a:ext>
                </a:extLst>
              </a:tr>
            </a:tbl>
          </a:graphicData>
        </a:graphic>
      </p:graphicFrame>
      <p:sp>
        <p:nvSpPr>
          <p:cNvPr id="5" name="テキスト ボックス 4">
            <a:extLst>
              <a:ext uri="{FF2B5EF4-FFF2-40B4-BE49-F238E27FC236}">
                <a16:creationId xmlns:a16="http://schemas.microsoft.com/office/drawing/2014/main" id="{798F4210-EE2F-4196-BCFC-3A1F4F90EBC3}"/>
              </a:ext>
            </a:extLst>
          </p:cNvPr>
          <p:cNvSpPr txBox="1"/>
          <p:nvPr/>
        </p:nvSpPr>
        <p:spPr>
          <a:xfrm>
            <a:off x="4259946" y="2209676"/>
            <a:ext cx="771228" cy="355276"/>
          </a:xfrm>
          <a:prstGeom prst="rect">
            <a:avLst/>
          </a:prstGeom>
          <a:solidFill>
            <a:schemeClr val="accent2">
              <a:lumMod val="20000"/>
              <a:lumOff val="80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DMAT</a:t>
            </a:r>
          </a:p>
        </p:txBody>
      </p:sp>
      <p:sp>
        <p:nvSpPr>
          <p:cNvPr id="6" name="テキスト ボックス 5">
            <a:extLst>
              <a:ext uri="{FF2B5EF4-FFF2-40B4-BE49-F238E27FC236}">
                <a16:creationId xmlns:a16="http://schemas.microsoft.com/office/drawing/2014/main" id="{3DA1F6C5-6A4D-4E2F-A8A6-C99BC365E537}"/>
              </a:ext>
            </a:extLst>
          </p:cNvPr>
          <p:cNvSpPr txBox="1"/>
          <p:nvPr/>
        </p:nvSpPr>
        <p:spPr>
          <a:xfrm>
            <a:off x="6962314" y="813136"/>
            <a:ext cx="710442" cy="386054"/>
          </a:xfrm>
          <a:prstGeom prst="rect">
            <a:avLst/>
          </a:prstGeom>
          <a:solidFill>
            <a:schemeClr val="accent2">
              <a:lumMod val="20000"/>
              <a:lumOff val="80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DPAT</a:t>
            </a:r>
          </a:p>
        </p:txBody>
      </p:sp>
      <p:sp>
        <p:nvSpPr>
          <p:cNvPr id="7" name="テキスト ボックス 6">
            <a:extLst>
              <a:ext uri="{FF2B5EF4-FFF2-40B4-BE49-F238E27FC236}">
                <a16:creationId xmlns:a16="http://schemas.microsoft.com/office/drawing/2014/main" id="{3075B5D2-86EC-4AD7-89FA-1380A195210E}"/>
              </a:ext>
            </a:extLst>
          </p:cNvPr>
          <p:cNvSpPr txBox="1"/>
          <p:nvPr/>
        </p:nvSpPr>
        <p:spPr>
          <a:xfrm>
            <a:off x="4253759" y="3020538"/>
            <a:ext cx="1226865" cy="386054"/>
          </a:xfrm>
          <a:prstGeom prst="rect">
            <a:avLst/>
          </a:prstGeom>
          <a:solidFill>
            <a:schemeClr val="accent2">
              <a:lumMod val="20000"/>
              <a:lumOff val="80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日赤救護班</a:t>
            </a:r>
            <a:endPar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8" name="テキスト ボックス 7">
            <a:extLst>
              <a:ext uri="{FF2B5EF4-FFF2-40B4-BE49-F238E27FC236}">
                <a16:creationId xmlns:a16="http://schemas.microsoft.com/office/drawing/2014/main" id="{25C28D65-564B-4B5D-80C2-2E405174E545}"/>
              </a:ext>
            </a:extLst>
          </p:cNvPr>
          <p:cNvSpPr txBox="1"/>
          <p:nvPr/>
        </p:nvSpPr>
        <p:spPr>
          <a:xfrm>
            <a:off x="5631568" y="3027936"/>
            <a:ext cx="705505" cy="386054"/>
          </a:xfrm>
          <a:prstGeom prst="rect">
            <a:avLst/>
          </a:prstGeom>
          <a:solidFill>
            <a:schemeClr val="accent2">
              <a:lumMod val="20000"/>
              <a:lumOff val="80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JMAT</a:t>
            </a:r>
          </a:p>
        </p:txBody>
      </p:sp>
      <p:sp>
        <p:nvSpPr>
          <p:cNvPr id="9" name="テキスト ボックス 8">
            <a:extLst>
              <a:ext uri="{FF2B5EF4-FFF2-40B4-BE49-F238E27FC236}">
                <a16:creationId xmlns:a16="http://schemas.microsoft.com/office/drawing/2014/main" id="{92A3BCCC-C8F1-4ED7-852A-88DAC8B5CC31}"/>
              </a:ext>
            </a:extLst>
          </p:cNvPr>
          <p:cNvSpPr txBox="1"/>
          <p:nvPr/>
        </p:nvSpPr>
        <p:spPr>
          <a:xfrm>
            <a:off x="6473511" y="3020538"/>
            <a:ext cx="668635" cy="386054"/>
          </a:xfrm>
          <a:prstGeom prst="rect">
            <a:avLst/>
          </a:prstGeom>
          <a:solidFill>
            <a:schemeClr val="accent2">
              <a:lumMod val="20000"/>
              <a:lumOff val="80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JRAT</a:t>
            </a:r>
          </a:p>
        </p:txBody>
      </p:sp>
      <p:sp>
        <p:nvSpPr>
          <p:cNvPr id="10" name="テキスト ボックス 9">
            <a:extLst>
              <a:ext uri="{FF2B5EF4-FFF2-40B4-BE49-F238E27FC236}">
                <a16:creationId xmlns:a16="http://schemas.microsoft.com/office/drawing/2014/main" id="{E8B8E076-ACDD-4B7A-A30B-387AA987FC01}"/>
              </a:ext>
            </a:extLst>
          </p:cNvPr>
          <p:cNvSpPr txBox="1"/>
          <p:nvPr/>
        </p:nvSpPr>
        <p:spPr>
          <a:xfrm>
            <a:off x="7278584" y="3020538"/>
            <a:ext cx="676202" cy="386054"/>
          </a:xfrm>
          <a:prstGeom prst="rect">
            <a:avLst/>
          </a:prstGeom>
          <a:solidFill>
            <a:schemeClr val="accent2">
              <a:lumMod val="20000"/>
              <a:lumOff val="80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JDAT</a:t>
            </a:r>
          </a:p>
        </p:txBody>
      </p:sp>
      <p:sp>
        <p:nvSpPr>
          <p:cNvPr id="11" name="テキスト ボックス 10">
            <a:extLst>
              <a:ext uri="{FF2B5EF4-FFF2-40B4-BE49-F238E27FC236}">
                <a16:creationId xmlns:a16="http://schemas.microsoft.com/office/drawing/2014/main" id="{35D5F060-91DE-47A8-8703-C5D660237B77}"/>
              </a:ext>
            </a:extLst>
          </p:cNvPr>
          <p:cNvSpPr txBox="1"/>
          <p:nvPr/>
        </p:nvSpPr>
        <p:spPr>
          <a:xfrm>
            <a:off x="4244066" y="3458677"/>
            <a:ext cx="590474" cy="386054"/>
          </a:xfrm>
          <a:prstGeom prst="rect">
            <a:avLst/>
          </a:prstGeom>
          <a:solidFill>
            <a:schemeClr val="accent2">
              <a:lumMod val="20000"/>
              <a:lumOff val="80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PWJ</a:t>
            </a:r>
          </a:p>
        </p:txBody>
      </p:sp>
      <p:sp>
        <p:nvSpPr>
          <p:cNvPr id="12" name="テキスト ボックス 11">
            <a:extLst>
              <a:ext uri="{FF2B5EF4-FFF2-40B4-BE49-F238E27FC236}">
                <a16:creationId xmlns:a16="http://schemas.microsoft.com/office/drawing/2014/main" id="{65E275CB-21D2-4619-ADC0-9B0BE295AADB}"/>
              </a:ext>
            </a:extLst>
          </p:cNvPr>
          <p:cNvSpPr txBox="1"/>
          <p:nvPr/>
        </p:nvSpPr>
        <p:spPr>
          <a:xfrm>
            <a:off x="4253759" y="4085905"/>
            <a:ext cx="794567" cy="386054"/>
          </a:xfrm>
          <a:prstGeom prst="rect">
            <a:avLst/>
          </a:prstGeom>
          <a:solidFill>
            <a:schemeClr val="accent6">
              <a:lumMod val="20000"/>
              <a:lumOff val="80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DWAT</a:t>
            </a:r>
          </a:p>
        </p:txBody>
      </p:sp>
      <p:sp>
        <p:nvSpPr>
          <p:cNvPr id="13" name="テキスト ボックス 12">
            <a:extLst>
              <a:ext uri="{FF2B5EF4-FFF2-40B4-BE49-F238E27FC236}">
                <a16:creationId xmlns:a16="http://schemas.microsoft.com/office/drawing/2014/main" id="{FDCFD6AF-3437-4515-A845-CCC6CACF58CF}"/>
              </a:ext>
            </a:extLst>
          </p:cNvPr>
          <p:cNvSpPr txBox="1"/>
          <p:nvPr/>
        </p:nvSpPr>
        <p:spPr>
          <a:xfrm>
            <a:off x="4221261" y="6163432"/>
            <a:ext cx="996033" cy="386054"/>
          </a:xfrm>
          <a:prstGeom prst="rect">
            <a:avLst/>
          </a:prstGeom>
          <a:solidFill>
            <a:schemeClr val="accent2">
              <a:lumMod val="20000"/>
              <a:lumOff val="80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薬剤師会</a:t>
            </a:r>
            <a:endPar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15" name="テキスト ボックス 14">
            <a:extLst>
              <a:ext uri="{FF2B5EF4-FFF2-40B4-BE49-F238E27FC236}">
                <a16:creationId xmlns:a16="http://schemas.microsoft.com/office/drawing/2014/main" id="{9CF6B7D6-CDA5-4929-BF9F-9235E086A040}"/>
              </a:ext>
            </a:extLst>
          </p:cNvPr>
          <p:cNvSpPr txBox="1"/>
          <p:nvPr/>
        </p:nvSpPr>
        <p:spPr>
          <a:xfrm>
            <a:off x="4253759" y="2613177"/>
            <a:ext cx="1508994" cy="355276"/>
          </a:xfrm>
          <a:prstGeom prst="rect">
            <a:avLst/>
          </a:prstGeom>
          <a:solidFill>
            <a:schemeClr val="accent2">
              <a:lumMod val="20000"/>
              <a:lumOff val="80000"/>
            </a:schemeClr>
          </a:solidFill>
          <a:ln>
            <a:solidFill>
              <a:schemeClr val="tx1"/>
            </a:solidFill>
          </a:ln>
        </p:spPr>
        <p:txBody>
          <a:bodyPr wrap="square" lIns="36000" tIns="72000" rIns="36000" bIns="36000"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災害支援ナース</a:t>
            </a:r>
            <a:endPar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16" name="テキスト ボックス 15">
            <a:extLst>
              <a:ext uri="{FF2B5EF4-FFF2-40B4-BE49-F238E27FC236}">
                <a16:creationId xmlns:a16="http://schemas.microsoft.com/office/drawing/2014/main" id="{0C665532-0A66-4089-B16C-D19C8E797FC3}"/>
              </a:ext>
            </a:extLst>
          </p:cNvPr>
          <p:cNvSpPr txBox="1"/>
          <p:nvPr/>
        </p:nvSpPr>
        <p:spPr>
          <a:xfrm>
            <a:off x="4984005" y="3454906"/>
            <a:ext cx="2632680" cy="386054"/>
          </a:xfrm>
          <a:prstGeom prst="rect">
            <a:avLst/>
          </a:prstGeom>
          <a:solidFill>
            <a:schemeClr val="accent2">
              <a:lumMod val="20000"/>
              <a:lumOff val="80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J-SPEED</a:t>
            </a: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解析支援チーム</a:t>
            </a:r>
            <a:endPar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17" name="テキスト ボックス 16">
            <a:extLst>
              <a:ext uri="{FF2B5EF4-FFF2-40B4-BE49-F238E27FC236}">
                <a16:creationId xmlns:a16="http://schemas.microsoft.com/office/drawing/2014/main" id="{2AE2AD56-AAC8-4624-8269-77B2C7416BA1}"/>
              </a:ext>
            </a:extLst>
          </p:cNvPr>
          <p:cNvSpPr txBox="1"/>
          <p:nvPr/>
        </p:nvSpPr>
        <p:spPr>
          <a:xfrm>
            <a:off x="4244066" y="822098"/>
            <a:ext cx="897865" cy="386054"/>
          </a:xfrm>
          <a:prstGeom prst="rect">
            <a:avLst/>
          </a:prstGeom>
          <a:solidFill>
            <a:schemeClr val="accent5">
              <a:lumMod val="20000"/>
              <a:lumOff val="80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DHEAT</a:t>
            </a:r>
          </a:p>
        </p:txBody>
      </p:sp>
      <p:sp>
        <p:nvSpPr>
          <p:cNvPr id="18" name="テキスト ボックス 17">
            <a:extLst>
              <a:ext uri="{FF2B5EF4-FFF2-40B4-BE49-F238E27FC236}">
                <a16:creationId xmlns:a16="http://schemas.microsoft.com/office/drawing/2014/main" id="{0AF1076B-99ED-4511-827E-7D0B07632882}"/>
              </a:ext>
            </a:extLst>
          </p:cNvPr>
          <p:cNvSpPr txBox="1"/>
          <p:nvPr/>
        </p:nvSpPr>
        <p:spPr>
          <a:xfrm>
            <a:off x="5272455" y="820286"/>
            <a:ext cx="1559335" cy="386054"/>
          </a:xfrm>
          <a:prstGeom prst="rect">
            <a:avLst/>
          </a:prstGeom>
          <a:solidFill>
            <a:schemeClr val="accent5">
              <a:lumMod val="20000"/>
              <a:lumOff val="80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保健師チーム</a:t>
            </a:r>
            <a:endPar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19" name="テキスト ボックス 18">
            <a:extLst>
              <a:ext uri="{FF2B5EF4-FFF2-40B4-BE49-F238E27FC236}">
                <a16:creationId xmlns:a16="http://schemas.microsoft.com/office/drawing/2014/main" id="{BDDE15C0-F9F7-466F-9767-870C6156C24D}"/>
              </a:ext>
            </a:extLst>
          </p:cNvPr>
          <p:cNvSpPr txBox="1"/>
          <p:nvPr/>
        </p:nvSpPr>
        <p:spPr>
          <a:xfrm>
            <a:off x="5890597" y="2610902"/>
            <a:ext cx="1909277" cy="355276"/>
          </a:xfrm>
          <a:prstGeom prst="rect">
            <a:avLst/>
          </a:prstGeom>
          <a:solidFill>
            <a:schemeClr val="accent2">
              <a:lumMod val="20000"/>
              <a:lumOff val="80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小児周産期リエゾン</a:t>
            </a:r>
            <a:endPar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21" name="テキスト ボックス 20">
            <a:extLst>
              <a:ext uri="{FF2B5EF4-FFF2-40B4-BE49-F238E27FC236}">
                <a16:creationId xmlns:a16="http://schemas.microsoft.com/office/drawing/2014/main" id="{32DAB3F7-1185-4C7A-9798-49D9057625BF}"/>
              </a:ext>
            </a:extLst>
          </p:cNvPr>
          <p:cNvSpPr txBox="1"/>
          <p:nvPr/>
        </p:nvSpPr>
        <p:spPr>
          <a:xfrm>
            <a:off x="5207189" y="4085905"/>
            <a:ext cx="1266321" cy="663053"/>
          </a:xfrm>
          <a:prstGeom prst="rect">
            <a:avLst/>
          </a:prstGeom>
          <a:solidFill>
            <a:schemeClr val="accent6">
              <a:lumMod val="20000"/>
              <a:lumOff val="80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介護支援</a:t>
            </a:r>
            <a:endPar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専門員協会</a:t>
            </a:r>
            <a:endPar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22" name="テキスト ボックス 21">
            <a:extLst>
              <a:ext uri="{FF2B5EF4-FFF2-40B4-BE49-F238E27FC236}">
                <a16:creationId xmlns:a16="http://schemas.microsoft.com/office/drawing/2014/main" id="{980B0BB5-A30B-45A3-9AC5-97FFFD339F65}"/>
              </a:ext>
            </a:extLst>
          </p:cNvPr>
          <p:cNvSpPr txBox="1"/>
          <p:nvPr/>
        </p:nvSpPr>
        <p:spPr>
          <a:xfrm>
            <a:off x="5089618" y="2207634"/>
            <a:ext cx="3328026" cy="338554"/>
          </a:xfrm>
          <a:prstGeom prst="rect">
            <a:avLst/>
          </a:prstGeom>
          <a:solidFill>
            <a:schemeClr val="accent2">
              <a:lumMod val="20000"/>
              <a:lumOff val="80000"/>
            </a:schemeClr>
          </a:solidFill>
          <a:ln w="9525">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DMAT</a:t>
            </a:r>
            <a:r>
              <a:rPr kumimoji="1" lang="ja-JP" altLang="en-US"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コーディネーションチーム</a:t>
            </a:r>
          </a:p>
        </p:txBody>
      </p:sp>
      <p:sp>
        <p:nvSpPr>
          <p:cNvPr id="23" name="テキスト ボックス 22">
            <a:extLst>
              <a:ext uri="{FF2B5EF4-FFF2-40B4-BE49-F238E27FC236}">
                <a16:creationId xmlns:a16="http://schemas.microsoft.com/office/drawing/2014/main" id="{A06D4986-DF53-4C14-8079-01BD44F92EDA}"/>
              </a:ext>
            </a:extLst>
          </p:cNvPr>
          <p:cNvSpPr txBox="1"/>
          <p:nvPr/>
        </p:nvSpPr>
        <p:spPr>
          <a:xfrm>
            <a:off x="532827" y="4556830"/>
            <a:ext cx="1555297" cy="355276"/>
          </a:xfrm>
          <a:prstGeom prst="rect">
            <a:avLst/>
          </a:prstGeom>
          <a:solidFill>
            <a:schemeClr val="bg1">
              <a:lumMod val="95000"/>
            </a:schemeClr>
          </a:solidFill>
          <a:ln>
            <a:solidFill>
              <a:schemeClr val="tx1"/>
            </a:solidFill>
          </a:ln>
        </p:spPr>
        <p:txBody>
          <a:bodyPr wrap="square" lIns="36000" tIns="72000" rIns="0" bIns="3600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社会福祉班</a:t>
            </a:r>
            <a:endPar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24" name="テキスト ボックス 23">
            <a:extLst>
              <a:ext uri="{FF2B5EF4-FFF2-40B4-BE49-F238E27FC236}">
                <a16:creationId xmlns:a16="http://schemas.microsoft.com/office/drawing/2014/main" id="{A940BBD9-CC8A-40B6-B9B1-60F6DCEAAD50}"/>
              </a:ext>
            </a:extLst>
          </p:cNvPr>
          <p:cNvSpPr txBox="1"/>
          <p:nvPr/>
        </p:nvSpPr>
        <p:spPr>
          <a:xfrm>
            <a:off x="542519" y="2667656"/>
            <a:ext cx="1559334" cy="601497"/>
          </a:xfrm>
          <a:prstGeom prst="rect">
            <a:avLst/>
          </a:prstGeom>
          <a:solidFill>
            <a:schemeClr val="bg1">
              <a:lumMod val="95000"/>
            </a:schemeClr>
          </a:solidFill>
          <a:ln>
            <a:solidFill>
              <a:schemeClr val="tx1"/>
            </a:solidFill>
          </a:ln>
        </p:spPr>
        <p:txBody>
          <a:bodyPr wrap="square" lIns="36000" tIns="72000" rIns="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医療対策班</a:t>
            </a:r>
            <a:endParaRPr kumimoji="1" lang="en-US" altLang="ja-JP" sz="16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　・</a:t>
            </a:r>
            <a:r>
              <a:rPr kumimoji="1" lang="en-US" altLang="ja-JP" sz="16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DMAT</a:t>
            </a:r>
            <a:r>
              <a:rPr kumimoji="1" lang="ja-JP" altLang="en-US" sz="16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班</a:t>
            </a:r>
            <a:endPar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25" name="テキスト ボックス 24">
            <a:extLst>
              <a:ext uri="{FF2B5EF4-FFF2-40B4-BE49-F238E27FC236}">
                <a16:creationId xmlns:a16="http://schemas.microsoft.com/office/drawing/2014/main" id="{D3F481A3-D309-46FC-8DB0-AB304A4D8689}"/>
              </a:ext>
            </a:extLst>
          </p:cNvPr>
          <p:cNvSpPr txBox="1"/>
          <p:nvPr/>
        </p:nvSpPr>
        <p:spPr>
          <a:xfrm>
            <a:off x="542519" y="1124396"/>
            <a:ext cx="1559335" cy="355276"/>
          </a:xfrm>
          <a:prstGeom prst="rect">
            <a:avLst/>
          </a:prstGeom>
          <a:solidFill>
            <a:schemeClr val="bg1">
              <a:lumMod val="95000"/>
            </a:schemeClr>
          </a:solidFill>
          <a:ln>
            <a:solidFill>
              <a:schemeClr val="tx1"/>
            </a:solidFill>
          </a:ln>
        </p:spPr>
        <p:txBody>
          <a:bodyPr wrap="square" lIns="36000" tIns="72000" rIns="0" bIns="3600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公衆衛生班</a:t>
            </a:r>
            <a:endPar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14" name="テキスト ボックス 13">
            <a:extLst>
              <a:ext uri="{FF2B5EF4-FFF2-40B4-BE49-F238E27FC236}">
                <a16:creationId xmlns:a16="http://schemas.microsoft.com/office/drawing/2014/main" id="{B53F611D-E06B-AF31-153D-46258C73359E}"/>
              </a:ext>
            </a:extLst>
          </p:cNvPr>
          <p:cNvSpPr txBox="1"/>
          <p:nvPr/>
        </p:nvSpPr>
        <p:spPr>
          <a:xfrm>
            <a:off x="542519" y="6199783"/>
            <a:ext cx="1555296" cy="355276"/>
          </a:xfrm>
          <a:prstGeom prst="rect">
            <a:avLst/>
          </a:prstGeom>
          <a:solidFill>
            <a:schemeClr val="bg1">
              <a:lumMod val="95000"/>
            </a:schemeClr>
          </a:solidFill>
          <a:ln>
            <a:solidFill>
              <a:schemeClr val="tx1"/>
            </a:solidFill>
          </a:ln>
        </p:spPr>
        <p:txBody>
          <a:bodyPr wrap="square" lIns="36000" tIns="72000" rIns="0" bIns="3600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医療資材班</a:t>
            </a:r>
            <a:endPar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28" name="テキスト ボックス 27">
            <a:extLst>
              <a:ext uri="{FF2B5EF4-FFF2-40B4-BE49-F238E27FC236}">
                <a16:creationId xmlns:a16="http://schemas.microsoft.com/office/drawing/2014/main" id="{CFF8E547-C59E-7E99-2CDB-D23C6BF0ED7B}"/>
              </a:ext>
            </a:extLst>
          </p:cNvPr>
          <p:cNvSpPr txBox="1"/>
          <p:nvPr/>
        </p:nvSpPr>
        <p:spPr>
          <a:xfrm>
            <a:off x="5031174" y="5586963"/>
            <a:ext cx="3076794" cy="386054"/>
          </a:xfrm>
          <a:prstGeom prst="rect">
            <a:avLst/>
          </a:prstGeom>
          <a:solidFill>
            <a:schemeClr val="accent2">
              <a:lumMod val="20000"/>
              <a:lumOff val="80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広島県感染症医療支援チーム</a:t>
            </a:r>
            <a:endPar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29" name="テキスト ボックス 28">
            <a:extLst>
              <a:ext uri="{FF2B5EF4-FFF2-40B4-BE49-F238E27FC236}">
                <a16:creationId xmlns:a16="http://schemas.microsoft.com/office/drawing/2014/main" id="{6CA9940D-2A4F-47F8-F07A-B840E5D0F2BC}"/>
              </a:ext>
            </a:extLst>
          </p:cNvPr>
          <p:cNvSpPr txBox="1"/>
          <p:nvPr/>
        </p:nvSpPr>
        <p:spPr>
          <a:xfrm>
            <a:off x="532827" y="5627620"/>
            <a:ext cx="1555296" cy="355276"/>
          </a:xfrm>
          <a:prstGeom prst="rect">
            <a:avLst/>
          </a:prstGeom>
          <a:solidFill>
            <a:schemeClr val="bg1">
              <a:lumMod val="95000"/>
            </a:schemeClr>
          </a:solidFill>
          <a:ln>
            <a:solidFill>
              <a:schemeClr val="tx1"/>
            </a:solidFill>
          </a:ln>
        </p:spPr>
        <p:txBody>
          <a:bodyPr wrap="square" lIns="36000" tIns="72000" rIns="0" bIns="3600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FF"/>
                </a:solidFill>
                <a:effectLst/>
                <a:uLnTx/>
                <a:uFillTx/>
                <a:latin typeface="Meiryo" panose="020B0604030504040204" pitchFamily="34" charset="-128"/>
                <a:ea typeface="Meiryo" panose="020B0604030504040204" pitchFamily="34" charset="-128"/>
                <a:cs typeface="+mn-cs"/>
              </a:rPr>
              <a:t>防疫班</a:t>
            </a:r>
            <a:endParaRPr kumimoji="1" lang="en-US" altLang="ja-JP" sz="16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2" name="テキスト ボックス 1">
            <a:extLst>
              <a:ext uri="{FF2B5EF4-FFF2-40B4-BE49-F238E27FC236}">
                <a16:creationId xmlns:a16="http://schemas.microsoft.com/office/drawing/2014/main" id="{BA690C03-2FC0-7763-A8AF-AA9968769926}"/>
              </a:ext>
            </a:extLst>
          </p:cNvPr>
          <p:cNvSpPr txBox="1"/>
          <p:nvPr/>
        </p:nvSpPr>
        <p:spPr>
          <a:xfrm>
            <a:off x="4233546" y="5591450"/>
            <a:ext cx="676907" cy="386054"/>
          </a:xfrm>
          <a:prstGeom prst="rect">
            <a:avLst/>
          </a:prstGeom>
          <a:solidFill>
            <a:schemeClr val="accent5">
              <a:lumMod val="20000"/>
              <a:lumOff val="80000"/>
            </a:schemeClr>
          </a:solidFill>
          <a:ln>
            <a:solidFill>
              <a:schemeClr val="tx1"/>
            </a:solidFill>
          </a:ln>
        </p:spPr>
        <p:txBody>
          <a:bodyPr wrap="non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DICT</a:t>
            </a:r>
          </a:p>
        </p:txBody>
      </p:sp>
      <p:sp>
        <p:nvSpPr>
          <p:cNvPr id="20" name="テキスト ボックス 19">
            <a:extLst>
              <a:ext uri="{FF2B5EF4-FFF2-40B4-BE49-F238E27FC236}">
                <a16:creationId xmlns:a16="http://schemas.microsoft.com/office/drawing/2014/main" id="{16408B96-1BBF-5A4E-93F7-070852471CF0}"/>
              </a:ext>
            </a:extLst>
          </p:cNvPr>
          <p:cNvSpPr txBox="1"/>
          <p:nvPr/>
        </p:nvSpPr>
        <p:spPr>
          <a:xfrm>
            <a:off x="4244066" y="1302034"/>
            <a:ext cx="1028389" cy="386054"/>
          </a:xfrm>
          <a:prstGeom prst="rect">
            <a:avLst/>
          </a:prstGeom>
          <a:solidFill>
            <a:schemeClr val="accent5">
              <a:lumMod val="20000"/>
              <a:lumOff val="80000"/>
            </a:schemeClr>
          </a:solidFill>
          <a:ln>
            <a:solidFill>
              <a:schemeClr val="tx1"/>
            </a:solidFill>
          </a:ln>
        </p:spPr>
        <p:txBody>
          <a:bodyPr wrap="square" lIns="36000" tIns="72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栄養士会</a:t>
            </a:r>
            <a:endParaRPr kumimoji="1" lang="en-US" altLang="ja-JP" sz="18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30" name="四角形: 角を丸くする 29">
            <a:extLst>
              <a:ext uri="{FF2B5EF4-FFF2-40B4-BE49-F238E27FC236}">
                <a16:creationId xmlns:a16="http://schemas.microsoft.com/office/drawing/2014/main" id="{382CF0EF-ACA8-3325-5985-9D1035ABDCC6}"/>
              </a:ext>
            </a:extLst>
          </p:cNvPr>
          <p:cNvSpPr/>
          <p:nvPr/>
        </p:nvSpPr>
        <p:spPr>
          <a:xfrm>
            <a:off x="7074537" y="6215614"/>
            <a:ext cx="1872761" cy="338554"/>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R="0" lvl="0" algn="ctr" defTabSz="914400" eaLnBrk="1" fontAlgn="auto" latinLnBrk="0" hangingPunct="1">
              <a:lnSpc>
                <a:spcPct val="100000"/>
              </a:lnSpc>
              <a:spcBef>
                <a:spcPts val="0"/>
              </a:spcBef>
              <a:spcAft>
                <a:spcPts val="0"/>
              </a:spcAft>
              <a:buClrTx/>
              <a:buSzTx/>
              <a:tabLst/>
              <a:defRPr/>
            </a:pPr>
            <a:r>
              <a:rPr lang="ja-JP" altLang="en-US" sz="2000" kern="0" dirty="0">
                <a:solidFill>
                  <a:srgbClr val="FFFF79"/>
                </a:solidFill>
                <a:latin typeface="Calibri"/>
                <a:ea typeface="ＭＳ Ｐゴシック" panose="020B0600070205080204" pitchFamily="50" charset="-128"/>
              </a:rPr>
              <a:t>有事の体制</a:t>
            </a:r>
            <a:endParaRPr kumimoji="0" lang="en-US" altLang="ja-JP" sz="2000" b="0" i="0" u="none" strike="noStrike" kern="0" cap="none" spc="0" normalizeH="0" baseline="0" noProof="0" dirty="0">
              <a:ln>
                <a:noFill/>
              </a:ln>
              <a:solidFill>
                <a:srgbClr val="FFFF7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51531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fltVal val="0"/>
                                          </p:val>
                                        </p:tav>
                                        <p:tav tm="100000">
                                          <p:val>
                                            <p:strVal val="#ppt_h"/>
                                          </p:val>
                                        </p:tav>
                                      </p:tavLst>
                                    </p:anim>
                                    <p:animEffect transition="in" filter="fade">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fltVal val="0"/>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animEffect transition="in" filter="fade">
                                      <p:cBhvr>
                                        <p:cTn id="79" dur="5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500" fill="hold"/>
                                        <p:tgtEl>
                                          <p:spTgt spid="17"/>
                                        </p:tgtEl>
                                        <p:attrNameLst>
                                          <p:attrName>ppt_w</p:attrName>
                                        </p:attrNameLst>
                                      </p:cBhvr>
                                      <p:tavLst>
                                        <p:tav tm="0">
                                          <p:val>
                                            <p:fltVal val="0"/>
                                          </p:val>
                                        </p:tav>
                                        <p:tav tm="100000">
                                          <p:val>
                                            <p:strVal val="#ppt_w"/>
                                          </p:val>
                                        </p:tav>
                                      </p:tavLst>
                                    </p:anim>
                                    <p:anim calcmode="lin" valueType="num">
                                      <p:cBhvr>
                                        <p:cTn id="85" dur="500" fill="hold"/>
                                        <p:tgtEl>
                                          <p:spTgt spid="17"/>
                                        </p:tgtEl>
                                        <p:attrNameLst>
                                          <p:attrName>ppt_h</p:attrName>
                                        </p:attrNameLst>
                                      </p:cBhvr>
                                      <p:tavLst>
                                        <p:tav tm="0">
                                          <p:val>
                                            <p:fltVal val="0"/>
                                          </p:val>
                                        </p:tav>
                                        <p:tav tm="100000">
                                          <p:val>
                                            <p:strVal val="#ppt_h"/>
                                          </p:val>
                                        </p:tav>
                                      </p:tavLst>
                                    </p:anim>
                                    <p:animEffect transition="in" filter="fade">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p:cTn id="91" dur="500" fill="hold"/>
                                        <p:tgtEl>
                                          <p:spTgt spid="18"/>
                                        </p:tgtEl>
                                        <p:attrNameLst>
                                          <p:attrName>ppt_w</p:attrName>
                                        </p:attrNameLst>
                                      </p:cBhvr>
                                      <p:tavLst>
                                        <p:tav tm="0">
                                          <p:val>
                                            <p:fltVal val="0"/>
                                          </p:val>
                                        </p:tav>
                                        <p:tav tm="100000">
                                          <p:val>
                                            <p:strVal val="#ppt_w"/>
                                          </p:val>
                                        </p:tav>
                                      </p:tavLst>
                                    </p:anim>
                                    <p:anim calcmode="lin" valueType="num">
                                      <p:cBhvr>
                                        <p:cTn id="92" dur="500" fill="hold"/>
                                        <p:tgtEl>
                                          <p:spTgt spid="18"/>
                                        </p:tgtEl>
                                        <p:attrNameLst>
                                          <p:attrName>ppt_h</p:attrName>
                                        </p:attrNameLst>
                                      </p:cBhvr>
                                      <p:tavLst>
                                        <p:tav tm="0">
                                          <p:val>
                                            <p:fltVal val="0"/>
                                          </p:val>
                                        </p:tav>
                                        <p:tav tm="100000">
                                          <p:val>
                                            <p:strVal val="#ppt_h"/>
                                          </p:val>
                                        </p:tav>
                                      </p:tavLst>
                                    </p:anim>
                                    <p:animEffect transition="in" filter="fade">
                                      <p:cBhvr>
                                        <p:cTn id="93" dur="500"/>
                                        <p:tgtEl>
                                          <p:spTgt spid="18"/>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19"/>
                                        </p:tgtEl>
                                        <p:attrNameLst>
                                          <p:attrName>style.visibility</p:attrName>
                                        </p:attrNameLst>
                                      </p:cBhvr>
                                      <p:to>
                                        <p:strVal val="visible"/>
                                      </p:to>
                                    </p:set>
                                    <p:anim calcmode="lin" valueType="num">
                                      <p:cBhvr>
                                        <p:cTn id="98" dur="500" fill="hold"/>
                                        <p:tgtEl>
                                          <p:spTgt spid="19"/>
                                        </p:tgtEl>
                                        <p:attrNameLst>
                                          <p:attrName>ppt_w</p:attrName>
                                        </p:attrNameLst>
                                      </p:cBhvr>
                                      <p:tavLst>
                                        <p:tav tm="0">
                                          <p:val>
                                            <p:fltVal val="0"/>
                                          </p:val>
                                        </p:tav>
                                        <p:tav tm="100000">
                                          <p:val>
                                            <p:strVal val="#ppt_w"/>
                                          </p:val>
                                        </p:tav>
                                      </p:tavLst>
                                    </p:anim>
                                    <p:anim calcmode="lin" valueType="num">
                                      <p:cBhvr>
                                        <p:cTn id="99" dur="500" fill="hold"/>
                                        <p:tgtEl>
                                          <p:spTgt spid="19"/>
                                        </p:tgtEl>
                                        <p:attrNameLst>
                                          <p:attrName>ppt_h</p:attrName>
                                        </p:attrNameLst>
                                      </p:cBhvr>
                                      <p:tavLst>
                                        <p:tav tm="0">
                                          <p:val>
                                            <p:fltVal val="0"/>
                                          </p:val>
                                        </p:tav>
                                        <p:tav tm="100000">
                                          <p:val>
                                            <p:strVal val="#ppt_h"/>
                                          </p:val>
                                        </p:tav>
                                      </p:tavLst>
                                    </p:anim>
                                    <p:animEffect transition="in" filter="fade">
                                      <p:cBhvr>
                                        <p:cTn id="100" dur="500"/>
                                        <p:tgtEl>
                                          <p:spTgt spid="19"/>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21"/>
                                        </p:tgtEl>
                                        <p:attrNameLst>
                                          <p:attrName>style.visibility</p:attrName>
                                        </p:attrNameLst>
                                      </p:cBhvr>
                                      <p:to>
                                        <p:strVal val="visible"/>
                                      </p:to>
                                    </p:set>
                                    <p:anim calcmode="lin" valueType="num">
                                      <p:cBhvr>
                                        <p:cTn id="105" dur="500" fill="hold"/>
                                        <p:tgtEl>
                                          <p:spTgt spid="21"/>
                                        </p:tgtEl>
                                        <p:attrNameLst>
                                          <p:attrName>ppt_w</p:attrName>
                                        </p:attrNameLst>
                                      </p:cBhvr>
                                      <p:tavLst>
                                        <p:tav tm="0">
                                          <p:val>
                                            <p:fltVal val="0"/>
                                          </p:val>
                                        </p:tav>
                                        <p:tav tm="100000">
                                          <p:val>
                                            <p:strVal val="#ppt_w"/>
                                          </p:val>
                                        </p:tav>
                                      </p:tavLst>
                                    </p:anim>
                                    <p:anim calcmode="lin" valueType="num">
                                      <p:cBhvr>
                                        <p:cTn id="106" dur="500" fill="hold"/>
                                        <p:tgtEl>
                                          <p:spTgt spid="21"/>
                                        </p:tgtEl>
                                        <p:attrNameLst>
                                          <p:attrName>ppt_h</p:attrName>
                                        </p:attrNameLst>
                                      </p:cBhvr>
                                      <p:tavLst>
                                        <p:tav tm="0">
                                          <p:val>
                                            <p:fltVal val="0"/>
                                          </p:val>
                                        </p:tav>
                                        <p:tav tm="100000">
                                          <p:val>
                                            <p:strVal val="#ppt_h"/>
                                          </p:val>
                                        </p:tav>
                                      </p:tavLst>
                                    </p:anim>
                                    <p:animEffect transition="in" filter="fade">
                                      <p:cBhvr>
                                        <p:cTn id="107" dur="500"/>
                                        <p:tgtEl>
                                          <p:spTgt spid="21"/>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22"/>
                                        </p:tgtEl>
                                        <p:attrNameLst>
                                          <p:attrName>style.visibility</p:attrName>
                                        </p:attrNameLst>
                                      </p:cBhvr>
                                      <p:to>
                                        <p:strVal val="visible"/>
                                      </p:to>
                                    </p:set>
                                    <p:anim calcmode="lin" valueType="num">
                                      <p:cBhvr>
                                        <p:cTn id="112" dur="500" fill="hold"/>
                                        <p:tgtEl>
                                          <p:spTgt spid="22"/>
                                        </p:tgtEl>
                                        <p:attrNameLst>
                                          <p:attrName>ppt_w</p:attrName>
                                        </p:attrNameLst>
                                      </p:cBhvr>
                                      <p:tavLst>
                                        <p:tav tm="0">
                                          <p:val>
                                            <p:fltVal val="0"/>
                                          </p:val>
                                        </p:tav>
                                        <p:tav tm="100000">
                                          <p:val>
                                            <p:strVal val="#ppt_w"/>
                                          </p:val>
                                        </p:tav>
                                      </p:tavLst>
                                    </p:anim>
                                    <p:anim calcmode="lin" valueType="num">
                                      <p:cBhvr>
                                        <p:cTn id="113" dur="500" fill="hold"/>
                                        <p:tgtEl>
                                          <p:spTgt spid="22"/>
                                        </p:tgtEl>
                                        <p:attrNameLst>
                                          <p:attrName>ppt_h</p:attrName>
                                        </p:attrNameLst>
                                      </p:cBhvr>
                                      <p:tavLst>
                                        <p:tav tm="0">
                                          <p:val>
                                            <p:fltVal val="0"/>
                                          </p:val>
                                        </p:tav>
                                        <p:tav tm="100000">
                                          <p:val>
                                            <p:strVal val="#ppt_h"/>
                                          </p:val>
                                        </p:tav>
                                      </p:tavLst>
                                    </p:anim>
                                    <p:animEffect transition="in" filter="fade">
                                      <p:cBhvr>
                                        <p:cTn id="114" dur="500"/>
                                        <p:tgtEl>
                                          <p:spTgt spid="22"/>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grpId="0" nodeType="clickEffect">
                                  <p:stCondLst>
                                    <p:cond delay="0"/>
                                  </p:stCondLst>
                                  <p:childTnLst>
                                    <p:set>
                                      <p:cBhvr>
                                        <p:cTn id="118" dur="1" fill="hold">
                                          <p:stCondLst>
                                            <p:cond delay="0"/>
                                          </p:stCondLst>
                                        </p:cTn>
                                        <p:tgtEl>
                                          <p:spTgt spid="23"/>
                                        </p:tgtEl>
                                        <p:attrNameLst>
                                          <p:attrName>style.visibility</p:attrName>
                                        </p:attrNameLst>
                                      </p:cBhvr>
                                      <p:to>
                                        <p:strVal val="visible"/>
                                      </p:to>
                                    </p:set>
                                    <p:anim calcmode="lin" valueType="num">
                                      <p:cBhvr>
                                        <p:cTn id="119" dur="500" fill="hold"/>
                                        <p:tgtEl>
                                          <p:spTgt spid="23"/>
                                        </p:tgtEl>
                                        <p:attrNameLst>
                                          <p:attrName>ppt_w</p:attrName>
                                        </p:attrNameLst>
                                      </p:cBhvr>
                                      <p:tavLst>
                                        <p:tav tm="0">
                                          <p:val>
                                            <p:fltVal val="0"/>
                                          </p:val>
                                        </p:tav>
                                        <p:tav tm="100000">
                                          <p:val>
                                            <p:strVal val="#ppt_w"/>
                                          </p:val>
                                        </p:tav>
                                      </p:tavLst>
                                    </p:anim>
                                    <p:anim calcmode="lin" valueType="num">
                                      <p:cBhvr>
                                        <p:cTn id="120" dur="500" fill="hold"/>
                                        <p:tgtEl>
                                          <p:spTgt spid="23"/>
                                        </p:tgtEl>
                                        <p:attrNameLst>
                                          <p:attrName>ppt_h</p:attrName>
                                        </p:attrNameLst>
                                      </p:cBhvr>
                                      <p:tavLst>
                                        <p:tav tm="0">
                                          <p:val>
                                            <p:fltVal val="0"/>
                                          </p:val>
                                        </p:tav>
                                        <p:tav tm="100000">
                                          <p:val>
                                            <p:strVal val="#ppt_h"/>
                                          </p:val>
                                        </p:tav>
                                      </p:tavLst>
                                    </p:anim>
                                    <p:animEffect transition="in" filter="fade">
                                      <p:cBhvr>
                                        <p:cTn id="121" dur="500"/>
                                        <p:tgtEl>
                                          <p:spTgt spid="23"/>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0" nodeType="clickEffect">
                                  <p:stCondLst>
                                    <p:cond delay="0"/>
                                  </p:stCondLst>
                                  <p:childTnLst>
                                    <p:set>
                                      <p:cBhvr>
                                        <p:cTn id="125" dur="1" fill="hold">
                                          <p:stCondLst>
                                            <p:cond delay="0"/>
                                          </p:stCondLst>
                                        </p:cTn>
                                        <p:tgtEl>
                                          <p:spTgt spid="24"/>
                                        </p:tgtEl>
                                        <p:attrNameLst>
                                          <p:attrName>style.visibility</p:attrName>
                                        </p:attrNameLst>
                                      </p:cBhvr>
                                      <p:to>
                                        <p:strVal val="visible"/>
                                      </p:to>
                                    </p:set>
                                    <p:anim calcmode="lin" valueType="num">
                                      <p:cBhvr>
                                        <p:cTn id="126" dur="500" fill="hold"/>
                                        <p:tgtEl>
                                          <p:spTgt spid="24"/>
                                        </p:tgtEl>
                                        <p:attrNameLst>
                                          <p:attrName>ppt_w</p:attrName>
                                        </p:attrNameLst>
                                      </p:cBhvr>
                                      <p:tavLst>
                                        <p:tav tm="0">
                                          <p:val>
                                            <p:fltVal val="0"/>
                                          </p:val>
                                        </p:tav>
                                        <p:tav tm="100000">
                                          <p:val>
                                            <p:strVal val="#ppt_w"/>
                                          </p:val>
                                        </p:tav>
                                      </p:tavLst>
                                    </p:anim>
                                    <p:anim calcmode="lin" valueType="num">
                                      <p:cBhvr>
                                        <p:cTn id="127" dur="500" fill="hold"/>
                                        <p:tgtEl>
                                          <p:spTgt spid="24"/>
                                        </p:tgtEl>
                                        <p:attrNameLst>
                                          <p:attrName>ppt_h</p:attrName>
                                        </p:attrNameLst>
                                      </p:cBhvr>
                                      <p:tavLst>
                                        <p:tav tm="0">
                                          <p:val>
                                            <p:fltVal val="0"/>
                                          </p:val>
                                        </p:tav>
                                        <p:tav tm="100000">
                                          <p:val>
                                            <p:strVal val="#ppt_h"/>
                                          </p:val>
                                        </p:tav>
                                      </p:tavLst>
                                    </p:anim>
                                    <p:animEffect transition="in" filter="fade">
                                      <p:cBhvr>
                                        <p:cTn id="128" dur="500"/>
                                        <p:tgtEl>
                                          <p:spTgt spid="24"/>
                                        </p:tgtEl>
                                      </p:cBhvr>
                                    </p:animEffec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25"/>
                                        </p:tgtEl>
                                        <p:attrNameLst>
                                          <p:attrName>style.visibility</p:attrName>
                                        </p:attrNameLst>
                                      </p:cBhvr>
                                      <p:to>
                                        <p:strVal val="visible"/>
                                      </p:to>
                                    </p:set>
                                    <p:anim calcmode="lin" valueType="num">
                                      <p:cBhvr>
                                        <p:cTn id="133" dur="500" fill="hold"/>
                                        <p:tgtEl>
                                          <p:spTgt spid="25"/>
                                        </p:tgtEl>
                                        <p:attrNameLst>
                                          <p:attrName>ppt_w</p:attrName>
                                        </p:attrNameLst>
                                      </p:cBhvr>
                                      <p:tavLst>
                                        <p:tav tm="0">
                                          <p:val>
                                            <p:fltVal val="0"/>
                                          </p:val>
                                        </p:tav>
                                        <p:tav tm="100000">
                                          <p:val>
                                            <p:strVal val="#ppt_w"/>
                                          </p:val>
                                        </p:tav>
                                      </p:tavLst>
                                    </p:anim>
                                    <p:anim calcmode="lin" valueType="num">
                                      <p:cBhvr>
                                        <p:cTn id="134" dur="500" fill="hold"/>
                                        <p:tgtEl>
                                          <p:spTgt spid="25"/>
                                        </p:tgtEl>
                                        <p:attrNameLst>
                                          <p:attrName>ppt_h</p:attrName>
                                        </p:attrNameLst>
                                      </p:cBhvr>
                                      <p:tavLst>
                                        <p:tav tm="0">
                                          <p:val>
                                            <p:fltVal val="0"/>
                                          </p:val>
                                        </p:tav>
                                        <p:tav tm="100000">
                                          <p:val>
                                            <p:strVal val="#ppt_h"/>
                                          </p:val>
                                        </p:tav>
                                      </p:tavLst>
                                    </p:anim>
                                    <p:animEffect transition="in" filter="fade">
                                      <p:cBhvr>
                                        <p:cTn id="135" dur="500"/>
                                        <p:tgtEl>
                                          <p:spTgt spid="25"/>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14"/>
                                        </p:tgtEl>
                                        <p:attrNameLst>
                                          <p:attrName>style.visibility</p:attrName>
                                        </p:attrNameLst>
                                      </p:cBhvr>
                                      <p:to>
                                        <p:strVal val="visible"/>
                                      </p:to>
                                    </p:set>
                                    <p:anim calcmode="lin" valueType="num">
                                      <p:cBhvr>
                                        <p:cTn id="140" dur="500" fill="hold"/>
                                        <p:tgtEl>
                                          <p:spTgt spid="14"/>
                                        </p:tgtEl>
                                        <p:attrNameLst>
                                          <p:attrName>ppt_w</p:attrName>
                                        </p:attrNameLst>
                                      </p:cBhvr>
                                      <p:tavLst>
                                        <p:tav tm="0">
                                          <p:val>
                                            <p:fltVal val="0"/>
                                          </p:val>
                                        </p:tav>
                                        <p:tav tm="100000">
                                          <p:val>
                                            <p:strVal val="#ppt_w"/>
                                          </p:val>
                                        </p:tav>
                                      </p:tavLst>
                                    </p:anim>
                                    <p:anim calcmode="lin" valueType="num">
                                      <p:cBhvr>
                                        <p:cTn id="141" dur="500" fill="hold"/>
                                        <p:tgtEl>
                                          <p:spTgt spid="14"/>
                                        </p:tgtEl>
                                        <p:attrNameLst>
                                          <p:attrName>ppt_h</p:attrName>
                                        </p:attrNameLst>
                                      </p:cBhvr>
                                      <p:tavLst>
                                        <p:tav tm="0">
                                          <p:val>
                                            <p:fltVal val="0"/>
                                          </p:val>
                                        </p:tav>
                                        <p:tav tm="100000">
                                          <p:val>
                                            <p:strVal val="#ppt_h"/>
                                          </p:val>
                                        </p:tav>
                                      </p:tavLst>
                                    </p:anim>
                                    <p:animEffect transition="in" filter="fade">
                                      <p:cBhvr>
                                        <p:cTn id="142" dur="500"/>
                                        <p:tgtEl>
                                          <p:spTgt spid="14"/>
                                        </p:tgtEl>
                                      </p:cBhvr>
                                    </p:animEffect>
                                  </p:childTnLst>
                                </p:cTn>
                              </p:par>
                            </p:childTnLst>
                          </p:cTn>
                        </p:par>
                      </p:childTnLst>
                    </p:cTn>
                  </p:par>
                  <p:par>
                    <p:cTn id="143" fill="hold">
                      <p:stCondLst>
                        <p:cond delay="indefinite"/>
                      </p:stCondLst>
                      <p:childTnLst>
                        <p:par>
                          <p:cTn id="144" fill="hold">
                            <p:stCondLst>
                              <p:cond delay="0"/>
                            </p:stCondLst>
                            <p:childTnLst>
                              <p:par>
                                <p:cTn id="145" presetID="53" presetClass="entr" presetSubtype="16" fill="hold" grpId="0" nodeType="clickEffect">
                                  <p:stCondLst>
                                    <p:cond delay="0"/>
                                  </p:stCondLst>
                                  <p:childTnLst>
                                    <p:set>
                                      <p:cBhvr>
                                        <p:cTn id="146" dur="1" fill="hold">
                                          <p:stCondLst>
                                            <p:cond delay="0"/>
                                          </p:stCondLst>
                                        </p:cTn>
                                        <p:tgtEl>
                                          <p:spTgt spid="28"/>
                                        </p:tgtEl>
                                        <p:attrNameLst>
                                          <p:attrName>style.visibility</p:attrName>
                                        </p:attrNameLst>
                                      </p:cBhvr>
                                      <p:to>
                                        <p:strVal val="visible"/>
                                      </p:to>
                                    </p:set>
                                    <p:anim calcmode="lin" valueType="num">
                                      <p:cBhvr>
                                        <p:cTn id="147" dur="500" fill="hold"/>
                                        <p:tgtEl>
                                          <p:spTgt spid="28"/>
                                        </p:tgtEl>
                                        <p:attrNameLst>
                                          <p:attrName>ppt_w</p:attrName>
                                        </p:attrNameLst>
                                      </p:cBhvr>
                                      <p:tavLst>
                                        <p:tav tm="0">
                                          <p:val>
                                            <p:fltVal val="0"/>
                                          </p:val>
                                        </p:tav>
                                        <p:tav tm="100000">
                                          <p:val>
                                            <p:strVal val="#ppt_w"/>
                                          </p:val>
                                        </p:tav>
                                      </p:tavLst>
                                    </p:anim>
                                    <p:anim calcmode="lin" valueType="num">
                                      <p:cBhvr>
                                        <p:cTn id="148" dur="500" fill="hold"/>
                                        <p:tgtEl>
                                          <p:spTgt spid="28"/>
                                        </p:tgtEl>
                                        <p:attrNameLst>
                                          <p:attrName>ppt_h</p:attrName>
                                        </p:attrNameLst>
                                      </p:cBhvr>
                                      <p:tavLst>
                                        <p:tav tm="0">
                                          <p:val>
                                            <p:fltVal val="0"/>
                                          </p:val>
                                        </p:tav>
                                        <p:tav tm="100000">
                                          <p:val>
                                            <p:strVal val="#ppt_h"/>
                                          </p:val>
                                        </p:tav>
                                      </p:tavLst>
                                    </p:anim>
                                    <p:animEffect transition="in" filter="fade">
                                      <p:cBhvr>
                                        <p:cTn id="149" dur="500"/>
                                        <p:tgtEl>
                                          <p:spTgt spid="28"/>
                                        </p:tgtEl>
                                      </p:cBhvr>
                                    </p:animEffect>
                                  </p:childTnLst>
                                </p:cTn>
                              </p:par>
                            </p:childTnLst>
                          </p:cTn>
                        </p:par>
                      </p:childTnLst>
                    </p:cTn>
                  </p:par>
                  <p:par>
                    <p:cTn id="150" fill="hold">
                      <p:stCondLst>
                        <p:cond delay="indefinite"/>
                      </p:stCondLst>
                      <p:childTnLst>
                        <p:par>
                          <p:cTn id="151" fill="hold">
                            <p:stCondLst>
                              <p:cond delay="0"/>
                            </p:stCondLst>
                            <p:childTnLst>
                              <p:par>
                                <p:cTn id="152" presetID="53" presetClass="entr" presetSubtype="16" fill="hold" grpId="0" nodeType="clickEffect">
                                  <p:stCondLst>
                                    <p:cond delay="0"/>
                                  </p:stCondLst>
                                  <p:childTnLst>
                                    <p:set>
                                      <p:cBhvr>
                                        <p:cTn id="153" dur="1" fill="hold">
                                          <p:stCondLst>
                                            <p:cond delay="0"/>
                                          </p:stCondLst>
                                        </p:cTn>
                                        <p:tgtEl>
                                          <p:spTgt spid="29"/>
                                        </p:tgtEl>
                                        <p:attrNameLst>
                                          <p:attrName>style.visibility</p:attrName>
                                        </p:attrNameLst>
                                      </p:cBhvr>
                                      <p:to>
                                        <p:strVal val="visible"/>
                                      </p:to>
                                    </p:set>
                                    <p:anim calcmode="lin" valueType="num">
                                      <p:cBhvr>
                                        <p:cTn id="154" dur="500" fill="hold"/>
                                        <p:tgtEl>
                                          <p:spTgt spid="29"/>
                                        </p:tgtEl>
                                        <p:attrNameLst>
                                          <p:attrName>ppt_w</p:attrName>
                                        </p:attrNameLst>
                                      </p:cBhvr>
                                      <p:tavLst>
                                        <p:tav tm="0">
                                          <p:val>
                                            <p:fltVal val="0"/>
                                          </p:val>
                                        </p:tav>
                                        <p:tav tm="100000">
                                          <p:val>
                                            <p:strVal val="#ppt_w"/>
                                          </p:val>
                                        </p:tav>
                                      </p:tavLst>
                                    </p:anim>
                                    <p:anim calcmode="lin" valueType="num">
                                      <p:cBhvr>
                                        <p:cTn id="155" dur="500" fill="hold"/>
                                        <p:tgtEl>
                                          <p:spTgt spid="29"/>
                                        </p:tgtEl>
                                        <p:attrNameLst>
                                          <p:attrName>ppt_h</p:attrName>
                                        </p:attrNameLst>
                                      </p:cBhvr>
                                      <p:tavLst>
                                        <p:tav tm="0">
                                          <p:val>
                                            <p:fltVal val="0"/>
                                          </p:val>
                                        </p:tav>
                                        <p:tav tm="100000">
                                          <p:val>
                                            <p:strVal val="#ppt_h"/>
                                          </p:val>
                                        </p:tav>
                                      </p:tavLst>
                                    </p:anim>
                                    <p:animEffect transition="in" filter="fade">
                                      <p:cBhvr>
                                        <p:cTn id="156" dur="500"/>
                                        <p:tgtEl>
                                          <p:spTgt spid="29"/>
                                        </p:tgtEl>
                                      </p:cBhvr>
                                    </p:animEffect>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grpId="0" nodeType="clickEffect">
                                  <p:stCondLst>
                                    <p:cond delay="0"/>
                                  </p:stCondLst>
                                  <p:childTnLst>
                                    <p:set>
                                      <p:cBhvr>
                                        <p:cTn id="160" dur="1" fill="hold">
                                          <p:stCondLst>
                                            <p:cond delay="0"/>
                                          </p:stCondLst>
                                        </p:cTn>
                                        <p:tgtEl>
                                          <p:spTgt spid="2"/>
                                        </p:tgtEl>
                                        <p:attrNameLst>
                                          <p:attrName>style.visibility</p:attrName>
                                        </p:attrNameLst>
                                      </p:cBhvr>
                                      <p:to>
                                        <p:strVal val="visible"/>
                                      </p:to>
                                    </p:set>
                                    <p:anim calcmode="lin" valueType="num">
                                      <p:cBhvr>
                                        <p:cTn id="161" dur="500" fill="hold"/>
                                        <p:tgtEl>
                                          <p:spTgt spid="2"/>
                                        </p:tgtEl>
                                        <p:attrNameLst>
                                          <p:attrName>ppt_w</p:attrName>
                                        </p:attrNameLst>
                                      </p:cBhvr>
                                      <p:tavLst>
                                        <p:tav tm="0">
                                          <p:val>
                                            <p:fltVal val="0"/>
                                          </p:val>
                                        </p:tav>
                                        <p:tav tm="100000">
                                          <p:val>
                                            <p:strVal val="#ppt_w"/>
                                          </p:val>
                                        </p:tav>
                                      </p:tavLst>
                                    </p:anim>
                                    <p:anim calcmode="lin" valueType="num">
                                      <p:cBhvr>
                                        <p:cTn id="162" dur="500" fill="hold"/>
                                        <p:tgtEl>
                                          <p:spTgt spid="2"/>
                                        </p:tgtEl>
                                        <p:attrNameLst>
                                          <p:attrName>ppt_h</p:attrName>
                                        </p:attrNameLst>
                                      </p:cBhvr>
                                      <p:tavLst>
                                        <p:tav tm="0">
                                          <p:val>
                                            <p:fltVal val="0"/>
                                          </p:val>
                                        </p:tav>
                                        <p:tav tm="100000">
                                          <p:val>
                                            <p:strVal val="#ppt_h"/>
                                          </p:val>
                                        </p:tav>
                                      </p:tavLst>
                                    </p:anim>
                                    <p:animEffect transition="in" filter="fade">
                                      <p:cBhvr>
                                        <p:cTn id="163" dur="500"/>
                                        <p:tgtEl>
                                          <p:spTgt spid="2"/>
                                        </p:tgtEl>
                                      </p:cBhvr>
                                    </p:animEffect>
                                  </p:childTnLst>
                                </p:cTn>
                              </p:par>
                            </p:childTnLst>
                          </p:cTn>
                        </p:par>
                      </p:childTnLst>
                    </p:cTn>
                  </p:par>
                  <p:par>
                    <p:cTn id="164" fill="hold">
                      <p:stCondLst>
                        <p:cond delay="indefinite"/>
                      </p:stCondLst>
                      <p:childTnLst>
                        <p:par>
                          <p:cTn id="165" fill="hold">
                            <p:stCondLst>
                              <p:cond delay="0"/>
                            </p:stCondLst>
                            <p:childTnLst>
                              <p:par>
                                <p:cTn id="166" presetID="53" presetClass="entr" presetSubtype="16" fill="hold" grpId="0" nodeType="clickEffect">
                                  <p:stCondLst>
                                    <p:cond delay="0"/>
                                  </p:stCondLst>
                                  <p:childTnLst>
                                    <p:set>
                                      <p:cBhvr>
                                        <p:cTn id="167" dur="1" fill="hold">
                                          <p:stCondLst>
                                            <p:cond delay="0"/>
                                          </p:stCondLst>
                                        </p:cTn>
                                        <p:tgtEl>
                                          <p:spTgt spid="20"/>
                                        </p:tgtEl>
                                        <p:attrNameLst>
                                          <p:attrName>style.visibility</p:attrName>
                                        </p:attrNameLst>
                                      </p:cBhvr>
                                      <p:to>
                                        <p:strVal val="visible"/>
                                      </p:to>
                                    </p:set>
                                    <p:anim calcmode="lin" valueType="num">
                                      <p:cBhvr>
                                        <p:cTn id="168" dur="500" fill="hold"/>
                                        <p:tgtEl>
                                          <p:spTgt spid="20"/>
                                        </p:tgtEl>
                                        <p:attrNameLst>
                                          <p:attrName>ppt_w</p:attrName>
                                        </p:attrNameLst>
                                      </p:cBhvr>
                                      <p:tavLst>
                                        <p:tav tm="0">
                                          <p:val>
                                            <p:fltVal val="0"/>
                                          </p:val>
                                        </p:tav>
                                        <p:tav tm="100000">
                                          <p:val>
                                            <p:strVal val="#ppt_w"/>
                                          </p:val>
                                        </p:tav>
                                      </p:tavLst>
                                    </p:anim>
                                    <p:anim calcmode="lin" valueType="num">
                                      <p:cBhvr>
                                        <p:cTn id="169" dur="500" fill="hold"/>
                                        <p:tgtEl>
                                          <p:spTgt spid="20"/>
                                        </p:tgtEl>
                                        <p:attrNameLst>
                                          <p:attrName>ppt_h</p:attrName>
                                        </p:attrNameLst>
                                      </p:cBhvr>
                                      <p:tavLst>
                                        <p:tav tm="0">
                                          <p:val>
                                            <p:fltVal val="0"/>
                                          </p:val>
                                        </p:tav>
                                        <p:tav tm="100000">
                                          <p:val>
                                            <p:strVal val="#ppt_h"/>
                                          </p:val>
                                        </p:tav>
                                      </p:tavLst>
                                    </p:anim>
                                    <p:animEffect transition="in" filter="fade">
                                      <p:cBhvr>
                                        <p:cTn id="170" dur="500"/>
                                        <p:tgtEl>
                                          <p:spTgt spid="20"/>
                                        </p:tgtEl>
                                      </p:cBhvr>
                                    </p:animEffec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1" grpId="0" animBg="1"/>
      <p:bldP spid="22" grpId="0" animBg="1"/>
      <p:bldP spid="23" grpId="0" animBg="1"/>
      <p:bldP spid="24" grpId="0" animBg="1"/>
      <p:bldP spid="25" grpId="0" animBg="1"/>
      <p:bldP spid="14" grpId="0" animBg="1"/>
      <p:bldP spid="28" grpId="0" animBg="1"/>
      <p:bldP spid="29" grpId="0" animBg="1"/>
      <p:bldP spid="2" grpId="0" animBg="1"/>
      <p:bldP spid="20"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8BB883-A298-498B-8C75-E12AF43C9B82}"/>
              </a:ext>
            </a:extLst>
          </p:cNvPr>
          <p:cNvSpPr>
            <a:spLocks noGrp="1"/>
          </p:cNvSpPr>
          <p:nvPr>
            <p:ph type="title"/>
          </p:nvPr>
        </p:nvSpPr>
        <p:spPr>
          <a:xfrm>
            <a:off x="628650" y="365126"/>
            <a:ext cx="8409214" cy="1325563"/>
          </a:xfrm>
        </p:spPr>
        <p:txBody>
          <a:bodyPr>
            <a:normAutofit/>
          </a:bodyPr>
          <a:lstStyle/>
          <a:p>
            <a:r>
              <a:rPr lang="ja-JP" altLang="en-US" sz="1600" spc="30" dirty="0">
                <a:latin typeface="BIZ UDPゴシック" panose="020B0400000000000000" pitchFamily="50" charset="-128"/>
                <a:ea typeface="BIZ UDPゴシック" panose="020B0400000000000000" pitchFamily="50" charset="-128"/>
              </a:rPr>
              <a:t>厚生労働行政推進調査事業費補助金（健康安全・危機管理対策総合研究事業）</a:t>
            </a:r>
            <a:br>
              <a:rPr lang="en-US" altLang="ja-JP" sz="1600" spc="30" dirty="0">
                <a:latin typeface="BIZ UDPゴシック" panose="020B0400000000000000" pitchFamily="50" charset="-128"/>
                <a:ea typeface="BIZ UDPゴシック" panose="020B0400000000000000" pitchFamily="50" charset="-128"/>
              </a:rPr>
            </a:br>
            <a:r>
              <a:rPr lang="ja-JP" altLang="en-US" sz="1600" spc="30" dirty="0">
                <a:latin typeface="BIZ UDPゴシック" panose="020B0400000000000000" pitchFamily="50" charset="-128"/>
                <a:ea typeface="BIZ UDPゴシック" panose="020B0400000000000000" pitchFamily="50" charset="-128"/>
              </a:rPr>
              <a:t>「健康危機管理センターと他分野連携体制の推進のための研究」</a:t>
            </a:r>
            <a:r>
              <a:rPr lang="ja-JP" altLang="en-US" sz="1400" spc="30" dirty="0">
                <a:latin typeface="BIZ UDPゴシック" panose="020B0400000000000000" pitchFamily="50" charset="-128"/>
                <a:ea typeface="BIZ UDPゴシック" panose="020B0400000000000000" pitchFamily="50" charset="-128"/>
              </a:rPr>
              <a:t>（課題番号：</a:t>
            </a:r>
            <a:r>
              <a:rPr lang="en-US" altLang="ja-JP" sz="1400" spc="30" dirty="0">
                <a:latin typeface="BIZ UDPゴシック" panose="020B0400000000000000" pitchFamily="50" charset="-128"/>
                <a:ea typeface="BIZ UDPゴシック" panose="020B0400000000000000" pitchFamily="50" charset="-128"/>
              </a:rPr>
              <a:t>22LA2004</a:t>
            </a:r>
            <a:r>
              <a:rPr lang="ja-JP" altLang="en-US" sz="1400" spc="30" dirty="0">
                <a:latin typeface="BIZ UDPゴシック" panose="020B0400000000000000" pitchFamily="50" charset="-128"/>
                <a:ea typeface="BIZ UDPゴシック" panose="020B0400000000000000" pitchFamily="50" charset="-128"/>
              </a:rPr>
              <a:t>）</a:t>
            </a:r>
            <a:endParaRPr kumimoji="1" lang="ja-JP" altLang="en-US" sz="4000" dirty="0"/>
          </a:p>
        </p:txBody>
      </p:sp>
      <p:sp>
        <p:nvSpPr>
          <p:cNvPr id="4" name="スライド番号プレースホルダー 3">
            <a:extLst>
              <a:ext uri="{FF2B5EF4-FFF2-40B4-BE49-F238E27FC236}">
                <a16:creationId xmlns:a16="http://schemas.microsoft.com/office/drawing/2014/main" id="{ED4E5651-A0C4-4E07-82DC-C59D895C48EB}"/>
              </a:ext>
            </a:extLst>
          </p:cNvPr>
          <p:cNvSpPr>
            <a:spLocks noGrp="1"/>
          </p:cNvSpPr>
          <p:nvPr>
            <p:ph type="sldNum" sz="quarter" idx="12"/>
          </p:nvPr>
        </p:nvSpPr>
        <p:spPr/>
        <p:txBody>
          <a:bodyPr/>
          <a:lstStyle/>
          <a:p>
            <a:fld id="{A02DC08C-571E-2E47-B001-DF8D3CDC85AB}" type="slidenum">
              <a:rPr lang="ja-JP" altLang="en-US" smtClean="0">
                <a:solidFill>
                  <a:prstClr val="black">
                    <a:tint val="75000"/>
                  </a:prstClr>
                </a:solidFill>
              </a:rPr>
              <a:pPr/>
              <a:t>8</a:t>
            </a:fld>
            <a:endParaRPr lang="ja-JP" altLang="en-US">
              <a:solidFill>
                <a:prstClr val="black">
                  <a:tint val="75000"/>
                </a:prstClr>
              </a:solidFill>
            </a:endParaRPr>
          </a:p>
        </p:txBody>
      </p:sp>
      <p:pic>
        <p:nvPicPr>
          <p:cNvPr id="7" name="図 6">
            <a:extLst>
              <a:ext uri="{FF2B5EF4-FFF2-40B4-BE49-F238E27FC236}">
                <a16:creationId xmlns:a16="http://schemas.microsoft.com/office/drawing/2014/main" id="{98AE1413-A7D1-9DA2-D1A8-594B25DCFD3D}"/>
              </a:ext>
            </a:extLst>
          </p:cNvPr>
          <p:cNvPicPr>
            <a:picLocks noChangeAspect="1"/>
          </p:cNvPicPr>
          <p:nvPr/>
        </p:nvPicPr>
        <p:blipFill>
          <a:blip r:embed="rId2"/>
          <a:stretch>
            <a:fillRect/>
          </a:stretch>
        </p:blipFill>
        <p:spPr>
          <a:xfrm>
            <a:off x="2841136" y="1474510"/>
            <a:ext cx="3101741" cy="4373043"/>
          </a:xfrm>
          <a:prstGeom prst="rect">
            <a:avLst/>
          </a:prstGeom>
          <a:ln>
            <a:solidFill>
              <a:schemeClr val="tx1"/>
            </a:solidFill>
          </a:ln>
          <a:effectLst>
            <a:outerShdw blurRad="50800" dist="38100" dir="2700000" algn="tl" rotWithShape="0">
              <a:prstClr val="black">
                <a:alpha val="40000"/>
              </a:prstClr>
            </a:outerShdw>
          </a:effectLst>
        </p:spPr>
      </p:pic>
      <p:sp>
        <p:nvSpPr>
          <p:cNvPr id="3" name="四角形: 角を丸くする 2">
            <a:extLst>
              <a:ext uri="{FF2B5EF4-FFF2-40B4-BE49-F238E27FC236}">
                <a16:creationId xmlns:a16="http://schemas.microsoft.com/office/drawing/2014/main" id="{774691D6-1188-45A5-C77B-60711EB819C2}"/>
              </a:ext>
            </a:extLst>
          </p:cNvPr>
          <p:cNvSpPr/>
          <p:nvPr/>
        </p:nvSpPr>
        <p:spPr>
          <a:xfrm>
            <a:off x="1140487" y="6017797"/>
            <a:ext cx="6503037" cy="338554"/>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R="0" lvl="0" algn="ctr" defTabSz="914400" eaLnBrk="1" fontAlgn="auto" latinLnBrk="0" hangingPunct="1">
              <a:lnSpc>
                <a:spcPct val="100000"/>
              </a:lnSpc>
              <a:spcBef>
                <a:spcPts val="0"/>
              </a:spcBef>
              <a:spcAft>
                <a:spcPts val="0"/>
              </a:spcAft>
              <a:buClrTx/>
              <a:buSzTx/>
              <a:tabLst/>
              <a:defRPr/>
            </a:pPr>
            <a:r>
              <a:rPr lang="ja-JP" altLang="en-US" sz="2000" kern="0" dirty="0">
                <a:solidFill>
                  <a:srgbClr val="FFFF79"/>
                </a:solidFill>
                <a:latin typeface="Calibri"/>
                <a:ea typeface="ＭＳ Ｐゴシック" panose="020B0600070205080204" pitchFamily="50" charset="-128"/>
              </a:rPr>
              <a:t>最新の知見に基づく健康危機対策本部運営の手引き</a:t>
            </a:r>
            <a:endParaRPr kumimoji="0" lang="en-US" altLang="ja-JP" sz="2000" b="0" i="0" u="none" strike="noStrike" kern="0" cap="none" spc="0" normalizeH="0" baseline="0" noProof="0" dirty="0">
              <a:ln>
                <a:noFill/>
              </a:ln>
              <a:solidFill>
                <a:srgbClr val="FFFF7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7060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92978-9BCA-40F7-EC4F-ABD8F9DEF53A}"/>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48D794D-2724-2D0C-8F4A-482E52FC37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2DC08C-571E-2E47-B001-DF8D3CDC85AB}"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D2D67506-1853-FF91-2E44-31F26FED68E2}"/>
              </a:ext>
            </a:extLst>
          </p:cNvPr>
          <p:cNvSpPr txBox="1"/>
          <p:nvPr/>
        </p:nvSpPr>
        <p:spPr>
          <a:xfrm>
            <a:off x="290384" y="265571"/>
            <a:ext cx="8563231" cy="2369559"/>
          </a:xfrm>
          <a:prstGeom prst="rect">
            <a:avLst/>
          </a:prstGeom>
          <a:noFill/>
        </p:spPr>
        <p:txBody>
          <a:bodyPr wrap="square">
            <a:spAutoFit/>
          </a:bodyPr>
          <a:lstStyle/>
          <a:p>
            <a:pPr marL="95250" marR="0" lvl="0" indent="0" algn="l" defTabSz="914400" rtl="0" eaLnBrk="1" fontAlgn="auto" latinLnBrk="0" hangingPunct="1">
              <a:lnSpc>
                <a:spcPct val="110000"/>
              </a:lnSpc>
              <a:spcBef>
                <a:spcPts val="0"/>
              </a:spcBef>
              <a:spcAft>
                <a:spcPts val="60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【SOP】</a:t>
            </a:r>
            <a:r>
              <a:rPr kumimoji="1" lang="ja-JP" altLang="en-US"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本部体制図</a:t>
            </a:r>
            <a:endParaRPr kumimoji="1" lang="en-US" altLang="ja-JP"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800100" marR="0" lvl="1" indent="-342900" algn="l" defTabSz="914400" rtl="0" eaLnBrk="1" fontAlgn="auto" latinLnBrk="0" hangingPunct="1">
              <a:lnSpc>
                <a:spcPct val="110000"/>
              </a:lnSpc>
              <a:spcBef>
                <a:spcPts val="0"/>
              </a:spcBef>
              <a:spcAft>
                <a:spcPts val="600"/>
              </a:spcAft>
              <a:buClrTx/>
              <a:buSzTx/>
              <a:buFont typeface="Wingdings" panose="05000000000000000000" pitchFamily="2" charset="2"/>
              <a:buChar char="l"/>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本部運営においては、まず本部体制図を作成する</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800100" marR="0" lvl="1" indent="-342900" algn="l" defTabSz="914400" rtl="0" eaLnBrk="1" fontAlgn="auto" latinLnBrk="0" hangingPunct="1">
              <a:lnSpc>
                <a:spcPct val="110000"/>
              </a:lnSpc>
              <a:spcBef>
                <a:spcPts val="0"/>
              </a:spcBef>
              <a:spcAft>
                <a:spcPts val="600"/>
              </a:spcAft>
              <a:buClrTx/>
              <a:buSzTx/>
              <a:buFont typeface="Wingdings" panose="05000000000000000000" pitchFamily="2" charset="2"/>
              <a:buChar char="l"/>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従前からの保健医療福祉サービス提供主体を支援するという観点</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を踏まえる</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800100" marR="0" lvl="1" indent="-342900" algn="l" defTabSz="914400" rtl="0" eaLnBrk="1" fontAlgn="auto" latinLnBrk="0" hangingPunct="1">
              <a:lnSpc>
                <a:spcPct val="110000"/>
              </a:lnSpc>
              <a:spcBef>
                <a:spcPts val="0"/>
              </a:spcBef>
              <a:spcAft>
                <a:spcPts val="600"/>
              </a:spcAft>
              <a:buClrTx/>
              <a:buSzTx/>
              <a:buFont typeface="Wingdings" panose="05000000000000000000" pitchFamily="2" charset="2"/>
              <a:buChar char="l"/>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情報収集（上り）と支援活動の実施（下り）</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を分けて体制を組む</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800100" marR="0" lvl="1" indent="-342900" algn="l" defTabSz="914400" rtl="0" eaLnBrk="1" fontAlgn="auto" latinLnBrk="0" hangingPunct="1">
              <a:lnSpc>
                <a:spcPct val="110000"/>
              </a:lnSpc>
              <a:spcBef>
                <a:spcPts val="0"/>
              </a:spcBef>
              <a:spcAft>
                <a:spcPts val="600"/>
              </a:spcAft>
              <a:buClrTx/>
              <a:buSzTx/>
              <a:buFont typeface="Wingdings" panose="05000000000000000000" pitchFamily="2" charset="2"/>
              <a:buChar char="l"/>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b="1" dirty="0">
                <a:solidFill>
                  <a:prstClr val="black"/>
                </a:solidFill>
                <a:latin typeface="ＭＳ Ｐゴシック" panose="020B0600070205080204" pitchFamily="50" charset="-128"/>
                <a:ea typeface="ＭＳ Ｐゴシック" panose="020B0600070205080204" pitchFamily="50" charset="-128"/>
              </a:rPr>
              <a:t>支援の内容はヒト・モノ・搬送（負荷の軽減）</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に分類可能</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66700" marR="0" lvl="0" indent="-171450" algn="l" defTabSz="914400" rtl="0" eaLnBrk="1" fontAlgn="auto" latinLnBrk="0" hangingPunct="1">
              <a:lnSpc>
                <a:spcPct val="110000"/>
              </a:lnSpc>
              <a:spcBef>
                <a:spcPts val="0"/>
              </a:spcBef>
              <a:spcAft>
                <a:spcPts val="600"/>
              </a:spcAft>
              <a:buClrTx/>
              <a:buSzTx/>
              <a:buFont typeface="Wingdings" panose="05000000000000000000" pitchFamily="2" charset="2"/>
              <a:buChar char="l"/>
              <a:tabLst/>
              <a:defRPr/>
            </a:pPr>
            <a:endParaRPr kumimoji="1" lang="en-US"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8" name="グループ化 7">
            <a:extLst>
              <a:ext uri="{FF2B5EF4-FFF2-40B4-BE49-F238E27FC236}">
                <a16:creationId xmlns:a16="http://schemas.microsoft.com/office/drawing/2014/main" id="{81DFB274-EA80-5463-4048-5EBD853FF5B1}"/>
              </a:ext>
            </a:extLst>
          </p:cNvPr>
          <p:cNvGrpSpPr/>
          <p:nvPr/>
        </p:nvGrpSpPr>
        <p:grpSpPr>
          <a:xfrm>
            <a:off x="1912685" y="2281228"/>
            <a:ext cx="5624938" cy="4092707"/>
            <a:chOff x="1780879" y="2945746"/>
            <a:chExt cx="3934906" cy="2531724"/>
          </a:xfrm>
        </p:grpSpPr>
        <p:sp>
          <p:nvSpPr>
            <p:cNvPr id="9" name="正方形/長方形 8">
              <a:extLst>
                <a:ext uri="{FF2B5EF4-FFF2-40B4-BE49-F238E27FC236}">
                  <a16:creationId xmlns:a16="http://schemas.microsoft.com/office/drawing/2014/main" id="{103A8D37-38EC-8B68-39CD-87750E86639C}"/>
                </a:ext>
              </a:extLst>
            </p:cNvPr>
            <p:cNvSpPr/>
            <p:nvPr/>
          </p:nvSpPr>
          <p:spPr>
            <a:xfrm>
              <a:off x="3951627" y="3760823"/>
              <a:ext cx="1764158" cy="1716647"/>
            </a:xfrm>
            <a:prstGeom prst="rect">
              <a:avLst/>
            </a:prstGeom>
            <a:noFill/>
            <a:ln w="19050" cap="rnd" cmpd="sng" algn="ctr">
              <a:solidFill>
                <a:srgbClr val="156082"/>
              </a:solidFill>
              <a:prstDash val="sysDot"/>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prstClr val="black"/>
                </a:solidFill>
                <a:effectLst/>
                <a:uLnTx/>
                <a:uFillTx/>
                <a:latin typeface="Aptos" panose="0211000402020202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A8CC8E38-98CC-8BAD-7332-91EA72CC315A}"/>
                </a:ext>
              </a:extLst>
            </p:cNvPr>
            <p:cNvSpPr/>
            <p:nvPr/>
          </p:nvSpPr>
          <p:spPr>
            <a:xfrm>
              <a:off x="1780879" y="3760823"/>
              <a:ext cx="1764158" cy="1716647"/>
            </a:xfrm>
            <a:prstGeom prst="rect">
              <a:avLst/>
            </a:prstGeom>
            <a:noFill/>
            <a:ln w="19050" cap="rnd" cmpd="sng" algn="ctr">
              <a:solidFill>
                <a:srgbClr val="196B24"/>
              </a:solidFill>
              <a:prstDash val="sysDot"/>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cxnSp>
          <p:nvCxnSpPr>
            <p:cNvPr id="11" name="直線コネクタ 30">
              <a:extLst>
                <a:ext uri="{FF2B5EF4-FFF2-40B4-BE49-F238E27FC236}">
                  <a16:creationId xmlns:a16="http://schemas.microsoft.com/office/drawing/2014/main" id="{D51EB9DA-16B3-F4EB-ADFD-1C8AD7263764}"/>
                </a:ext>
              </a:extLst>
            </p:cNvPr>
            <p:cNvCxnSpPr>
              <a:cxnSpLocks/>
              <a:stCxn id="30" idx="0"/>
              <a:endCxn id="29" idx="0"/>
            </p:cNvCxnSpPr>
            <p:nvPr/>
          </p:nvCxnSpPr>
          <p:spPr>
            <a:xfrm rot="5400000" flipH="1" flipV="1">
              <a:off x="3705104" y="2903370"/>
              <a:ext cx="12700" cy="2195840"/>
            </a:xfrm>
            <a:prstGeom prst="bentConnector3">
              <a:avLst>
                <a:gd name="adj1" fmla="val 960000"/>
              </a:avLst>
            </a:prstGeom>
            <a:noFill/>
            <a:ln w="9525" cap="flat" cmpd="sng" algn="ctr">
              <a:solidFill>
                <a:sysClr val="windowText" lastClr="000000">
                  <a:lumMod val="75000"/>
                  <a:lumOff val="25000"/>
                </a:sysClr>
              </a:solidFill>
              <a:prstDash val="solid"/>
              <a:miter lim="800000"/>
            </a:ln>
            <a:effectLst/>
          </p:spPr>
        </p:cxnSp>
        <p:sp>
          <p:nvSpPr>
            <p:cNvPr id="12" name="正方形/長方形 11">
              <a:extLst>
                <a:ext uri="{FF2B5EF4-FFF2-40B4-BE49-F238E27FC236}">
                  <a16:creationId xmlns:a16="http://schemas.microsoft.com/office/drawing/2014/main" id="{C135DCC4-F02D-2650-1B49-FD769A4C50DD}"/>
                </a:ext>
              </a:extLst>
            </p:cNvPr>
            <p:cNvSpPr/>
            <p:nvPr/>
          </p:nvSpPr>
          <p:spPr>
            <a:xfrm>
              <a:off x="2230401" y="4341863"/>
              <a:ext cx="1224000" cy="252000"/>
            </a:xfrm>
            <a:prstGeom prst="rect">
              <a:avLst/>
            </a:prstGeom>
            <a:solidFill>
              <a:sysClr val="window" lastClr="FFFFFF"/>
            </a:solidFill>
            <a:ln w="9525" cap="flat" cmpd="sng" algn="ctr">
              <a:solidFill>
                <a:sysClr val="windowText" lastClr="000000">
                  <a:lumMod val="50000"/>
                  <a:lumOff val="50000"/>
                </a:sysClr>
              </a:solid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支援組織指揮（人）</a:t>
              </a:r>
            </a:p>
          </p:txBody>
        </p:sp>
        <p:sp>
          <p:nvSpPr>
            <p:cNvPr id="13" name="正方形/長方形 12">
              <a:extLst>
                <a:ext uri="{FF2B5EF4-FFF2-40B4-BE49-F238E27FC236}">
                  <a16:creationId xmlns:a16="http://schemas.microsoft.com/office/drawing/2014/main" id="{51B7229E-46F4-8E57-1743-E3786A17E1B9}"/>
                </a:ext>
              </a:extLst>
            </p:cNvPr>
            <p:cNvSpPr/>
            <p:nvPr/>
          </p:nvSpPr>
          <p:spPr>
            <a:xfrm>
              <a:off x="2227237" y="4726055"/>
              <a:ext cx="1224000" cy="252000"/>
            </a:xfrm>
            <a:prstGeom prst="rect">
              <a:avLst/>
            </a:prstGeom>
            <a:solidFill>
              <a:sysClr val="window" lastClr="FFFFFF"/>
            </a:solidFill>
            <a:ln w="9525" cap="flat" cmpd="sng" algn="ctr">
              <a:solidFill>
                <a:sysClr val="windowText" lastClr="000000">
                  <a:lumMod val="50000"/>
                  <a:lumOff val="50000"/>
                </a:sysClr>
              </a:solid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物資支援（モノ）</a:t>
              </a:r>
            </a:p>
          </p:txBody>
        </p:sp>
        <p:sp>
          <p:nvSpPr>
            <p:cNvPr id="14" name="正方形/長方形 13">
              <a:extLst>
                <a:ext uri="{FF2B5EF4-FFF2-40B4-BE49-F238E27FC236}">
                  <a16:creationId xmlns:a16="http://schemas.microsoft.com/office/drawing/2014/main" id="{90602081-117C-E12F-DD06-A6BB01997ABE}"/>
                </a:ext>
              </a:extLst>
            </p:cNvPr>
            <p:cNvSpPr/>
            <p:nvPr/>
          </p:nvSpPr>
          <p:spPr>
            <a:xfrm>
              <a:off x="2227237" y="5110247"/>
              <a:ext cx="1224000" cy="252000"/>
            </a:xfrm>
            <a:prstGeom prst="rect">
              <a:avLst/>
            </a:prstGeom>
            <a:solidFill>
              <a:sysClr val="window" lastClr="FFFFFF"/>
            </a:solidFill>
            <a:ln w="9525" cap="flat" cmpd="sng" algn="ctr">
              <a:solidFill>
                <a:sysClr val="windowText" lastClr="000000">
                  <a:lumMod val="50000"/>
                  <a:lumOff val="50000"/>
                </a:sysClr>
              </a:solid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搬送調整（搬送）</a:t>
              </a:r>
            </a:p>
          </p:txBody>
        </p:sp>
        <p:sp>
          <p:nvSpPr>
            <p:cNvPr id="15" name="正方形/長方形 14">
              <a:extLst>
                <a:ext uri="{FF2B5EF4-FFF2-40B4-BE49-F238E27FC236}">
                  <a16:creationId xmlns:a16="http://schemas.microsoft.com/office/drawing/2014/main" id="{A04B9AB9-60AF-D653-B6BB-01FCE06ACBF6}"/>
                </a:ext>
              </a:extLst>
            </p:cNvPr>
            <p:cNvSpPr/>
            <p:nvPr/>
          </p:nvSpPr>
          <p:spPr>
            <a:xfrm>
              <a:off x="4393310" y="4725338"/>
              <a:ext cx="1224000" cy="252000"/>
            </a:xfrm>
            <a:prstGeom prst="rect">
              <a:avLst/>
            </a:prstGeom>
            <a:solidFill>
              <a:sysClr val="window" lastClr="FFFFFF"/>
            </a:solidFill>
            <a:ln w="9525" cap="flat" cmpd="sng" algn="ctr">
              <a:solidFill>
                <a:sysClr val="windowText" lastClr="000000">
                  <a:lumMod val="50000"/>
                  <a:lumOff val="50000"/>
                </a:sysClr>
              </a:solid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施設支援（福祉）</a:t>
              </a:r>
            </a:p>
          </p:txBody>
        </p:sp>
        <p:sp>
          <p:nvSpPr>
            <p:cNvPr id="16" name="正方形/長方形 15">
              <a:extLst>
                <a:ext uri="{FF2B5EF4-FFF2-40B4-BE49-F238E27FC236}">
                  <a16:creationId xmlns:a16="http://schemas.microsoft.com/office/drawing/2014/main" id="{98C7ABB8-5083-402F-3650-72CE1703C6F7}"/>
                </a:ext>
              </a:extLst>
            </p:cNvPr>
            <p:cNvSpPr/>
            <p:nvPr/>
          </p:nvSpPr>
          <p:spPr>
            <a:xfrm>
              <a:off x="4393310" y="5108813"/>
              <a:ext cx="1224000" cy="252000"/>
            </a:xfrm>
            <a:prstGeom prst="rect">
              <a:avLst/>
            </a:prstGeom>
            <a:solidFill>
              <a:sysClr val="window" lastClr="FFFFFF"/>
            </a:solidFill>
            <a:ln w="9525" cap="flat" cmpd="sng" algn="ctr">
              <a:solidFill>
                <a:sysClr val="windowText" lastClr="000000">
                  <a:lumMod val="50000"/>
                  <a:lumOff val="50000"/>
                </a:sysClr>
              </a:solid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住民支援（保健）</a:t>
              </a:r>
            </a:p>
          </p:txBody>
        </p:sp>
        <p:sp>
          <p:nvSpPr>
            <p:cNvPr id="17" name="正方形/長方形 16">
              <a:extLst>
                <a:ext uri="{FF2B5EF4-FFF2-40B4-BE49-F238E27FC236}">
                  <a16:creationId xmlns:a16="http://schemas.microsoft.com/office/drawing/2014/main" id="{D86E07E1-24C5-AC7D-B9A9-BF771227F805}"/>
                </a:ext>
              </a:extLst>
            </p:cNvPr>
            <p:cNvSpPr/>
            <p:nvPr/>
          </p:nvSpPr>
          <p:spPr>
            <a:xfrm>
              <a:off x="4389999" y="4341863"/>
              <a:ext cx="1224000" cy="252000"/>
            </a:xfrm>
            <a:prstGeom prst="rect">
              <a:avLst/>
            </a:prstGeom>
            <a:solidFill>
              <a:sysClr val="window" lastClr="FFFFFF"/>
            </a:solidFill>
            <a:ln w="9525" cap="flat" cmpd="sng" algn="ctr">
              <a:solidFill>
                <a:sysClr val="windowText" lastClr="000000">
                  <a:lumMod val="50000"/>
                  <a:lumOff val="50000"/>
                </a:sysClr>
              </a:solid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病院支援（医療）</a:t>
              </a:r>
            </a:p>
          </p:txBody>
        </p:sp>
        <p:cxnSp>
          <p:nvCxnSpPr>
            <p:cNvPr id="18" name="直線コネクタ 22">
              <a:extLst>
                <a:ext uri="{FF2B5EF4-FFF2-40B4-BE49-F238E27FC236}">
                  <a16:creationId xmlns:a16="http://schemas.microsoft.com/office/drawing/2014/main" id="{16FB6430-5B44-951E-D52E-65566EE2ECE7}"/>
                </a:ext>
              </a:extLst>
            </p:cNvPr>
            <p:cNvCxnSpPr>
              <a:cxnSpLocks/>
            </p:cNvCxnSpPr>
            <p:nvPr/>
          </p:nvCxnSpPr>
          <p:spPr>
            <a:xfrm rot="10800000">
              <a:off x="4252716" y="4205723"/>
              <a:ext cx="140595" cy="257782"/>
            </a:xfrm>
            <a:prstGeom prst="bentConnector2">
              <a:avLst/>
            </a:prstGeom>
            <a:noFill/>
            <a:ln w="9525" cap="flat" cmpd="sng" algn="ctr">
              <a:solidFill>
                <a:sysClr val="windowText" lastClr="000000">
                  <a:lumMod val="75000"/>
                  <a:lumOff val="25000"/>
                </a:sysClr>
              </a:solidFill>
              <a:prstDash val="solid"/>
              <a:miter lim="800000"/>
            </a:ln>
            <a:effectLst/>
          </p:spPr>
        </p:cxnSp>
        <p:cxnSp>
          <p:nvCxnSpPr>
            <p:cNvPr id="19" name="直線コネクタ 22">
              <a:extLst>
                <a:ext uri="{FF2B5EF4-FFF2-40B4-BE49-F238E27FC236}">
                  <a16:creationId xmlns:a16="http://schemas.microsoft.com/office/drawing/2014/main" id="{48F828A4-B6C9-2494-ECB0-C1CE12EF0E3E}"/>
                </a:ext>
              </a:extLst>
            </p:cNvPr>
            <p:cNvCxnSpPr>
              <a:cxnSpLocks/>
              <a:stCxn id="15" idx="1"/>
            </p:cNvCxnSpPr>
            <p:nvPr/>
          </p:nvCxnSpPr>
          <p:spPr>
            <a:xfrm rot="10800000">
              <a:off x="4252720" y="4326300"/>
              <a:ext cx="140591" cy="525038"/>
            </a:xfrm>
            <a:prstGeom prst="bentConnector2">
              <a:avLst/>
            </a:prstGeom>
            <a:noFill/>
            <a:ln w="9525" cap="flat" cmpd="sng" algn="ctr">
              <a:solidFill>
                <a:sysClr val="windowText" lastClr="000000">
                  <a:lumMod val="75000"/>
                  <a:lumOff val="25000"/>
                </a:sysClr>
              </a:solidFill>
              <a:prstDash val="solid"/>
              <a:miter lim="800000"/>
            </a:ln>
            <a:effectLst/>
          </p:spPr>
        </p:cxnSp>
        <p:cxnSp>
          <p:nvCxnSpPr>
            <p:cNvPr id="20" name="直線コネクタ 22">
              <a:extLst>
                <a:ext uri="{FF2B5EF4-FFF2-40B4-BE49-F238E27FC236}">
                  <a16:creationId xmlns:a16="http://schemas.microsoft.com/office/drawing/2014/main" id="{1DDFCFAB-E89C-961F-B267-39A87512F2BE}"/>
                </a:ext>
              </a:extLst>
            </p:cNvPr>
            <p:cNvCxnSpPr>
              <a:cxnSpLocks/>
              <a:stCxn id="16" idx="1"/>
            </p:cNvCxnSpPr>
            <p:nvPr/>
          </p:nvCxnSpPr>
          <p:spPr>
            <a:xfrm rot="10800000">
              <a:off x="4252718" y="4370543"/>
              <a:ext cx="140593" cy="864271"/>
            </a:xfrm>
            <a:prstGeom prst="bentConnector2">
              <a:avLst/>
            </a:prstGeom>
            <a:noFill/>
            <a:ln w="9525" cap="flat" cmpd="sng" algn="ctr">
              <a:solidFill>
                <a:sysClr val="windowText" lastClr="000000">
                  <a:lumMod val="75000"/>
                  <a:lumOff val="25000"/>
                </a:sysClr>
              </a:solidFill>
              <a:prstDash val="solid"/>
              <a:miter lim="800000"/>
            </a:ln>
            <a:effectLst/>
          </p:spPr>
        </p:cxnSp>
        <p:cxnSp>
          <p:nvCxnSpPr>
            <p:cNvPr id="21" name="直線コネクタ 22">
              <a:extLst>
                <a:ext uri="{FF2B5EF4-FFF2-40B4-BE49-F238E27FC236}">
                  <a16:creationId xmlns:a16="http://schemas.microsoft.com/office/drawing/2014/main" id="{004503D3-5117-E16B-4838-3746EF98E401}"/>
                </a:ext>
              </a:extLst>
            </p:cNvPr>
            <p:cNvCxnSpPr>
              <a:cxnSpLocks/>
              <a:stCxn id="12" idx="1"/>
            </p:cNvCxnSpPr>
            <p:nvPr/>
          </p:nvCxnSpPr>
          <p:spPr>
            <a:xfrm rot="10800000">
              <a:off x="2055099" y="4210047"/>
              <a:ext cx="175302" cy="257816"/>
            </a:xfrm>
            <a:prstGeom prst="bentConnector2">
              <a:avLst/>
            </a:prstGeom>
            <a:noFill/>
            <a:ln w="9525" cap="flat" cmpd="sng" algn="ctr">
              <a:solidFill>
                <a:sysClr val="windowText" lastClr="000000">
                  <a:lumMod val="75000"/>
                  <a:lumOff val="25000"/>
                </a:sysClr>
              </a:solidFill>
              <a:prstDash val="solid"/>
              <a:miter lim="800000"/>
            </a:ln>
            <a:effectLst/>
          </p:spPr>
        </p:cxnSp>
        <p:cxnSp>
          <p:nvCxnSpPr>
            <p:cNvPr id="22" name="直線コネクタ 22">
              <a:extLst>
                <a:ext uri="{FF2B5EF4-FFF2-40B4-BE49-F238E27FC236}">
                  <a16:creationId xmlns:a16="http://schemas.microsoft.com/office/drawing/2014/main" id="{40DEE458-5D74-C32E-DA25-551B123BA2B5}"/>
                </a:ext>
              </a:extLst>
            </p:cNvPr>
            <p:cNvCxnSpPr>
              <a:cxnSpLocks/>
              <a:stCxn id="13" idx="1"/>
            </p:cNvCxnSpPr>
            <p:nvPr/>
          </p:nvCxnSpPr>
          <p:spPr>
            <a:xfrm rot="10800000">
              <a:off x="2055099" y="4210135"/>
              <a:ext cx="172138" cy="641921"/>
            </a:xfrm>
            <a:prstGeom prst="bentConnector2">
              <a:avLst/>
            </a:prstGeom>
            <a:noFill/>
            <a:ln w="9525" cap="flat" cmpd="sng" algn="ctr">
              <a:solidFill>
                <a:sysClr val="windowText" lastClr="000000">
                  <a:lumMod val="75000"/>
                  <a:lumOff val="25000"/>
                </a:sysClr>
              </a:solidFill>
              <a:prstDash val="solid"/>
              <a:miter lim="800000"/>
            </a:ln>
            <a:effectLst/>
          </p:spPr>
        </p:cxnSp>
        <p:cxnSp>
          <p:nvCxnSpPr>
            <p:cNvPr id="23" name="直線コネクタ 22">
              <a:extLst>
                <a:ext uri="{FF2B5EF4-FFF2-40B4-BE49-F238E27FC236}">
                  <a16:creationId xmlns:a16="http://schemas.microsoft.com/office/drawing/2014/main" id="{D841AFB4-A965-61DF-A792-093C7A40653C}"/>
                </a:ext>
              </a:extLst>
            </p:cNvPr>
            <p:cNvCxnSpPr>
              <a:cxnSpLocks/>
              <a:stCxn id="14" idx="1"/>
            </p:cNvCxnSpPr>
            <p:nvPr/>
          </p:nvCxnSpPr>
          <p:spPr>
            <a:xfrm rot="10800000">
              <a:off x="2055099" y="4091465"/>
              <a:ext cx="172138" cy="1144783"/>
            </a:xfrm>
            <a:prstGeom prst="bentConnector2">
              <a:avLst/>
            </a:prstGeom>
            <a:noFill/>
            <a:ln w="9525" cap="flat" cmpd="sng" algn="ctr">
              <a:solidFill>
                <a:sysClr val="windowText" lastClr="000000">
                  <a:lumMod val="75000"/>
                  <a:lumOff val="25000"/>
                </a:sysClr>
              </a:solidFill>
              <a:prstDash val="solid"/>
              <a:miter lim="800000"/>
            </a:ln>
            <a:effectLst/>
          </p:spPr>
        </p:cxnSp>
        <p:cxnSp>
          <p:nvCxnSpPr>
            <p:cNvPr id="24" name="直線コネクタ 23">
              <a:extLst>
                <a:ext uri="{FF2B5EF4-FFF2-40B4-BE49-F238E27FC236}">
                  <a16:creationId xmlns:a16="http://schemas.microsoft.com/office/drawing/2014/main" id="{F31B628B-DED8-8EEF-C34C-F5311B235384}"/>
                </a:ext>
              </a:extLst>
            </p:cNvPr>
            <p:cNvCxnSpPr>
              <a:cxnSpLocks/>
            </p:cNvCxnSpPr>
            <p:nvPr/>
          </p:nvCxnSpPr>
          <p:spPr>
            <a:xfrm>
              <a:off x="3782351" y="3449888"/>
              <a:ext cx="464476" cy="0"/>
            </a:xfrm>
            <a:prstGeom prst="line">
              <a:avLst/>
            </a:prstGeom>
            <a:noFill/>
            <a:ln w="9525" cap="flat" cmpd="sng" algn="ctr">
              <a:solidFill>
                <a:sysClr val="windowText" lastClr="000000">
                  <a:lumMod val="75000"/>
                  <a:lumOff val="25000"/>
                </a:sysClr>
              </a:solidFill>
              <a:prstDash val="solid"/>
              <a:miter lim="800000"/>
            </a:ln>
            <a:effectLst/>
          </p:spPr>
        </p:cxnSp>
        <p:cxnSp>
          <p:nvCxnSpPr>
            <p:cNvPr id="25" name="直線コネクタ 24">
              <a:extLst>
                <a:ext uri="{FF2B5EF4-FFF2-40B4-BE49-F238E27FC236}">
                  <a16:creationId xmlns:a16="http://schemas.microsoft.com/office/drawing/2014/main" id="{EE4797E6-2567-E180-469B-48A27426E448}"/>
                </a:ext>
              </a:extLst>
            </p:cNvPr>
            <p:cNvCxnSpPr>
              <a:cxnSpLocks/>
            </p:cNvCxnSpPr>
            <p:nvPr/>
          </p:nvCxnSpPr>
          <p:spPr>
            <a:xfrm>
              <a:off x="3782351" y="3107471"/>
              <a:ext cx="0" cy="783490"/>
            </a:xfrm>
            <a:prstGeom prst="line">
              <a:avLst/>
            </a:prstGeom>
            <a:noFill/>
            <a:ln w="9525" cap="flat" cmpd="sng" algn="ctr">
              <a:solidFill>
                <a:sysClr val="windowText" lastClr="000000">
                  <a:lumMod val="75000"/>
                  <a:lumOff val="25000"/>
                </a:sysClr>
              </a:solidFill>
              <a:prstDash val="solid"/>
              <a:miter lim="800000"/>
            </a:ln>
            <a:effectLst/>
          </p:spPr>
        </p:cxnSp>
        <p:sp>
          <p:nvSpPr>
            <p:cNvPr id="26" name="テキスト ボックス 25">
              <a:extLst>
                <a:ext uri="{FF2B5EF4-FFF2-40B4-BE49-F238E27FC236}">
                  <a16:creationId xmlns:a16="http://schemas.microsoft.com/office/drawing/2014/main" id="{4D8FF97A-0EEE-064F-6E83-2339FFD10564}"/>
                </a:ext>
              </a:extLst>
            </p:cNvPr>
            <p:cNvSpPr txBox="1"/>
            <p:nvPr/>
          </p:nvSpPr>
          <p:spPr>
            <a:xfrm>
              <a:off x="1960958" y="3657594"/>
              <a:ext cx="1404000" cy="160727"/>
            </a:xfrm>
            <a:prstGeom prst="rect">
              <a:avLst/>
            </a:prstGeom>
            <a:solidFill>
              <a:sysClr val="window" lastClr="FFFFFF"/>
            </a:solidFill>
          </p:spPr>
          <p:txBody>
            <a:bodyPr wrap="square" lIns="0" tIns="36000" rIns="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0" cap="none" spc="0" normalizeH="0" baseline="0" noProof="0" dirty="0">
                  <a:ln>
                    <a:noFill/>
                  </a:ln>
                  <a:solidFill>
                    <a:srgbClr val="4EA72E">
                      <a:lumMod val="75000"/>
                    </a:srgbClr>
                  </a:solidFill>
                  <a:effectLst/>
                  <a:uLnTx/>
                  <a:uFillTx/>
                  <a:latin typeface="Aptos" panose="02110004020202020204"/>
                  <a:ea typeface="游ゴシック" panose="020B0400000000000000" pitchFamily="50" charset="-128"/>
                  <a:cs typeface="+mn-cs"/>
                </a:rPr>
                <a:t>〈</a:t>
              </a:r>
              <a:r>
                <a:rPr kumimoji="1" lang="ja-JP" altLang="en-US" sz="1400" b="1" i="0" u="none" strike="noStrike" kern="0" cap="none" spc="0" normalizeH="0" baseline="0" noProof="0" dirty="0">
                  <a:ln>
                    <a:noFill/>
                  </a:ln>
                  <a:solidFill>
                    <a:srgbClr val="4EA72E">
                      <a:lumMod val="75000"/>
                    </a:srgbClr>
                  </a:solidFill>
                  <a:effectLst/>
                  <a:uLnTx/>
                  <a:uFillTx/>
                  <a:latin typeface="Aptos" panose="02110004020202020204"/>
                  <a:ea typeface="游ゴシック" panose="020B0400000000000000" pitchFamily="50" charset="-128"/>
                  <a:cs typeface="+mn-cs"/>
                </a:rPr>
                <a:t>オペレーション</a:t>
              </a:r>
              <a:r>
                <a:rPr kumimoji="1" lang="en-US" altLang="ja-JP" sz="1400" b="1" i="0" u="none" strike="noStrike" kern="0" cap="none" spc="0" normalizeH="0" baseline="0" noProof="0" dirty="0">
                  <a:ln>
                    <a:noFill/>
                  </a:ln>
                  <a:solidFill>
                    <a:srgbClr val="4EA72E">
                      <a:lumMod val="75000"/>
                    </a:srgbClr>
                  </a:solidFill>
                  <a:effectLst/>
                  <a:uLnTx/>
                  <a:uFillTx/>
                  <a:latin typeface="Aptos" panose="02110004020202020204"/>
                  <a:ea typeface="游ゴシック" panose="020B0400000000000000" pitchFamily="50" charset="-128"/>
                  <a:cs typeface="+mn-cs"/>
                </a:rPr>
                <a:t>〉</a:t>
              </a:r>
              <a:endParaRPr kumimoji="1" lang="ja-JP" altLang="en-US" sz="1400" b="1" i="0" u="none" strike="noStrike" kern="0" cap="none" spc="0" normalizeH="0" baseline="0" noProof="0" dirty="0">
                <a:ln>
                  <a:noFill/>
                </a:ln>
                <a:solidFill>
                  <a:srgbClr val="4EA72E">
                    <a:lumMod val="75000"/>
                  </a:srgbClr>
                </a:solidFill>
                <a:effectLst/>
                <a:uLnTx/>
                <a:uFillTx/>
                <a:latin typeface="Aptos" panose="02110004020202020204"/>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8342AA84-22DB-68F1-9143-646189332E49}"/>
                </a:ext>
              </a:extLst>
            </p:cNvPr>
            <p:cNvSpPr txBox="1"/>
            <p:nvPr/>
          </p:nvSpPr>
          <p:spPr>
            <a:xfrm>
              <a:off x="4311706" y="3657594"/>
              <a:ext cx="1044000" cy="160727"/>
            </a:xfrm>
            <a:prstGeom prst="rect">
              <a:avLst/>
            </a:prstGeom>
            <a:solidFill>
              <a:sysClr val="window" lastClr="FFFFFF"/>
            </a:solidFill>
          </p:spPr>
          <p:txBody>
            <a:bodyPr wrap="square" lIns="0" tIns="36000" rIns="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0" cap="none" spc="0" normalizeH="0" baseline="0" noProof="0" dirty="0">
                  <a:ln>
                    <a:noFill/>
                  </a:ln>
                  <a:solidFill>
                    <a:srgbClr val="156082"/>
                  </a:solidFill>
                  <a:effectLst/>
                  <a:uLnTx/>
                  <a:uFillTx/>
                  <a:latin typeface="Aptos" panose="02110004020202020204"/>
                  <a:ea typeface="游ゴシック" panose="020B0400000000000000" pitchFamily="50" charset="-128"/>
                  <a:cs typeface="+mn-cs"/>
                </a:rPr>
                <a:t>〈</a:t>
              </a:r>
              <a:r>
                <a:rPr kumimoji="1" lang="ja-JP" altLang="en-US" sz="1400" b="1" i="0" u="none" strike="noStrike" kern="0" cap="none" spc="0" normalizeH="0" baseline="0" noProof="0" dirty="0">
                  <a:ln>
                    <a:noFill/>
                  </a:ln>
                  <a:solidFill>
                    <a:srgbClr val="156082"/>
                  </a:solidFill>
                  <a:effectLst/>
                  <a:uLnTx/>
                  <a:uFillTx/>
                  <a:latin typeface="Aptos" panose="02110004020202020204"/>
                  <a:ea typeface="游ゴシック" panose="020B0400000000000000" pitchFamily="50" charset="-128"/>
                  <a:cs typeface="+mn-cs"/>
                </a:rPr>
                <a:t>情報分析</a:t>
              </a:r>
              <a:r>
                <a:rPr kumimoji="1" lang="en-US" altLang="ja-JP" sz="1400" b="1" i="0" u="none" strike="noStrike" kern="0" cap="none" spc="0" normalizeH="0" baseline="0" noProof="0" dirty="0">
                  <a:ln>
                    <a:noFill/>
                  </a:ln>
                  <a:solidFill>
                    <a:srgbClr val="156082"/>
                  </a:solidFill>
                  <a:effectLst/>
                  <a:uLnTx/>
                  <a:uFillTx/>
                  <a:latin typeface="Aptos" panose="02110004020202020204"/>
                  <a:ea typeface="游ゴシック" panose="020B0400000000000000" pitchFamily="50" charset="-128"/>
                  <a:cs typeface="+mn-cs"/>
                </a:rPr>
                <a:t>〉</a:t>
              </a:r>
              <a:endParaRPr kumimoji="1" lang="ja-JP" altLang="en-US" sz="1400" b="1" i="0" u="none" strike="noStrike" kern="0" cap="none" spc="0" normalizeH="0" baseline="0" noProof="0" dirty="0">
                <a:ln>
                  <a:noFill/>
                </a:ln>
                <a:solidFill>
                  <a:srgbClr val="156082"/>
                </a:solidFill>
                <a:effectLst/>
                <a:uLnTx/>
                <a:uFillTx/>
                <a:latin typeface="Aptos" panose="02110004020202020204"/>
                <a:ea typeface="游ゴシック" panose="020B0400000000000000" pitchFamily="50" charset="-128"/>
                <a:cs typeface="+mn-cs"/>
              </a:endParaRPr>
            </a:p>
          </p:txBody>
        </p:sp>
        <p:sp>
          <p:nvSpPr>
            <p:cNvPr id="28" name="正方形/長方形 27">
              <a:extLst>
                <a:ext uri="{FF2B5EF4-FFF2-40B4-BE49-F238E27FC236}">
                  <a16:creationId xmlns:a16="http://schemas.microsoft.com/office/drawing/2014/main" id="{661348C3-1B19-27D3-13E3-49AC02377A57}"/>
                </a:ext>
              </a:extLst>
            </p:cNvPr>
            <p:cNvSpPr/>
            <p:nvPr/>
          </p:nvSpPr>
          <p:spPr>
            <a:xfrm>
              <a:off x="4246827" y="3323888"/>
              <a:ext cx="1224000" cy="252000"/>
            </a:xfrm>
            <a:prstGeom prst="rect">
              <a:avLst/>
            </a:prstGeom>
            <a:solidFill>
              <a:sysClr val="window" lastClr="FFFFFF"/>
            </a:solidFill>
            <a:ln w="9525" cap="flat" cmpd="sng" algn="ctr">
              <a:solidFill>
                <a:sysClr val="windowText" lastClr="000000">
                  <a:lumMod val="50000"/>
                  <a:lumOff val="50000"/>
                </a:sysClr>
              </a:solid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事務局</a:t>
              </a:r>
            </a:p>
          </p:txBody>
        </p:sp>
        <p:sp>
          <p:nvSpPr>
            <p:cNvPr id="29" name="正方形/長方形 28">
              <a:extLst>
                <a:ext uri="{FF2B5EF4-FFF2-40B4-BE49-F238E27FC236}">
                  <a16:creationId xmlns:a16="http://schemas.microsoft.com/office/drawing/2014/main" id="{0BA16C65-F024-1180-107F-64A67BB98764}"/>
                </a:ext>
              </a:extLst>
            </p:cNvPr>
            <p:cNvSpPr/>
            <p:nvPr/>
          </p:nvSpPr>
          <p:spPr>
            <a:xfrm>
              <a:off x="4137024" y="4001290"/>
              <a:ext cx="1332000" cy="252000"/>
            </a:xfrm>
            <a:prstGeom prst="rect">
              <a:avLst/>
            </a:prstGeom>
            <a:solidFill>
              <a:srgbClr val="156082"/>
            </a:solidFill>
            <a:ln w="9525" cap="flat" cmpd="sng" algn="ctr">
              <a:solidFill>
                <a:sysClr val="windowText" lastClr="000000">
                  <a:lumMod val="50000"/>
                  <a:lumOff val="50000"/>
                </a:sysClr>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dirty="0">
                  <a:ln>
                    <a:noFill/>
                  </a:ln>
                  <a:solidFill>
                    <a:prstClr val="white"/>
                  </a:solidFill>
                  <a:effectLst/>
                  <a:uLnTx/>
                  <a:uFillTx/>
                  <a:latin typeface="Aptos" panose="02110004020202020204"/>
                  <a:ea typeface="游ゴシック" panose="020B0400000000000000" pitchFamily="50" charset="-128"/>
                  <a:cs typeface="+mn-cs"/>
                </a:rPr>
                <a:t>情報分析統括</a:t>
              </a:r>
            </a:p>
          </p:txBody>
        </p:sp>
        <p:sp>
          <p:nvSpPr>
            <p:cNvPr id="30" name="正方形/長方形 29">
              <a:extLst>
                <a:ext uri="{FF2B5EF4-FFF2-40B4-BE49-F238E27FC236}">
                  <a16:creationId xmlns:a16="http://schemas.microsoft.com/office/drawing/2014/main" id="{8BB4F3F8-8480-6175-3550-5D8E00DAB7DA}"/>
                </a:ext>
              </a:extLst>
            </p:cNvPr>
            <p:cNvSpPr/>
            <p:nvPr/>
          </p:nvSpPr>
          <p:spPr>
            <a:xfrm>
              <a:off x="1941184" y="4001290"/>
              <a:ext cx="1332000" cy="252000"/>
            </a:xfrm>
            <a:prstGeom prst="rect">
              <a:avLst/>
            </a:prstGeom>
            <a:solidFill>
              <a:srgbClr val="196B24"/>
            </a:solidFill>
            <a:ln w="9525" cap="flat" cmpd="sng" algn="ctr">
              <a:solidFill>
                <a:sysClr val="windowText" lastClr="000000">
                  <a:lumMod val="50000"/>
                  <a:lumOff val="50000"/>
                </a:sysClr>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dirty="0">
                  <a:ln>
                    <a:noFill/>
                  </a:ln>
                  <a:solidFill>
                    <a:prstClr val="white"/>
                  </a:solidFill>
                  <a:effectLst/>
                  <a:uLnTx/>
                  <a:uFillTx/>
                  <a:latin typeface="Aptos" panose="02110004020202020204"/>
                  <a:ea typeface="游ゴシック" panose="020B0400000000000000" pitchFamily="50" charset="-128"/>
                  <a:cs typeface="+mn-cs"/>
                </a:rPr>
                <a:t>オペレーション統括</a:t>
              </a:r>
            </a:p>
          </p:txBody>
        </p:sp>
        <p:sp>
          <p:nvSpPr>
            <p:cNvPr id="31" name="正方形/長方形 30">
              <a:extLst>
                <a:ext uri="{FF2B5EF4-FFF2-40B4-BE49-F238E27FC236}">
                  <a16:creationId xmlns:a16="http://schemas.microsoft.com/office/drawing/2014/main" id="{F4F6245D-5093-F246-F418-3D7398998EE7}"/>
                </a:ext>
              </a:extLst>
            </p:cNvPr>
            <p:cNvSpPr/>
            <p:nvPr/>
          </p:nvSpPr>
          <p:spPr>
            <a:xfrm>
              <a:off x="3165588" y="2945746"/>
              <a:ext cx="1224000" cy="252000"/>
            </a:xfrm>
            <a:prstGeom prst="rect">
              <a:avLst/>
            </a:prstGeom>
            <a:solidFill>
              <a:srgbClr val="E97132"/>
            </a:solidFill>
            <a:ln w="9525" cap="flat" cmpd="sng" algn="ctr">
              <a:solidFill>
                <a:sysClr val="windowText" lastClr="000000">
                  <a:lumMod val="50000"/>
                  <a:lumOff val="50000"/>
                </a:sysClr>
              </a:solid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dirty="0">
                  <a:ln>
                    <a:noFill/>
                  </a:ln>
                  <a:solidFill>
                    <a:prstClr val="white"/>
                  </a:solidFill>
                  <a:effectLst/>
                  <a:uLnTx/>
                  <a:uFillTx/>
                  <a:latin typeface="Aptos" panose="02110004020202020204"/>
                  <a:ea typeface="游ゴシック" panose="020B0400000000000000" pitchFamily="50" charset="-128"/>
                  <a:cs typeface="+mn-cs"/>
                </a:rPr>
                <a:t>本部長</a:t>
              </a:r>
            </a:p>
          </p:txBody>
        </p:sp>
      </p:grpSp>
      <p:sp>
        <p:nvSpPr>
          <p:cNvPr id="32" name="矢印: 上 31">
            <a:extLst>
              <a:ext uri="{FF2B5EF4-FFF2-40B4-BE49-F238E27FC236}">
                <a16:creationId xmlns:a16="http://schemas.microsoft.com/office/drawing/2014/main" id="{6EC6E215-3E26-A636-31A2-172C6AADB091}"/>
              </a:ext>
            </a:extLst>
          </p:cNvPr>
          <p:cNvSpPr/>
          <p:nvPr/>
        </p:nvSpPr>
        <p:spPr>
          <a:xfrm>
            <a:off x="7280125" y="5811541"/>
            <a:ext cx="1235225" cy="712450"/>
          </a:xfrm>
          <a:prstGeom prst="upArrow">
            <a:avLst>
              <a:gd name="adj1" fmla="val 50000"/>
              <a:gd name="adj2" fmla="val 5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Arial"/>
                <a:ea typeface="ＭＳ Ｐゴシック"/>
                <a:cs typeface="+mn-cs"/>
              </a:rPr>
              <a:t>情報</a:t>
            </a:r>
            <a:endParaRPr kumimoji="1" lang="en-US" altLang="ja-JP" sz="16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ctr" defTabSz="422041"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Arial"/>
                <a:ea typeface="ＭＳ Ｐゴシック"/>
                <a:cs typeface="+mn-cs"/>
              </a:rPr>
              <a:t>収集</a:t>
            </a:r>
            <a:endParaRPr kumimoji="1" lang="en-US" altLang="ja-JP" sz="16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33" name="矢印: 下 32">
            <a:extLst>
              <a:ext uri="{FF2B5EF4-FFF2-40B4-BE49-F238E27FC236}">
                <a16:creationId xmlns:a16="http://schemas.microsoft.com/office/drawing/2014/main" id="{1413EC68-2C0D-3392-9462-85F21291D00F}"/>
              </a:ext>
            </a:extLst>
          </p:cNvPr>
          <p:cNvSpPr/>
          <p:nvPr/>
        </p:nvSpPr>
        <p:spPr>
          <a:xfrm>
            <a:off x="1010066" y="5878175"/>
            <a:ext cx="1125919" cy="71245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ja-JP" altLang="en-US" sz="1600" dirty="0">
                <a:solidFill>
                  <a:srgbClr val="000000"/>
                </a:solidFill>
                <a:latin typeface="Arial"/>
                <a:ea typeface="ＭＳ Ｐゴシック"/>
              </a:rPr>
              <a:t>支援</a:t>
            </a:r>
            <a:endParaRPr kumimoji="1" lang="en-US" altLang="ja-JP" sz="16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ctr" defTabSz="422041"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Arial"/>
                <a:ea typeface="ＭＳ Ｐゴシック"/>
                <a:cs typeface="+mn-cs"/>
              </a:rPr>
              <a:t>実行</a:t>
            </a:r>
          </a:p>
        </p:txBody>
      </p:sp>
      <p:sp>
        <p:nvSpPr>
          <p:cNvPr id="35" name="テキスト ボックス 34">
            <a:extLst>
              <a:ext uri="{FF2B5EF4-FFF2-40B4-BE49-F238E27FC236}">
                <a16:creationId xmlns:a16="http://schemas.microsoft.com/office/drawing/2014/main" id="{205B3F05-26D0-32E5-8355-FB60665F6285}"/>
              </a:ext>
            </a:extLst>
          </p:cNvPr>
          <p:cNvSpPr txBox="1"/>
          <p:nvPr/>
        </p:nvSpPr>
        <p:spPr>
          <a:xfrm>
            <a:off x="91373" y="-53314"/>
            <a:ext cx="5992904" cy="326051"/>
          </a:xfrm>
          <a:prstGeom prst="rect">
            <a:avLst/>
          </a:prstGeom>
          <a:noFill/>
        </p:spPr>
        <p:txBody>
          <a:bodyPr wrap="square" rtlCol="0">
            <a:spAutoFit/>
          </a:bodyPr>
          <a:lstStyle/>
          <a:p>
            <a:pPr>
              <a:lnSpc>
                <a:spcPct val="150000"/>
              </a:lnSpc>
            </a:pPr>
            <a:r>
              <a:rPr lang="ja-JP" altLang="en-US" sz="1200" b="1" dirty="0">
                <a:latin typeface="ＭＳ Ｐゴシック" panose="020B0600070205080204" pitchFamily="50" charset="-128"/>
                <a:ea typeface="ＭＳ Ｐゴシック" panose="020B0600070205080204" pitchFamily="50" charset="-128"/>
              </a:rPr>
              <a:t>健康危機対策本部（</a:t>
            </a:r>
            <a:r>
              <a:rPr lang="en-US" altLang="ja-JP" sz="1200" b="1" dirty="0">
                <a:latin typeface="ＭＳ Ｐゴシック" panose="020B0600070205080204" pitchFamily="50" charset="-128"/>
                <a:ea typeface="ＭＳ Ｐゴシック" panose="020B0600070205080204" pitchFamily="50" charset="-128"/>
              </a:rPr>
              <a:t>HEOC)</a:t>
            </a:r>
            <a:r>
              <a:rPr lang="ja-JP" altLang="en-US" sz="1200" b="1" dirty="0">
                <a:latin typeface="ＭＳ Ｐゴシック" panose="020B0600070205080204" pitchFamily="50" charset="-128"/>
                <a:ea typeface="ＭＳ Ｐゴシック" panose="020B0600070205080204" pitchFamily="50" charset="-128"/>
              </a:rPr>
              <a:t>運営の手引き（</a:t>
            </a:r>
            <a:r>
              <a:rPr lang="en-US" altLang="ja-JP" sz="1200" b="1" dirty="0">
                <a:latin typeface="ＭＳ Ｐゴシック" panose="020B0600070205080204" pitchFamily="50" charset="-128"/>
                <a:ea typeface="ＭＳ Ｐゴシック" panose="020B0600070205080204" pitchFamily="50" charset="-128"/>
              </a:rPr>
              <a:t>SOP</a:t>
            </a:r>
            <a:r>
              <a:rPr lang="ja-JP" altLang="en-US" sz="1200" b="1" dirty="0">
                <a:latin typeface="ＭＳ Ｐゴシック" panose="020B0600070205080204" pitchFamily="50" charset="-128"/>
                <a:ea typeface="ＭＳ Ｐゴシック" panose="020B0600070205080204" pitchFamily="50" charset="-128"/>
              </a:rPr>
              <a:t>） </a:t>
            </a:r>
            <a:r>
              <a:rPr lang="en-US" altLang="ja-JP" sz="1050" b="1" dirty="0">
                <a:latin typeface="ＭＳ Ｐゴシック" panose="020B0600070205080204" pitchFamily="50" charset="-128"/>
                <a:ea typeface="ＭＳ Ｐゴシック" panose="020B0600070205080204" pitchFamily="50" charset="-128"/>
              </a:rPr>
              <a:t>P14</a:t>
            </a:r>
            <a:r>
              <a:rPr lang="ja-JP" altLang="en-US" sz="1050" b="1" dirty="0">
                <a:latin typeface="ＭＳ Ｐゴシック" panose="020B0600070205080204" pitchFamily="50" charset="-128"/>
                <a:ea typeface="ＭＳ Ｐゴシック" panose="020B0600070205080204" pitchFamily="50" charset="-128"/>
              </a:rPr>
              <a:t> 危機発生時の本部体制図（例）より</a:t>
            </a:r>
            <a:endParaRPr lang="en-US" altLang="ja-JP" sz="1050" b="1" dirty="0">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C101D947-899F-C8DC-2B39-660E4A8B1A2D}"/>
              </a:ext>
            </a:extLst>
          </p:cNvPr>
          <p:cNvSpPr txBox="1"/>
          <p:nvPr/>
        </p:nvSpPr>
        <p:spPr>
          <a:xfrm>
            <a:off x="42491" y="6625793"/>
            <a:ext cx="9010135" cy="215444"/>
          </a:xfrm>
          <a:prstGeom prst="rect">
            <a:avLst/>
          </a:prstGeom>
          <a:noFill/>
        </p:spPr>
        <p:txBody>
          <a:bodyPr wrap="square">
            <a:spAutoFit/>
          </a:bodyPr>
          <a:lstStyle/>
          <a:p>
            <a:pPr algn="r"/>
            <a:r>
              <a:rPr lang="ja-JP" altLang="en-US" sz="800" spc="30" dirty="0">
                <a:latin typeface="BIZ UDPゴシック" panose="020B0400000000000000" pitchFamily="50" charset="-128"/>
                <a:ea typeface="BIZ UDPゴシック" panose="020B0400000000000000" pitchFamily="50" charset="-128"/>
              </a:rPr>
              <a:t>厚生労働省科学研究成果データベース　健康危機管理センターと多分野連携体制の推進のための研究（課題番号：</a:t>
            </a:r>
            <a:r>
              <a:rPr lang="en-US" altLang="ja-JP" sz="800" spc="30" dirty="0">
                <a:latin typeface="BIZ UDPゴシック" panose="020B0400000000000000" pitchFamily="50" charset="-128"/>
                <a:ea typeface="BIZ UDPゴシック" panose="020B0400000000000000" pitchFamily="50" charset="-128"/>
              </a:rPr>
              <a:t>22LA2004</a:t>
            </a:r>
            <a:r>
              <a:rPr lang="ja-JP" altLang="en-US" sz="800" spc="30" dirty="0">
                <a:latin typeface="BIZ UDPゴシック" panose="020B0400000000000000" pitchFamily="50" charset="-128"/>
                <a:ea typeface="BIZ UDPゴシック" panose="020B0400000000000000" pitchFamily="50" charset="-128"/>
              </a:rPr>
              <a:t>）より　</a:t>
            </a:r>
            <a:r>
              <a:rPr kumimoji="1" lang="en-US" altLang="ja-JP" sz="800" dirty="0">
                <a:latin typeface="ＭＳ Ｐゴシック" panose="020B0600070205080204" pitchFamily="50" charset="-128"/>
                <a:ea typeface="ＭＳ Ｐゴシック" panose="020B0600070205080204" pitchFamily="50" charset="-128"/>
                <a:hlinkClick r:id="rId3"/>
              </a:rPr>
              <a:t>https://mhlw-grants.niph.go.jp/project/177900</a:t>
            </a:r>
            <a:endParaRPr kumimoji="1" lang="en-US" altLang="ja-JP" sz="8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95842612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Office 2013 - 2022 テーマ">
  <a:themeElements>
    <a:clrScheme name="Office 2013 - 2022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4C056329A47FC444A719706548029B1B" ma:contentTypeVersion="12" ma:contentTypeDescription="新しいドキュメントを作成します。" ma:contentTypeScope="" ma:versionID="63186c85ee9e81242ba5e454f3321c83">
  <xsd:schema xmlns:xsd="http://www.w3.org/2001/XMLSchema" xmlns:xs="http://www.w3.org/2001/XMLSchema" xmlns:p="http://schemas.microsoft.com/office/2006/metadata/properties" xmlns:ns2="5d216368-e8e6-4c5c-a2ef-4d2d3ac65563" xmlns:ns3="e0e86db0-997c-4cb6-bb34-f88ecb8e7e9c" targetNamespace="http://schemas.microsoft.com/office/2006/metadata/properties" ma:root="true" ma:fieldsID="852c10fa2411780f0e7acb945d15d73d" ns2:_="" ns3:_="">
    <xsd:import namespace="5d216368-e8e6-4c5c-a2ef-4d2d3ac65563"/>
    <xsd:import namespace="e0e86db0-997c-4cb6-bb34-f88ecb8e7e9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216368-e8e6-4c5c-a2ef-4d2d3ac655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画像タグ" ma:readOnly="false" ma:fieldId="{5cf76f15-5ced-4ddc-b409-7134ff3c332f}" ma:taxonomyMulti="true" ma:sspId="0347f584-7be2-4218-8e94-402d99aedf0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0e86db0-997c-4cb6-bb34-f88ecb8e7e9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bc668a5-bf75-473a-bc8e-ead3a79e70b5}" ma:internalName="TaxCatchAll" ma:showField="CatchAllData" ma:web="e0e86db0-997c-4cb6-bb34-f88ecb8e7e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0e86db0-997c-4cb6-bb34-f88ecb8e7e9c" xsi:nil="true"/>
    <lcf76f155ced4ddcb4097134ff3c332f xmlns="5d216368-e8e6-4c5c-a2ef-4d2d3ac6556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26587B3-334A-45A8-A168-FAB05822C790}">
  <ds:schemaRefs>
    <ds:schemaRef ds:uri="http://schemas.microsoft.com/sharepoint/v3/contenttype/forms"/>
  </ds:schemaRefs>
</ds:datastoreItem>
</file>

<file path=customXml/itemProps2.xml><?xml version="1.0" encoding="utf-8"?>
<ds:datastoreItem xmlns:ds="http://schemas.openxmlformats.org/officeDocument/2006/customXml" ds:itemID="{6403CEB6-9780-4D52-86FE-3F5D4189FA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216368-e8e6-4c5c-a2ef-4d2d3ac65563"/>
    <ds:schemaRef ds:uri="e0e86db0-997c-4cb6-bb34-f88ecb8e7e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A83CC8-7261-4BE6-B877-BBC6062ABBAB}">
  <ds:schemaRefs>
    <ds:schemaRef ds:uri="http://schemas.microsoft.com/office/2006/metadata/properties"/>
    <ds:schemaRef ds:uri="http://schemas.microsoft.com/office/infopath/2007/PartnerControls"/>
    <ds:schemaRef ds:uri="e0e86db0-997c-4cb6-bb34-f88ecb8e7e9c"/>
    <ds:schemaRef ds:uri="5d216368-e8e6-4c5c-a2ef-4d2d3ac65563"/>
  </ds:schemaRefs>
</ds:datastoreItem>
</file>

<file path=docProps/app.xml><?xml version="1.0" encoding="utf-8"?>
<Properties xmlns="http://schemas.openxmlformats.org/officeDocument/2006/extended-properties" xmlns:vt="http://schemas.openxmlformats.org/officeDocument/2006/docPropsVTypes">
  <Template>Office Theme</Template>
  <Words>3429</Words>
  <PresentationFormat>画面に合わせる (4:3)</PresentationFormat>
  <Paragraphs>623</Paragraphs>
  <Slides>25</Slides>
  <Notes>13</Notes>
  <HiddenSlides>0</HiddenSlides>
  <MMClips>0</MMClips>
  <ScaleCrop>false</ScaleCrop>
  <HeadingPairs>
    <vt:vector size="8" baseType="variant">
      <vt:variant>
        <vt:lpstr>使用されているフォント</vt:lpstr>
      </vt:variant>
      <vt:variant>
        <vt:i4>17</vt:i4>
      </vt:variant>
      <vt:variant>
        <vt:lpstr>テーマ</vt:lpstr>
      </vt:variant>
      <vt:variant>
        <vt:i4>13</vt:i4>
      </vt:variant>
      <vt:variant>
        <vt:lpstr>埋め込まれた OLE サーバー</vt:lpstr>
      </vt:variant>
      <vt:variant>
        <vt:i4>1</vt:i4>
      </vt:variant>
      <vt:variant>
        <vt:lpstr>スライド タイトル</vt:lpstr>
      </vt:variant>
      <vt:variant>
        <vt:i4>25</vt:i4>
      </vt:variant>
    </vt:vector>
  </HeadingPairs>
  <TitlesOfParts>
    <vt:vector size="56" baseType="lpstr">
      <vt:lpstr>AR P丸ゴシック体E</vt:lpstr>
      <vt:lpstr>BIZ UDPゴシック</vt:lpstr>
      <vt:lpstr>ＭＳ Ｐゴシック</vt:lpstr>
      <vt:lpstr>ＭＳ Ｐ明朝</vt:lpstr>
      <vt:lpstr>ＭＳ ゴシック</vt:lpstr>
      <vt:lpstr>Meiryo</vt:lpstr>
      <vt:lpstr>Meiryo</vt:lpstr>
      <vt:lpstr>游ゴシック</vt:lpstr>
      <vt:lpstr>游ゴシック Light</vt:lpstr>
      <vt:lpstr>Aptos</vt:lpstr>
      <vt:lpstr>Aptos Display</vt:lpstr>
      <vt:lpstr>Arial</vt:lpstr>
      <vt:lpstr>Bahnschrift Condensed</vt:lpstr>
      <vt:lpstr>Calibri</vt:lpstr>
      <vt:lpstr>Calibri Light</vt:lpstr>
      <vt:lpstr>Times</vt:lpstr>
      <vt:lpstr>Wingdings</vt:lpstr>
      <vt:lpstr>Office テーマ</vt:lpstr>
      <vt:lpstr>2_標準デザイン</vt:lpstr>
      <vt:lpstr>11_Office テーマ</vt:lpstr>
      <vt:lpstr>1_Office テーマ</vt:lpstr>
      <vt:lpstr>2_Office テーマ</vt:lpstr>
      <vt:lpstr>4_Office テーマ</vt:lpstr>
      <vt:lpstr>3_Office テーマ</vt:lpstr>
      <vt:lpstr>2_Office ​​テーマ</vt:lpstr>
      <vt:lpstr>7_Office テーマ</vt:lpstr>
      <vt:lpstr>9_Office テーマ</vt:lpstr>
      <vt:lpstr>1_Office 2013 - 2022 テーマ</vt:lpstr>
      <vt:lpstr>Office ​​テーマ</vt:lpstr>
      <vt:lpstr>10_Office テーマ</vt:lpstr>
      <vt:lpstr>花子</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厚生労働行政推進調査事業費補助金（健康安全・危機管理対策総合研究事業） 「健康危機管理センターと他分野連携体制の推進のための研究」（課題番号：22LA2004）</vt:lpstr>
      <vt:lpstr>PowerPoint プレゼンテーション</vt:lpstr>
      <vt:lpstr>保健・医療・福祉の関係性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ポイント  機能別に関係者が集まります  地域本部も機能班を揃える必要があります</vt:lpstr>
      <vt:lpstr>各レベルの本部との連携・機能班単位の情報共有</vt:lpstr>
      <vt:lpstr>保健医療福祉連携のポイント</vt:lpstr>
      <vt:lpstr>PowerPoint プレゼンテーション</vt:lpstr>
      <vt:lpstr>PowerPoint プレゼンテーション</vt:lpstr>
      <vt:lpstr>PowerPoint プレゼンテーション</vt:lpstr>
      <vt:lpstr>厚生労働行政推進調査事業費補助金（健康安全・危機管理対策総合研究事業） 「健康危機管理センターと他分野連携体制の推進のための研究」（課題番号：22LA2004）</vt:lpstr>
      <vt:lpstr>ネットワークの充実強化のために</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0x0101004C056329A47FC444A719706548029B1B</vt:lpwstr>
  </property>
  <property fmtid="{D5CDD505-2E9C-101B-9397-08002B2CF9AE}" pid="3" name="MediaServiceImageTags">
    <vt:lpwstr/>
  </property>
</Properties>
</file>