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changesinfo+xml" PartName="/ppt/changesInfos/changesInfo1.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190" r:id="rId5"/>
    <p:sldMasterId id="2147484448" r:id="rId6"/>
    <p:sldMasterId id="2147484619" r:id="rId7"/>
    <p:sldMasterId id="2147484631" r:id="rId8"/>
    <p:sldMasterId id="2147484643" r:id="rId9"/>
    <p:sldMasterId id="2147484658" r:id="rId10"/>
    <p:sldMasterId id="2147484670" r:id="rId11"/>
  </p:sldMasterIdLst>
  <p:notesMasterIdLst>
    <p:notesMasterId r:id="rId25"/>
  </p:notesMasterIdLst>
  <p:handoutMasterIdLst>
    <p:handoutMasterId r:id="rId26"/>
  </p:handoutMasterIdLst>
  <p:sldIdLst>
    <p:sldId id="2147477408" r:id="rId12"/>
    <p:sldId id="2147477307" r:id="rId13"/>
    <p:sldId id="2147477404" r:id="rId14"/>
    <p:sldId id="2147477308" r:id="rId15"/>
    <p:sldId id="2147476898" r:id="rId16"/>
    <p:sldId id="2147476897" r:id="rId17"/>
    <p:sldId id="2147476900" r:id="rId18"/>
    <p:sldId id="4491" r:id="rId19"/>
    <p:sldId id="2147476902" r:id="rId20"/>
    <p:sldId id="2147477377" r:id="rId21"/>
    <p:sldId id="2141415666" r:id="rId22"/>
    <p:sldId id="2147477259" r:id="rId23"/>
    <p:sldId id="2147477309" r:id="rId24"/>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AC4F2A-7A42-4F43-B673-FDC9592284E0}" v="7" dt="2026-02-20T07:57:05.65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6544" autoAdjust="0"/>
  </p:normalViewPr>
  <p:slideViewPr>
    <p:cSldViewPr>
      <p:cViewPr varScale="1">
        <p:scale>
          <a:sx n="120" d="100"/>
          <a:sy n="120" d="100"/>
        </p:scale>
        <p:origin x="1290" y="108"/>
      </p:cViewPr>
      <p:guideLst>
        <p:guide orient="horz" pos="2160"/>
        <p:guide pos="2880"/>
      </p:guideLst>
    </p:cSldViewPr>
  </p:slideViewPr>
  <p:outlineViewPr>
    <p:cViewPr>
      <p:scale>
        <a:sx n="33" d="100"/>
        <a:sy n="33" d="100"/>
      </p:scale>
      <p:origin x="14" y="8021"/>
    </p:cViewPr>
  </p:outlineViewPr>
  <p:notesTextViewPr>
    <p:cViewPr>
      <p:scale>
        <a:sx n="3" d="2"/>
        <a:sy n="3" d="2"/>
      </p:scale>
      <p:origin x="0" y="0"/>
    </p:cViewPr>
  </p:notesTextViewPr>
  <p:sorterViewPr>
    <p:cViewPr varScale="1">
      <p:scale>
        <a:sx n="1" d="1"/>
        <a:sy n="1" d="1"/>
      </p:scale>
      <p:origin x="0" y="-3850"/>
    </p:cViewPr>
  </p:sorter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Masters/slideMaster7.xml" Type="http://schemas.openxmlformats.org/officeDocument/2006/relationships/slideMaster"/><Relationship Id="rId11" Target="slideMasters/slideMaster8.xml" Type="http://schemas.openxmlformats.org/officeDocument/2006/relationships/slideMaster"/><Relationship Id="rId12" Target="slides/slide1.xml" Type="http://schemas.openxmlformats.org/officeDocument/2006/relationships/slide"/><Relationship Id="rId13" Target="slides/slide2.xml" Type="http://schemas.openxmlformats.org/officeDocument/2006/relationships/slide"/><Relationship Id="rId14" Target="slides/slide3.xml" Type="http://schemas.openxmlformats.org/officeDocument/2006/relationships/slide"/><Relationship Id="rId15" Target="slides/slide4.xml" Type="http://schemas.openxmlformats.org/officeDocument/2006/relationships/slide"/><Relationship Id="rId16" Target="slides/slide5.xml" Type="http://schemas.openxmlformats.org/officeDocument/2006/relationships/slide"/><Relationship Id="rId17" Target="slides/slide6.xml" Type="http://schemas.openxmlformats.org/officeDocument/2006/relationships/slide"/><Relationship Id="rId18" Target="slides/slide7.xml" Type="http://schemas.openxmlformats.org/officeDocument/2006/relationships/slide"/><Relationship Id="rId19" Target="slides/slide8.xml" Type="http://schemas.openxmlformats.org/officeDocument/2006/relationships/slide"/><Relationship Id="rId2" Target="../customXml/item2.xml" Type="http://schemas.openxmlformats.org/officeDocument/2006/relationships/customXml"/><Relationship Id="rId20" Target="slides/slide9.xml" Type="http://schemas.openxmlformats.org/officeDocument/2006/relationships/slide"/><Relationship Id="rId21" Target="slides/slide10.xml" Type="http://schemas.openxmlformats.org/officeDocument/2006/relationships/slide"/><Relationship Id="rId22" Target="slides/slide11.xml" Type="http://schemas.openxmlformats.org/officeDocument/2006/relationships/slide"/><Relationship Id="rId23" Target="slides/slide12.xml" Type="http://schemas.openxmlformats.org/officeDocument/2006/relationships/slide"/><Relationship Id="rId24" Target="slides/slide13.xml" Type="http://schemas.openxmlformats.org/officeDocument/2006/relationships/slide"/><Relationship Id="rId25" Target="notesMasters/notesMaster1.xml" Type="http://schemas.openxmlformats.org/officeDocument/2006/relationships/notesMaster"/><Relationship Id="rId26" Target="handoutMasters/handoutMaster1.xml" Type="http://schemas.openxmlformats.org/officeDocument/2006/relationships/handoutMaster"/><Relationship Id="rId27" Target="presProps.xml" Type="http://schemas.openxmlformats.org/officeDocument/2006/relationships/presProps"/><Relationship Id="rId28" Target="viewProps.xml" Type="http://schemas.openxmlformats.org/officeDocument/2006/relationships/viewProps"/><Relationship Id="rId29" Target="theme/theme1.xml" Type="http://schemas.openxmlformats.org/officeDocument/2006/relationships/theme"/><Relationship Id="rId3" Target="../customXml/item3.xml" Type="http://schemas.openxmlformats.org/officeDocument/2006/relationships/customXml"/><Relationship Id="rId30" Target="tableStyles.xml" Type="http://schemas.openxmlformats.org/officeDocument/2006/relationships/tableStyles"/><Relationship Id="rId31" Target="changesInfos/changesInfo1.xml" Type="http://schemas.microsoft.com/office/2016/11/relationships/changesInfo"/><Relationship Id="rId32" Target="revisionInfo.xml" Type="http://schemas.microsoft.com/office/2015/10/relationships/revisionInfo"/><Relationship Id="rId4" Target="slideMasters/slideMaster1.xml" Type="http://schemas.openxmlformats.org/officeDocument/2006/relationships/slideMaster"/><Relationship Id="rId5" Target="slideMasters/slideMaster2.xml" Type="http://schemas.openxmlformats.org/officeDocument/2006/relationships/slideMaster"/><Relationship Id="rId6" Target="slideMasters/slideMaster3.xml" Type="http://schemas.openxmlformats.org/officeDocument/2006/relationships/slideMaster"/><Relationship Id="rId7" Target="slideMasters/slideMaster4.xml" Type="http://schemas.openxmlformats.org/officeDocument/2006/relationships/slideMaster"/><Relationship Id="rId8" Target="slideMasters/slideMaster5.xml" Type="http://schemas.openxmlformats.org/officeDocument/2006/relationships/slideMaster"/><Relationship Id="rId9" Target="slideMasters/slideMaster6.xml" Type="http://schemas.openxmlformats.org/officeDocument/2006/relationships/slideMaster"/></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扇屋 りん(ogiya-rin.yn5)" userId="06a454ea-7efc-4cbd-9a76-64cf389fc73e" providerId="ADAL" clId="{4EAC4F2A-7A42-4F43-B673-FDC9592284E0}"/>
    <pc:docChg chg="modSld">
      <pc:chgData name="扇屋 りん(ogiya-rin.yn5)" userId="06a454ea-7efc-4cbd-9a76-64cf389fc73e" providerId="ADAL" clId="{4EAC4F2A-7A42-4F43-B673-FDC9592284E0}" dt="2026-02-20T07:57:34.331" v="27" actId="1076"/>
      <pc:docMkLst>
        <pc:docMk/>
      </pc:docMkLst>
      <pc:sldChg chg="addSp modSp mod">
        <pc:chgData name="扇屋 りん(ogiya-rin.yn5)" userId="06a454ea-7efc-4cbd-9a76-64cf389fc73e" providerId="ADAL" clId="{4EAC4F2A-7A42-4F43-B673-FDC9592284E0}" dt="2026-02-20T07:57:34.331" v="27" actId="1076"/>
        <pc:sldMkLst>
          <pc:docMk/>
          <pc:sldMk cId="3712686496" sldId="2147477408"/>
        </pc:sldMkLst>
        <pc:spChg chg="mod">
          <ac:chgData name="扇屋 りん(ogiya-rin.yn5)" userId="06a454ea-7efc-4cbd-9a76-64cf389fc73e" providerId="ADAL" clId="{4EAC4F2A-7A42-4F43-B673-FDC9592284E0}" dt="2026-02-20T07:57:34.331" v="27" actId="1076"/>
          <ac:spMkLst>
            <pc:docMk/>
            <pc:sldMk cId="3712686496" sldId="2147477408"/>
            <ac:spMk id="3" creationId="{9B1D543E-FC33-0D4F-91E9-5A63787929F5}"/>
          </ac:spMkLst>
        </pc:spChg>
        <pc:spChg chg="add mod">
          <ac:chgData name="扇屋 りん(ogiya-rin.yn5)" userId="06a454ea-7efc-4cbd-9a76-64cf389fc73e" providerId="ADAL" clId="{4EAC4F2A-7A42-4F43-B673-FDC9592284E0}" dt="2026-02-20T07:57:27.159" v="26" actId="1076"/>
          <ac:spMkLst>
            <pc:docMk/>
            <pc:sldMk cId="3712686496" sldId="2147477408"/>
            <ac:spMk id="5" creationId="{27917825-AAC3-6EA1-1128-5514A5455D4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2C3E91-D57D-4961-A37C-27F9A3F1F8DA}"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41995D1B-A1B4-4AE0-9E6B-36C515B68D37}">
      <dgm:prSet custT="1"/>
      <dgm:spPr/>
      <dgm:t>
        <a:bodyPr/>
        <a:lstStyle/>
        <a:p>
          <a:r>
            <a:rPr kumimoji="1" lang="ja-JP" altLang="en-US" sz="4800" dirty="0"/>
            <a:t>医療</a:t>
          </a:r>
          <a:endParaRPr kumimoji="1" lang="en-US" altLang="ja-JP" sz="4800" dirty="0"/>
        </a:p>
      </dgm:t>
    </dgm:pt>
    <dgm:pt modelId="{FBDDAB1E-4D94-450E-A42D-83724506924E}" type="parTrans" cxnId="{0B0D5949-7FF2-4F20-A4B5-2E746416CA81}">
      <dgm:prSet/>
      <dgm:spPr/>
      <dgm:t>
        <a:bodyPr/>
        <a:lstStyle/>
        <a:p>
          <a:endParaRPr kumimoji="1" lang="ja-JP" altLang="en-US"/>
        </a:p>
      </dgm:t>
    </dgm:pt>
    <dgm:pt modelId="{B5F27734-8305-4EDC-BA73-C81A092B8440}" type="sibTrans" cxnId="{0B0D5949-7FF2-4F20-A4B5-2E746416CA81}">
      <dgm:prSet/>
      <dgm:spPr/>
      <dgm:t>
        <a:bodyPr/>
        <a:lstStyle/>
        <a:p>
          <a:endParaRPr kumimoji="1" lang="ja-JP" altLang="en-US"/>
        </a:p>
      </dgm:t>
    </dgm:pt>
    <dgm:pt modelId="{4933B07F-B345-4AA5-A9C5-6D543FCB35A6}">
      <dgm:prSet custT="1"/>
      <dgm:spPr/>
      <dgm:t>
        <a:bodyPr/>
        <a:lstStyle/>
        <a:p>
          <a:r>
            <a:rPr kumimoji="1" lang="ja-JP" altLang="en-US" sz="2000" dirty="0"/>
            <a:t>患者</a:t>
          </a:r>
        </a:p>
      </dgm:t>
    </dgm:pt>
    <dgm:pt modelId="{655B8D03-B956-479F-A011-BD3042215E85}" type="parTrans" cxnId="{C72979BD-DCD3-48BC-AB9E-D214D41FDF7B}">
      <dgm:prSet/>
      <dgm:spPr/>
      <dgm:t>
        <a:bodyPr/>
        <a:lstStyle/>
        <a:p>
          <a:endParaRPr kumimoji="1" lang="ja-JP" altLang="en-US"/>
        </a:p>
      </dgm:t>
    </dgm:pt>
    <dgm:pt modelId="{FA5A7CC3-C707-44D1-B1C7-367B0060D5E5}" type="sibTrans" cxnId="{C72979BD-DCD3-48BC-AB9E-D214D41FDF7B}">
      <dgm:prSet/>
      <dgm:spPr/>
      <dgm:t>
        <a:bodyPr/>
        <a:lstStyle/>
        <a:p>
          <a:endParaRPr kumimoji="1" lang="ja-JP" altLang="en-US"/>
        </a:p>
      </dgm:t>
    </dgm:pt>
    <dgm:pt modelId="{96EF2A4C-FA30-422C-980C-58F3298F958B}">
      <dgm:prSet custT="1">
        <dgm:style>
          <a:lnRef idx="3">
            <a:schemeClr val="lt1"/>
          </a:lnRef>
          <a:fillRef idx="1">
            <a:schemeClr val="accent3"/>
          </a:fillRef>
          <a:effectRef idx="1">
            <a:schemeClr val="accent3"/>
          </a:effectRef>
          <a:fontRef idx="minor">
            <a:schemeClr val="lt1"/>
          </a:fontRef>
        </dgm:style>
      </dgm:prSet>
      <dgm:spPr/>
      <dgm:t>
        <a:bodyPr/>
        <a:lstStyle/>
        <a:p>
          <a:r>
            <a:rPr kumimoji="1" lang="ja-JP" altLang="en-US" sz="2000" dirty="0"/>
            <a:t>医療従事者</a:t>
          </a:r>
        </a:p>
      </dgm:t>
    </dgm:pt>
    <dgm:pt modelId="{DE38264F-6C84-4636-BEBC-2AF982CB29ED}" type="parTrans" cxnId="{DEE1F603-CBE0-4A63-8F89-E1AF0752B0A7}">
      <dgm:prSet/>
      <dgm:spPr/>
      <dgm:t>
        <a:bodyPr/>
        <a:lstStyle/>
        <a:p>
          <a:endParaRPr kumimoji="1" lang="ja-JP" altLang="en-US"/>
        </a:p>
      </dgm:t>
    </dgm:pt>
    <dgm:pt modelId="{EDDA5617-A156-478C-B33E-313862ED01A2}" type="sibTrans" cxnId="{DEE1F603-CBE0-4A63-8F89-E1AF0752B0A7}">
      <dgm:prSet/>
      <dgm:spPr/>
      <dgm:t>
        <a:bodyPr/>
        <a:lstStyle/>
        <a:p>
          <a:endParaRPr kumimoji="1" lang="ja-JP" altLang="en-US"/>
        </a:p>
      </dgm:t>
    </dgm:pt>
    <dgm:pt modelId="{F115ADB7-2912-43FD-AD6E-19928091B68C}">
      <dgm:prSet custT="1">
        <dgm:style>
          <a:lnRef idx="2">
            <a:schemeClr val="accent1"/>
          </a:lnRef>
          <a:fillRef idx="1">
            <a:schemeClr val="lt1"/>
          </a:fillRef>
          <a:effectRef idx="0">
            <a:schemeClr val="accent1"/>
          </a:effectRef>
          <a:fontRef idx="minor">
            <a:schemeClr val="dk1"/>
          </a:fontRef>
        </dgm:style>
      </dgm:prSet>
      <dgm:spPr/>
      <dgm:t>
        <a:bodyPr/>
        <a:lstStyle/>
        <a:p>
          <a:endParaRPr kumimoji="1" lang="ja-JP" altLang="en-US" sz="2000" dirty="0"/>
        </a:p>
      </dgm:t>
    </dgm:pt>
    <dgm:pt modelId="{CFE86FA8-AC88-4267-8521-4A0ACF1FE06B}" type="parTrans" cxnId="{96092810-D3B4-49FE-A7B7-89993FD9CA81}">
      <dgm:prSet/>
      <dgm:spPr/>
      <dgm:t>
        <a:bodyPr/>
        <a:lstStyle/>
        <a:p>
          <a:endParaRPr kumimoji="1" lang="ja-JP" altLang="en-US"/>
        </a:p>
      </dgm:t>
    </dgm:pt>
    <dgm:pt modelId="{A66073C5-10BF-4C19-BDA8-3F62A83744AC}" type="sibTrans" cxnId="{96092810-D3B4-49FE-A7B7-89993FD9CA81}">
      <dgm:prSet/>
      <dgm:spPr/>
      <dgm:t>
        <a:bodyPr/>
        <a:lstStyle/>
        <a:p>
          <a:endParaRPr kumimoji="1" lang="ja-JP" altLang="en-US"/>
        </a:p>
      </dgm:t>
    </dgm:pt>
    <dgm:pt modelId="{46355C92-1D65-491C-BF8A-CCA9C3ADC78B}">
      <dgm:prSet custT="1"/>
      <dgm:spPr/>
      <dgm:t>
        <a:bodyPr/>
        <a:lstStyle/>
        <a:p>
          <a:r>
            <a:rPr kumimoji="1" lang="ja-JP" altLang="en-US" sz="4800" dirty="0"/>
            <a:t>福祉</a:t>
          </a:r>
        </a:p>
      </dgm:t>
    </dgm:pt>
    <dgm:pt modelId="{226ED9A9-DFA5-4F21-99E8-C6F611500536}" type="parTrans" cxnId="{304DD699-8EB4-4869-883B-966E595580C8}">
      <dgm:prSet/>
      <dgm:spPr/>
      <dgm:t>
        <a:bodyPr/>
        <a:lstStyle/>
        <a:p>
          <a:endParaRPr kumimoji="1" lang="ja-JP" altLang="en-US"/>
        </a:p>
      </dgm:t>
    </dgm:pt>
    <dgm:pt modelId="{6DC1F670-1B2F-4DDB-BCB4-BD84CCB6C591}" type="sibTrans" cxnId="{304DD699-8EB4-4869-883B-966E595580C8}">
      <dgm:prSet/>
      <dgm:spPr/>
      <dgm:t>
        <a:bodyPr/>
        <a:lstStyle/>
        <a:p>
          <a:endParaRPr kumimoji="1" lang="ja-JP" altLang="en-US"/>
        </a:p>
      </dgm:t>
    </dgm:pt>
    <dgm:pt modelId="{0E6D513C-5135-452A-BC5E-8F9B6DB85A0B}">
      <dgm:prSet custT="1"/>
      <dgm:spPr/>
      <dgm:t>
        <a:bodyPr/>
        <a:lstStyle/>
        <a:p>
          <a:r>
            <a:rPr kumimoji="1" lang="ja-JP" altLang="en-US" sz="2000" dirty="0"/>
            <a:t>利用者</a:t>
          </a:r>
        </a:p>
      </dgm:t>
    </dgm:pt>
    <dgm:pt modelId="{46C8A385-2866-4EF6-ACD4-17A92ABFCFB1}" type="parTrans" cxnId="{01B0D02F-0C9A-461A-A923-6037FFB44DBA}">
      <dgm:prSet/>
      <dgm:spPr/>
      <dgm:t>
        <a:bodyPr/>
        <a:lstStyle/>
        <a:p>
          <a:endParaRPr kumimoji="1" lang="ja-JP" altLang="en-US"/>
        </a:p>
      </dgm:t>
    </dgm:pt>
    <dgm:pt modelId="{F5F48FE2-5CEB-498B-8D5D-BE6D22FFC2C5}" type="sibTrans" cxnId="{01B0D02F-0C9A-461A-A923-6037FFB44DBA}">
      <dgm:prSet/>
      <dgm:spPr/>
      <dgm:t>
        <a:bodyPr/>
        <a:lstStyle/>
        <a:p>
          <a:endParaRPr kumimoji="1" lang="ja-JP" altLang="en-US"/>
        </a:p>
      </dgm:t>
    </dgm:pt>
    <dgm:pt modelId="{FF3EF2C2-036F-49E7-BED9-072E2A014318}">
      <dgm:prSet custT="1">
        <dgm:style>
          <a:lnRef idx="3">
            <a:schemeClr val="lt1"/>
          </a:lnRef>
          <a:fillRef idx="1">
            <a:schemeClr val="accent3"/>
          </a:fillRef>
          <a:effectRef idx="1">
            <a:schemeClr val="accent3"/>
          </a:effectRef>
          <a:fontRef idx="minor">
            <a:schemeClr val="lt1"/>
          </a:fontRef>
        </dgm:style>
      </dgm:prSet>
      <dgm:spPr/>
      <dgm:t>
        <a:bodyPr/>
        <a:lstStyle/>
        <a:p>
          <a:r>
            <a:rPr kumimoji="1" lang="ja-JP" altLang="en-US" sz="2000" dirty="0"/>
            <a:t>福祉従事者</a:t>
          </a:r>
        </a:p>
      </dgm:t>
    </dgm:pt>
    <dgm:pt modelId="{ECD458FE-F471-462D-838C-844D49C5F8A4}" type="parTrans" cxnId="{1D559066-1F79-4B6F-BEEB-C015CE5491D7}">
      <dgm:prSet/>
      <dgm:spPr/>
      <dgm:t>
        <a:bodyPr/>
        <a:lstStyle/>
        <a:p>
          <a:endParaRPr kumimoji="1" lang="ja-JP" altLang="en-US"/>
        </a:p>
      </dgm:t>
    </dgm:pt>
    <dgm:pt modelId="{EA12D582-5EA8-4BDC-9C70-0B5AE16BC098}" type="sibTrans" cxnId="{1D559066-1F79-4B6F-BEEB-C015CE5491D7}">
      <dgm:prSet/>
      <dgm:spPr/>
      <dgm:t>
        <a:bodyPr/>
        <a:lstStyle/>
        <a:p>
          <a:endParaRPr kumimoji="1" lang="ja-JP" altLang="en-US"/>
        </a:p>
      </dgm:t>
    </dgm:pt>
    <dgm:pt modelId="{A64B73BE-731C-48AF-85A6-FC7870CD12FC}">
      <dgm:prSet custT="1">
        <dgm:style>
          <a:lnRef idx="2">
            <a:schemeClr val="accent1"/>
          </a:lnRef>
          <a:fillRef idx="1">
            <a:schemeClr val="lt1"/>
          </a:fillRef>
          <a:effectRef idx="0">
            <a:schemeClr val="accent1"/>
          </a:effectRef>
          <a:fontRef idx="minor">
            <a:schemeClr val="dk1"/>
          </a:fontRef>
        </dgm:style>
      </dgm:prSet>
      <dgm:spPr/>
      <dgm:t>
        <a:bodyPr/>
        <a:lstStyle/>
        <a:p>
          <a:endParaRPr kumimoji="1" lang="ja-JP" altLang="en-US" sz="2000" dirty="0"/>
        </a:p>
      </dgm:t>
    </dgm:pt>
    <dgm:pt modelId="{74FF9558-7ACF-4F64-926D-B1E0862320A5}" type="parTrans" cxnId="{38863F8D-9733-4416-A594-F226C95D3CBD}">
      <dgm:prSet/>
      <dgm:spPr/>
      <dgm:t>
        <a:bodyPr/>
        <a:lstStyle/>
        <a:p>
          <a:endParaRPr kumimoji="1" lang="ja-JP" altLang="en-US"/>
        </a:p>
      </dgm:t>
    </dgm:pt>
    <dgm:pt modelId="{2F8A6447-D2E2-4085-A66D-86055AC8BAC4}" type="sibTrans" cxnId="{38863F8D-9733-4416-A594-F226C95D3CBD}">
      <dgm:prSet/>
      <dgm:spPr/>
      <dgm:t>
        <a:bodyPr/>
        <a:lstStyle/>
        <a:p>
          <a:endParaRPr kumimoji="1" lang="ja-JP" altLang="en-US"/>
        </a:p>
      </dgm:t>
    </dgm:pt>
    <dgm:pt modelId="{4F259B16-8A5D-41E3-A04A-D2F22D4BDA4C}">
      <dgm:prSet phldrT="[テキスト]" custT="1"/>
      <dgm:spPr/>
      <dgm:t>
        <a:bodyPr/>
        <a:lstStyle/>
        <a:p>
          <a:r>
            <a:rPr kumimoji="1" lang="ja-JP" altLang="en-US" sz="4800" dirty="0"/>
            <a:t>保健</a:t>
          </a:r>
          <a:endParaRPr kumimoji="1" lang="ja-JP" altLang="en-US" sz="4800" b="0" dirty="0">
            <a:solidFill>
              <a:srgbClr val="FF0000"/>
            </a:solidFill>
          </a:endParaRPr>
        </a:p>
      </dgm:t>
    </dgm:pt>
    <dgm:pt modelId="{AF1362E9-1470-433A-8173-B0B003A698A0}" type="parTrans" cxnId="{B15A3425-778D-4A6A-8164-1CD67E175AE6}">
      <dgm:prSet/>
      <dgm:spPr/>
      <dgm:t>
        <a:bodyPr/>
        <a:lstStyle/>
        <a:p>
          <a:endParaRPr kumimoji="1" lang="ja-JP" altLang="en-US"/>
        </a:p>
      </dgm:t>
    </dgm:pt>
    <dgm:pt modelId="{5006DA96-E282-47B4-BB97-34039BE7876C}" type="sibTrans" cxnId="{B15A3425-778D-4A6A-8164-1CD67E175AE6}">
      <dgm:prSet/>
      <dgm:spPr/>
      <dgm:t>
        <a:bodyPr/>
        <a:lstStyle/>
        <a:p>
          <a:endParaRPr kumimoji="1" lang="ja-JP" altLang="en-US"/>
        </a:p>
      </dgm:t>
    </dgm:pt>
    <dgm:pt modelId="{5E934BE2-5BCE-48CA-ADBB-76EC3C66E0D3}">
      <dgm:prSet custT="1"/>
      <dgm:spPr/>
      <dgm:t>
        <a:bodyPr/>
        <a:lstStyle/>
        <a:p>
          <a:r>
            <a:rPr kumimoji="1" lang="ja-JP" altLang="en-US" sz="2000" dirty="0"/>
            <a:t>住民</a:t>
          </a:r>
        </a:p>
      </dgm:t>
    </dgm:pt>
    <dgm:pt modelId="{FF59A2A7-4502-4BCD-9406-5F92D95C67B9}" type="parTrans" cxnId="{5F8E413F-2AC5-4D97-993A-BB4715F730BA}">
      <dgm:prSet/>
      <dgm:spPr/>
      <dgm:t>
        <a:bodyPr/>
        <a:lstStyle/>
        <a:p>
          <a:endParaRPr kumimoji="1" lang="ja-JP" altLang="en-US"/>
        </a:p>
      </dgm:t>
    </dgm:pt>
    <dgm:pt modelId="{D7910207-2F1A-4CB2-BEC9-68D43F9BFE30}" type="sibTrans" cxnId="{5F8E413F-2AC5-4D97-993A-BB4715F730BA}">
      <dgm:prSet/>
      <dgm:spPr/>
      <dgm:t>
        <a:bodyPr/>
        <a:lstStyle/>
        <a:p>
          <a:endParaRPr kumimoji="1" lang="ja-JP" altLang="en-US"/>
        </a:p>
      </dgm:t>
    </dgm:pt>
    <dgm:pt modelId="{0C921989-22CC-4049-B3D9-87A4842724EF}">
      <dgm:prSet custT="1">
        <dgm:style>
          <a:lnRef idx="3">
            <a:schemeClr val="lt1"/>
          </a:lnRef>
          <a:fillRef idx="1">
            <a:schemeClr val="accent3"/>
          </a:fillRef>
          <a:effectRef idx="1">
            <a:schemeClr val="accent3"/>
          </a:effectRef>
          <a:fontRef idx="minor">
            <a:schemeClr val="lt1"/>
          </a:fontRef>
        </dgm:style>
      </dgm:prSet>
      <dgm:spPr/>
      <dgm:t>
        <a:bodyPr/>
        <a:lstStyle/>
        <a:p>
          <a:r>
            <a:rPr kumimoji="1" lang="ja-JP" altLang="en-US" sz="2000" dirty="0"/>
            <a:t>保健従事者</a:t>
          </a:r>
        </a:p>
      </dgm:t>
    </dgm:pt>
    <dgm:pt modelId="{4104380C-900F-4C65-B5E9-D7D5E05CBCB5}" type="parTrans" cxnId="{BA0E477E-D239-483F-8DC1-098DC8E700C2}">
      <dgm:prSet/>
      <dgm:spPr/>
      <dgm:t>
        <a:bodyPr/>
        <a:lstStyle/>
        <a:p>
          <a:endParaRPr kumimoji="1" lang="ja-JP" altLang="en-US"/>
        </a:p>
      </dgm:t>
    </dgm:pt>
    <dgm:pt modelId="{EEC9B895-1790-4ABC-86E5-98AE94676776}" type="sibTrans" cxnId="{BA0E477E-D239-483F-8DC1-098DC8E700C2}">
      <dgm:prSet/>
      <dgm:spPr/>
      <dgm:t>
        <a:bodyPr/>
        <a:lstStyle/>
        <a:p>
          <a:endParaRPr kumimoji="1" lang="ja-JP" altLang="en-US"/>
        </a:p>
      </dgm:t>
    </dgm:pt>
    <dgm:pt modelId="{1A299856-BE34-43A7-AC1D-D452529982F4}">
      <dgm:prSet custT="1">
        <dgm:style>
          <a:lnRef idx="2">
            <a:schemeClr val="accent1"/>
          </a:lnRef>
          <a:fillRef idx="1">
            <a:schemeClr val="lt1"/>
          </a:fillRef>
          <a:effectRef idx="0">
            <a:schemeClr val="accent1"/>
          </a:effectRef>
          <a:fontRef idx="minor">
            <a:schemeClr val="dk1"/>
          </a:fontRef>
        </dgm:style>
      </dgm:prSet>
      <dgm:spPr/>
      <dgm:t>
        <a:bodyPr/>
        <a:lstStyle/>
        <a:p>
          <a:endParaRPr kumimoji="1" lang="ja-JP" altLang="en-US" sz="2000" dirty="0"/>
        </a:p>
      </dgm:t>
    </dgm:pt>
    <dgm:pt modelId="{F96F0458-DA82-42BF-93C7-80E7D366C41E}" type="parTrans" cxnId="{2125F4CC-258B-42A3-917C-807D2FC02091}">
      <dgm:prSet/>
      <dgm:spPr/>
      <dgm:t>
        <a:bodyPr/>
        <a:lstStyle/>
        <a:p>
          <a:endParaRPr kumimoji="1" lang="ja-JP" altLang="en-US"/>
        </a:p>
      </dgm:t>
    </dgm:pt>
    <dgm:pt modelId="{519C6275-2D05-43E6-92EB-93CD605B9742}" type="sibTrans" cxnId="{2125F4CC-258B-42A3-917C-807D2FC02091}">
      <dgm:prSet/>
      <dgm:spPr/>
      <dgm:t>
        <a:bodyPr/>
        <a:lstStyle/>
        <a:p>
          <a:endParaRPr kumimoji="1" lang="ja-JP" altLang="en-US"/>
        </a:p>
      </dgm:t>
    </dgm:pt>
    <dgm:pt modelId="{8E26F699-EE74-48DE-B09D-5F961AD121BF}" type="pres">
      <dgm:prSet presAssocID="{1C2C3E91-D57D-4961-A37C-27F9A3F1F8DA}" presName="theList" presStyleCnt="0">
        <dgm:presLayoutVars>
          <dgm:dir/>
          <dgm:animLvl val="lvl"/>
          <dgm:resizeHandles val="exact"/>
        </dgm:presLayoutVars>
      </dgm:prSet>
      <dgm:spPr/>
    </dgm:pt>
    <dgm:pt modelId="{259491BA-EE50-4882-9B74-69B2EEB99EFC}" type="pres">
      <dgm:prSet presAssocID="{41995D1B-A1B4-4AE0-9E6B-36C515B68D37}" presName="compNode" presStyleCnt="0"/>
      <dgm:spPr/>
    </dgm:pt>
    <dgm:pt modelId="{D17657AB-55D9-48C2-8CA8-3DAF8DF3947D}" type="pres">
      <dgm:prSet presAssocID="{41995D1B-A1B4-4AE0-9E6B-36C515B68D37}" presName="aNode" presStyleLbl="bgShp" presStyleIdx="0" presStyleCnt="3"/>
      <dgm:spPr/>
    </dgm:pt>
    <dgm:pt modelId="{5D0E276F-0BBE-40CB-88DC-84A5C9C0B947}" type="pres">
      <dgm:prSet presAssocID="{41995D1B-A1B4-4AE0-9E6B-36C515B68D37}" presName="textNode" presStyleLbl="bgShp" presStyleIdx="0" presStyleCnt="3"/>
      <dgm:spPr/>
    </dgm:pt>
    <dgm:pt modelId="{FD2A4F7E-490F-464C-AB11-B048FCDA871A}" type="pres">
      <dgm:prSet presAssocID="{41995D1B-A1B4-4AE0-9E6B-36C515B68D37}" presName="compChildNode" presStyleCnt="0"/>
      <dgm:spPr/>
    </dgm:pt>
    <dgm:pt modelId="{6A09B256-4FA4-4FC7-B389-F92BF52A492E}" type="pres">
      <dgm:prSet presAssocID="{41995D1B-A1B4-4AE0-9E6B-36C515B68D37}" presName="theInnerList" presStyleCnt="0"/>
      <dgm:spPr/>
    </dgm:pt>
    <dgm:pt modelId="{7913E893-686E-48AD-984D-14A49086F5D5}" type="pres">
      <dgm:prSet presAssocID="{4933B07F-B345-4AA5-A9C5-6D543FCB35A6}" presName="childNode" presStyleLbl="node1" presStyleIdx="0" presStyleCnt="9">
        <dgm:presLayoutVars>
          <dgm:bulletEnabled val="1"/>
        </dgm:presLayoutVars>
      </dgm:prSet>
      <dgm:spPr/>
    </dgm:pt>
    <dgm:pt modelId="{86A75B75-70F1-4027-B54F-3526FAE1B749}" type="pres">
      <dgm:prSet presAssocID="{4933B07F-B345-4AA5-A9C5-6D543FCB35A6}" presName="aSpace2" presStyleCnt="0"/>
      <dgm:spPr/>
    </dgm:pt>
    <dgm:pt modelId="{E42EF1C1-98EF-4B5E-BB6D-B4A7115B4D62}" type="pres">
      <dgm:prSet presAssocID="{96EF2A4C-FA30-422C-980C-58F3298F958B}" presName="childNode" presStyleLbl="node1" presStyleIdx="1" presStyleCnt="9">
        <dgm:presLayoutVars>
          <dgm:bulletEnabled val="1"/>
        </dgm:presLayoutVars>
      </dgm:prSet>
      <dgm:spPr/>
    </dgm:pt>
    <dgm:pt modelId="{0E55365A-61E2-4AFE-9ED4-CE1700206B5C}" type="pres">
      <dgm:prSet presAssocID="{96EF2A4C-FA30-422C-980C-58F3298F958B}" presName="aSpace2" presStyleCnt="0"/>
      <dgm:spPr/>
    </dgm:pt>
    <dgm:pt modelId="{B2A9853F-CB41-47BB-B6F1-58550C076BF5}" type="pres">
      <dgm:prSet presAssocID="{F115ADB7-2912-43FD-AD6E-19928091B68C}" presName="childNode" presStyleLbl="node1" presStyleIdx="2" presStyleCnt="9">
        <dgm:presLayoutVars>
          <dgm:bulletEnabled val="1"/>
        </dgm:presLayoutVars>
      </dgm:prSet>
      <dgm:spPr/>
    </dgm:pt>
    <dgm:pt modelId="{3F5A3AFD-F709-46AD-800F-849B6E891692}" type="pres">
      <dgm:prSet presAssocID="{41995D1B-A1B4-4AE0-9E6B-36C515B68D37}" presName="aSpace" presStyleCnt="0"/>
      <dgm:spPr/>
    </dgm:pt>
    <dgm:pt modelId="{AA6F63E9-4CFF-44C7-9C9E-9BFE4F3F9F42}" type="pres">
      <dgm:prSet presAssocID="{46355C92-1D65-491C-BF8A-CCA9C3ADC78B}" presName="compNode" presStyleCnt="0"/>
      <dgm:spPr/>
    </dgm:pt>
    <dgm:pt modelId="{F7EF7740-8FB1-4C04-9D6B-98DB733684CF}" type="pres">
      <dgm:prSet presAssocID="{46355C92-1D65-491C-BF8A-CCA9C3ADC78B}" presName="aNode" presStyleLbl="bgShp" presStyleIdx="1" presStyleCnt="3"/>
      <dgm:spPr/>
    </dgm:pt>
    <dgm:pt modelId="{D6CDCA51-4752-4324-86CA-06A17650BA53}" type="pres">
      <dgm:prSet presAssocID="{46355C92-1D65-491C-BF8A-CCA9C3ADC78B}" presName="textNode" presStyleLbl="bgShp" presStyleIdx="1" presStyleCnt="3"/>
      <dgm:spPr/>
    </dgm:pt>
    <dgm:pt modelId="{1EE0E1F0-C919-4E1A-AA95-D57B09337242}" type="pres">
      <dgm:prSet presAssocID="{46355C92-1D65-491C-BF8A-CCA9C3ADC78B}" presName="compChildNode" presStyleCnt="0"/>
      <dgm:spPr/>
    </dgm:pt>
    <dgm:pt modelId="{4FB3A8A4-13A3-43C9-AEBC-7602848ACFDD}" type="pres">
      <dgm:prSet presAssocID="{46355C92-1D65-491C-BF8A-CCA9C3ADC78B}" presName="theInnerList" presStyleCnt="0"/>
      <dgm:spPr/>
    </dgm:pt>
    <dgm:pt modelId="{B4907038-D53E-4CCD-AC4F-5088DD759ACE}" type="pres">
      <dgm:prSet presAssocID="{0E6D513C-5135-452A-BC5E-8F9B6DB85A0B}" presName="childNode" presStyleLbl="node1" presStyleIdx="3" presStyleCnt="9">
        <dgm:presLayoutVars>
          <dgm:bulletEnabled val="1"/>
        </dgm:presLayoutVars>
      </dgm:prSet>
      <dgm:spPr/>
    </dgm:pt>
    <dgm:pt modelId="{890FD5DD-3FDA-489F-B22D-D5605654FD15}" type="pres">
      <dgm:prSet presAssocID="{0E6D513C-5135-452A-BC5E-8F9B6DB85A0B}" presName="aSpace2" presStyleCnt="0"/>
      <dgm:spPr/>
    </dgm:pt>
    <dgm:pt modelId="{7B341A12-287F-4176-8DE6-D09FC6717AC4}" type="pres">
      <dgm:prSet presAssocID="{FF3EF2C2-036F-49E7-BED9-072E2A014318}" presName="childNode" presStyleLbl="node1" presStyleIdx="4" presStyleCnt="9">
        <dgm:presLayoutVars>
          <dgm:bulletEnabled val="1"/>
        </dgm:presLayoutVars>
      </dgm:prSet>
      <dgm:spPr/>
    </dgm:pt>
    <dgm:pt modelId="{93CB5877-770F-499D-BA0B-274AB276D994}" type="pres">
      <dgm:prSet presAssocID="{FF3EF2C2-036F-49E7-BED9-072E2A014318}" presName="aSpace2" presStyleCnt="0"/>
      <dgm:spPr/>
    </dgm:pt>
    <dgm:pt modelId="{3F77187B-AAC4-43C3-9CB7-F437ABE69730}" type="pres">
      <dgm:prSet presAssocID="{A64B73BE-731C-48AF-85A6-FC7870CD12FC}" presName="childNode" presStyleLbl="node1" presStyleIdx="5" presStyleCnt="9">
        <dgm:presLayoutVars>
          <dgm:bulletEnabled val="1"/>
        </dgm:presLayoutVars>
      </dgm:prSet>
      <dgm:spPr/>
    </dgm:pt>
    <dgm:pt modelId="{2DA95FD8-9361-4790-BD74-F55BF68C3913}" type="pres">
      <dgm:prSet presAssocID="{46355C92-1D65-491C-BF8A-CCA9C3ADC78B}" presName="aSpace" presStyleCnt="0"/>
      <dgm:spPr/>
    </dgm:pt>
    <dgm:pt modelId="{1F549FA6-86E4-4036-8F0B-96F410867FAF}" type="pres">
      <dgm:prSet presAssocID="{4F259B16-8A5D-41E3-A04A-D2F22D4BDA4C}" presName="compNode" presStyleCnt="0"/>
      <dgm:spPr/>
    </dgm:pt>
    <dgm:pt modelId="{62C52B15-8AFB-4C7B-BEC1-2BD5664E7A59}" type="pres">
      <dgm:prSet presAssocID="{4F259B16-8A5D-41E3-A04A-D2F22D4BDA4C}" presName="aNode" presStyleLbl="bgShp" presStyleIdx="2" presStyleCnt="3" custScaleX="98496"/>
      <dgm:spPr/>
    </dgm:pt>
    <dgm:pt modelId="{4D61E2FC-AF03-4252-A286-AF863C70565A}" type="pres">
      <dgm:prSet presAssocID="{4F259B16-8A5D-41E3-A04A-D2F22D4BDA4C}" presName="textNode" presStyleLbl="bgShp" presStyleIdx="2" presStyleCnt="3"/>
      <dgm:spPr/>
    </dgm:pt>
    <dgm:pt modelId="{E4E4E8E4-36C2-4713-BB00-7AC72F0FB3EB}" type="pres">
      <dgm:prSet presAssocID="{4F259B16-8A5D-41E3-A04A-D2F22D4BDA4C}" presName="compChildNode" presStyleCnt="0"/>
      <dgm:spPr/>
    </dgm:pt>
    <dgm:pt modelId="{2BCB13BE-02D2-4CC5-966C-2A8D510D0872}" type="pres">
      <dgm:prSet presAssocID="{4F259B16-8A5D-41E3-A04A-D2F22D4BDA4C}" presName="theInnerList" presStyleCnt="0"/>
      <dgm:spPr/>
    </dgm:pt>
    <dgm:pt modelId="{63F87CFB-DCE3-4BCF-9156-EB98C3ED9F2E}" type="pres">
      <dgm:prSet presAssocID="{5E934BE2-5BCE-48CA-ADBB-76EC3C66E0D3}" presName="childNode" presStyleLbl="node1" presStyleIdx="6" presStyleCnt="9" custScaleX="105717">
        <dgm:presLayoutVars>
          <dgm:bulletEnabled val="1"/>
        </dgm:presLayoutVars>
      </dgm:prSet>
      <dgm:spPr/>
    </dgm:pt>
    <dgm:pt modelId="{4A6F9234-53AD-4822-B522-8004F7435C17}" type="pres">
      <dgm:prSet presAssocID="{5E934BE2-5BCE-48CA-ADBB-76EC3C66E0D3}" presName="aSpace2" presStyleCnt="0"/>
      <dgm:spPr/>
    </dgm:pt>
    <dgm:pt modelId="{CFFB207F-C2FD-4774-97BD-EA4FFE561522}" type="pres">
      <dgm:prSet presAssocID="{0C921989-22CC-4049-B3D9-87A4842724EF}" presName="childNode" presStyleLbl="node1" presStyleIdx="7" presStyleCnt="9" custScaleX="98632">
        <dgm:presLayoutVars>
          <dgm:bulletEnabled val="1"/>
        </dgm:presLayoutVars>
      </dgm:prSet>
      <dgm:spPr/>
    </dgm:pt>
    <dgm:pt modelId="{619A63BA-46CC-4838-9280-D89B6AF636E6}" type="pres">
      <dgm:prSet presAssocID="{0C921989-22CC-4049-B3D9-87A4842724EF}" presName="aSpace2" presStyleCnt="0"/>
      <dgm:spPr/>
    </dgm:pt>
    <dgm:pt modelId="{E7902C4F-7519-473F-AF8B-14BEFFF16C90}" type="pres">
      <dgm:prSet presAssocID="{1A299856-BE34-43A7-AC1D-D452529982F4}" presName="childNode" presStyleLbl="node1" presStyleIdx="8" presStyleCnt="9" custScaleX="97022">
        <dgm:presLayoutVars>
          <dgm:bulletEnabled val="1"/>
        </dgm:presLayoutVars>
      </dgm:prSet>
      <dgm:spPr/>
    </dgm:pt>
  </dgm:ptLst>
  <dgm:cxnLst>
    <dgm:cxn modelId="{DEE1F603-CBE0-4A63-8F89-E1AF0752B0A7}" srcId="{41995D1B-A1B4-4AE0-9E6B-36C515B68D37}" destId="{96EF2A4C-FA30-422C-980C-58F3298F958B}" srcOrd="1" destOrd="0" parTransId="{DE38264F-6C84-4636-BEBC-2AF982CB29ED}" sibTransId="{EDDA5617-A156-478C-B33E-313862ED01A2}"/>
    <dgm:cxn modelId="{96092810-D3B4-49FE-A7B7-89993FD9CA81}" srcId="{41995D1B-A1B4-4AE0-9E6B-36C515B68D37}" destId="{F115ADB7-2912-43FD-AD6E-19928091B68C}" srcOrd="2" destOrd="0" parTransId="{CFE86FA8-AC88-4267-8521-4A0ACF1FE06B}" sibTransId="{A66073C5-10BF-4C19-BDA8-3F62A83744AC}"/>
    <dgm:cxn modelId="{8C7A1914-FBD4-4F4F-AAC1-CDAFDD13E8E9}" type="presOf" srcId="{A64B73BE-731C-48AF-85A6-FC7870CD12FC}" destId="{3F77187B-AAC4-43C3-9CB7-F437ABE69730}" srcOrd="0" destOrd="0" presId="urn:microsoft.com/office/officeart/2005/8/layout/lProcess2"/>
    <dgm:cxn modelId="{668AE521-2955-4728-A9A2-F8FF971A9A5A}" type="presOf" srcId="{FF3EF2C2-036F-49E7-BED9-072E2A014318}" destId="{7B341A12-287F-4176-8DE6-D09FC6717AC4}" srcOrd="0" destOrd="0" presId="urn:microsoft.com/office/officeart/2005/8/layout/lProcess2"/>
    <dgm:cxn modelId="{F8982025-6D6B-4BBC-B53D-1DE1C7DDDDEF}" type="presOf" srcId="{F115ADB7-2912-43FD-AD6E-19928091B68C}" destId="{B2A9853F-CB41-47BB-B6F1-58550C076BF5}" srcOrd="0" destOrd="0" presId="urn:microsoft.com/office/officeart/2005/8/layout/lProcess2"/>
    <dgm:cxn modelId="{B15A3425-778D-4A6A-8164-1CD67E175AE6}" srcId="{1C2C3E91-D57D-4961-A37C-27F9A3F1F8DA}" destId="{4F259B16-8A5D-41E3-A04A-D2F22D4BDA4C}" srcOrd="2" destOrd="0" parTransId="{AF1362E9-1470-433A-8173-B0B003A698A0}" sibTransId="{5006DA96-E282-47B4-BB97-34039BE7876C}"/>
    <dgm:cxn modelId="{01B0D02F-0C9A-461A-A923-6037FFB44DBA}" srcId="{46355C92-1D65-491C-BF8A-CCA9C3ADC78B}" destId="{0E6D513C-5135-452A-BC5E-8F9B6DB85A0B}" srcOrd="0" destOrd="0" parTransId="{46C8A385-2866-4EF6-ACD4-17A92ABFCFB1}" sibTransId="{F5F48FE2-5CEB-498B-8D5D-BE6D22FFC2C5}"/>
    <dgm:cxn modelId="{6F6BE937-E0CA-4683-AE14-AFA4AB7B3E56}" type="presOf" srcId="{1A299856-BE34-43A7-AC1D-D452529982F4}" destId="{E7902C4F-7519-473F-AF8B-14BEFFF16C90}" srcOrd="0" destOrd="0" presId="urn:microsoft.com/office/officeart/2005/8/layout/lProcess2"/>
    <dgm:cxn modelId="{7D18D73C-6A7A-4E19-B83E-72058DCA04A1}" type="presOf" srcId="{1C2C3E91-D57D-4961-A37C-27F9A3F1F8DA}" destId="{8E26F699-EE74-48DE-B09D-5F961AD121BF}" srcOrd="0" destOrd="0" presId="urn:microsoft.com/office/officeart/2005/8/layout/lProcess2"/>
    <dgm:cxn modelId="{5F8E413F-2AC5-4D97-993A-BB4715F730BA}" srcId="{4F259B16-8A5D-41E3-A04A-D2F22D4BDA4C}" destId="{5E934BE2-5BCE-48CA-ADBB-76EC3C66E0D3}" srcOrd="0" destOrd="0" parTransId="{FF59A2A7-4502-4BCD-9406-5F92D95C67B9}" sibTransId="{D7910207-2F1A-4CB2-BEC9-68D43F9BFE30}"/>
    <dgm:cxn modelId="{20706B44-4BF9-4A8E-B81F-FCC83E1BE0A2}" type="presOf" srcId="{4F259B16-8A5D-41E3-A04A-D2F22D4BDA4C}" destId="{62C52B15-8AFB-4C7B-BEC1-2BD5664E7A59}" srcOrd="0" destOrd="0" presId="urn:microsoft.com/office/officeart/2005/8/layout/lProcess2"/>
    <dgm:cxn modelId="{1D559066-1F79-4B6F-BEEB-C015CE5491D7}" srcId="{46355C92-1D65-491C-BF8A-CCA9C3ADC78B}" destId="{FF3EF2C2-036F-49E7-BED9-072E2A014318}" srcOrd="1" destOrd="0" parTransId="{ECD458FE-F471-462D-838C-844D49C5F8A4}" sibTransId="{EA12D582-5EA8-4BDC-9C70-0B5AE16BC098}"/>
    <dgm:cxn modelId="{0B0D5949-7FF2-4F20-A4B5-2E746416CA81}" srcId="{1C2C3E91-D57D-4961-A37C-27F9A3F1F8DA}" destId="{41995D1B-A1B4-4AE0-9E6B-36C515B68D37}" srcOrd="0" destOrd="0" parTransId="{FBDDAB1E-4D94-450E-A42D-83724506924E}" sibTransId="{B5F27734-8305-4EDC-BA73-C81A092B8440}"/>
    <dgm:cxn modelId="{141C9C4D-9682-4960-A2FA-7C78E235627C}" type="presOf" srcId="{0C921989-22CC-4049-B3D9-87A4842724EF}" destId="{CFFB207F-C2FD-4774-97BD-EA4FFE561522}" srcOrd="0" destOrd="0" presId="urn:microsoft.com/office/officeart/2005/8/layout/lProcess2"/>
    <dgm:cxn modelId="{FEA96C55-F9EF-4285-813C-222D89377A8A}" type="presOf" srcId="{4F259B16-8A5D-41E3-A04A-D2F22D4BDA4C}" destId="{4D61E2FC-AF03-4252-A286-AF863C70565A}" srcOrd="1" destOrd="0" presId="urn:microsoft.com/office/officeart/2005/8/layout/lProcess2"/>
    <dgm:cxn modelId="{73AC345A-272E-4A2D-B5AA-A3A905AE5190}" type="presOf" srcId="{46355C92-1D65-491C-BF8A-CCA9C3ADC78B}" destId="{D6CDCA51-4752-4324-86CA-06A17650BA53}" srcOrd="1" destOrd="0" presId="urn:microsoft.com/office/officeart/2005/8/layout/lProcess2"/>
    <dgm:cxn modelId="{BA0E477E-D239-483F-8DC1-098DC8E700C2}" srcId="{4F259B16-8A5D-41E3-A04A-D2F22D4BDA4C}" destId="{0C921989-22CC-4049-B3D9-87A4842724EF}" srcOrd="1" destOrd="0" parTransId="{4104380C-900F-4C65-B5E9-D7D5E05CBCB5}" sibTransId="{EEC9B895-1790-4ABC-86E5-98AE94676776}"/>
    <dgm:cxn modelId="{38863F8D-9733-4416-A594-F226C95D3CBD}" srcId="{46355C92-1D65-491C-BF8A-CCA9C3ADC78B}" destId="{A64B73BE-731C-48AF-85A6-FC7870CD12FC}" srcOrd="2" destOrd="0" parTransId="{74FF9558-7ACF-4F64-926D-B1E0862320A5}" sibTransId="{2F8A6447-D2E2-4085-A66D-86055AC8BAC4}"/>
    <dgm:cxn modelId="{304DD699-8EB4-4869-883B-966E595580C8}" srcId="{1C2C3E91-D57D-4961-A37C-27F9A3F1F8DA}" destId="{46355C92-1D65-491C-BF8A-CCA9C3ADC78B}" srcOrd="1" destOrd="0" parTransId="{226ED9A9-DFA5-4F21-99E8-C6F611500536}" sibTransId="{6DC1F670-1B2F-4DDB-BCB4-BD84CCB6C591}"/>
    <dgm:cxn modelId="{24846D9F-7836-433A-A27E-CF66244E7581}" type="presOf" srcId="{0E6D513C-5135-452A-BC5E-8F9B6DB85A0B}" destId="{B4907038-D53E-4CCD-AC4F-5088DD759ACE}" srcOrd="0" destOrd="0" presId="urn:microsoft.com/office/officeart/2005/8/layout/lProcess2"/>
    <dgm:cxn modelId="{3CC0E3B6-E9AB-4D4D-ACC9-B8280BBEE42D}" type="presOf" srcId="{5E934BE2-5BCE-48CA-ADBB-76EC3C66E0D3}" destId="{63F87CFB-DCE3-4BCF-9156-EB98C3ED9F2E}" srcOrd="0" destOrd="0" presId="urn:microsoft.com/office/officeart/2005/8/layout/lProcess2"/>
    <dgm:cxn modelId="{C72979BD-DCD3-48BC-AB9E-D214D41FDF7B}" srcId="{41995D1B-A1B4-4AE0-9E6B-36C515B68D37}" destId="{4933B07F-B345-4AA5-A9C5-6D543FCB35A6}" srcOrd="0" destOrd="0" parTransId="{655B8D03-B956-479F-A011-BD3042215E85}" sibTransId="{FA5A7CC3-C707-44D1-B1C7-367B0060D5E5}"/>
    <dgm:cxn modelId="{223269C7-EC5A-400E-8C95-AAE52C7CBACD}" type="presOf" srcId="{41995D1B-A1B4-4AE0-9E6B-36C515B68D37}" destId="{5D0E276F-0BBE-40CB-88DC-84A5C9C0B947}" srcOrd="1" destOrd="0" presId="urn:microsoft.com/office/officeart/2005/8/layout/lProcess2"/>
    <dgm:cxn modelId="{2125F4CC-258B-42A3-917C-807D2FC02091}" srcId="{4F259B16-8A5D-41E3-A04A-D2F22D4BDA4C}" destId="{1A299856-BE34-43A7-AC1D-D452529982F4}" srcOrd="2" destOrd="0" parTransId="{F96F0458-DA82-42BF-93C7-80E7D366C41E}" sibTransId="{519C6275-2D05-43E6-92EB-93CD605B9742}"/>
    <dgm:cxn modelId="{B7DE33CF-6C20-443E-9732-8DB14CC9F19C}" type="presOf" srcId="{41995D1B-A1B4-4AE0-9E6B-36C515B68D37}" destId="{D17657AB-55D9-48C2-8CA8-3DAF8DF3947D}" srcOrd="0" destOrd="0" presId="urn:microsoft.com/office/officeart/2005/8/layout/lProcess2"/>
    <dgm:cxn modelId="{A93925E2-A851-47E0-B717-DF95462BC1A6}" type="presOf" srcId="{96EF2A4C-FA30-422C-980C-58F3298F958B}" destId="{E42EF1C1-98EF-4B5E-BB6D-B4A7115B4D62}" srcOrd="0" destOrd="0" presId="urn:microsoft.com/office/officeart/2005/8/layout/lProcess2"/>
    <dgm:cxn modelId="{58F852FA-3735-44A5-BBBA-E0B4903576DB}" type="presOf" srcId="{46355C92-1D65-491C-BF8A-CCA9C3ADC78B}" destId="{F7EF7740-8FB1-4C04-9D6B-98DB733684CF}" srcOrd="0" destOrd="0" presId="urn:microsoft.com/office/officeart/2005/8/layout/lProcess2"/>
    <dgm:cxn modelId="{91D874FB-B535-4F5D-9DAE-4E9F212AF9F1}" type="presOf" srcId="{4933B07F-B345-4AA5-A9C5-6D543FCB35A6}" destId="{7913E893-686E-48AD-984D-14A49086F5D5}" srcOrd="0" destOrd="0" presId="urn:microsoft.com/office/officeart/2005/8/layout/lProcess2"/>
    <dgm:cxn modelId="{23235857-2B54-4C67-A379-6EE5A740083C}" type="presParOf" srcId="{8E26F699-EE74-48DE-B09D-5F961AD121BF}" destId="{259491BA-EE50-4882-9B74-69B2EEB99EFC}" srcOrd="0" destOrd="0" presId="urn:microsoft.com/office/officeart/2005/8/layout/lProcess2"/>
    <dgm:cxn modelId="{EB1693ED-F3F9-411B-A1B4-363F781F5D58}" type="presParOf" srcId="{259491BA-EE50-4882-9B74-69B2EEB99EFC}" destId="{D17657AB-55D9-48C2-8CA8-3DAF8DF3947D}" srcOrd="0" destOrd="0" presId="urn:microsoft.com/office/officeart/2005/8/layout/lProcess2"/>
    <dgm:cxn modelId="{FCCD488E-5B99-4AF9-8940-03F93BAFF708}" type="presParOf" srcId="{259491BA-EE50-4882-9B74-69B2EEB99EFC}" destId="{5D0E276F-0BBE-40CB-88DC-84A5C9C0B947}" srcOrd="1" destOrd="0" presId="urn:microsoft.com/office/officeart/2005/8/layout/lProcess2"/>
    <dgm:cxn modelId="{AFDC2E91-4FDF-480D-876B-D870EA24C88C}" type="presParOf" srcId="{259491BA-EE50-4882-9B74-69B2EEB99EFC}" destId="{FD2A4F7E-490F-464C-AB11-B048FCDA871A}" srcOrd="2" destOrd="0" presId="urn:microsoft.com/office/officeart/2005/8/layout/lProcess2"/>
    <dgm:cxn modelId="{F2F7291E-6A20-4D11-B29A-66B754CABD57}" type="presParOf" srcId="{FD2A4F7E-490F-464C-AB11-B048FCDA871A}" destId="{6A09B256-4FA4-4FC7-B389-F92BF52A492E}" srcOrd="0" destOrd="0" presId="urn:microsoft.com/office/officeart/2005/8/layout/lProcess2"/>
    <dgm:cxn modelId="{00BDCE3C-DE88-4116-B3DD-4A7A9D7F39BA}" type="presParOf" srcId="{6A09B256-4FA4-4FC7-B389-F92BF52A492E}" destId="{7913E893-686E-48AD-984D-14A49086F5D5}" srcOrd="0" destOrd="0" presId="urn:microsoft.com/office/officeart/2005/8/layout/lProcess2"/>
    <dgm:cxn modelId="{59768859-78BC-4FAD-A661-39BF716D6B13}" type="presParOf" srcId="{6A09B256-4FA4-4FC7-B389-F92BF52A492E}" destId="{86A75B75-70F1-4027-B54F-3526FAE1B749}" srcOrd="1" destOrd="0" presId="urn:microsoft.com/office/officeart/2005/8/layout/lProcess2"/>
    <dgm:cxn modelId="{74282ACC-71BC-480B-9097-DC35DA59E444}" type="presParOf" srcId="{6A09B256-4FA4-4FC7-B389-F92BF52A492E}" destId="{E42EF1C1-98EF-4B5E-BB6D-B4A7115B4D62}" srcOrd="2" destOrd="0" presId="urn:microsoft.com/office/officeart/2005/8/layout/lProcess2"/>
    <dgm:cxn modelId="{B7EFC50B-F150-48AF-BDB2-F51C0185EB87}" type="presParOf" srcId="{6A09B256-4FA4-4FC7-B389-F92BF52A492E}" destId="{0E55365A-61E2-4AFE-9ED4-CE1700206B5C}" srcOrd="3" destOrd="0" presId="urn:microsoft.com/office/officeart/2005/8/layout/lProcess2"/>
    <dgm:cxn modelId="{96E2CAB0-1BB9-41F9-B19F-847C229796A6}" type="presParOf" srcId="{6A09B256-4FA4-4FC7-B389-F92BF52A492E}" destId="{B2A9853F-CB41-47BB-B6F1-58550C076BF5}" srcOrd="4" destOrd="0" presId="urn:microsoft.com/office/officeart/2005/8/layout/lProcess2"/>
    <dgm:cxn modelId="{FB6BD53B-806F-42C3-9EB4-4D89B3C523F3}" type="presParOf" srcId="{8E26F699-EE74-48DE-B09D-5F961AD121BF}" destId="{3F5A3AFD-F709-46AD-800F-849B6E891692}" srcOrd="1" destOrd="0" presId="urn:microsoft.com/office/officeart/2005/8/layout/lProcess2"/>
    <dgm:cxn modelId="{DC661D37-E10B-401A-BB7C-1D187123C515}" type="presParOf" srcId="{8E26F699-EE74-48DE-B09D-5F961AD121BF}" destId="{AA6F63E9-4CFF-44C7-9C9E-9BFE4F3F9F42}" srcOrd="2" destOrd="0" presId="urn:microsoft.com/office/officeart/2005/8/layout/lProcess2"/>
    <dgm:cxn modelId="{E9799893-7443-4652-8A53-4E80AF6C4DB9}" type="presParOf" srcId="{AA6F63E9-4CFF-44C7-9C9E-9BFE4F3F9F42}" destId="{F7EF7740-8FB1-4C04-9D6B-98DB733684CF}" srcOrd="0" destOrd="0" presId="urn:microsoft.com/office/officeart/2005/8/layout/lProcess2"/>
    <dgm:cxn modelId="{76FB0F72-D188-4F1F-A05C-B955756B2D02}" type="presParOf" srcId="{AA6F63E9-4CFF-44C7-9C9E-9BFE4F3F9F42}" destId="{D6CDCA51-4752-4324-86CA-06A17650BA53}" srcOrd="1" destOrd="0" presId="urn:microsoft.com/office/officeart/2005/8/layout/lProcess2"/>
    <dgm:cxn modelId="{EFBAE234-D3F2-4DD8-ABB9-6456DEBD0A27}" type="presParOf" srcId="{AA6F63E9-4CFF-44C7-9C9E-9BFE4F3F9F42}" destId="{1EE0E1F0-C919-4E1A-AA95-D57B09337242}" srcOrd="2" destOrd="0" presId="urn:microsoft.com/office/officeart/2005/8/layout/lProcess2"/>
    <dgm:cxn modelId="{2B0BCA7F-2B9A-437F-B384-B06272F0DA46}" type="presParOf" srcId="{1EE0E1F0-C919-4E1A-AA95-D57B09337242}" destId="{4FB3A8A4-13A3-43C9-AEBC-7602848ACFDD}" srcOrd="0" destOrd="0" presId="urn:microsoft.com/office/officeart/2005/8/layout/lProcess2"/>
    <dgm:cxn modelId="{2314A333-73EB-44E4-BF25-32E166AF1902}" type="presParOf" srcId="{4FB3A8A4-13A3-43C9-AEBC-7602848ACFDD}" destId="{B4907038-D53E-4CCD-AC4F-5088DD759ACE}" srcOrd="0" destOrd="0" presId="urn:microsoft.com/office/officeart/2005/8/layout/lProcess2"/>
    <dgm:cxn modelId="{655C9EDE-C9D0-456D-8B47-8057CF88E7FA}" type="presParOf" srcId="{4FB3A8A4-13A3-43C9-AEBC-7602848ACFDD}" destId="{890FD5DD-3FDA-489F-B22D-D5605654FD15}" srcOrd="1" destOrd="0" presId="urn:microsoft.com/office/officeart/2005/8/layout/lProcess2"/>
    <dgm:cxn modelId="{2B2B1239-E55F-4E6C-B212-CCB2990E4094}" type="presParOf" srcId="{4FB3A8A4-13A3-43C9-AEBC-7602848ACFDD}" destId="{7B341A12-287F-4176-8DE6-D09FC6717AC4}" srcOrd="2" destOrd="0" presId="urn:microsoft.com/office/officeart/2005/8/layout/lProcess2"/>
    <dgm:cxn modelId="{7AE158C3-9A8E-4973-8E36-BF9672493FA5}" type="presParOf" srcId="{4FB3A8A4-13A3-43C9-AEBC-7602848ACFDD}" destId="{93CB5877-770F-499D-BA0B-274AB276D994}" srcOrd="3" destOrd="0" presId="urn:microsoft.com/office/officeart/2005/8/layout/lProcess2"/>
    <dgm:cxn modelId="{8B1B2237-3EEA-4DE0-BA7F-4680D69754D2}" type="presParOf" srcId="{4FB3A8A4-13A3-43C9-AEBC-7602848ACFDD}" destId="{3F77187B-AAC4-43C3-9CB7-F437ABE69730}" srcOrd="4" destOrd="0" presId="urn:microsoft.com/office/officeart/2005/8/layout/lProcess2"/>
    <dgm:cxn modelId="{73FBC70A-FD67-404C-A5DD-F4D8D0701E7F}" type="presParOf" srcId="{8E26F699-EE74-48DE-B09D-5F961AD121BF}" destId="{2DA95FD8-9361-4790-BD74-F55BF68C3913}" srcOrd="3" destOrd="0" presId="urn:microsoft.com/office/officeart/2005/8/layout/lProcess2"/>
    <dgm:cxn modelId="{B086F72B-133D-40C4-B42D-F49F29031CD8}" type="presParOf" srcId="{8E26F699-EE74-48DE-B09D-5F961AD121BF}" destId="{1F549FA6-86E4-4036-8F0B-96F410867FAF}" srcOrd="4" destOrd="0" presId="urn:microsoft.com/office/officeart/2005/8/layout/lProcess2"/>
    <dgm:cxn modelId="{DCC14A1F-3DFC-419C-A6FD-32EA725992AB}" type="presParOf" srcId="{1F549FA6-86E4-4036-8F0B-96F410867FAF}" destId="{62C52B15-8AFB-4C7B-BEC1-2BD5664E7A59}" srcOrd="0" destOrd="0" presId="urn:microsoft.com/office/officeart/2005/8/layout/lProcess2"/>
    <dgm:cxn modelId="{55DF1A4A-D7F1-442D-9515-76FF90EDF026}" type="presParOf" srcId="{1F549FA6-86E4-4036-8F0B-96F410867FAF}" destId="{4D61E2FC-AF03-4252-A286-AF863C70565A}" srcOrd="1" destOrd="0" presId="urn:microsoft.com/office/officeart/2005/8/layout/lProcess2"/>
    <dgm:cxn modelId="{59C5BD3E-F7BC-461A-A7BC-6EC1B0C2962A}" type="presParOf" srcId="{1F549FA6-86E4-4036-8F0B-96F410867FAF}" destId="{E4E4E8E4-36C2-4713-BB00-7AC72F0FB3EB}" srcOrd="2" destOrd="0" presId="urn:microsoft.com/office/officeart/2005/8/layout/lProcess2"/>
    <dgm:cxn modelId="{47881070-8C34-43BF-83B6-E180D67E2070}" type="presParOf" srcId="{E4E4E8E4-36C2-4713-BB00-7AC72F0FB3EB}" destId="{2BCB13BE-02D2-4CC5-966C-2A8D510D0872}" srcOrd="0" destOrd="0" presId="urn:microsoft.com/office/officeart/2005/8/layout/lProcess2"/>
    <dgm:cxn modelId="{522592EA-B48C-47D0-9A26-2A60D90CFEB9}" type="presParOf" srcId="{2BCB13BE-02D2-4CC5-966C-2A8D510D0872}" destId="{63F87CFB-DCE3-4BCF-9156-EB98C3ED9F2E}" srcOrd="0" destOrd="0" presId="urn:microsoft.com/office/officeart/2005/8/layout/lProcess2"/>
    <dgm:cxn modelId="{226E4D64-5C82-4FC4-A489-1634A8885C1D}" type="presParOf" srcId="{2BCB13BE-02D2-4CC5-966C-2A8D510D0872}" destId="{4A6F9234-53AD-4822-B522-8004F7435C17}" srcOrd="1" destOrd="0" presId="urn:microsoft.com/office/officeart/2005/8/layout/lProcess2"/>
    <dgm:cxn modelId="{868330D0-D133-4ACD-90BB-679E031B646B}" type="presParOf" srcId="{2BCB13BE-02D2-4CC5-966C-2A8D510D0872}" destId="{CFFB207F-C2FD-4774-97BD-EA4FFE561522}" srcOrd="2" destOrd="0" presId="urn:microsoft.com/office/officeart/2005/8/layout/lProcess2"/>
    <dgm:cxn modelId="{3A0026F8-A43F-424E-BBD4-54FF30CC6E7C}" type="presParOf" srcId="{2BCB13BE-02D2-4CC5-966C-2A8D510D0872}" destId="{619A63BA-46CC-4838-9280-D89B6AF636E6}" srcOrd="3" destOrd="0" presId="urn:microsoft.com/office/officeart/2005/8/layout/lProcess2"/>
    <dgm:cxn modelId="{477873D8-E314-41FB-AAB0-38244B158C18}" type="presParOf" srcId="{2BCB13BE-02D2-4CC5-966C-2A8D510D0872}" destId="{E7902C4F-7519-473F-AF8B-14BEFFF16C90}"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657AB-55D9-48C2-8CA8-3DAF8DF3947D}">
      <dsp:nvSpPr>
        <dsp:cNvPr id="0" name=""/>
        <dsp:cNvSpPr/>
      </dsp:nvSpPr>
      <dsp:spPr>
        <a:xfrm>
          <a:off x="1406" y="0"/>
          <a:ext cx="2109108" cy="38108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kumimoji="1" lang="ja-JP" altLang="en-US" sz="4800" kern="1200" dirty="0"/>
            <a:t>医療</a:t>
          </a:r>
          <a:endParaRPr kumimoji="1" lang="en-US" altLang="ja-JP" sz="4800" kern="1200" dirty="0"/>
        </a:p>
      </dsp:txBody>
      <dsp:txXfrm>
        <a:off x="1406" y="0"/>
        <a:ext cx="2109108" cy="1143249"/>
      </dsp:txXfrm>
    </dsp:sp>
    <dsp:sp modelId="{7913E893-686E-48AD-984D-14A49086F5D5}">
      <dsp:nvSpPr>
        <dsp:cNvPr id="0" name=""/>
        <dsp:cNvSpPr/>
      </dsp:nvSpPr>
      <dsp:spPr>
        <a:xfrm>
          <a:off x="212317" y="1143575"/>
          <a:ext cx="1687286" cy="7486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患者</a:t>
          </a:r>
        </a:p>
      </dsp:txBody>
      <dsp:txXfrm>
        <a:off x="234245" y="1165503"/>
        <a:ext cx="1643430" cy="704819"/>
      </dsp:txXfrm>
    </dsp:sp>
    <dsp:sp modelId="{E42EF1C1-98EF-4B5E-BB6D-B4A7115B4D62}">
      <dsp:nvSpPr>
        <dsp:cNvPr id="0" name=""/>
        <dsp:cNvSpPr/>
      </dsp:nvSpPr>
      <dsp:spPr>
        <a:xfrm>
          <a:off x="212317" y="2007432"/>
          <a:ext cx="1687286" cy="748675"/>
        </a:xfrm>
        <a:prstGeom prst="roundRect">
          <a:avLst>
            <a:gd name="adj" fmla="val 1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医療従事者</a:t>
          </a:r>
        </a:p>
      </dsp:txBody>
      <dsp:txXfrm>
        <a:off x="234245" y="2029360"/>
        <a:ext cx="1643430" cy="704819"/>
      </dsp:txXfrm>
    </dsp:sp>
    <dsp:sp modelId="{B2A9853F-CB41-47BB-B6F1-58550C076BF5}">
      <dsp:nvSpPr>
        <dsp:cNvPr id="0" name=""/>
        <dsp:cNvSpPr/>
      </dsp:nvSpPr>
      <dsp:spPr>
        <a:xfrm>
          <a:off x="212317" y="2871288"/>
          <a:ext cx="1687286" cy="74867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p>
      </dsp:txBody>
      <dsp:txXfrm>
        <a:off x="234245" y="2893216"/>
        <a:ext cx="1643430" cy="704819"/>
      </dsp:txXfrm>
    </dsp:sp>
    <dsp:sp modelId="{F7EF7740-8FB1-4C04-9D6B-98DB733684CF}">
      <dsp:nvSpPr>
        <dsp:cNvPr id="0" name=""/>
        <dsp:cNvSpPr/>
      </dsp:nvSpPr>
      <dsp:spPr>
        <a:xfrm>
          <a:off x="2268697" y="0"/>
          <a:ext cx="2109108" cy="38108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kumimoji="1" lang="ja-JP" altLang="en-US" sz="4800" kern="1200" dirty="0"/>
            <a:t>福祉</a:t>
          </a:r>
        </a:p>
      </dsp:txBody>
      <dsp:txXfrm>
        <a:off x="2268697" y="0"/>
        <a:ext cx="2109108" cy="1143249"/>
      </dsp:txXfrm>
    </dsp:sp>
    <dsp:sp modelId="{B4907038-D53E-4CCD-AC4F-5088DD759ACE}">
      <dsp:nvSpPr>
        <dsp:cNvPr id="0" name=""/>
        <dsp:cNvSpPr/>
      </dsp:nvSpPr>
      <dsp:spPr>
        <a:xfrm>
          <a:off x="2479608" y="1143575"/>
          <a:ext cx="1687286" cy="7486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利用者</a:t>
          </a:r>
        </a:p>
      </dsp:txBody>
      <dsp:txXfrm>
        <a:off x="2501536" y="1165503"/>
        <a:ext cx="1643430" cy="704819"/>
      </dsp:txXfrm>
    </dsp:sp>
    <dsp:sp modelId="{7B341A12-287F-4176-8DE6-D09FC6717AC4}">
      <dsp:nvSpPr>
        <dsp:cNvPr id="0" name=""/>
        <dsp:cNvSpPr/>
      </dsp:nvSpPr>
      <dsp:spPr>
        <a:xfrm>
          <a:off x="2479608" y="2007432"/>
          <a:ext cx="1687286" cy="748675"/>
        </a:xfrm>
        <a:prstGeom prst="roundRect">
          <a:avLst>
            <a:gd name="adj" fmla="val 1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福祉従事者</a:t>
          </a:r>
        </a:p>
      </dsp:txBody>
      <dsp:txXfrm>
        <a:off x="2501536" y="2029360"/>
        <a:ext cx="1643430" cy="704819"/>
      </dsp:txXfrm>
    </dsp:sp>
    <dsp:sp modelId="{3F77187B-AAC4-43C3-9CB7-F437ABE69730}">
      <dsp:nvSpPr>
        <dsp:cNvPr id="0" name=""/>
        <dsp:cNvSpPr/>
      </dsp:nvSpPr>
      <dsp:spPr>
        <a:xfrm>
          <a:off x="2479608" y="2871288"/>
          <a:ext cx="1687286" cy="74867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p>
      </dsp:txBody>
      <dsp:txXfrm>
        <a:off x="2501536" y="2893216"/>
        <a:ext cx="1643430" cy="704819"/>
      </dsp:txXfrm>
    </dsp:sp>
    <dsp:sp modelId="{62C52B15-8AFB-4C7B-BEC1-2BD5664E7A59}">
      <dsp:nvSpPr>
        <dsp:cNvPr id="0" name=""/>
        <dsp:cNvSpPr/>
      </dsp:nvSpPr>
      <dsp:spPr>
        <a:xfrm>
          <a:off x="4535989" y="0"/>
          <a:ext cx="2077387" cy="38108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kumimoji="1" lang="ja-JP" altLang="en-US" sz="4800" kern="1200" dirty="0"/>
            <a:t>保健</a:t>
          </a:r>
          <a:endParaRPr kumimoji="1" lang="ja-JP" altLang="en-US" sz="4800" b="0" kern="1200" dirty="0">
            <a:solidFill>
              <a:srgbClr val="FF0000"/>
            </a:solidFill>
          </a:endParaRPr>
        </a:p>
      </dsp:txBody>
      <dsp:txXfrm>
        <a:off x="4535989" y="0"/>
        <a:ext cx="2077387" cy="1143249"/>
      </dsp:txXfrm>
    </dsp:sp>
    <dsp:sp modelId="{63F87CFB-DCE3-4BCF-9156-EB98C3ED9F2E}">
      <dsp:nvSpPr>
        <dsp:cNvPr id="0" name=""/>
        <dsp:cNvSpPr/>
      </dsp:nvSpPr>
      <dsp:spPr>
        <a:xfrm>
          <a:off x="4682808" y="1143575"/>
          <a:ext cx="1783748" cy="7486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住民</a:t>
          </a:r>
        </a:p>
      </dsp:txBody>
      <dsp:txXfrm>
        <a:off x="4704736" y="1165503"/>
        <a:ext cx="1739892" cy="704819"/>
      </dsp:txXfrm>
    </dsp:sp>
    <dsp:sp modelId="{CFFB207F-C2FD-4774-97BD-EA4FFE561522}">
      <dsp:nvSpPr>
        <dsp:cNvPr id="0" name=""/>
        <dsp:cNvSpPr/>
      </dsp:nvSpPr>
      <dsp:spPr>
        <a:xfrm>
          <a:off x="4742580" y="2007432"/>
          <a:ext cx="1664204" cy="748675"/>
        </a:xfrm>
        <a:prstGeom prst="roundRect">
          <a:avLst>
            <a:gd name="adj" fmla="val 1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保健従事者</a:t>
          </a:r>
        </a:p>
      </dsp:txBody>
      <dsp:txXfrm>
        <a:off x="4764508" y="2029360"/>
        <a:ext cx="1620348" cy="704819"/>
      </dsp:txXfrm>
    </dsp:sp>
    <dsp:sp modelId="{E7902C4F-7519-473F-AF8B-14BEFFF16C90}">
      <dsp:nvSpPr>
        <dsp:cNvPr id="0" name=""/>
        <dsp:cNvSpPr/>
      </dsp:nvSpPr>
      <dsp:spPr>
        <a:xfrm>
          <a:off x="4756163" y="2871288"/>
          <a:ext cx="1637039" cy="74867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dirty="0"/>
        </a:p>
      </dsp:txBody>
      <dsp:txXfrm>
        <a:off x="4778091" y="2893216"/>
        <a:ext cx="1593183" cy="70481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Relationships xmlns="http://schemas.openxmlformats.org/package/2006/relationships"><Relationship Id="rId1" Target="../theme/theme10.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8CF403BA-FB68-477D-B177-5F1BCDFE617B}" type="datetimeFigureOut">
              <a:rPr kumimoji="1" lang="ja-JP" altLang="en-US" smtClean="0"/>
              <a:t>2026/2/20</a:t>
            </a:fld>
            <a:endParaRPr kumimoji="1" lang="ja-JP" altLang="en-US"/>
          </a:p>
        </p:txBody>
      </p:sp>
      <p:sp>
        <p:nvSpPr>
          <p:cNvPr id="4" name="フッター プレースホルダー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00DDE31F-DD09-4BFB-BD1B-77A9A642E4F8}" type="slidenum">
              <a:rPr kumimoji="1" lang="ja-JP" altLang="en-US" smtClean="0"/>
              <a:t>‹#›</a:t>
            </a:fld>
            <a:endParaRPr kumimoji="1" lang="ja-JP" altLang="en-US"/>
          </a:p>
        </p:txBody>
      </p:sp>
    </p:spTree>
    <p:extLst>
      <p:ext uri="{BB962C8B-B14F-4D97-AF65-F5344CB8AC3E}">
        <p14:creationId xmlns:p14="http://schemas.microsoft.com/office/powerpoint/2010/main" val="25441223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Relationships xmlns="http://schemas.openxmlformats.org/package/2006/relationships"><Relationship Id="rId1" Target="../theme/theme9.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FD27AB82-D289-440F-8CF8-CA86124FA92B}" type="datetimeFigureOut">
              <a:rPr kumimoji="1" lang="ja-JP" altLang="en-US" smtClean="0"/>
              <a:pPr/>
              <a:t>2026/2/20</a:t>
            </a:fld>
            <a:endParaRPr kumimoji="1"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B2FD8D9D-EBE7-4F5E-B071-1B5A5C1B4F37}" type="slidenum">
              <a:rPr kumimoji="1" lang="ja-JP" altLang="en-US" smtClean="0"/>
              <a:pPr/>
              <a:t>‹#›</a:t>
            </a:fld>
            <a:endParaRPr kumimoji="1" lang="ja-JP" altLang="en-US"/>
          </a:p>
        </p:txBody>
      </p:sp>
    </p:spTree>
    <p:extLst>
      <p:ext uri="{BB962C8B-B14F-4D97-AF65-F5344CB8AC3E}">
        <p14:creationId xmlns:p14="http://schemas.microsoft.com/office/powerpoint/2010/main" val="6209011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A2CD0-1B1E-DF55-B129-8DB731DE463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FEAF125-E82E-8EE9-D236-0665112FBE2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42E95A1-2D4F-593F-E5E3-FE42ACF2F12C}"/>
              </a:ext>
            </a:extLst>
          </p:cNvPr>
          <p:cNvSpPr>
            <a:spLocks noGrp="1"/>
          </p:cNvSpPr>
          <p:nvPr>
            <p:ph type="body" idx="1"/>
          </p:nvPr>
        </p:nvSpPr>
        <p:spPr/>
        <p:txBody>
          <a:bodyPr/>
          <a:lstStyle/>
          <a:p>
            <a:r>
              <a:rPr kumimoji="1" lang="ja-JP" altLang="en-US" sz="1400" b="1" dirty="0"/>
              <a:t>この画面で局長の挨拶</a:t>
            </a:r>
          </a:p>
        </p:txBody>
      </p:sp>
      <p:sp>
        <p:nvSpPr>
          <p:cNvPr id="4" name="スライド番号プレースホルダー 3">
            <a:extLst>
              <a:ext uri="{FF2B5EF4-FFF2-40B4-BE49-F238E27FC236}">
                <a16:creationId xmlns:a16="http://schemas.microsoft.com/office/drawing/2014/main" id="{CBD9A199-DF35-2021-0B24-4C5D91453DB5}"/>
              </a:ext>
            </a:extLst>
          </p:cNvPr>
          <p:cNvSpPr>
            <a:spLocks noGrp="1"/>
          </p:cNvSpPr>
          <p:nvPr>
            <p:ph type="sldNum" sz="quarter" idx="5"/>
          </p:nvPr>
        </p:nvSpPr>
        <p:spPr/>
        <p:txBody>
          <a:bodyPr/>
          <a:lstStyle/>
          <a:p>
            <a:fld id="{5B38439C-3C4A-45D6-9CB2-9DB0CFD5E4D6}" type="slidenum">
              <a:rPr kumimoji="1" lang="ja-JP" altLang="en-US" smtClean="0"/>
              <a:t>1</a:t>
            </a:fld>
            <a:endParaRPr kumimoji="1" lang="ja-JP" altLang="en-US"/>
          </a:p>
        </p:txBody>
      </p:sp>
    </p:spTree>
    <p:extLst>
      <p:ext uri="{BB962C8B-B14F-4D97-AF65-F5344CB8AC3E}">
        <p14:creationId xmlns:p14="http://schemas.microsoft.com/office/powerpoint/2010/main" val="239816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C647C-5A16-8491-D753-F8ABC9A7BF0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5CDCB65-906E-C326-D680-5C8B416E276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6599BD5-1166-8390-0968-4F65D925B932}"/>
              </a:ext>
            </a:extLst>
          </p:cNvPr>
          <p:cNvSpPr>
            <a:spLocks noGrp="1"/>
          </p:cNvSpPr>
          <p:nvPr>
            <p:ph type="body" idx="1"/>
          </p:nvPr>
        </p:nvSpPr>
        <p:spPr/>
        <p:txBody>
          <a:bodyPr/>
          <a:lstStyle/>
          <a:p>
            <a:r>
              <a:rPr kumimoji="1" lang="ja-JP" altLang="en-US" dirty="0"/>
              <a:t>★</a:t>
            </a:r>
          </a:p>
        </p:txBody>
      </p:sp>
      <p:sp>
        <p:nvSpPr>
          <p:cNvPr id="4" name="スライド番号プレースホルダー 3">
            <a:extLst>
              <a:ext uri="{FF2B5EF4-FFF2-40B4-BE49-F238E27FC236}">
                <a16:creationId xmlns:a16="http://schemas.microsoft.com/office/drawing/2014/main" id="{6C491C20-14A2-B39E-B9E8-32C627533662}"/>
              </a:ext>
            </a:extLst>
          </p:cNvPr>
          <p:cNvSpPr>
            <a:spLocks noGrp="1"/>
          </p:cNvSpPr>
          <p:nvPr>
            <p:ph type="sldNum" sz="quarter" idx="5"/>
          </p:nvPr>
        </p:nvSpPr>
        <p:spPr/>
        <p:txBody>
          <a:bodyPr/>
          <a:lstStyle/>
          <a:p>
            <a:pPr defTabSz="457163">
              <a:defRPr/>
            </a:pPr>
            <a:fld id="{5B38439C-3C4A-45D6-9CB2-9DB0CFD5E4D6}" type="slidenum">
              <a:rPr kumimoji="1" lang="ja-JP" altLang="en-US">
                <a:solidFill>
                  <a:prstClr val="black"/>
                </a:solidFill>
                <a:latin typeface="游ゴシック" panose="020F0502020204030204"/>
                <a:ea typeface="游ゴシック" panose="020B0400000000000000" pitchFamily="50" charset="-128"/>
              </a:rPr>
              <a:pPr defTabSz="457163">
                <a:defRPr/>
              </a:pPr>
              <a:t>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664677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b="1" dirty="0"/>
              <a:t>この画面で局長の挨拶</a:t>
            </a:r>
          </a:p>
        </p:txBody>
      </p:sp>
      <p:sp>
        <p:nvSpPr>
          <p:cNvPr id="4" name="スライド番号プレースホルダー 3"/>
          <p:cNvSpPr>
            <a:spLocks noGrp="1"/>
          </p:cNvSpPr>
          <p:nvPr>
            <p:ph type="sldNum" sz="quarter" idx="5"/>
          </p:nvPr>
        </p:nvSpPr>
        <p:spPr/>
        <p:txBody>
          <a:bodyPr/>
          <a:lstStyle/>
          <a:p>
            <a:fld id="{5B38439C-3C4A-45D6-9CB2-9DB0CFD5E4D6}" type="slidenum">
              <a:rPr kumimoji="1" lang="ja-JP" altLang="en-US" smtClean="0"/>
              <a:t>4</a:t>
            </a:fld>
            <a:endParaRPr kumimoji="1" lang="ja-JP" altLang="en-US"/>
          </a:p>
        </p:txBody>
      </p:sp>
    </p:spTree>
    <p:extLst>
      <p:ext uri="{BB962C8B-B14F-4D97-AF65-F5344CB8AC3E}">
        <p14:creationId xmlns:p14="http://schemas.microsoft.com/office/powerpoint/2010/main" val="350342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89025" y="1206500"/>
            <a:ext cx="4335463" cy="32527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882030" rtl="0" eaLnBrk="1" fontAlgn="auto" latinLnBrk="0" hangingPunct="1">
              <a:lnSpc>
                <a:spcPct val="100000"/>
              </a:lnSpc>
              <a:spcBef>
                <a:spcPts val="0"/>
              </a:spcBef>
              <a:spcAft>
                <a:spcPts val="0"/>
              </a:spcAft>
              <a:buClrTx/>
              <a:buSzTx/>
              <a:buFontTx/>
              <a:buNone/>
              <a:tabLst/>
              <a:defRPr/>
            </a:pPr>
            <a:fld id="{7E89CEFE-558C-4A27-BA1C-38886570A00C}"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88203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891127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031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57EBB-2DAA-DDFC-DC52-66F7DCE638E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A5A461-F55A-6F09-48C2-9F5C772D713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B480C8F-60AB-C1BC-659E-ACCAC644A155}"/>
              </a:ext>
            </a:extLst>
          </p:cNvPr>
          <p:cNvSpPr>
            <a:spLocks noGrp="1"/>
          </p:cNvSpPr>
          <p:nvPr>
            <p:ph type="body" idx="1"/>
          </p:nvPr>
        </p:nvSpPr>
        <p:spPr/>
        <p:txBody>
          <a:bodyPr/>
          <a:lstStyle/>
          <a:p>
            <a:pPr defTabSz="947607">
              <a:defRPr/>
            </a:pPr>
            <a:r>
              <a:rPr lang="ja-JP" altLang="en-US" dirty="0">
                <a:solidFill>
                  <a:prstClr val="black"/>
                </a:solidFill>
                <a:latin typeface="Calibri"/>
                <a:ea typeface="ＭＳ Ｐゴシック" panose="020B0600070205080204" pitchFamily="50" charset="-128"/>
              </a:rPr>
              <a:t>平時のサービス提供体制</a:t>
            </a:r>
            <a:endParaRPr kumimoji="1" lang="ja-JP" altLang="en-US" dirty="0"/>
          </a:p>
        </p:txBody>
      </p:sp>
      <p:sp>
        <p:nvSpPr>
          <p:cNvPr id="4" name="スライド番号プレースホルダー 3">
            <a:extLst>
              <a:ext uri="{FF2B5EF4-FFF2-40B4-BE49-F238E27FC236}">
                <a16:creationId xmlns:a16="http://schemas.microsoft.com/office/drawing/2014/main" id="{1B54F712-F764-7379-206A-9D398F6ACE8A}"/>
              </a:ext>
            </a:extLst>
          </p:cNvPr>
          <p:cNvSpPr>
            <a:spLocks noGrp="1"/>
          </p:cNvSpPr>
          <p:nvPr>
            <p:ph type="sldNum" sz="quarter" idx="5"/>
          </p:nvPr>
        </p:nvSpPr>
        <p:spPr/>
        <p:txBody>
          <a:bodyPr/>
          <a:lstStyle/>
          <a:p>
            <a:pPr marL="0" marR="0" lvl="0" indent="0" algn="r" defTabSz="947607" rtl="0" eaLnBrk="1" fontAlgn="auto" latinLnBrk="0" hangingPunct="1">
              <a:lnSpc>
                <a:spcPct val="100000"/>
              </a:lnSpc>
              <a:spcBef>
                <a:spcPts val="0"/>
              </a:spcBef>
              <a:spcAft>
                <a:spcPts val="0"/>
              </a:spcAft>
              <a:buClrTx/>
              <a:buSzTx/>
              <a:buFontTx/>
              <a:buNone/>
              <a:tabLst/>
              <a:defRPr/>
            </a:pPr>
            <a:fld id="{7E89CEFE-558C-4A27-BA1C-38886570A00C}" type="slidenum">
              <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47607"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54348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9CEFE-558C-4A27-BA1C-38886570A00C}"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13717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38439C-3C4A-45D6-9CB2-9DB0CFD5E4D6}" type="slidenum">
              <a:rPr kumimoji="1" lang="ja-JP" altLang="en-US" smtClean="0"/>
              <a:t>13</a:t>
            </a:fld>
            <a:endParaRPr kumimoji="1" lang="ja-JP" altLang="en-US"/>
          </a:p>
        </p:txBody>
      </p:sp>
    </p:spTree>
    <p:extLst>
      <p:ext uri="{BB962C8B-B14F-4D97-AF65-F5344CB8AC3E}">
        <p14:creationId xmlns:p14="http://schemas.microsoft.com/office/powerpoint/2010/main" val="275253698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4.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5.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6.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7.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3.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8FE2AB1-9212-4B58-94BF-336EAEE482DC}" type="datetime1">
              <a:rPr kumimoji="1" lang="ja-JP" altLang="en-US" smtClean="0"/>
              <a:t>2026/2/20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61B438-81BD-4A99-AD7A-17C3ACBDAE52}" type="slidenum">
              <a:rPr kumimoji="1" lang="ja-JP" altLang="en-US" smtClean="0"/>
              <a:pPr/>
              <a:t>‹#›</a:t>
            </a:fld>
            <a:endParaRPr kumimoji="1" lang="ja-JP" altLang="en-US"/>
          </a:p>
        </p:txBody>
      </p:sp>
    </p:spTree>
    <p:extLst>
      <p:ext uri="{BB962C8B-B14F-4D97-AF65-F5344CB8AC3E}">
        <p14:creationId xmlns:p14="http://schemas.microsoft.com/office/powerpoint/2010/main" val="160673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15BFA7-58DA-464D-85AA-6CB442CE17D2}" type="datetime1">
              <a:rPr kumimoji="1" lang="ja-JP" altLang="en-US" smtClean="0"/>
              <a:t>2026/2/20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61B438-81BD-4A99-AD7A-17C3ACBDAE52}" type="slidenum">
              <a:rPr kumimoji="1" lang="ja-JP" altLang="en-US" smtClean="0"/>
              <a:pPr/>
              <a:t>‹#›</a:t>
            </a:fld>
            <a:endParaRPr kumimoji="1" lang="ja-JP" altLang="en-US"/>
          </a:p>
        </p:txBody>
      </p:sp>
    </p:spTree>
    <p:extLst>
      <p:ext uri="{BB962C8B-B14F-4D97-AF65-F5344CB8AC3E}">
        <p14:creationId xmlns:p14="http://schemas.microsoft.com/office/powerpoint/2010/main" val="398305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F2FC5C1-61D9-48E4-BEC2-FCA275C7DAC7}" type="datetime1">
              <a:rPr kumimoji="1" lang="ja-JP" altLang="en-US" smtClean="0"/>
              <a:t>2026/2/20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61B438-81BD-4A99-AD7A-17C3ACBDAE52}" type="slidenum">
              <a:rPr kumimoji="1" lang="ja-JP" altLang="en-US" smtClean="0"/>
              <a:pPr/>
              <a:t>‹#›</a:t>
            </a:fld>
            <a:endParaRPr kumimoji="1" lang="ja-JP" altLang="en-US"/>
          </a:p>
        </p:txBody>
      </p:sp>
    </p:spTree>
    <p:extLst>
      <p:ext uri="{BB962C8B-B14F-4D97-AF65-F5344CB8AC3E}">
        <p14:creationId xmlns:p14="http://schemas.microsoft.com/office/powerpoint/2010/main" val="1246958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p>
            <a:fld id="{5CDDF516-AD64-4359-8794-069E92DABE80}" type="datetime1">
              <a:rPr lang="ja-JP" altLang="en-US" smtClean="0">
                <a:solidFill>
                  <a:prstClr val="black">
                    <a:tint val="75000"/>
                  </a:prstClr>
                </a:solidFill>
              </a:rPr>
              <a:t>2026/2/20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02DC08C-571E-2E47-B001-DF8D3CDC85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0859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8057A527-468E-4017-A0E7-A82E93233F85}" type="datetime1">
              <a:rPr lang="ja-JP" altLang="en-US" smtClean="0">
                <a:solidFill>
                  <a:prstClr val="black">
                    <a:tint val="75000"/>
                  </a:prstClr>
                </a:solidFill>
              </a:rPr>
              <a:t>2026/2/20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02DC08C-571E-2E47-B001-DF8D3CDC85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3552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p>
            <a:fld id="{CADA14C6-B4F5-4AFC-947F-11E1252AB251}" type="datetime1">
              <a:rPr lang="ja-JP" altLang="en-US" smtClean="0">
                <a:solidFill>
                  <a:prstClr val="black">
                    <a:tint val="75000"/>
                  </a:prstClr>
                </a:solidFill>
              </a:rPr>
              <a:t>2026/2/20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02DC08C-571E-2E47-B001-DF8D3CDC85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825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p>
            <a:fld id="{A53B75DF-81C5-4B76-8B8F-CC01429E4AF2}" type="datetime1">
              <a:rPr lang="ja-JP" altLang="en-US" smtClean="0">
                <a:solidFill>
                  <a:prstClr val="black">
                    <a:tint val="75000"/>
                  </a:prstClr>
                </a:solidFill>
              </a:rPr>
              <a:t>2026/2/20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A02DC08C-571E-2E47-B001-DF8D3CDC85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25975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p>
            <a:fld id="{FA9F33C7-B1A7-44CE-BABC-361C9055501D}" type="datetime1">
              <a:rPr lang="ja-JP" altLang="en-US" smtClean="0">
                <a:solidFill>
                  <a:prstClr val="black">
                    <a:tint val="75000"/>
                  </a:prstClr>
                </a:solidFill>
              </a:rPr>
              <a:t>2026/2/20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A02DC08C-571E-2E47-B001-DF8D3CDC85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7676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p>
            <a:fld id="{4E5201CC-8940-461A-A5C8-795E30BD726F}" type="datetime1">
              <a:rPr lang="ja-JP" altLang="en-US" smtClean="0">
                <a:solidFill>
                  <a:prstClr val="black">
                    <a:tint val="75000"/>
                  </a:prstClr>
                </a:solidFill>
              </a:rPr>
              <a:t>2026/2/20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A02DC08C-571E-2E47-B001-DF8D3CDC85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5090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3F6518D-C412-41B4-9097-A172B8328BCB}" type="datetime1">
              <a:rPr lang="ja-JP" altLang="en-US" smtClean="0">
                <a:solidFill>
                  <a:prstClr val="black">
                    <a:tint val="75000"/>
                  </a:prstClr>
                </a:solidFill>
              </a:rPr>
              <a:t>2026/2/20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A02DC08C-571E-2E47-B001-DF8D3CDC85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14741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p>
            <a:fld id="{2712924B-5E4B-48E3-A63E-E6BE866DBC1F}" type="datetime1">
              <a:rPr lang="ja-JP" altLang="en-US" smtClean="0">
                <a:solidFill>
                  <a:prstClr val="black">
                    <a:tint val="75000"/>
                  </a:prstClr>
                </a:solidFill>
              </a:rPr>
              <a:t>2026/2/20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A02DC08C-571E-2E47-B001-DF8D3CDC85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9543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D7D010D-3EA9-4EDC-931F-BF05E7D25396}" type="datetime1">
              <a:rPr kumimoji="1" lang="ja-JP" altLang="en-US" smtClean="0"/>
              <a:t>2026/2/20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61B438-81BD-4A99-AD7A-17C3ACBDAE52}" type="slidenum">
              <a:rPr kumimoji="1" lang="ja-JP" altLang="en-US" smtClean="0"/>
              <a:pPr/>
              <a:t>‹#›</a:t>
            </a:fld>
            <a:endParaRPr kumimoji="1" lang="ja-JP" altLang="en-US"/>
          </a:p>
        </p:txBody>
      </p:sp>
    </p:spTree>
    <p:extLst>
      <p:ext uri="{BB962C8B-B14F-4D97-AF65-F5344CB8AC3E}">
        <p14:creationId xmlns:p14="http://schemas.microsoft.com/office/powerpoint/2010/main" val="3236545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p>
            <a:fld id="{F75C5C5B-CB1F-4C5C-B6A1-29FC8D374B8F}" type="datetime1">
              <a:rPr lang="ja-JP" altLang="en-US" smtClean="0">
                <a:solidFill>
                  <a:prstClr val="black">
                    <a:tint val="75000"/>
                  </a:prstClr>
                </a:solidFill>
              </a:rPr>
              <a:t>2026/2/20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A02DC08C-571E-2E47-B001-DF8D3CDC85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66082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23DD9232-B0B5-489E-A850-72E6D224AA51}" type="datetime1">
              <a:rPr lang="ja-JP" altLang="en-US" smtClean="0">
                <a:solidFill>
                  <a:prstClr val="black">
                    <a:tint val="75000"/>
                  </a:prstClr>
                </a:solidFill>
              </a:rPr>
              <a:t>2026/2/20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02DC08C-571E-2E47-B001-DF8D3CDC85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785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F1D40EBC-356B-45FA-BE3E-00E40F86CBEA}" type="datetime1">
              <a:rPr lang="ja-JP" altLang="en-US" smtClean="0">
                <a:solidFill>
                  <a:prstClr val="black">
                    <a:tint val="75000"/>
                  </a:prstClr>
                </a:solidFill>
              </a:rPr>
              <a:t>2026/2/20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02DC08C-571E-2E47-B001-DF8D3CDC85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1481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83E9E25B-D70A-4416-897E-CDFA4882697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0E619182-D164-455A-8E3A-D3A723EB5CEB}"/>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Rectangle 6">
            <a:extLst>
              <a:ext uri="{FF2B5EF4-FFF2-40B4-BE49-F238E27FC236}">
                <a16:creationId xmlns:a16="http://schemas.microsoft.com/office/drawing/2014/main" id="{60EA70BB-C754-424D-AD69-520CCFDE8AA5}"/>
              </a:ext>
            </a:extLst>
          </p:cNvPr>
          <p:cNvSpPr>
            <a:spLocks noGrp="1" noChangeArrowheads="1"/>
          </p:cNvSpPr>
          <p:nvPr>
            <p:ph type="sldNum" sz="quarter" idx="12"/>
          </p:nvPr>
        </p:nvSpPr>
        <p:spPr>
          <a:ln/>
        </p:spPr>
        <p:txBody>
          <a:bodyPr/>
          <a:lstStyle>
            <a:lvl1pPr>
              <a:defRPr/>
            </a:lvl1pPr>
          </a:lstStyle>
          <a:p>
            <a:pPr>
              <a:defRPr/>
            </a:pPr>
            <a:fld id="{0263FDA2-0564-4870-A5AF-3C056778A09D}" type="slidenum">
              <a:rPr lang="en-US" altLang="ja-JP"/>
              <a:pPr>
                <a:defRPr/>
              </a:pPr>
              <a:t>‹#›</a:t>
            </a:fld>
            <a:endParaRPr lang="en-US" altLang="ja-JP"/>
          </a:p>
        </p:txBody>
      </p:sp>
    </p:spTree>
    <p:extLst>
      <p:ext uri="{BB962C8B-B14F-4D97-AF65-F5344CB8AC3E}">
        <p14:creationId xmlns:p14="http://schemas.microsoft.com/office/powerpoint/2010/main" val="2412673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367AA311-5AD4-4224-A4A9-84BDDD12486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FCFBF498-2200-4A74-80C4-A8B7563B52A2}"/>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Rectangle 6">
            <a:extLst>
              <a:ext uri="{FF2B5EF4-FFF2-40B4-BE49-F238E27FC236}">
                <a16:creationId xmlns:a16="http://schemas.microsoft.com/office/drawing/2014/main" id="{6D638ECD-2C55-4F5A-8DB8-52F799AC2E6B}"/>
              </a:ext>
            </a:extLst>
          </p:cNvPr>
          <p:cNvSpPr>
            <a:spLocks noGrp="1" noChangeArrowheads="1"/>
          </p:cNvSpPr>
          <p:nvPr>
            <p:ph type="sldNum" sz="quarter" idx="12"/>
          </p:nvPr>
        </p:nvSpPr>
        <p:spPr>
          <a:ln/>
        </p:spPr>
        <p:txBody>
          <a:bodyPr/>
          <a:lstStyle>
            <a:lvl1pPr>
              <a:defRPr/>
            </a:lvl1pPr>
          </a:lstStyle>
          <a:p>
            <a:pPr>
              <a:defRPr/>
            </a:pPr>
            <a:fld id="{FD441863-955C-45D4-91AA-CB0CE5E9E270}" type="slidenum">
              <a:rPr lang="en-US" altLang="ja-JP"/>
              <a:pPr>
                <a:defRPr/>
              </a:pPr>
              <a:t>‹#›</a:t>
            </a:fld>
            <a:endParaRPr lang="en-US" altLang="ja-JP"/>
          </a:p>
        </p:txBody>
      </p:sp>
    </p:spTree>
    <p:extLst>
      <p:ext uri="{BB962C8B-B14F-4D97-AF65-F5344CB8AC3E}">
        <p14:creationId xmlns:p14="http://schemas.microsoft.com/office/powerpoint/2010/main" val="2547883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4">
            <a:extLst>
              <a:ext uri="{FF2B5EF4-FFF2-40B4-BE49-F238E27FC236}">
                <a16:creationId xmlns:a16="http://schemas.microsoft.com/office/drawing/2014/main" id="{F44C18B4-4C69-437E-883A-151A92EA062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02F60008-720A-4BE7-97DD-557AE000C8AC}"/>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Rectangle 6">
            <a:extLst>
              <a:ext uri="{FF2B5EF4-FFF2-40B4-BE49-F238E27FC236}">
                <a16:creationId xmlns:a16="http://schemas.microsoft.com/office/drawing/2014/main" id="{E58189E4-E4FD-4FFF-8937-2CCA00C1FF56}"/>
              </a:ext>
            </a:extLst>
          </p:cNvPr>
          <p:cNvSpPr>
            <a:spLocks noGrp="1" noChangeArrowheads="1"/>
          </p:cNvSpPr>
          <p:nvPr>
            <p:ph type="sldNum" sz="quarter" idx="12"/>
          </p:nvPr>
        </p:nvSpPr>
        <p:spPr>
          <a:ln/>
        </p:spPr>
        <p:txBody>
          <a:bodyPr/>
          <a:lstStyle>
            <a:lvl1pPr>
              <a:defRPr/>
            </a:lvl1pPr>
          </a:lstStyle>
          <a:p>
            <a:pPr>
              <a:defRPr/>
            </a:pPr>
            <a:fld id="{CAF4A337-474B-4746-8033-EBE866E89E0C}" type="slidenum">
              <a:rPr lang="en-US" altLang="ja-JP"/>
              <a:pPr>
                <a:defRPr/>
              </a:pPr>
              <a:t>‹#›</a:t>
            </a:fld>
            <a:endParaRPr lang="en-US" altLang="ja-JP"/>
          </a:p>
        </p:txBody>
      </p:sp>
    </p:spTree>
    <p:extLst>
      <p:ext uri="{BB962C8B-B14F-4D97-AF65-F5344CB8AC3E}">
        <p14:creationId xmlns:p14="http://schemas.microsoft.com/office/powerpoint/2010/main" val="1659677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998B5914-4EF9-4876-8242-ABF4D719D08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5C7ECFEF-EFFA-4C4D-92F7-C3B2C74B2276}"/>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Rectangle 6">
            <a:extLst>
              <a:ext uri="{FF2B5EF4-FFF2-40B4-BE49-F238E27FC236}">
                <a16:creationId xmlns:a16="http://schemas.microsoft.com/office/drawing/2014/main" id="{98A11630-7B33-44FA-AFE7-B03C19CB050F}"/>
              </a:ext>
            </a:extLst>
          </p:cNvPr>
          <p:cNvSpPr>
            <a:spLocks noGrp="1" noChangeArrowheads="1"/>
          </p:cNvSpPr>
          <p:nvPr>
            <p:ph type="sldNum" sz="quarter" idx="12"/>
          </p:nvPr>
        </p:nvSpPr>
        <p:spPr>
          <a:ln/>
        </p:spPr>
        <p:txBody>
          <a:bodyPr/>
          <a:lstStyle>
            <a:lvl1pPr>
              <a:defRPr/>
            </a:lvl1pPr>
          </a:lstStyle>
          <a:p>
            <a:pPr>
              <a:defRPr/>
            </a:pPr>
            <a:fld id="{79C68E4D-7BD5-48FF-85C0-8BCA2B581818}" type="slidenum">
              <a:rPr lang="en-US" altLang="ja-JP"/>
              <a:pPr>
                <a:defRPr/>
              </a:pPr>
              <a:t>‹#›</a:t>
            </a:fld>
            <a:endParaRPr lang="en-US" altLang="ja-JP"/>
          </a:p>
        </p:txBody>
      </p:sp>
    </p:spTree>
    <p:extLst>
      <p:ext uri="{BB962C8B-B14F-4D97-AF65-F5344CB8AC3E}">
        <p14:creationId xmlns:p14="http://schemas.microsoft.com/office/powerpoint/2010/main" val="3422146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D91A82F4-7A7C-48FF-887D-873FD80CBA3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652C4DBA-4FA8-4FD3-B0A5-693CC6D5DF29}"/>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9" name="Rectangle 6">
            <a:extLst>
              <a:ext uri="{FF2B5EF4-FFF2-40B4-BE49-F238E27FC236}">
                <a16:creationId xmlns:a16="http://schemas.microsoft.com/office/drawing/2014/main" id="{2493C4F6-AED0-4DCD-BDB2-903E0732E531}"/>
              </a:ext>
            </a:extLst>
          </p:cNvPr>
          <p:cNvSpPr>
            <a:spLocks noGrp="1" noChangeArrowheads="1"/>
          </p:cNvSpPr>
          <p:nvPr>
            <p:ph type="sldNum" sz="quarter" idx="12"/>
          </p:nvPr>
        </p:nvSpPr>
        <p:spPr>
          <a:ln/>
        </p:spPr>
        <p:txBody>
          <a:bodyPr/>
          <a:lstStyle>
            <a:lvl1pPr>
              <a:defRPr/>
            </a:lvl1pPr>
          </a:lstStyle>
          <a:p>
            <a:pPr>
              <a:defRPr/>
            </a:pPr>
            <a:fld id="{C6A7924F-5EA0-45CB-AD57-D65A212E299D}" type="slidenum">
              <a:rPr lang="en-US" altLang="ja-JP"/>
              <a:pPr>
                <a:defRPr/>
              </a:pPr>
              <a:t>‹#›</a:t>
            </a:fld>
            <a:endParaRPr lang="en-US" altLang="ja-JP"/>
          </a:p>
        </p:txBody>
      </p:sp>
    </p:spTree>
    <p:extLst>
      <p:ext uri="{BB962C8B-B14F-4D97-AF65-F5344CB8AC3E}">
        <p14:creationId xmlns:p14="http://schemas.microsoft.com/office/powerpoint/2010/main" val="189309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718BBEA5-7F4F-4A18-89FD-83A076E16F6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E8A3D54A-8B8E-4264-AE4A-E13594ACBC90}"/>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5" name="Rectangle 6">
            <a:extLst>
              <a:ext uri="{FF2B5EF4-FFF2-40B4-BE49-F238E27FC236}">
                <a16:creationId xmlns:a16="http://schemas.microsoft.com/office/drawing/2014/main" id="{F2C4B13D-63FF-4776-B887-45EAC13643BB}"/>
              </a:ext>
            </a:extLst>
          </p:cNvPr>
          <p:cNvSpPr>
            <a:spLocks noGrp="1" noChangeArrowheads="1"/>
          </p:cNvSpPr>
          <p:nvPr>
            <p:ph type="sldNum" sz="quarter" idx="12"/>
          </p:nvPr>
        </p:nvSpPr>
        <p:spPr>
          <a:ln/>
        </p:spPr>
        <p:txBody>
          <a:bodyPr/>
          <a:lstStyle>
            <a:lvl1pPr>
              <a:defRPr/>
            </a:lvl1pPr>
          </a:lstStyle>
          <a:p>
            <a:pPr>
              <a:defRPr/>
            </a:pPr>
            <a:fld id="{5B1F6678-F18F-485A-93B0-E16642B5C5DD}" type="slidenum">
              <a:rPr lang="en-US" altLang="ja-JP"/>
              <a:pPr>
                <a:defRPr/>
              </a:pPr>
              <a:t>‹#›</a:t>
            </a:fld>
            <a:endParaRPr lang="en-US" altLang="ja-JP"/>
          </a:p>
        </p:txBody>
      </p:sp>
    </p:spTree>
    <p:extLst>
      <p:ext uri="{BB962C8B-B14F-4D97-AF65-F5344CB8AC3E}">
        <p14:creationId xmlns:p14="http://schemas.microsoft.com/office/powerpoint/2010/main" val="4255613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A077702-0386-489B-9227-D7C29F48D66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562B32E6-2205-4595-A743-DDDA8A66A3C4}"/>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4" name="Rectangle 6">
            <a:extLst>
              <a:ext uri="{FF2B5EF4-FFF2-40B4-BE49-F238E27FC236}">
                <a16:creationId xmlns:a16="http://schemas.microsoft.com/office/drawing/2014/main" id="{158DACC8-1F3F-4771-B990-2BF74754F999}"/>
              </a:ext>
            </a:extLst>
          </p:cNvPr>
          <p:cNvSpPr>
            <a:spLocks noGrp="1" noChangeArrowheads="1"/>
          </p:cNvSpPr>
          <p:nvPr>
            <p:ph type="sldNum" sz="quarter" idx="12"/>
          </p:nvPr>
        </p:nvSpPr>
        <p:spPr>
          <a:ln/>
        </p:spPr>
        <p:txBody>
          <a:bodyPr/>
          <a:lstStyle>
            <a:lvl1pPr>
              <a:defRPr/>
            </a:lvl1pPr>
          </a:lstStyle>
          <a:p>
            <a:pPr>
              <a:defRPr/>
            </a:pPr>
            <a:fld id="{C4EC73EA-79EF-462E-A23D-CC383BFC9252}" type="slidenum">
              <a:rPr lang="en-US" altLang="ja-JP"/>
              <a:pPr>
                <a:defRPr/>
              </a:pPr>
              <a:t>‹#›</a:t>
            </a:fld>
            <a:endParaRPr lang="en-US" altLang="ja-JP"/>
          </a:p>
        </p:txBody>
      </p:sp>
    </p:spTree>
    <p:extLst>
      <p:ext uri="{BB962C8B-B14F-4D97-AF65-F5344CB8AC3E}">
        <p14:creationId xmlns:p14="http://schemas.microsoft.com/office/powerpoint/2010/main" val="273137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248DDF4-6A8A-42CC-BCC4-905905629D9F}" type="datetime1">
              <a:rPr kumimoji="1" lang="ja-JP" altLang="en-US" smtClean="0"/>
              <a:t>2026/2/20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61B438-81BD-4A99-AD7A-17C3ACBDAE52}" type="slidenum">
              <a:rPr kumimoji="1" lang="ja-JP" altLang="en-US" smtClean="0"/>
              <a:pPr/>
              <a:t>‹#›</a:t>
            </a:fld>
            <a:endParaRPr kumimoji="1" lang="ja-JP" altLang="en-US"/>
          </a:p>
        </p:txBody>
      </p:sp>
    </p:spTree>
    <p:extLst>
      <p:ext uri="{BB962C8B-B14F-4D97-AF65-F5344CB8AC3E}">
        <p14:creationId xmlns:p14="http://schemas.microsoft.com/office/powerpoint/2010/main" val="23923694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5D305D15-E50A-4E8B-9AAF-378969D0025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2781C8C7-8AF0-49A5-ABDA-7EA23FBB8795}"/>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Rectangle 6">
            <a:extLst>
              <a:ext uri="{FF2B5EF4-FFF2-40B4-BE49-F238E27FC236}">
                <a16:creationId xmlns:a16="http://schemas.microsoft.com/office/drawing/2014/main" id="{7CCAEA63-CBF2-4519-BCF6-12CD59BC0176}"/>
              </a:ext>
            </a:extLst>
          </p:cNvPr>
          <p:cNvSpPr>
            <a:spLocks noGrp="1" noChangeArrowheads="1"/>
          </p:cNvSpPr>
          <p:nvPr>
            <p:ph type="sldNum" sz="quarter" idx="12"/>
          </p:nvPr>
        </p:nvSpPr>
        <p:spPr>
          <a:ln/>
        </p:spPr>
        <p:txBody>
          <a:bodyPr/>
          <a:lstStyle>
            <a:lvl1pPr>
              <a:defRPr/>
            </a:lvl1pPr>
          </a:lstStyle>
          <a:p>
            <a:pPr>
              <a:defRPr/>
            </a:pPr>
            <a:fld id="{C2A7ADE4-693E-43F4-BD54-FC067D842C24}" type="slidenum">
              <a:rPr lang="en-US" altLang="ja-JP"/>
              <a:pPr>
                <a:defRPr/>
              </a:pPr>
              <a:t>‹#›</a:t>
            </a:fld>
            <a:endParaRPr lang="en-US" altLang="ja-JP"/>
          </a:p>
        </p:txBody>
      </p:sp>
    </p:spTree>
    <p:extLst>
      <p:ext uri="{BB962C8B-B14F-4D97-AF65-F5344CB8AC3E}">
        <p14:creationId xmlns:p14="http://schemas.microsoft.com/office/powerpoint/2010/main" val="3495588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A7D9E7C9-8351-4555-8E20-AD648968390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F8E603CB-AFA2-49FD-9EB8-B13B7B707889}"/>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Rectangle 6">
            <a:extLst>
              <a:ext uri="{FF2B5EF4-FFF2-40B4-BE49-F238E27FC236}">
                <a16:creationId xmlns:a16="http://schemas.microsoft.com/office/drawing/2014/main" id="{D24970E0-30A8-494A-B4AB-72DE2F23ECB7}"/>
              </a:ext>
            </a:extLst>
          </p:cNvPr>
          <p:cNvSpPr>
            <a:spLocks noGrp="1" noChangeArrowheads="1"/>
          </p:cNvSpPr>
          <p:nvPr>
            <p:ph type="sldNum" sz="quarter" idx="12"/>
          </p:nvPr>
        </p:nvSpPr>
        <p:spPr>
          <a:ln/>
        </p:spPr>
        <p:txBody>
          <a:bodyPr/>
          <a:lstStyle>
            <a:lvl1pPr>
              <a:defRPr/>
            </a:lvl1pPr>
          </a:lstStyle>
          <a:p>
            <a:pPr>
              <a:defRPr/>
            </a:pPr>
            <a:fld id="{1A7456E3-F444-45E1-BCB7-12A1CD5A102F}" type="slidenum">
              <a:rPr lang="en-US" altLang="ja-JP"/>
              <a:pPr>
                <a:defRPr/>
              </a:pPr>
              <a:t>‹#›</a:t>
            </a:fld>
            <a:endParaRPr lang="en-US" altLang="ja-JP"/>
          </a:p>
        </p:txBody>
      </p:sp>
    </p:spTree>
    <p:extLst>
      <p:ext uri="{BB962C8B-B14F-4D97-AF65-F5344CB8AC3E}">
        <p14:creationId xmlns:p14="http://schemas.microsoft.com/office/powerpoint/2010/main" val="1589492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C61A06A4-3416-45A7-8FA4-ABB4114C96D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3CCD40F5-172A-44D8-AB99-5E1F899CD498}"/>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Rectangle 6">
            <a:extLst>
              <a:ext uri="{FF2B5EF4-FFF2-40B4-BE49-F238E27FC236}">
                <a16:creationId xmlns:a16="http://schemas.microsoft.com/office/drawing/2014/main" id="{E38F50A6-6EB8-4CCE-BC1E-DFA95D7AE38C}"/>
              </a:ext>
            </a:extLst>
          </p:cNvPr>
          <p:cNvSpPr>
            <a:spLocks noGrp="1" noChangeArrowheads="1"/>
          </p:cNvSpPr>
          <p:nvPr>
            <p:ph type="sldNum" sz="quarter" idx="12"/>
          </p:nvPr>
        </p:nvSpPr>
        <p:spPr>
          <a:ln/>
        </p:spPr>
        <p:txBody>
          <a:bodyPr/>
          <a:lstStyle>
            <a:lvl1pPr>
              <a:defRPr/>
            </a:lvl1pPr>
          </a:lstStyle>
          <a:p>
            <a:pPr>
              <a:defRPr/>
            </a:pPr>
            <a:fld id="{DB2B0610-6420-4A21-9EEF-26E78285CC12}" type="slidenum">
              <a:rPr lang="en-US" altLang="ja-JP"/>
              <a:pPr>
                <a:defRPr/>
              </a:pPr>
              <a:t>‹#›</a:t>
            </a:fld>
            <a:endParaRPr lang="en-US" altLang="ja-JP"/>
          </a:p>
        </p:txBody>
      </p:sp>
    </p:spTree>
    <p:extLst>
      <p:ext uri="{BB962C8B-B14F-4D97-AF65-F5344CB8AC3E}">
        <p14:creationId xmlns:p14="http://schemas.microsoft.com/office/powerpoint/2010/main" val="1111834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38A8902A-C97A-4867-9FAF-FBF5560CD0B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9B19637B-FCB3-44F8-B2D0-6D704D27F9DE}"/>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Rectangle 6">
            <a:extLst>
              <a:ext uri="{FF2B5EF4-FFF2-40B4-BE49-F238E27FC236}">
                <a16:creationId xmlns:a16="http://schemas.microsoft.com/office/drawing/2014/main" id="{2BC55337-3426-4CAE-8C2A-F16EF9032990}"/>
              </a:ext>
            </a:extLst>
          </p:cNvPr>
          <p:cNvSpPr>
            <a:spLocks noGrp="1" noChangeArrowheads="1"/>
          </p:cNvSpPr>
          <p:nvPr>
            <p:ph type="sldNum" sz="quarter" idx="12"/>
          </p:nvPr>
        </p:nvSpPr>
        <p:spPr>
          <a:ln/>
        </p:spPr>
        <p:txBody>
          <a:bodyPr/>
          <a:lstStyle>
            <a:lvl1pPr>
              <a:defRPr/>
            </a:lvl1pPr>
          </a:lstStyle>
          <a:p>
            <a:pPr>
              <a:defRPr/>
            </a:pPr>
            <a:fld id="{CD16ED8C-EBA8-4019-B157-9CFD384789A9}" type="slidenum">
              <a:rPr lang="en-US" altLang="ja-JP"/>
              <a:pPr>
                <a:defRPr/>
              </a:pPr>
              <a:t>‹#›</a:t>
            </a:fld>
            <a:endParaRPr lang="en-US" altLang="ja-JP"/>
          </a:p>
        </p:txBody>
      </p:sp>
    </p:spTree>
    <p:extLst>
      <p:ext uri="{BB962C8B-B14F-4D97-AF65-F5344CB8AC3E}">
        <p14:creationId xmlns:p14="http://schemas.microsoft.com/office/powerpoint/2010/main" val="9077449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2"/>
            <a:ext cx="8229600" cy="4525963"/>
          </a:xfrm>
        </p:spPr>
        <p:txBody>
          <a:bodyPr/>
          <a:lstStyle/>
          <a:p>
            <a:pPr lvl="0"/>
            <a:endParaRPr lang="ja-JP" altLang="en-US" noProof="0"/>
          </a:p>
        </p:txBody>
      </p:sp>
      <p:sp>
        <p:nvSpPr>
          <p:cNvPr id="4" name="Rectangle 4">
            <a:extLst>
              <a:ext uri="{FF2B5EF4-FFF2-40B4-BE49-F238E27FC236}">
                <a16:creationId xmlns:a16="http://schemas.microsoft.com/office/drawing/2014/main" id="{679CD06D-E14C-4BEC-B9B1-13A5256C3B5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6669F19B-51BF-48D2-B4E7-908353C91795}"/>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Rectangle 6">
            <a:extLst>
              <a:ext uri="{FF2B5EF4-FFF2-40B4-BE49-F238E27FC236}">
                <a16:creationId xmlns:a16="http://schemas.microsoft.com/office/drawing/2014/main" id="{B4FB8C6A-7FB5-4FCC-B5A4-FC5BB2E54309}"/>
              </a:ext>
            </a:extLst>
          </p:cNvPr>
          <p:cNvSpPr>
            <a:spLocks noGrp="1" noChangeArrowheads="1"/>
          </p:cNvSpPr>
          <p:nvPr>
            <p:ph type="sldNum" sz="quarter" idx="12"/>
          </p:nvPr>
        </p:nvSpPr>
        <p:spPr>
          <a:ln/>
        </p:spPr>
        <p:txBody>
          <a:bodyPr/>
          <a:lstStyle>
            <a:lvl1pPr>
              <a:defRPr/>
            </a:lvl1pPr>
          </a:lstStyle>
          <a:p>
            <a:pPr>
              <a:defRPr/>
            </a:pPr>
            <a:fld id="{6414F342-3828-40FC-9B81-D16A02E138E7}" type="slidenum">
              <a:rPr lang="en-US" altLang="ja-JP"/>
              <a:pPr>
                <a:defRPr/>
              </a:pPr>
              <a:t>‹#›</a:t>
            </a:fld>
            <a:endParaRPr lang="en-US" altLang="ja-JP"/>
          </a:p>
        </p:txBody>
      </p:sp>
    </p:spTree>
    <p:extLst>
      <p:ext uri="{BB962C8B-B14F-4D97-AF65-F5344CB8AC3E}">
        <p14:creationId xmlns:p14="http://schemas.microsoft.com/office/powerpoint/2010/main" val="415456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0"/>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7F570333-2CBC-4D28-A4E1-CB1F8373275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E5D79C12-8605-49BE-9CFE-98DFCD3B8A17}"/>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5" name="Rectangle 6">
            <a:extLst>
              <a:ext uri="{FF2B5EF4-FFF2-40B4-BE49-F238E27FC236}">
                <a16:creationId xmlns:a16="http://schemas.microsoft.com/office/drawing/2014/main" id="{B7FA805B-89E4-46EE-B6B0-A80BAC36BB4A}"/>
              </a:ext>
            </a:extLst>
          </p:cNvPr>
          <p:cNvSpPr>
            <a:spLocks noGrp="1" noChangeArrowheads="1"/>
          </p:cNvSpPr>
          <p:nvPr>
            <p:ph type="sldNum" sz="quarter" idx="12"/>
          </p:nvPr>
        </p:nvSpPr>
        <p:spPr>
          <a:ln/>
        </p:spPr>
        <p:txBody>
          <a:bodyPr/>
          <a:lstStyle>
            <a:lvl1pPr>
              <a:defRPr/>
            </a:lvl1pPr>
          </a:lstStyle>
          <a:p>
            <a:pPr>
              <a:defRPr/>
            </a:pPr>
            <a:fld id="{C39BA7B9-C63D-4ABD-90B9-876FAC1BD06D}" type="slidenum">
              <a:rPr lang="en-US" altLang="ja-JP"/>
              <a:pPr>
                <a:defRPr/>
              </a:pPr>
              <a:t>‹#›</a:t>
            </a:fld>
            <a:endParaRPr lang="en-US" altLang="ja-JP"/>
          </a:p>
        </p:txBody>
      </p:sp>
    </p:spTree>
    <p:extLst>
      <p:ext uri="{BB962C8B-B14F-4D97-AF65-F5344CB8AC3E}">
        <p14:creationId xmlns:p14="http://schemas.microsoft.com/office/powerpoint/2010/main" val="2221097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2"/>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0E6DD737-5ADE-4EB5-93F1-70476EB17F0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BF514ECD-0734-463A-ADC3-2082558D0B85}"/>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Rectangle 6">
            <a:extLst>
              <a:ext uri="{FF2B5EF4-FFF2-40B4-BE49-F238E27FC236}">
                <a16:creationId xmlns:a16="http://schemas.microsoft.com/office/drawing/2014/main" id="{D5F81DE4-80C3-4570-A3D6-A9CF1350C58A}"/>
              </a:ext>
            </a:extLst>
          </p:cNvPr>
          <p:cNvSpPr>
            <a:spLocks noGrp="1" noChangeArrowheads="1"/>
          </p:cNvSpPr>
          <p:nvPr>
            <p:ph type="sldNum" sz="quarter" idx="12"/>
          </p:nvPr>
        </p:nvSpPr>
        <p:spPr>
          <a:ln/>
        </p:spPr>
        <p:txBody>
          <a:bodyPr/>
          <a:lstStyle>
            <a:lvl1pPr>
              <a:defRPr/>
            </a:lvl1pPr>
          </a:lstStyle>
          <a:p>
            <a:pPr>
              <a:defRPr/>
            </a:pPr>
            <a:fld id="{E1A4B7E3-3BE2-45A2-9DD0-2B4D1BB8FD2B}" type="slidenum">
              <a:rPr lang="en-US" altLang="ja-JP"/>
              <a:pPr>
                <a:defRPr/>
              </a:pPr>
              <a:t>‹#›</a:t>
            </a:fld>
            <a:endParaRPr lang="en-US" altLang="ja-JP"/>
          </a:p>
        </p:txBody>
      </p:sp>
    </p:spTree>
    <p:extLst>
      <p:ext uri="{BB962C8B-B14F-4D97-AF65-F5344CB8AC3E}">
        <p14:creationId xmlns:p14="http://schemas.microsoft.com/office/powerpoint/2010/main" val="11192666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タイトル スライド" type="title">
  <p:cSld name="タイトル スライド">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4" name="Google Shape;14;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047498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タイトルのみ" type="titleOnly">
  <p:cSld name="タイトルのみ">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6771436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タイトルとコンテンツ" type="obj">
  <p:cSld name="タイトルとコンテンツ">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5" name="Google Shape;25;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254267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25E7859-A751-43D2-9326-C95E5C735465}" type="datetime1">
              <a:rPr kumimoji="1" lang="ja-JP" altLang="en-US" smtClean="0"/>
              <a:t>2026/2/20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61B438-81BD-4A99-AD7A-17C3ACBDAE52}" type="slidenum">
              <a:rPr kumimoji="1" lang="ja-JP" altLang="en-US" smtClean="0"/>
              <a:pPr/>
              <a:t>‹#›</a:t>
            </a:fld>
            <a:endParaRPr kumimoji="1" lang="ja-JP" altLang="en-US"/>
          </a:p>
        </p:txBody>
      </p:sp>
    </p:spTree>
    <p:extLst>
      <p:ext uri="{BB962C8B-B14F-4D97-AF65-F5344CB8AC3E}">
        <p14:creationId xmlns:p14="http://schemas.microsoft.com/office/powerpoint/2010/main" val="15474355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セクション見出し" type="secHead">
  <p:cSld name="セクション見出し">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35" name="Google Shape;35;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4068991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 つのコンテンツ" type="twoObj">
  <p:cSld name="2 つのコンテンツ">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1" name="Google Shape;41;p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701420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比較" type="twoTxTwoObj">
  <p:cSld name="比較">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8" name="Google Shape;48;p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9" name="Google Shape;49;p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50" name="Google Shape;50;p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1" name="Google Shape;51;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079204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タイトル付きのコンテンツ">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57" name="Google Shape;57;p1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58" name="Google Shape;58;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3921009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タイトル付きの図" type="picTx">
  <p:cSld name="タイトル付きの図">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a:spLocks noGrp="1"/>
          </p:cNvSpPr>
          <p:nvPr>
            <p:ph type="pic" idx="2"/>
          </p:nvPr>
        </p:nvSpPr>
        <p:spPr>
          <a:xfrm>
            <a:off x="3887391" y="987426"/>
            <a:ext cx="4629150" cy="4873625"/>
          </a:xfrm>
          <a:prstGeom prst="rect">
            <a:avLst/>
          </a:prstGeom>
          <a:noFill/>
          <a:ln>
            <a:noFill/>
          </a:ln>
        </p:spPr>
      </p:sp>
      <p:sp>
        <p:nvSpPr>
          <p:cNvPr id="64" name="Google Shape;64;p1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5" name="Google Shape;6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5348973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タイトルと縦書きテキスト">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9978665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縦書きタイトルと&#10;縦書きテキスト">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5220944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16E9D13-2109-45B9-8438-120997829696}" type="datetimeFigureOut">
              <a:rPr kumimoji="1" lang="ja-JP" altLang="en-US" smtClean="0"/>
              <a:t>2026/2/20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5B2A27-76CC-4461-82FF-1211ADA744D6}" type="slidenum">
              <a:rPr kumimoji="1" lang="ja-JP" altLang="en-US" smtClean="0"/>
              <a:t>‹#›</a:t>
            </a:fld>
            <a:endParaRPr kumimoji="1" lang="ja-JP" altLang="en-US"/>
          </a:p>
        </p:txBody>
      </p:sp>
    </p:spTree>
    <p:extLst>
      <p:ext uri="{BB962C8B-B14F-4D97-AF65-F5344CB8AC3E}">
        <p14:creationId xmlns:p14="http://schemas.microsoft.com/office/powerpoint/2010/main" val="1451658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6E9D13-2109-45B9-8438-120997829696}" type="datetimeFigureOut">
              <a:rPr kumimoji="1" lang="ja-JP" altLang="en-US" smtClean="0"/>
              <a:t>2026/2/20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5B2A27-76CC-4461-82FF-1211ADA744D6}" type="slidenum">
              <a:rPr kumimoji="1" lang="ja-JP" altLang="en-US" smtClean="0"/>
              <a:t>‹#›</a:t>
            </a:fld>
            <a:endParaRPr kumimoji="1" lang="ja-JP" altLang="en-US"/>
          </a:p>
        </p:txBody>
      </p:sp>
    </p:spTree>
    <p:extLst>
      <p:ext uri="{BB962C8B-B14F-4D97-AF65-F5344CB8AC3E}">
        <p14:creationId xmlns:p14="http://schemas.microsoft.com/office/powerpoint/2010/main" val="40105239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16E9D13-2109-45B9-8438-120997829696}" type="datetimeFigureOut">
              <a:rPr kumimoji="1" lang="ja-JP" altLang="en-US" smtClean="0"/>
              <a:t>2026/2/20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5B2A27-76CC-4461-82FF-1211ADA744D6}" type="slidenum">
              <a:rPr kumimoji="1" lang="ja-JP" altLang="en-US" smtClean="0"/>
              <a:t>‹#›</a:t>
            </a:fld>
            <a:endParaRPr kumimoji="1" lang="ja-JP" altLang="en-US"/>
          </a:p>
        </p:txBody>
      </p:sp>
    </p:spTree>
    <p:extLst>
      <p:ext uri="{BB962C8B-B14F-4D97-AF65-F5344CB8AC3E}">
        <p14:creationId xmlns:p14="http://schemas.microsoft.com/office/powerpoint/2010/main" val="376171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D076C15-B9F0-4504-85FC-B5F9B65B9E8D}" type="datetime1">
              <a:rPr kumimoji="1" lang="ja-JP" altLang="en-US" smtClean="0"/>
              <a:t>2026/2/20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161B438-81BD-4A99-AD7A-17C3ACBDAE52}" type="slidenum">
              <a:rPr kumimoji="1" lang="ja-JP" altLang="en-US" smtClean="0"/>
              <a:pPr/>
              <a:t>‹#›</a:t>
            </a:fld>
            <a:endParaRPr kumimoji="1" lang="ja-JP" altLang="en-US"/>
          </a:p>
        </p:txBody>
      </p:sp>
    </p:spTree>
    <p:extLst>
      <p:ext uri="{BB962C8B-B14F-4D97-AF65-F5344CB8AC3E}">
        <p14:creationId xmlns:p14="http://schemas.microsoft.com/office/powerpoint/2010/main" val="37216061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16E9D13-2109-45B9-8438-120997829696}" type="datetimeFigureOut">
              <a:rPr kumimoji="1" lang="ja-JP" altLang="en-US" smtClean="0"/>
              <a:t>2026/2/20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5B2A27-76CC-4461-82FF-1211ADA744D6}" type="slidenum">
              <a:rPr kumimoji="1" lang="ja-JP" altLang="en-US" smtClean="0"/>
              <a:t>‹#›</a:t>
            </a:fld>
            <a:endParaRPr kumimoji="1" lang="ja-JP" altLang="en-US"/>
          </a:p>
        </p:txBody>
      </p:sp>
    </p:spTree>
    <p:extLst>
      <p:ext uri="{BB962C8B-B14F-4D97-AF65-F5344CB8AC3E}">
        <p14:creationId xmlns:p14="http://schemas.microsoft.com/office/powerpoint/2010/main" val="37288456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16E9D13-2109-45B9-8438-120997829696}" type="datetimeFigureOut">
              <a:rPr kumimoji="1" lang="ja-JP" altLang="en-US" smtClean="0"/>
              <a:t>2026/2/20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05B2A27-76CC-4461-82FF-1211ADA744D6}" type="slidenum">
              <a:rPr kumimoji="1" lang="ja-JP" altLang="en-US" smtClean="0"/>
              <a:t>‹#›</a:t>
            </a:fld>
            <a:endParaRPr kumimoji="1" lang="ja-JP" altLang="en-US"/>
          </a:p>
        </p:txBody>
      </p:sp>
    </p:spTree>
    <p:extLst>
      <p:ext uri="{BB962C8B-B14F-4D97-AF65-F5344CB8AC3E}">
        <p14:creationId xmlns:p14="http://schemas.microsoft.com/office/powerpoint/2010/main" val="34737195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16E9D13-2109-45B9-8438-120997829696}" type="datetimeFigureOut">
              <a:rPr kumimoji="1" lang="ja-JP" altLang="en-US" smtClean="0"/>
              <a:t>2026/2/20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5B2A27-76CC-4461-82FF-1211ADA744D6}" type="slidenum">
              <a:rPr kumimoji="1" lang="ja-JP" altLang="en-US" smtClean="0"/>
              <a:t>‹#›</a:t>
            </a:fld>
            <a:endParaRPr kumimoji="1" lang="ja-JP" altLang="en-US"/>
          </a:p>
        </p:txBody>
      </p:sp>
    </p:spTree>
    <p:extLst>
      <p:ext uri="{BB962C8B-B14F-4D97-AF65-F5344CB8AC3E}">
        <p14:creationId xmlns:p14="http://schemas.microsoft.com/office/powerpoint/2010/main" val="26582137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E9D13-2109-45B9-8438-120997829696}" type="datetimeFigureOut">
              <a:rPr kumimoji="1" lang="ja-JP" altLang="en-US" smtClean="0"/>
              <a:t>2026/2/20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05B2A27-76CC-4461-82FF-1211ADA744D6}" type="slidenum">
              <a:rPr kumimoji="1" lang="ja-JP" altLang="en-US" smtClean="0"/>
              <a:t>‹#›</a:t>
            </a:fld>
            <a:endParaRPr kumimoji="1" lang="ja-JP" altLang="en-US"/>
          </a:p>
        </p:txBody>
      </p:sp>
    </p:spTree>
    <p:extLst>
      <p:ext uri="{BB962C8B-B14F-4D97-AF65-F5344CB8AC3E}">
        <p14:creationId xmlns:p14="http://schemas.microsoft.com/office/powerpoint/2010/main" val="19949156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16E9D13-2109-45B9-8438-120997829696}" type="datetimeFigureOut">
              <a:rPr kumimoji="1" lang="ja-JP" altLang="en-US" smtClean="0"/>
              <a:t>2026/2/20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5B2A27-76CC-4461-82FF-1211ADA744D6}" type="slidenum">
              <a:rPr kumimoji="1" lang="ja-JP" altLang="en-US" smtClean="0"/>
              <a:t>‹#›</a:t>
            </a:fld>
            <a:endParaRPr kumimoji="1" lang="ja-JP" altLang="en-US"/>
          </a:p>
        </p:txBody>
      </p:sp>
    </p:spTree>
    <p:extLst>
      <p:ext uri="{BB962C8B-B14F-4D97-AF65-F5344CB8AC3E}">
        <p14:creationId xmlns:p14="http://schemas.microsoft.com/office/powerpoint/2010/main" val="16971036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16E9D13-2109-45B9-8438-120997829696}" type="datetimeFigureOut">
              <a:rPr kumimoji="1" lang="ja-JP" altLang="en-US" smtClean="0"/>
              <a:t>2026/2/20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5B2A27-76CC-4461-82FF-1211ADA744D6}" type="slidenum">
              <a:rPr kumimoji="1" lang="ja-JP" altLang="en-US" smtClean="0"/>
              <a:t>‹#›</a:t>
            </a:fld>
            <a:endParaRPr kumimoji="1" lang="ja-JP" altLang="en-US"/>
          </a:p>
        </p:txBody>
      </p:sp>
    </p:spTree>
    <p:extLst>
      <p:ext uri="{BB962C8B-B14F-4D97-AF65-F5344CB8AC3E}">
        <p14:creationId xmlns:p14="http://schemas.microsoft.com/office/powerpoint/2010/main" val="11377186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6E9D13-2109-45B9-8438-120997829696}" type="datetimeFigureOut">
              <a:rPr kumimoji="1" lang="ja-JP" altLang="en-US" smtClean="0"/>
              <a:t>2026/2/20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5B2A27-76CC-4461-82FF-1211ADA744D6}" type="slidenum">
              <a:rPr kumimoji="1" lang="ja-JP" altLang="en-US" smtClean="0"/>
              <a:t>‹#›</a:t>
            </a:fld>
            <a:endParaRPr kumimoji="1" lang="ja-JP" altLang="en-US"/>
          </a:p>
        </p:txBody>
      </p:sp>
    </p:spTree>
    <p:extLst>
      <p:ext uri="{BB962C8B-B14F-4D97-AF65-F5344CB8AC3E}">
        <p14:creationId xmlns:p14="http://schemas.microsoft.com/office/powerpoint/2010/main" val="19822153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6E9D13-2109-45B9-8438-120997829696}" type="datetimeFigureOut">
              <a:rPr kumimoji="1" lang="ja-JP" altLang="en-US" smtClean="0"/>
              <a:t>2026/2/20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5B2A27-76CC-4461-82FF-1211ADA744D6}" type="slidenum">
              <a:rPr kumimoji="1" lang="ja-JP" altLang="en-US" smtClean="0"/>
              <a:t>‹#›</a:t>
            </a:fld>
            <a:endParaRPr kumimoji="1" lang="ja-JP" altLang="en-US"/>
          </a:p>
        </p:txBody>
      </p:sp>
    </p:spTree>
    <p:extLst>
      <p:ext uri="{BB962C8B-B14F-4D97-AF65-F5344CB8AC3E}">
        <p14:creationId xmlns:p14="http://schemas.microsoft.com/office/powerpoint/2010/main" val="22076284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16DAC873-A1D8-A71F-CDAC-791354F9F17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0AC2D1FE-DFB9-29E0-0CA8-A464DF6DB33F}"/>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Rectangle 6">
            <a:extLst>
              <a:ext uri="{FF2B5EF4-FFF2-40B4-BE49-F238E27FC236}">
                <a16:creationId xmlns:a16="http://schemas.microsoft.com/office/drawing/2014/main" id="{9DED461D-44EA-566E-F093-E70BA1AA09BB}"/>
              </a:ext>
            </a:extLst>
          </p:cNvPr>
          <p:cNvSpPr>
            <a:spLocks noGrp="1" noChangeArrowheads="1"/>
          </p:cNvSpPr>
          <p:nvPr>
            <p:ph type="sldNum" sz="quarter" idx="12"/>
          </p:nvPr>
        </p:nvSpPr>
        <p:spPr>
          <a:ln/>
        </p:spPr>
        <p:txBody>
          <a:bodyPr/>
          <a:lstStyle>
            <a:lvl1pPr>
              <a:defRPr/>
            </a:lvl1pPr>
          </a:lstStyle>
          <a:p>
            <a:fld id="{C0B45019-C203-4C99-BAE7-8F7196E20CDC}" type="slidenum">
              <a:rPr lang="en-US" altLang="ja-JP"/>
              <a:pPr/>
              <a:t>‹#›</a:t>
            </a:fld>
            <a:endParaRPr lang="en-US" altLang="ja-JP"/>
          </a:p>
        </p:txBody>
      </p:sp>
    </p:spTree>
    <p:extLst>
      <p:ext uri="{BB962C8B-B14F-4D97-AF65-F5344CB8AC3E}">
        <p14:creationId xmlns:p14="http://schemas.microsoft.com/office/powerpoint/2010/main" val="3591766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F089B7A-40DC-8DF3-9242-E67D4A51714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FCCACACC-1EB5-6B50-5A03-DEBB4BD1762F}"/>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Rectangle 6">
            <a:extLst>
              <a:ext uri="{FF2B5EF4-FFF2-40B4-BE49-F238E27FC236}">
                <a16:creationId xmlns:a16="http://schemas.microsoft.com/office/drawing/2014/main" id="{302FAFBA-3AAA-E7F6-5751-350AFDACDB39}"/>
              </a:ext>
            </a:extLst>
          </p:cNvPr>
          <p:cNvSpPr>
            <a:spLocks noGrp="1" noChangeArrowheads="1"/>
          </p:cNvSpPr>
          <p:nvPr>
            <p:ph type="sldNum" sz="quarter" idx="12"/>
          </p:nvPr>
        </p:nvSpPr>
        <p:spPr>
          <a:ln/>
        </p:spPr>
        <p:txBody>
          <a:bodyPr/>
          <a:lstStyle>
            <a:lvl1pPr>
              <a:defRPr/>
            </a:lvl1pPr>
          </a:lstStyle>
          <a:p>
            <a:fld id="{65B6BD89-1DFD-4005-9B93-6E4DE081FA52}" type="slidenum">
              <a:rPr lang="en-US" altLang="ja-JP"/>
              <a:pPr/>
              <a:t>‹#›</a:t>
            </a:fld>
            <a:endParaRPr lang="en-US" altLang="ja-JP"/>
          </a:p>
        </p:txBody>
      </p:sp>
    </p:spTree>
    <p:extLst>
      <p:ext uri="{BB962C8B-B14F-4D97-AF65-F5344CB8AC3E}">
        <p14:creationId xmlns:p14="http://schemas.microsoft.com/office/powerpoint/2010/main" val="4230589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5800D62-23A9-4D7C-9D92-987D1B688C0D}" type="datetime1">
              <a:rPr kumimoji="1" lang="ja-JP" altLang="en-US" smtClean="0"/>
              <a:t>2026/2/20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161B438-81BD-4A99-AD7A-17C3ACBDAE52}" type="slidenum">
              <a:rPr kumimoji="1" lang="ja-JP" altLang="en-US" smtClean="0"/>
              <a:pPr/>
              <a:t>‹#›</a:t>
            </a:fld>
            <a:endParaRPr kumimoji="1" lang="ja-JP" altLang="en-US"/>
          </a:p>
        </p:txBody>
      </p:sp>
    </p:spTree>
    <p:extLst>
      <p:ext uri="{BB962C8B-B14F-4D97-AF65-F5344CB8AC3E}">
        <p14:creationId xmlns:p14="http://schemas.microsoft.com/office/powerpoint/2010/main" val="4396655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4">
            <a:extLst>
              <a:ext uri="{FF2B5EF4-FFF2-40B4-BE49-F238E27FC236}">
                <a16:creationId xmlns:a16="http://schemas.microsoft.com/office/drawing/2014/main" id="{7226DCCF-CF30-355A-355D-F180963224C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E51E0A2B-9CC2-6F12-4879-73661DDA5439}"/>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Rectangle 6">
            <a:extLst>
              <a:ext uri="{FF2B5EF4-FFF2-40B4-BE49-F238E27FC236}">
                <a16:creationId xmlns:a16="http://schemas.microsoft.com/office/drawing/2014/main" id="{FE2F852C-3EAA-FFAA-7822-BBAD6CD3FF28}"/>
              </a:ext>
            </a:extLst>
          </p:cNvPr>
          <p:cNvSpPr>
            <a:spLocks noGrp="1" noChangeArrowheads="1"/>
          </p:cNvSpPr>
          <p:nvPr>
            <p:ph type="sldNum" sz="quarter" idx="12"/>
          </p:nvPr>
        </p:nvSpPr>
        <p:spPr>
          <a:ln/>
        </p:spPr>
        <p:txBody>
          <a:bodyPr/>
          <a:lstStyle>
            <a:lvl1pPr>
              <a:defRPr/>
            </a:lvl1pPr>
          </a:lstStyle>
          <a:p>
            <a:fld id="{915640D7-113B-4193-9E45-9EC71D2ECA7B}" type="slidenum">
              <a:rPr lang="en-US" altLang="ja-JP"/>
              <a:pPr/>
              <a:t>‹#›</a:t>
            </a:fld>
            <a:endParaRPr lang="en-US" altLang="ja-JP"/>
          </a:p>
        </p:txBody>
      </p:sp>
    </p:spTree>
    <p:extLst>
      <p:ext uri="{BB962C8B-B14F-4D97-AF65-F5344CB8AC3E}">
        <p14:creationId xmlns:p14="http://schemas.microsoft.com/office/powerpoint/2010/main" val="38310829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07D54785-4828-729C-1B89-72CEE5864F4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F456B9E3-7F23-DAEA-C781-797B6777752C}"/>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Rectangle 6">
            <a:extLst>
              <a:ext uri="{FF2B5EF4-FFF2-40B4-BE49-F238E27FC236}">
                <a16:creationId xmlns:a16="http://schemas.microsoft.com/office/drawing/2014/main" id="{1E0FA2EE-31F8-2E4F-B652-C21EBE13D4AD}"/>
              </a:ext>
            </a:extLst>
          </p:cNvPr>
          <p:cNvSpPr>
            <a:spLocks noGrp="1" noChangeArrowheads="1"/>
          </p:cNvSpPr>
          <p:nvPr>
            <p:ph type="sldNum" sz="quarter" idx="12"/>
          </p:nvPr>
        </p:nvSpPr>
        <p:spPr>
          <a:ln/>
        </p:spPr>
        <p:txBody>
          <a:bodyPr/>
          <a:lstStyle>
            <a:lvl1pPr>
              <a:defRPr/>
            </a:lvl1pPr>
          </a:lstStyle>
          <a:p>
            <a:fld id="{70B6BA7B-22D2-4204-8349-1703C13EA408}" type="slidenum">
              <a:rPr lang="en-US" altLang="ja-JP"/>
              <a:pPr/>
              <a:t>‹#›</a:t>
            </a:fld>
            <a:endParaRPr lang="en-US" altLang="ja-JP"/>
          </a:p>
        </p:txBody>
      </p:sp>
    </p:spTree>
    <p:extLst>
      <p:ext uri="{BB962C8B-B14F-4D97-AF65-F5344CB8AC3E}">
        <p14:creationId xmlns:p14="http://schemas.microsoft.com/office/powerpoint/2010/main" val="29955090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01E85CEC-7560-DD6B-EC37-D4504EA4F60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8623766C-D6D5-C8FE-9107-6F6281A8A222}"/>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9" name="Rectangle 6">
            <a:extLst>
              <a:ext uri="{FF2B5EF4-FFF2-40B4-BE49-F238E27FC236}">
                <a16:creationId xmlns:a16="http://schemas.microsoft.com/office/drawing/2014/main" id="{74AC3CAB-0EBB-A08B-69F4-3A76695A7DF4}"/>
              </a:ext>
            </a:extLst>
          </p:cNvPr>
          <p:cNvSpPr>
            <a:spLocks noGrp="1" noChangeArrowheads="1"/>
          </p:cNvSpPr>
          <p:nvPr>
            <p:ph type="sldNum" sz="quarter" idx="12"/>
          </p:nvPr>
        </p:nvSpPr>
        <p:spPr>
          <a:ln/>
        </p:spPr>
        <p:txBody>
          <a:bodyPr/>
          <a:lstStyle>
            <a:lvl1pPr>
              <a:defRPr/>
            </a:lvl1pPr>
          </a:lstStyle>
          <a:p>
            <a:fld id="{BF320C79-6343-4084-AC47-B6DFBA804105}" type="slidenum">
              <a:rPr lang="en-US" altLang="ja-JP"/>
              <a:pPr/>
              <a:t>‹#›</a:t>
            </a:fld>
            <a:endParaRPr lang="en-US" altLang="ja-JP"/>
          </a:p>
        </p:txBody>
      </p:sp>
    </p:spTree>
    <p:extLst>
      <p:ext uri="{BB962C8B-B14F-4D97-AF65-F5344CB8AC3E}">
        <p14:creationId xmlns:p14="http://schemas.microsoft.com/office/powerpoint/2010/main" val="40378314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162E4D10-BC6B-2FBF-E105-A7AEA3781CF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F94FE48F-0386-6B84-2EB9-65471C243C09}"/>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5" name="Rectangle 6">
            <a:extLst>
              <a:ext uri="{FF2B5EF4-FFF2-40B4-BE49-F238E27FC236}">
                <a16:creationId xmlns:a16="http://schemas.microsoft.com/office/drawing/2014/main" id="{05F860E8-3086-47B3-8935-23680C05BD7E}"/>
              </a:ext>
            </a:extLst>
          </p:cNvPr>
          <p:cNvSpPr>
            <a:spLocks noGrp="1" noChangeArrowheads="1"/>
          </p:cNvSpPr>
          <p:nvPr>
            <p:ph type="sldNum" sz="quarter" idx="12"/>
          </p:nvPr>
        </p:nvSpPr>
        <p:spPr>
          <a:ln/>
        </p:spPr>
        <p:txBody>
          <a:bodyPr/>
          <a:lstStyle>
            <a:lvl1pPr>
              <a:defRPr/>
            </a:lvl1pPr>
          </a:lstStyle>
          <a:p>
            <a:fld id="{FABD3DB2-D7F1-4CB3-9F6D-12D2B7BED923}" type="slidenum">
              <a:rPr lang="en-US" altLang="ja-JP"/>
              <a:pPr/>
              <a:t>‹#›</a:t>
            </a:fld>
            <a:endParaRPr lang="en-US" altLang="ja-JP"/>
          </a:p>
        </p:txBody>
      </p:sp>
    </p:spTree>
    <p:extLst>
      <p:ext uri="{BB962C8B-B14F-4D97-AF65-F5344CB8AC3E}">
        <p14:creationId xmlns:p14="http://schemas.microsoft.com/office/powerpoint/2010/main" val="2811810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1CB8907-4F86-7175-0730-3EB8DF52CF6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C4F90ACA-587E-8388-E0F6-F54F224BA022}"/>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4" name="Rectangle 6">
            <a:extLst>
              <a:ext uri="{FF2B5EF4-FFF2-40B4-BE49-F238E27FC236}">
                <a16:creationId xmlns:a16="http://schemas.microsoft.com/office/drawing/2014/main" id="{658A744B-436E-ECC7-8184-57C6543FD1CE}"/>
              </a:ext>
            </a:extLst>
          </p:cNvPr>
          <p:cNvSpPr>
            <a:spLocks noGrp="1" noChangeArrowheads="1"/>
          </p:cNvSpPr>
          <p:nvPr>
            <p:ph type="sldNum" sz="quarter" idx="12"/>
          </p:nvPr>
        </p:nvSpPr>
        <p:spPr>
          <a:ln/>
        </p:spPr>
        <p:txBody>
          <a:bodyPr/>
          <a:lstStyle>
            <a:lvl1pPr>
              <a:defRPr/>
            </a:lvl1pPr>
          </a:lstStyle>
          <a:p>
            <a:fld id="{DEFFB05B-6C9F-40EC-B81A-DDD37D150EAB}" type="slidenum">
              <a:rPr lang="en-US" altLang="ja-JP"/>
              <a:pPr/>
              <a:t>‹#›</a:t>
            </a:fld>
            <a:endParaRPr lang="en-US" altLang="ja-JP"/>
          </a:p>
        </p:txBody>
      </p:sp>
    </p:spTree>
    <p:extLst>
      <p:ext uri="{BB962C8B-B14F-4D97-AF65-F5344CB8AC3E}">
        <p14:creationId xmlns:p14="http://schemas.microsoft.com/office/powerpoint/2010/main" val="42130052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92E2B52D-24E5-285E-231E-EDADD0FABF0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574E53E0-C707-18DE-1BD4-A7408EDFBEF1}"/>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Rectangle 6">
            <a:extLst>
              <a:ext uri="{FF2B5EF4-FFF2-40B4-BE49-F238E27FC236}">
                <a16:creationId xmlns:a16="http://schemas.microsoft.com/office/drawing/2014/main" id="{20003674-A2F0-B6E6-141D-2AF5563D1C55}"/>
              </a:ext>
            </a:extLst>
          </p:cNvPr>
          <p:cNvSpPr>
            <a:spLocks noGrp="1" noChangeArrowheads="1"/>
          </p:cNvSpPr>
          <p:nvPr>
            <p:ph type="sldNum" sz="quarter" idx="12"/>
          </p:nvPr>
        </p:nvSpPr>
        <p:spPr>
          <a:ln/>
        </p:spPr>
        <p:txBody>
          <a:bodyPr/>
          <a:lstStyle>
            <a:lvl1pPr>
              <a:defRPr/>
            </a:lvl1pPr>
          </a:lstStyle>
          <a:p>
            <a:fld id="{32A51C12-AA2C-4818-8404-F2B4E9C3D9DA}" type="slidenum">
              <a:rPr lang="en-US" altLang="ja-JP"/>
              <a:pPr/>
              <a:t>‹#›</a:t>
            </a:fld>
            <a:endParaRPr lang="en-US" altLang="ja-JP"/>
          </a:p>
        </p:txBody>
      </p:sp>
    </p:spTree>
    <p:extLst>
      <p:ext uri="{BB962C8B-B14F-4D97-AF65-F5344CB8AC3E}">
        <p14:creationId xmlns:p14="http://schemas.microsoft.com/office/powerpoint/2010/main" val="27451730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BE10A1F3-8E21-B66E-C0C3-2268042DAF3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4339C84A-1D91-6974-8FA9-ED5B87934AA6}"/>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Rectangle 6">
            <a:extLst>
              <a:ext uri="{FF2B5EF4-FFF2-40B4-BE49-F238E27FC236}">
                <a16:creationId xmlns:a16="http://schemas.microsoft.com/office/drawing/2014/main" id="{19674CB6-870E-9DD6-F42B-0475986747D8}"/>
              </a:ext>
            </a:extLst>
          </p:cNvPr>
          <p:cNvSpPr>
            <a:spLocks noGrp="1" noChangeArrowheads="1"/>
          </p:cNvSpPr>
          <p:nvPr>
            <p:ph type="sldNum" sz="quarter" idx="12"/>
          </p:nvPr>
        </p:nvSpPr>
        <p:spPr>
          <a:ln/>
        </p:spPr>
        <p:txBody>
          <a:bodyPr/>
          <a:lstStyle>
            <a:lvl1pPr>
              <a:defRPr/>
            </a:lvl1pPr>
          </a:lstStyle>
          <a:p>
            <a:fld id="{1B11D08B-346F-477E-A138-74DB22BC9697}" type="slidenum">
              <a:rPr lang="en-US" altLang="ja-JP"/>
              <a:pPr/>
              <a:t>‹#›</a:t>
            </a:fld>
            <a:endParaRPr lang="en-US" altLang="ja-JP"/>
          </a:p>
        </p:txBody>
      </p:sp>
    </p:spTree>
    <p:extLst>
      <p:ext uri="{BB962C8B-B14F-4D97-AF65-F5344CB8AC3E}">
        <p14:creationId xmlns:p14="http://schemas.microsoft.com/office/powerpoint/2010/main" val="19105117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B900ED9-DAD2-2095-BF9B-53B491D71D3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6C9AC25-662F-35D5-9AA8-9B27810B10C5}"/>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Rectangle 6">
            <a:extLst>
              <a:ext uri="{FF2B5EF4-FFF2-40B4-BE49-F238E27FC236}">
                <a16:creationId xmlns:a16="http://schemas.microsoft.com/office/drawing/2014/main" id="{49F50B50-E793-E27B-718B-BBB6CC6B748A}"/>
              </a:ext>
            </a:extLst>
          </p:cNvPr>
          <p:cNvSpPr>
            <a:spLocks noGrp="1" noChangeArrowheads="1"/>
          </p:cNvSpPr>
          <p:nvPr>
            <p:ph type="sldNum" sz="quarter" idx="12"/>
          </p:nvPr>
        </p:nvSpPr>
        <p:spPr>
          <a:ln/>
        </p:spPr>
        <p:txBody>
          <a:bodyPr/>
          <a:lstStyle>
            <a:lvl1pPr>
              <a:defRPr/>
            </a:lvl1pPr>
          </a:lstStyle>
          <a:p>
            <a:fld id="{B747FA6A-B906-4CEC-81D1-48447E10FCA1}" type="slidenum">
              <a:rPr lang="en-US" altLang="ja-JP"/>
              <a:pPr/>
              <a:t>‹#›</a:t>
            </a:fld>
            <a:endParaRPr lang="en-US" altLang="ja-JP"/>
          </a:p>
        </p:txBody>
      </p:sp>
    </p:spTree>
    <p:extLst>
      <p:ext uri="{BB962C8B-B14F-4D97-AF65-F5344CB8AC3E}">
        <p14:creationId xmlns:p14="http://schemas.microsoft.com/office/powerpoint/2010/main" val="13069329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D11F67F5-174A-1250-C457-2938BE14A48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93E5B26B-20E2-C03F-C958-116E7592EC92}"/>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Rectangle 6">
            <a:extLst>
              <a:ext uri="{FF2B5EF4-FFF2-40B4-BE49-F238E27FC236}">
                <a16:creationId xmlns:a16="http://schemas.microsoft.com/office/drawing/2014/main" id="{85E25280-EAD3-0EE0-D99B-843F69FA0896}"/>
              </a:ext>
            </a:extLst>
          </p:cNvPr>
          <p:cNvSpPr>
            <a:spLocks noGrp="1" noChangeArrowheads="1"/>
          </p:cNvSpPr>
          <p:nvPr>
            <p:ph type="sldNum" sz="quarter" idx="12"/>
          </p:nvPr>
        </p:nvSpPr>
        <p:spPr>
          <a:ln/>
        </p:spPr>
        <p:txBody>
          <a:bodyPr/>
          <a:lstStyle>
            <a:lvl1pPr>
              <a:defRPr/>
            </a:lvl1pPr>
          </a:lstStyle>
          <a:p>
            <a:fld id="{856CF06F-4F68-4B50-9308-71465B073522}" type="slidenum">
              <a:rPr lang="en-US" altLang="ja-JP"/>
              <a:pPr/>
              <a:t>‹#›</a:t>
            </a:fld>
            <a:endParaRPr lang="en-US" altLang="ja-JP"/>
          </a:p>
        </p:txBody>
      </p:sp>
    </p:spTree>
    <p:extLst>
      <p:ext uri="{BB962C8B-B14F-4D97-AF65-F5344CB8AC3E}">
        <p14:creationId xmlns:p14="http://schemas.microsoft.com/office/powerpoint/2010/main" val="16689858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2"/>
            <a:ext cx="8229600" cy="4525963"/>
          </a:xfrm>
        </p:spPr>
        <p:txBody>
          <a:bodyPr/>
          <a:lstStyle/>
          <a:p>
            <a:pPr lvl="0"/>
            <a:endParaRPr lang="ja-JP" altLang="en-US" noProof="0"/>
          </a:p>
        </p:txBody>
      </p:sp>
      <p:sp>
        <p:nvSpPr>
          <p:cNvPr id="4" name="Rectangle 4">
            <a:extLst>
              <a:ext uri="{FF2B5EF4-FFF2-40B4-BE49-F238E27FC236}">
                <a16:creationId xmlns:a16="http://schemas.microsoft.com/office/drawing/2014/main" id="{21A236CA-7533-5B6B-6B40-9631585E86D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3F88ED0C-348E-939E-1880-2BCEA360335E}"/>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Rectangle 6">
            <a:extLst>
              <a:ext uri="{FF2B5EF4-FFF2-40B4-BE49-F238E27FC236}">
                <a16:creationId xmlns:a16="http://schemas.microsoft.com/office/drawing/2014/main" id="{E5C81B66-99F7-9DA8-42B5-6C90B5FEEF3F}"/>
              </a:ext>
            </a:extLst>
          </p:cNvPr>
          <p:cNvSpPr>
            <a:spLocks noGrp="1" noChangeArrowheads="1"/>
          </p:cNvSpPr>
          <p:nvPr>
            <p:ph type="sldNum" sz="quarter" idx="12"/>
          </p:nvPr>
        </p:nvSpPr>
        <p:spPr>
          <a:ln/>
        </p:spPr>
        <p:txBody>
          <a:bodyPr/>
          <a:lstStyle>
            <a:lvl1pPr>
              <a:defRPr/>
            </a:lvl1pPr>
          </a:lstStyle>
          <a:p>
            <a:fld id="{C67A2E0E-B256-4390-9225-E4A9AF25A940}" type="slidenum">
              <a:rPr lang="en-US" altLang="ja-JP"/>
              <a:pPr/>
              <a:t>‹#›</a:t>
            </a:fld>
            <a:endParaRPr lang="en-US" altLang="ja-JP"/>
          </a:p>
        </p:txBody>
      </p:sp>
    </p:spTree>
    <p:extLst>
      <p:ext uri="{BB962C8B-B14F-4D97-AF65-F5344CB8AC3E}">
        <p14:creationId xmlns:p14="http://schemas.microsoft.com/office/powerpoint/2010/main" val="1047523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6946895-8860-484E-9CCF-C5538AEDAAFD}" type="datetime1">
              <a:rPr kumimoji="1" lang="ja-JP" altLang="en-US" smtClean="0"/>
              <a:t>2026/2/20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161B438-81BD-4A99-AD7A-17C3ACBDAE52}" type="slidenum">
              <a:rPr kumimoji="1" lang="ja-JP" altLang="en-US" smtClean="0"/>
              <a:pPr/>
              <a:t>‹#›</a:t>
            </a:fld>
            <a:endParaRPr kumimoji="1" lang="ja-JP" altLang="en-US"/>
          </a:p>
        </p:txBody>
      </p:sp>
    </p:spTree>
    <p:extLst>
      <p:ext uri="{BB962C8B-B14F-4D97-AF65-F5344CB8AC3E}">
        <p14:creationId xmlns:p14="http://schemas.microsoft.com/office/powerpoint/2010/main" val="9089482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0"/>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8FD48C4F-A72A-0D1C-CB60-A6A14D10E8C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F4D07693-8AD2-3AD2-2E82-B429F8E3CEE2}"/>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5" name="Rectangle 6">
            <a:extLst>
              <a:ext uri="{FF2B5EF4-FFF2-40B4-BE49-F238E27FC236}">
                <a16:creationId xmlns:a16="http://schemas.microsoft.com/office/drawing/2014/main" id="{2C507AB6-9A73-7D9C-2D22-95C6CA3E2837}"/>
              </a:ext>
            </a:extLst>
          </p:cNvPr>
          <p:cNvSpPr>
            <a:spLocks noGrp="1" noChangeArrowheads="1"/>
          </p:cNvSpPr>
          <p:nvPr>
            <p:ph type="sldNum" sz="quarter" idx="12"/>
          </p:nvPr>
        </p:nvSpPr>
        <p:spPr>
          <a:ln/>
        </p:spPr>
        <p:txBody>
          <a:bodyPr/>
          <a:lstStyle>
            <a:lvl1pPr>
              <a:defRPr/>
            </a:lvl1pPr>
          </a:lstStyle>
          <a:p>
            <a:fld id="{27745AD6-B8D9-41EA-B5E4-9B82D93E7067}" type="slidenum">
              <a:rPr lang="en-US" altLang="ja-JP"/>
              <a:pPr/>
              <a:t>‹#›</a:t>
            </a:fld>
            <a:endParaRPr lang="en-US" altLang="ja-JP"/>
          </a:p>
        </p:txBody>
      </p:sp>
    </p:spTree>
    <p:extLst>
      <p:ext uri="{BB962C8B-B14F-4D97-AF65-F5344CB8AC3E}">
        <p14:creationId xmlns:p14="http://schemas.microsoft.com/office/powerpoint/2010/main" val="29435897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2"/>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D76DC737-16CE-DDA4-6A97-28DD26D15D8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806006B2-0030-D4A7-E280-DA5DFEA1E663}"/>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Rectangle 6">
            <a:extLst>
              <a:ext uri="{FF2B5EF4-FFF2-40B4-BE49-F238E27FC236}">
                <a16:creationId xmlns:a16="http://schemas.microsoft.com/office/drawing/2014/main" id="{71A82697-5DA8-7825-0999-2139A07DDA29}"/>
              </a:ext>
            </a:extLst>
          </p:cNvPr>
          <p:cNvSpPr>
            <a:spLocks noGrp="1" noChangeArrowheads="1"/>
          </p:cNvSpPr>
          <p:nvPr>
            <p:ph type="sldNum" sz="quarter" idx="12"/>
          </p:nvPr>
        </p:nvSpPr>
        <p:spPr>
          <a:ln/>
        </p:spPr>
        <p:txBody>
          <a:bodyPr/>
          <a:lstStyle>
            <a:lvl1pPr>
              <a:defRPr/>
            </a:lvl1pPr>
          </a:lstStyle>
          <a:p>
            <a:fld id="{1D9F5331-CEFA-4948-B1BE-BECFEFA46FFA}" type="slidenum">
              <a:rPr lang="en-US" altLang="ja-JP"/>
              <a:pPr/>
              <a:t>‹#›</a:t>
            </a:fld>
            <a:endParaRPr lang="en-US" altLang="ja-JP"/>
          </a:p>
        </p:txBody>
      </p:sp>
    </p:spTree>
    <p:extLst>
      <p:ext uri="{BB962C8B-B14F-4D97-AF65-F5344CB8AC3E}">
        <p14:creationId xmlns:p14="http://schemas.microsoft.com/office/powerpoint/2010/main" val="7315915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71681A2-90BD-4F53-8856-B14F1A783891}" type="datetime1">
              <a:rPr kumimoji="1" lang="ja-JP" altLang="en-US" smtClean="0"/>
              <a:t>2026/2/20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61B438-81BD-4A99-AD7A-17C3ACBDAE52}" type="slidenum">
              <a:rPr kumimoji="1" lang="ja-JP" altLang="en-US" smtClean="0"/>
              <a:pPr/>
              <a:t>‹#›</a:t>
            </a:fld>
            <a:endParaRPr kumimoji="1" lang="ja-JP" altLang="en-US"/>
          </a:p>
        </p:txBody>
      </p:sp>
    </p:spTree>
    <p:extLst>
      <p:ext uri="{BB962C8B-B14F-4D97-AF65-F5344CB8AC3E}">
        <p14:creationId xmlns:p14="http://schemas.microsoft.com/office/powerpoint/2010/main" val="6900482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46A7CA6-41E3-42E0-8889-BCABEDB73487}" type="datetime1">
              <a:rPr kumimoji="1" lang="ja-JP" altLang="en-US" smtClean="0"/>
              <a:t>2026/2/20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61B438-81BD-4A99-AD7A-17C3ACBDAE52}" type="slidenum">
              <a:rPr kumimoji="1" lang="ja-JP" altLang="en-US" smtClean="0"/>
              <a:pPr/>
              <a:t>‹#›</a:t>
            </a:fld>
            <a:endParaRPr kumimoji="1" lang="ja-JP" altLang="en-US"/>
          </a:p>
        </p:txBody>
      </p:sp>
    </p:spTree>
    <p:extLst>
      <p:ext uri="{BB962C8B-B14F-4D97-AF65-F5344CB8AC3E}">
        <p14:creationId xmlns:p14="http://schemas.microsoft.com/office/powerpoint/2010/main" val="63812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BA1F6FA-099D-4BED-8931-D7573CE28870}" type="datetime1">
              <a:rPr kumimoji="1" lang="ja-JP" altLang="en-US" smtClean="0"/>
              <a:t>2026/2/20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61B438-81BD-4A99-AD7A-17C3ACBDAE52}" type="slidenum">
              <a:rPr kumimoji="1" lang="ja-JP" altLang="en-US" smtClean="0"/>
              <a:pPr/>
              <a:t>‹#›</a:t>
            </a:fld>
            <a:endParaRPr kumimoji="1" lang="ja-JP" altLang="en-US"/>
          </a:p>
        </p:txBody>
      </p:sp>
    </p:spTree>
    <p:extLst>
      <p:ext uri="{BB962C8B-B14F-4D97-AF65-F5344CB8AC3E}">
        <p14:creationId xmlns:p14="http://schemas.microsoft.com/office/powerpoint/2010/main" val="27246859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8EEB449-F24B-4007-8213-F9723144099C}" type="datetime1">
              <a:rPr kumimoji="1" lang="ja-JP" altLang="en-US" smtClean="0"/>
              <a:t>2026/2/20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61B438-81BD-4A99-AD7A-17C3ACBDAE52}" type="slidenum">
              <a:rPr kumimoji="1" lang="ja-JP" altLang="en-US" smtClean="0"/>
              <a:pPr/>
              <a:t>‹#›</a:t>
            </a:fld>
            <a:endParaRPr kumimoji="1" lang="ja-JP" altLang="en-US"/>
          </a:p>
        </p:txBody>
      </p:sp>
    </p:spTree>
    <p:extLst>
      <p:ext uri="{BB962C8B-B14F-4D97-AF65-F5344CB8AC3E}">
        <p14:creationId xmlns:p14="http://schemas.microsoft.com/office/powerpoint/2010/main" val="14569648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046B41B-33AD-4C36-BA50-EE271FD52D21}" type="datetime1">
              <a:rPr kumimoji="1" lang="ja-JP" altLang="en-US" smtClean="0"/>
              <a:t>2026/2/20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161B438-81BD-4A99-AD7A-17C3ACBDAE52}" type="slidenum">
              <a:rPr kumimoji="1" lang="ja-JP" altLang="en-US" smtClean="0"/>
              <a:pPr/>
              <a:t>‹#›</a:t>
            </a:fld>
            <a:endParaRPr kumimoji="1" lang="ja-JP" altLang="en-US"/>
          </a:p>
        </p:txBody>
      </p:sp>
    </p:spTree>
    <p:extLst>
      <p:ext uri="{BB962C8B-B14F-4D97-AF65-F5344CB8AC3E}">
        <p14:creationId xmlns:p14="http://schemas.microsoft.com/office/powerpoint/2010/main" val="38406884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E552EAB-C0EB-499F-AF6F-268685A2B2BC}" type="datetime1">
              <a:rPr kumimoji="1" lang="ja-JP" altLang="en-US" smtClean="0"/>
              <a:t>2026/2/20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161B438-81BD-4A99-AD7A-17C3ACBDAE52}" type="slidenum">
              <a:rPr kumimoji="1" lang="ja-JP" altLang="en-US" smtClean="0"/>
              <a:pPr/>
              <a:t>‹#›</a:t>
            </a:fld>
            <a:endParaRPr kumimoji="1" lang="ja-JP" altLang="en-US"/>
          </a:p>
        </p:txBody>
      </p:sp>
    </p:spTree>
    <p:extLst>
      <p:ext uri="{BB962C8B-B14F-4D97-AF65-F5344CB8AC3E}">
        <p14:creationId xmlns:p14="http://schemas.microsoft.com/office/powerpoint/2010/main" val="760683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5E2F2DE-FEE2-4183-83E9-8513B374B569}" type="datetime1">
              <a:rPr kumimoji="1" lang="ja-JP" altLang="en-US" smtClean="0"/>
              <a:t>2026/2/20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161B438-81BD-4A99-AD7A-17C3ACBDAE52}" type="slidenum">
              <a:rPr kumimoji="1" lang="ja-JP" altLang="en-US" smtClean="0"/>
              <a:pPr/>
              <a:t>‹#›</a:t>
            </a:fld>
            <a:endParaRPr kumimoji="1" lang="ja-JP" altLang="en-US"/>
          </a:p>
        </p:txBody>
      </p:sp>
    </p:spTree>
    <p:extLst>
      <p:ext uri="{BB962C8B-B14F-4D97-AF65-F5344CB8AC3E}">
        <p14:creationId xmlns:p14="http://schemas.microsoft.com/office/powerpoint/2010/main" val="3784823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15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1159921-61BE-4630-8931-8899B988E7B8}" type="datetime1">
              <a:rPr kumimoji="1" lang="ja-JP" altLang="en-US" smtClean="0"/>
              <a:t>2026/2/20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61B438-81BD-4A99-AD7A-17C3ACBDAE52}" type="slidenum">
              <a:rPr kumimoji="1" lang="ja-JP" altLang="en-US" smtClean="0"/>
              <a:pPr/>
              <a:t>‹#›</a:t>
            </a:fld>
            <a:endParaRPr kumimoji="1" lang="ja-JP" altLang="en-US"/>
          </a:p>
        </p:txBody>
      </p:sp>
    </p:spTree>
    <p:extLst>
      <p:ext uri="{BB962C8B-B14F-4D97-AF65-F5344CB8AC3E}">
        <p14:creationId xmlns:p14="http://schemas.microsoft.com/office/powerpoint/2010/main" val="159073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B1E6954-9660-46E4-B31B-C0DDF93E1A70}" type="datetime1">
              <a:rPr kumimoji="1" lang="ja-JP" altLang="en-US" smtClean="0"/>
              <a:t>2026/2/20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61B438-81BD-4A99-AD7A-17C3ACBDAE52}" type="slidenum">
              <a:rPr kumimoji="1" lang="ja-JP" altLang="en-US" smtClean="0"/>
              <a:pPr/>
              <a:t>‹#›</a:t>
            </a:fld>
            <a:endParaRPr kumimoji="1" lang="ja-JP" altLang="en-US"/>
          </a:p>
        </p:txBody>
      </p:sp>
    </p:spTree>
    <p:extLst>
      <p:ext uri="{BB962C8B-B14F-4D97-AF65-F5344CB8AC3E}">
        <p14:creationId xmlns:p14="http://schemas.microsoft.com/office/powerpoint/2010/main" val="26195870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F12A194-99ED-476A-B286-5E0A0DFB6529}" type="datetime1">
              <a:rPr kumimoji="1" lang="ja-JP" altLang="en-US" smtClean="0"/>
              <a:t>2026/2/20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61B438-81BD-4A99-AD7A-17C3ACBDAE52}" type="slidenum">
              <a:rPr kumimoji="1" lang="ja-JP" altLang="en-US" smtClean="0"/>
              <a:pPr/>
              <a:t>‹#›</a:t>
            </a:fld>
            <a:endParaRPr kumimoji="1" lang="ja-JP" altLang="en-US"/>
          </a:p>
        </p:txBody>
      </p:sp>
    </p:spTree>
    <p:extLst>
      <p:ext uri="{BB962C8B-B14F-4D97-AF65-F5344CB8AC3E}">
        <p14:creationId xmlns:p14="http://schemas.microsoft.com/office/powerpoint/2010/main" val="13948712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A6949C-2328-430C-858E-2162CB431A9B}" type="datetime1">
              <a:rPr kumimoji="1" lang="ja-JP" altLang="en-US" smtClean="0"/>
              <a:t>2026/2/20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61B438-81BD-4A99-AD7A-17C3ACBDAE52}" type="slidenum">
              <a:rPr kumimoji="1" lang="ja-JP" altLang="en-US" smtClean="0"/>
              <a:pPr/>
              <a:t>‹#›</a:t>
            </a:fld>
            <a:endParaRPr kumimoji="1" lang="ja-JP" altLang="en-US"/>
          </a:p>
        </p:txBody>
      </p:sp>
    </p:spTree>
    <p:extLst>
      <p:ext uri="{BB962C8B-B14F-4D97-AF65-F5344CB8AC3E}">
        <p14:creationId xmlns:p14="http://schemas.microsoft.com/office/powerpoint/2010/main" val="3536881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423F018-6606-4AF4-AEE5-6A5F960EB81E}" type="datetime1">
              <a:rPr kumimoji="1" lang="ja-JP" altLang="en-US" smtClean="0"/>
              <a:t>2026/2/20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61B438-81BD-4A99-AD7A-17C3ACBDAE52}" type="slidenum">
              <a:rPr kumimoji="1" lang="ja-JP" altLang="en-US" smtClean="0"/>
              <a:pPr/>
              <a:t>‹#›</a:t>
            </a:fld>
            <a:endParaRPr kumimoji="1" lang="ja-JP" altLang="en-US"/>
          </a:p>
        </p:txBody>
      </p:sp>
    </p:spTree>
    <p:extLst>
      <p:ext uri="{BB962C8B-B14F-4D97-AF65-F5344CB8AC3E}">
        <p14:creationId xmlns:p14="http://schemas.microsoft.com/office/powerpoint/2010/main" val="20582986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p>
            <a:fld id="{5CDDF516-AD64-4359-8794-069E92DABE80}" type="datetime1">
              <a:rPr lang="ja-JP" altLang="en-US" smtClean="0">
                <a:solidFill>
                  <a:prstClr val="black">
                    <a:tint val="75000"/>
                  </a:prstClr>
                </a:solidFill>
              </a:rPr>
              <a:t>2026/2/20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02DC08C-571E-2E47-B001-DF8D3CDC85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88744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8057A527-468E-4017-A0E7-A82E93233F85}" type="datetime1">
              <a:rPr lang="ja-JP" altLang="en-US" smtClean="0">
                <a:solidFill>
                  <a:prstClr val="black">
                    <a:tint val="75000"/>
                  </a:prstClr>
                </a:solidFill>
              </a:rPr>
              <a:t>2026/2/20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02DC08C-571E-2E47-B001-DF8D3CDC85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057540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p>
            <a:fld id="{CADA14C6-B4F5-4AFC-947F-11E1252AB251}" type="datetime1">
              <a:rPr lang="ja-JP" altLang="en-US" smtClean="0">
                <a:solidFill>
                  <a:prstClr val="black">
                    <a:tint val="75000"/>
                  </a:prstClr>
                </a:solidFill>
              </a:rPr>
              <a:t>2026/2/20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02DC08C-571E-2E47-B001-DF8D3CDC85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63158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p>
            <a:fld id="{A53B75DF-81C5-4B76-8B8F-CC01429E4AF2}" type="datetime1">
              <a:rPr lang="ja-JP" altLang="en-US" smtClean="0">
                <a:solidFill>
                  <a:prstClr val="black">
                    <a:tint val="75000"/>
                  </a:prstClr>
                </a:solidFill>
              </a:rPr>
              <a:t>2026/2/20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A02DC08C-571E-2E47-B001-DF8D3CDC85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85420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p>
            <a:fld id="{FA9F33C7-B1A7-44CE-BABC-361C9055501D}" type="datetime1">
              <a:rPr lang="ja-JP" altLang="en-US" smtClean="0">
                <a:solidFill>
                  <a:prstClr val="black">
                    <a:tint val="75000"/>
                  </a:prstClr>
                </a:solidFill>
              </a:rPr>
              <a:t>2026/2/20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A02DC08C-571E-2E47-B001-DF8D3CDC85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63362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p>
            <a:fld id="{4E5201CC-8940-461A-A5C8-795E30BD726F}" type="datetime1">
              <a:rPr lang="ja-JP" altLang="en-US" smtClean="0">
                <a:solidFill>
                  <a:prstClr val="black">
                    <a:tint val="75000"/>
                  </a:prstClr>
                </a:solidFill>
              </a:rPr>
              <a:t>2026/2/20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A02DC08C-571E-2E47-B001-DF8D3CDC85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226940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3F6518D-C412-41B4-9097-A172B8328BCB}" type="datetime1">
              <a:rPr lang="ja-JP" altLang="en-US" smtClean="0">
                <a:solidFill>
                  <a:prstClr val="black">
                    <a:tint val="75000"/>
                  </a:prstClr>
                </a:solidFill>
              </a:rPr>
              <a:t>2026/2/20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A02DC08C-571E-2E47-B001-DF8D3CDC85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3990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148BE95-EF05-4F84-A465-9BD655124C1F}" type="datetime1">
              <a:rPr kumimoji="1" lang="ja-JP" altLang="en-US" smtClean="0"/>
              <a:t>2026/2/20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61B438-81BD-4A99-AD7A-17C3ACBDAE52}" type="slidenum">
              <a:rPr kumimoji="1" lang="ja-JP" altLang="en-US" smtClean="0"/>
              <a:pPr/>
              <a:t>‹#›</a:t>
            </a:fld>
            <a:endParaRPr kumimoji="1" lang="ja-JP" altLang="en-US"/>
          </a:p>
        </p:txBody>
      </p:sp>
    </p:spTree>
    <p:extLst>
      <p:ext uri="{BB962C8B-B14F-4D97-AF65-F5344CB8AC3E}">
        <p14:creationId xmlns:p14="http://schemas.microsoft.com/office/powerpoint/2010/main" val="38915837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p>
            <a:fld id="{2712924B-5E4B-48E3-A63E-E6BE866DBC1F}" type="datetime1">
              <a:rPr lang="ja-JP" altLang="en-US" smtClean="0">
                <a:solidFill>
                  <a:prstClr val="black">
                    <a:tint val="75000"/>
                  </a:prstClr>
                </a:solidFill>
              </a:rPr>
              <a:t>2026/2/20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A02DC08C-571E-2E47-B001-DF8D3CDC85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58377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p>
            <a:fld id="{F75C5C5B-CB1F-4C5C-B6A1-29FC8D374B8F}" type="datetime1">
              <a:rPr lang="ja-JP" altLang="en-US" smtClean="0">
                <a:solidFill>
                  <a:prstClr val="black">
                    <a:tint val="75000"/>
                  </a:prstClr>
                </a:solidFill>
              </a:rPr>
              <a:t>2026/2/20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A02DC08C-571E-2E47-B001-DF8D3CDC85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23892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23DD9232-B0B5-489E-A850-72E6D224AA51}" type="datetime1">
              <a:rPr lang="ja-JP" altLang="en-US" smtClean="0">
                <a:solidFill>
                  <a:prstClr val="black">
                    <a:tint val="75000"/>
                  </a:prstClr>
                </a:solidFill>
              </a:rPr>
              <a:t>2026/2/20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02DC08C-571E-2E47-B001-DF8D3CDC85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76302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F1D40EBC-356B-45FA-BE3E-00E40F86CBEA}" type="datetime1">
              <a:rPr lang="ja-JP" altLang="en-US" smtClean="0">
                <a:solidFill>
                  <a:prstClr val="black">
                    <a:tint val="75000"/>
                  </a:prstClr>
                </a:solidFill>
              </a:rPr>
              <a:t>2026/2/20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A02DC08C-571E-2E47-B001-DF8D3CDC85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82921735"/>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slideLayouts/slideLayout34.xml" Type="http://schemas.openxmlformats.org/officeDocument/2006/relationships/slideLayout"/><Relationship Id="rId13" Target="../slideLayouts/slideLayout35.xml" Type="http://schemas.openxmlformats.org/officeDocument/2006/relationships/slideLayout"/><Relationship Id="rId14" Target="../slideLayouts/slideLayout36.xml" Type="http://schemas.openxmlformats.org/officeDocument/2006/relationships/slideLayout"/><Relationship Id="rId15"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7.xml" Type="http://schemas.openxmlformats.org/officeDocument/2006/relationships/slideLayout"/><Relationship Id="rId10" Target="../slideLayouts/slideLayout46.xml" Type="http://schemas.openxmlformats.org/officeDocument/2006/relationships/slideLayout"/><Relationship Id="rId11" Target="../theme/theme4.xml" Type="http://schemas.openxmlformats.org/officeDocument/2006/relationships/theme"/><Relationship Id="rId2" Target="../slideLayouts/slideLayout38.xml" Type="http://schemas.openxmlformats.org/officeDocument/2006/relationships/slideLayout"/><Relationship Id="rId3" Target="../slideLayouts/slideLayout39.xml" Type="http://schemas.openxmlformats.org/officeDocument/2006/relationships/slideLayout"/><Relationship Id="rId4" Target="../slideLayouts/slideLayout40.xml" Type="http://schemas.openxmlformats.org/officeDocument/2006/relationships/slideLayout"/><Relationship Id="rId5" Target="../slideLayouts/slideLayout41.xml" Type="http://schemas.openxmlformats.org/officeDocument/2006/relationships/slideLayout"/><Relationship Id="rId6" Target="../slideLayouts/slideLayout42.xml" Type="http://schemas.openxmlformats.org/officeDocument/2006/relationships/slideLayout"/><Relationship Id="rId7" Target="../slideLayouts/slideLayout43.xml" Type="http://schemas.openxmlformats.org/officeDocument/2006/relationships/slideLayout"/><Relationship Id="rId8" Target="../slideLayouts/slideLayout44.xml" Type="http://schemas.openxmlformats.org/officeDocument/2006/relationships/slideLayout"/><Relationship Id="rId9" Target="../slideLayouts/slideLayout45.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47.xml" Type="http://schemas.openxmlformats.org/officeDocument/2006/relationships/slideLayout"/><Relationship Id="rId10" Target="../slideLayouts/slideLayout56.xml" Type="http://schemas.openxmlformats.org/officeDocument/2006/relationships/slideLayout"/><Relationship Id="rId11" Target="../slideLayouts/slideLayout57.xml" Type="http://schemas.openxmlformats.org/officeDocument/2006/relationships/slideLayout"/><Relationship Id="rId12" Target="../theme/theme5.xml" Type="http://schemas.openxmlformats.org/officeDocument/2006/relationships/theme"/><Relationship Id="rId2" Target="../slideLayouts/slideLayout48.xml" Type="http://schemas.openxmlformats.org/officeDocument/2006/relationships/slideLayout"/><Relationship Id="rId3" Target="../slideLayouts/slideLayout49.xml" Type="http://schemas.openxmlformats.org/officeDocument/2006/relationships/slideLayout"/><Relationship Id="rId4" Target="../slideLayouts/slideLayout50.xml" Type="http://schemas.openxmlformats.org/officeDocument/2006/relationships/slideLayout"/><Relationship Id="rId5" Target="../slideLayouts/slideLayout51.xml" Type="http://schemas.openxmlformats.org/officeDocument/2006/relationships/slideLayout"/><Relationship Id="rId6" Target="../slideLayouts/slideLayout52.xml" Type="http://schemas.openxmlformats.org/officeDocument/2006/relationships/slideLayout"/><Relationship Id="rId7" Target="../slideLayouts/slideLayout53.xml" Type="http://schemas.openxmlformats.org/officeDocument/2006/relationships/slideLayout"/><Relationship Id="rId8" Target="../slideLayouts/slideLayout54.xml" Type="http://schemas.openxmlformats.org/officeDocument/2006/relationships/slideLayout"/><Relationship Id="rId9" Target="../slideLayouts/slideLayout55.xml" Type="http://schemas.openxmlformats.org/officeDocument/2006/relationships/slideLayout"/></Relationships>
</file>

<file path=ppt/slideMasters/_rels/slideMaster6.xml.rels><?xml version="1.0" encoding="UTF-8" standalone="yes"?><Relationships xmlns="http://schemas.openxmlformats.org/package/2006/relationships"><Relationship Id="rId1" Target="../slideLayouts/slideLayout58.xml" Type="http://schemas.openxmlformats.org/officeDocument/2006/relationships/slideLayout"/><Relationship Id="rId10" Target="../slideLayouts/slideLayout67.xml" Type="http://schemas.openxmlformats.org/officeDocument/2006/relationships/slideLayout"/><Relationship Id="rId11" Target="../slideLayouts/slideLayout68.xml" Type="http://schemas.openxmlformats.org/officeDocument/2006/relationships/slideLayout"/><Relationship Id="rId12" Target="../slideLayouts/slideLayout69.xml" Type="http://schemas.openxmlformats.org/officeDocument/2006/relationships/slideLayout"/><Relationship Id="rId13" Target="../slideLayouts/slideLayout70.xml" Type="http://schemas.openxmlformats.org/officeDocument/2006/relationships/slideLayout"/><Relationship Id="rId14" Target="../slideLayouts/slideLayout71.xml" Type="http://schemas.openxmlformats.org/officeDocument/2006/relationships/slideLayout"/><Relationship Id="rId15" Target="../theme/theme6.xml" Type="http://schemas.openxmlformats.org/officeDocument/2006/relationships/theme"/><Relationship Id="rId2" Target="../slideLayouts/slideLayout59.xml" Type="http://schemas.openxmlformats.org/officeDocument/2006/relationships/slideLayout"/><Relationship Id="rId3" Target="../slideLayouts/slideLayout60.xml" Type="http://schemas.openxmlformats.org/officeDocument/2006/relationships/slideLayout"/><Relationship Id="rId4" Target="../slideLayouts/slideLayout61.xml" Type="http://schemas.openxmlformats.org/officeDocument/2006/relationships/slideLayout"/><Relationship Id="rId5" Target="../slideLayouts/slideLayout62.xml" Type="http://schemas.openxmlformats.org/officeDocument/2006/relationships/slideLayout"/><Relationship Id="rId6" Target="../slideLayouts/slideLayout63.xml" Type="http://schemas.openxmlformats.org/officeDocument/2006/relationships/slideLayout"/><Relationship Id="rId7" Target="../slideLayouts/slideLayout64.xml" Type="http://schemas.openxmlformats.org/officeDocument/2006/relationships/slideLayout"/><Relationship Id="rId8" Target="../slideLayouts/slideLayout65.xml" Type="http://schemas.openxmlformats.org/officeDocument/2006/relationships/slideLayout"/><Relationship Id="rId9" Target="../slideLayouts/slideLayout66.xml" Type="http://schemas.openxmlformats.org/officeDocument/2006/relationships/slideLayout"/></Relationships>
</file>

<file path=ppt/slideMasters/_rels/slideMaster7.xml.rels><?xml version="1.0" encoding="UTF-8" standalone="yes"?><Relationships xmlns="http://schemas.openxmlformats.org/package/2006/relationships"><Relationship Id="rId1" Target="../slideLayouts/slideLayout72.xml" Type="http://schemas.openxmlformats.org/officeDocument/2006/relationships/slideLayout"/><Relationship Id="rId10" Target="../slideLayouts/slideLayout81.xml" Type="http://schemas.openxmlformats.org/officeDocument/2006/relationships/slideLayout"/><Relationship Id="rId11" Target="../slideLayouts/slideLayout82.xml" Type="http://schemas.openxmlformats.org/officeDocument/2006/relationships/slideLayout"/><Relationship Id="rId12" Target="../theme/theme7.xml" Type="http://schemas.openxmlformats.org/officeDocument/2006/relationships/theme"/><Relationship Id="rId2" Target="../slideLayouts/slideLayout73.xml" Type="http://schemas.openxmlformats.org/officeDocument/2006/relationships/slideLayout"/><Relationship Id="rId3" Target="../slideLayouts/slideLayout74.xml" Type="http://schemas.openxmlformats.org/officeDocument/2006/relationships/slideLayout"/><Relationship Id="rId4" Target="../slideLayouts/slideLayout75.xml" Type="http://schemas.openxmlformats.org/officeDocument/2006/relationships/slideLayout"/><Relationship Id="rId5" Target="../slideLayouts/slideLayout76.xml" Type="http://schemas.openxmlformats.org/officeDocument/2006/relationships/slideLayout"/><Relationship Id="rId6" Target="../slideLayouts/slideLayout77.xml" Type="http://schemas.openxmlformats.org/officeDocument/2006/relationships/slideLayout"/><Relationship Id="rId7" Target="../slideLayouts/slideLayout78.xml" Type="http://schemas.openxmlformats.org/officeDocument/2006/relationships/slideLayout"/><Relationship Id="rId8" Target="../slideLayouts/slideLayout79.xml" Type="http://schemas.openxmlformats.org/officeDocument/2006/relationships/slideLayout"/><Relationship Id="rId9" Target="../slideLayouts/slideLayout80.xml" Type="http://schemas.openxmlformats.org/officeDocument/2006/relationships/slideLayout"/></Relationships>
</file>

<file path=ppt/slideMasters/_rels/slideMaster8.xml.rels><?xml version="1.0" encoding="UTF-8" standalone="yes"?><Relationships xmlns="http://schemas.openxmlformats.org/package/2006/relationships"><Relationship Id="rId1" Target="../slideLayouts/slideLayout83.xml" Type="http://schemas.openxmlformats.org/officeDocument/2006/relationships/slideLayout"/><Relationship Id="rId10" Target="../slideLayouts/slideLayout92.xml" Type="http://schemas.openxmlformats.org/officeDocument/2006/relationships/slideLayout"/><Relationship Id="rId11" Target="../slideLayouts/slideLayout93.xml" Type="http://schemas.openxmlformats.org/officeDocument/2006/relationships/slideLayout"/><Relationship Id="rId12" Target="../theme/theme8.xml" Type="http://schemas.openxmlformats.org/officeDocument/2006/relationships/theme"/><Relationship Id="rId2" Target="../slideLayouts/slideLayout84.xml" Type="http://schemas.openxmlformats.org/officeDocument/2006/relationships/slideLayout"/><Relationship Id="rId3" Target="../slideLayouts/slideLayout85.xml" Type="http://schemas.openxmlformats.org/officeDocument/2006/relationships/slideLayout"/><Relationship Id="rId4" Target="../slideLayouts/slideLayout86.xml" Type="http://schemas.openxmlformats.org/officeDocument/2006/relationships/slideLayout"/><Relationship Id="rId5" Target="../slideLayouts/slideLayout87.xml" Type="http://schemas.openxmlformats.org/officeDocument/2006/relationships/slideLayout"/><Relationship Id="rId6" Target="../slideLayouts/slideLayout88.xml" Type="http://schemas.openxmlformats.org/officeDocument/2006/relationships/slideLayout"/><Relationship Id="rId7" Target="../slideLayouts/slideLayout89.xml" Type="http://schemas.openxmlformats.org/officeDocument/2006/relationships/slideLayout"/><Relationship Id="rId8" Target="../slideLayouts/slideLayout90.xml" Type="http://schemas.openxmlformats.org/officeDocument/2006/relationships/slideLayout"/><Relationship Id="rId9" Target="../slideLayouts/slideLayout9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8FF6A-5983-4AD7-8565-DAC915197DD8}" type="datetime1">
              <a:rPr kumimoji="1" lang="ja-JP" altLang="en-US" smtClean="0"/>
              <a:t>2026/2/20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1B438-81BD-4A99-AD7A-17C3ACBDAE52}" type="slidenum">
              <a:rPr kumimoji="1" lang="ja-JP" altLang="en-US" smtClean="0"/>
              <a:pPr/>
              <a:t>‹#›</a:t>
            </a:fld>
            <a:endParaRPr kumimoji="1" lang="ja-JP" altLang="en-US"/>
          </a:p>
        </p:txBody>
      </p:sp>
    </p:spTree>
    <p:extLst>
      <p:ext uri="{BB962C8B-B14F-4D97-AF65-F5344CB8AC3E}">
        <p14:creationId xmlns:p14="http://schemas.microsoft.com/office/powerpoint/2010/main" val="1466386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a:t>マスタ タイトルの書式設定</a:t>
            </a:r>
          </a:p>
        </p:txBody>
      </p:sp>
      <p:sp>
        <p:nvSpPr>
          <p:cNvPr id="3" name="テキスト プレースホルダ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defTabSz="422041"/>
            <a:fld id="{319853B4-95FB-4843-85EA-A8BCC78F8795}" type="datetime1">
              <a:rPr lang="ja-JP" altLang="en-US" smtClean="0">
                <a:solidFill>
                  <a:prstClr val="black">
                    <a:tint val="75000"/>
                  </a:prstClr>
                </a:solidFill>
              </a:rPr>
              <a:pPr defTabSz="422041"/>
              <a:t>2026/2/20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defTabSz="422041"/>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defTabSz="422041"/>
            <a:fld id="{A02DC08C-571E-2E47-B001-DF8D3CDC85AB}" type="slidenum">
              <a:rPr lang="ja-JP" altLang="en-US" smtClean="0">
                <a:solidFill>
                  <a:prstClr val="black">
                    <a:tint val="75000"/>
                  </a:prstClr>
                </a:solidFill>
              </a:rPr>
              <a:pPr defTabSz="422041"/>
              <a:t>‹#›</a:t>
            </a:fld>
            <a:endParaRPr lang="ja-JP" altLang="en-US">
              <a:solidFill>
                <a:prstClr val="black">
                  <a:tint val="75000"/>
                </a:prstClr>
              </a:solidFill>
            </a:endParaRPr>
          </a:p>
        </p:txBody>
      </p:sp>
    </p:spTree>
    <p:extLst>
      <p:ext uri="{BB962C8B-B14F-4D97-AF65-F5344CB8AC3E}">
        <p14:creationId xmlns:p14="http://schemas.microsoft.com/office/powerpoint/2010/main" val="310480898"/>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Lst>
  <p:hf hdr="0" ftr="0" dt="0"/>
  <p:txStyles>
    <p:titleStyle>
      <a:lvl1pPr algn="ctr" defTabSz="422041"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422041" rtl="0" eaLnBrk="1" latinLnBrk="0" hangingPunct="1">
        <a:spcBef>
          <a:spcPct val="20000"/>
        </a:spcBef>
        <a:buFont typeface="Arial"/>
        <a:buChar char="•"/>
        <a:defRPr kumimoji="1" sz="2954" kern="1200">
          <a:solidFill>
            <a:schemeClr val="tx1"/>
          </a:solidFill>
          <a:latin typeface="+mn-lt"/>
          <a:ea typeface="+mn-ea"/>
          <a:cs typeface="+mn-cs"/>
        </a:defRPr>
      </a:lvl1pPr>
      <a:lvl2pPr marL="685817" indent="-263776" algn="l" defTabSz="422041" rtl="0" eaLnBrk="1" latinLnBrk="0" hangingPunct="1">
        <a:spcBef>
          <a:spcPct val="20000"/>
        </a:spcBef>
        <a:buFont typeface="Arial"/>
        <a:buChar char="–"/>
        <a:defRPr kumimoji="1" sz="2585" kern="1200">
          <a:solidFill>
            <a:schemeClr val="tx1"/>
          </a:solidFill>
          <a:latin typeface="+mn-lt"/>
          <a:ea typeface="+mn-ea"/>
          <a:cs typeface="+mn-cs"/>
        </a:defRPr>
      </a:lvl2pPr>
      <a:lvl3pPr marL="1055103" indent="-211021" algn="l" defTabSz="422041" rtl="0" eaLnBrk="1" latinLnBrk="0" hangingPunct="1">
        <a:spcBef>
          <a:spcPct val="20000"/>
        </a:spcBef>
        <a:buFont typeface="Arial"/>
        <a:buChar char="•"/>
        <a:defRPr kumimoji="1" sz="2215" kern="1200">
          <a:solidFill>
            <a:schemeClr val="tx1"/>
          </a:solidFill>
          <a:latin typeface="+mn-lt"/>
          <a:ea typeface="+mn-ea"/>
          <a:cs typeface="+mn-cs"/>
        </a:defRPr>
      </a:lvl3pPr>
      <a:lvl4pPr marL="1477145"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4pPr>
      <a:lvl5pPr marL="1899186"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5pPr>
      <a:lvl6pPr marL="2321227"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9pPr>
    </p:bodyStyle>
    <p:otherStyle>
      <a:defPPr>
        <a:defRPr lang="ja-JP"/>
      </a:defPPr>
      <a:lvl1pPr marL="0" algn="l" defTabSz="422041" rtl="0" eaLnBrk="1" latinLnBrk="0" hangingPunct="1">
        <a:defRPr kumimoji="1" sz="1662" kern="1200">
          <a:solidFill>
            <a:schemeClr val="tx1"/>
          </a:solidFill>
          <a:latin typeface="+mn-lt"/>
          <a:ea typeface="+mn-ea"/>
          <a:cs typeface="+mn-cs"/>
        </a:defRPr>
      </a:lvl1pPr>
      <a:lvl2pPr marL="422041" algn="l" defTabSz="422041" rtl="0" eaLnBrk="1" latinLnBrk="0" hangingPunct="1">
        <a:defRPr kumimoji="1" sz="1662" kern="1200">
          <a:solidFill>
            <a:schemeClr val="tx1"/>
          </a:solidFill>
          <a:latin typeface="+mn-lt"/>
          <a:ea typeface="+mn-ea"/>
          <a:cs typeface="+mn-cs"/>
        </a:defRPr>
      </a:lvl2pPr>
      <a:lvl3pPr marL="844083" algn="l" defTabSz="422041" rtl="0" eaLnBrk="1" latinLnBrk="0" hangingPunct="1">
        <a:defRPr kumimoji="1" sz="1662" kern="1200">
          <a:solidFill>
            <a:schemeClr val="tx1"/>
          </a:solidFill>
          <a:latin typeface="+mn-lt"/>
          <a:ea typeface="+mn-ea"/>
          <a:cs typeface="+mn-cs"/>
        </a:defRPr>
      </a:lvl3pPr>
      <a:lvl4pPr marL="1266124" algn="l" defTabSz="422041" rtl="0" eaLnBrk="1" latinLnBrk="0" hangingPunct="1">
        <a:defRPr kumimoji="1" sz="1662" kern="1200">
          <a:solidFill>
            <a:schemeClr val="tx1"/>
          </a:solidFill>
          <a:latin typeface="+mn-lt"/>
          <a:ea typeface="+mn-ea"/>
          <a:cs typeface="+mn-cs"/>
        </a:defRPr>
      </a:lvl4pPr>
      <a:lvl5pPr marL="1688165" algn="l" defTabSz="422041" rtl="0" eaLnBrk="1" latinLnBrk="0" hangingPunct="1">
        <a:defRPr kumimoji="1" sz="1662" kern="1200">
          <a:solidFill>
            <a:schemeClr val="tx1"/>
          </a:solidFill>
          <a:latin typeface="+mn-lt"/>
          <a:ea typeface="+mn-ea"/>
          <a:cs typeface="+mn-cs"/>
        </a:defRPr>
      </a:lvl5pPr>
      <a:lvl6pPr marL="2110207" algn="l" defTabSz="422041" rtl="0" eaLnBrk="1" latinLnBrk="0" hangingPunct="1">
        <a:defRPr kumimoji="1" sz="1662" kern="1200">
          <a:solidFill>
            <a:schemeClr val="tx1"/>
          </a:solidFill>
          <a:latin typeface="+mn-lt"/>
          <a:ea typeface="+mn-ea"/>
          <a:cs typeface="+mn-cs"/>
        </a:defRPr>
      </a:lvl6pPr>
      <a:lvl7pPr marL="2532248" algn="l" defTabSz="422041" rtl="0" eaLnBrk="1" latinLnBrk="0" hangingPunct="1">
        <a:defRPr kumimoji="1" sz="1662" kern="1200">
          <a:solidFill>
            <a:schemeClr val="tx1"/>
          </a:solidFill>
          <a:latin typeface="+mn-lt"/>
          <a:ea typeface="+mn-ea"/>
          <a:cs typeface="+mn-cs"/>
        </a:defRPr>
      </a:lvl7pPr>
      <a:lvl8pPr marL="2954289" algn="l" defTabSz="422041" rtl="0" eaLnBrk="1" latinLnBrk="0" hangingPunct="1">
        <a:defRPr kumimoji="1" sz="1662" kern="1200">
          <a:solidFill>
            <a:schemeClr val="tx1"/>
          </a:solidFill>
          <a:latin typeface="+mn-lt"/>
          <a:ea typeface="+mn-ea"/>
          <a:cs typeface="+mn-cs"/>
        </a:defRPr>
      </a:lvl8pPr>
      <a:lvl9pPr marL="3376331" algn="l" defTabSz="422041"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340164D-1772-470D-A369-3EA4AF22969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B52E2A5D-6882-49A7-B922-7D7047C5DCE6}"/>
              </a:ext>
            </a:extLst>
          </p:cNvPr>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76414174-1445-46B7-B2F4-70E81302889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92">
                <a:latin typeface="Arial" pitchFamily="34" charset="0"/>
                <a:ea typeface="ＭＳ Ｐゴシック" pitchFamily="50" charset="-128"/>
              </a:defRPr>
            </a:lvl1pPr>
          </a:lstStyle>
          <a:p>
            <a:pPr>
              <a:defRPr/>
            </a:pPr>
            <a:endParaRPr lang="en-US" altLang="ja-JP"/>
          </a:p>
        </p:txBody>
      </p:sp>
      <p:sp>
        <p:nvSpPr>
          <p:cNvPr id="1029" name="Rectangle 5">
            <a:extLst>
              <a:ext uri="{FF2B5EF4-FFF2-40B4-BE49-F238E27FC236}">
                <a16:creationId xmlns:a16="http://schemas.microsoft.com/office/drawing/2014/main" id="{1D9D15B9-874C-4DC3-83B6-7AB61B7FBF0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92">
                <a:latin typeface="Arial" pitchFamily="34" charset="0"/>
                <a:ea typeface="ＭＳ Ｐゴシック" pitchFamily="50" charset="-128"/>
              </a:defRPr>
            </a:lvl1pPr>
          </a:lstStyle>
          <a:p>
            <a:pPr>
              <a:defRPr/>
            </a:pPr>
            <a:endParaRPr lang="ja-JP" altLang="ja-JP"/>
          </a:p>
        </p:txBody>
      </p:sp>
      <p:sp>
        <p:nvSpPr>
          <p:cNvPr id="1030" name="Rectangle 6">
            <a:extLst>
              <a:ext uri="{FF2B5EF4-FFF2-40B4-BE49-F238E27FC236}">
                <a16:creationId xmlns:a16="http://schemas.microsoft.com/office/drawing/2014/main" id="{8651FC28-149E-48E9-BDF9-1F862E6F2F3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92" smtClean="0">
                <a:ea typeface="ＭＳ Ｐゴシック" panose="020B0600070205080204" pitchFamily="50" charset="-128"/>
              </a:defRPr>
            </a:lvl1pPr>
          </a:lstStyle>
          <a:p>
            <a:pPr>
              <a:defRPr/>
            </a:pPr>
            <a:fld id="{5AF0FF20-9B16-430F-82F6-72447848D9D2}" type="slidenum">
              <a:rPr lang="en-US" altLang="ja-JP"/>
              <a:pPr>
                <a:defRPr/>
              </a:pPr>
              <a:t>‹#›</a:t>
            </a:fld>
            <a:endParaRPr lang="en-US" altLang="ja-JP"/>
          </a:p>
        </p:txBody>
      </p:sp>
    </p:spTree>
    <p:extLst>
      <p:ext uri="{BB962C8B-B14F-4D97-AF65-F5344CB8AC3E}">
        <p14:creationId xmlns:p14="http://schemas.microsoft.com/office/powerpoint/2010/main" val="1607623667"/>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 id="2147484460" r:id="rId12"/>
    <p:sldLayoutId id="2147484461" r:id="rId13"/>
    <p:sldLayoutId id="2147484462" r:id="rId14"/>
  </p:sldLayoutIdLst>
  <p:hf sldNum="0"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062">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062">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062">
          <a:solidFill>
            <a:schemeClr val="tx2"/>
          </a:solidFill>
          <a:latin typeface="Arial" pitchFamily="34" charset="0"/>
          <a:ea typeface="ＭＳ Ｐゴシック" pitchFamily="50" charset="-128"/>
        </a:defRPr>
      </a:lvl5pPr>
      <a:lvl6pPr marL="422041" algn="ctr" rtl="0" fontAlgn="base">
        <a:spcBef>
          <a:spcPct val="0"/>
        </a:spcBef>
        <a:spcAft>
          <a:spcPct val="0"/>
        </a:spcAft>
        <a:defRPr kumimoji="1" sz="4062">
          <a:solidFill>
            <a:schemeClr val="tx2"/>
          </a:solidFill>
          <a:latin typeface="Arial" pitchFamily="34" charset="0"/>
          <a:ea typeface="ＭＳ Ｐゴシック" pitchFamily="50" charset="-128"/>
        </a:defRPr>
      </a:lvl6pPr>
      <a:lvl7pPr marL="844083" algn="ctr" rtl="0" fontAlgn="base">
        <a:spcBef>
          <a:spcPct val="0"/>
        </a:spcBef>
        <a:spcAft>
          <a:spcPct val="0"/>
        </a:spcAft>
        <a:defRPr kumimoji="1" sz="4062">
          <a:solidFill>
            <a:schemeClr val="tx2"/>
          </a:solidFill>
          <a:latin typeface="Arial" pitchFamily="34" charset="0"/>
          <a:ea typeface="ＭＳ Ｐゴシック" pitchFamily="50" charset="-128"/>
        </a:defRPr>
      </a:lvl7pPr>
      <a:lvl8pPr marL="1266124" algn="ctr" rtl="0" fontAlgn="base">
        <a:spcBef>
          <a:spcPct val="0"/>
        </a:spcBef>
        <a:spcAft>
          <a:spcPct val="0"/>
        </a:spcAft>
        <a:defRPr kumimoji="1" sz="4062">
          <a:solidFill>
            <a:schemeClr val="tx2"/>
          </a:solidFill>
          <a:latin typeface="Arial" pitchFamily="34" charset="0"/>
          <a:ea typeface="ＭＳ Ｐゴシック" pitchFamily="50" charset="-128"/>
        </a:defRPr>
      </a:lvl8pPr>
      <a:lvl9pPr marL="1688165" algn="ctr" rtl="0" fontAlgn="base">
        <a:spcBef>
          <a:spcPct val="0"/>
        </a:spcBef>
        <a:spcAft>
          <a:spcPct val="0"/>
        </a:spcAft>
        <a:defRPr kumimoji="1" sz="4062">
          <a:solidFill>
            <a:schemeClr val="tx2"/>
          </a:solidFill>
          <a:latin typeface="Arial" pitchFamily="34" charset="0"/>
          <a:ea typeface="ＭＳ Ｐゴシック" pitchFamily="50"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1021"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9" name="Google Shape;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593390558"/>
      </p:ext>
    </p:extLst>
  </p:cSld>
  <p:clrMap bg1="lt1" tx1="dk1" bg2="dk2" tx2="lt2" accent1="accent1" accent2="accent2" accent3="accent3" accent4="accent4" accent5="accent5" accent6="accent6" hlink="hlink" folHlink="folHlink"/>
  <p:sldLayoutIdLst>
    <p:sldLayoutId id="2147484620" r:id="rId1"/>
    <p:sldLayoutId id="2147484621" r:id="rId2"/>
    <p:sldLayoutId id="2147484622" r:id="rId3"/>
    <p:sldLayoutId id="2147484624" r:id="rId4"/>
    <p:sldLayoutId id="2147484625" r:id="rId5"/>
    <p:sldLayoutId id="2147484626" r:id="rId6"/>
    <p:sldLayoutId id="2147484627" r:id="rId7"/>
    <p:sldLayoutId id="2147484628" r:id="rId8"/>
    <p:sldLayoutId id="2147484629" r:id="rId9"/>
    <p:sldLayoutId id="214748463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D13-2109-45B9-8438-120997829696}" type="datetimeFigureOut">
              <a:rPr kumimoji="1" lang="ja-JP" altLang="en-US" smtClean="0"/>
              <a:t>2026/2/20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B2A27-76CC-4461-82FF-1211ADA744D6}" type="slidenum">
              <a:rPr kumimoji="1" lang="ja-JP" altLang="en-US" smtClean="0"/>
              <a:t>‹#›</a:t>
            </a:fld>
            <a:endParaRPr kumimoji="1" lang="ja-JP" altLang="en-US"/>
          </a:p>
        </p:txBody>
      </p:sp>
    </p:spTree>
    <p:extLst>
      <p:ext uri="{BB962C8B-B14F-4D97-AF65-F5344CB8AC3E}">
        <p14:creationId xmlns:p14="http://schemas.microsoft.com/office/powerpoint/2010/main" val="4070658718"/>
      </p:ext>
    </p:extLst>
  </p:cSld>
  <p:clrMap bg1="lt1" tx1="dk1" bg2="lt2" tx2="dk2" accent1="accent1" accent2="accent2" accent3="accent3" accent4="accent4" accent5="accent5" accent6="accent6" hlink="hlink" folHlink="folHlink"/>
  <p:sldLayoutIdLst>
    <p:sldLayoutId id="2147484632" r:id="rId1"/>
    <p:sldLayoutId id="2147484633" r:id="rId2"/>
    <p:sldLayoutId id="2147484634" r:id="rId3"/>
    <p:sldLayoutId id="2147484635" r:id="rId4"/>
    <p:sldLayoutId id="2147484636" r:id="rId5"/>
    <p:sldLayoutId id="2147484637" r:id="rId6"/>
    <p:sldLayoutId id="2147484638" r:id="rId7"/>
    <p:sldLayoutId id="2147484639" r:id="rId8"/>
    <p:sldLayoutId id="2147484640" r:id="rId9"/>
    <p:sldLayoutId id="2147484641" r:id="rId10"/>
    <p:sldLayoutId id="214748464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44B7B0F-7A53-B6BD-8F5D-6AE9C719ED8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E0022745-E5C0-6CBF-B652-7507310F97BD}"/>
              </a:ext>
            </a:extLst>
          </p:cNvPr>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C3D02E09-A7E3-4106-BD4E-12BDAC13F76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92">
                <a:latin typeface="Arial" pitchFamily="34" charset="0"/>
                <a:ea typeface="ＭＳ Ｐゴシック" pitchFamily="50" charset="-128"/>
              </a:defRPr>
            </a:lvl1pPr>
          </a:lstStyle>
          <a:p>
            <a:pPr>
              <a:defRPr/>
            </a:pPr>
            <a:endParaRPr lang="en-US" altLang="ja-JP"/>
          </a:p>
        </p:txBody>
      </p:sp>
      <p:sp>
        <p:nvSpPr>
          <p:cNvPr id="1029" name="Rectangle 5">
            <a:extLst>
              <a:ext uri="{FF2B5EF4-FFF2-40B4-BE49-F238E27FC236}">
                <a16:creationId xmlns:a16="http://schemas.microsoft.com/office/drawing/2014/main" id="{6C92DCBC-B13B-43D9-9317-85B09C39425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92">
                <a:latin typeface="Arial" pitchFamily="34" charset="0"/>
                <a:ea typeface="ＭＳ Ｐゴシック" pitchFamily="50" charset="-128"/>
              </a:defRPr>
            </a:lvl1pPr>
          </a:lstStyle>
          <a:p>
            <a:pPr>
              <a:defRPr/>
            </a:pPr>
            <a:endParaRPr lang="ja-JP" altLang="ja-JP"/>
          </a:p>
        </p:txBody>
      </p:sp>
      <p:sp>
        <p:nvSpPr>
          <p:cNvPr id="1030" name="Rectangle 6">
            <a:extLst>
              <a:ext uri="{FF2B5EF4-FFF2-40B4-BE49-F238E27FC236}">
                <a16:creationId xmlns:a16="http://schemas.microsoft.com/office/drawing/2014/main" id="{DD3D9CA7-90E8-4EC6-AEC1-6951F781D53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92"/>
            </a:lvl1pPr>
          </a:lstStyle>
          <a:p>
            <a:fld id="{7826C3E0-1F27-4F83-BE4D-E1C8CBD400EE}" type="slidenum">
              <a:rPr lang="en-US" altLang="ja-JP"/>
              <a:pPr/>
              <a:t>‹#›</a:t>
            </a:fld>
            <a:endParaRPr lang="en-US" altLang="ja-JP"/>
          </a:p>
        </p:txBody>
      </p:sp>
    </p:spTree>
    <p:extLst>
      <p:ext uri="{BB962C8B-B14F-4D97-AF65-F5344CB8AC3E}">
        <p14:creationId xmlns:p14="http://schemas.microsoft.com/office/powerpoint/2010/main" val="3062980339"/>
      </p:ext>
    </p:extLst>
  </p:cSld>
  <p:clrMap bg1="lt1" tx1="dk1" bg2="lt2" tx2="dk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 id="2147484655" r:id="rId12"/>
    <p:sldLayoutId id="2147484656" r:id="rId13"/>
    <p:sldLayoutId id="2147484657" r:id="rId14"/>
  </p:sldLayoutIdLst>
  <p:hf sldNum="0"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062">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062">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062">
          <a:solidFill>
            <a:schemeClr val="tx2"/>
          </a:solidFill>
          <a:latin typeface="Arial" pitchFamily="34" charset="0"/>
          <a:ea typeface="ＭＳ Ｐゴシック" pitchFamily="50" charset="-128"/>
        </a:defRPr>
      </a:lvl5pPr>
      <a:lvl6pPr marL="422041" algn="ctr" rtl="0" fontAlgn="base">
        <a:spcBef>
          <a:spcPct val="0"/>
        </a:spcBef>
        <a:spcAft>
          <a:spcPct val="0"/>
        </a:spcAft>
        <a:defRPr kumimoji="1" sz="4062">
          <a:solidFill>
            <a:schemeClr val="tx2"/>
          </a:solidFill>
          <a:latin typeface="Arial" pitchFamily="34" charset="0"/>
          <a:ea typeface="ＭＳ Ｐゴシック" pitchFamily="50" charset="-128"/>
        </a:defRPr>
      </a:lvl6pPr>
      <a:lvl7pPr marL="844083" algn="ctr" rtl="0" fontAlgn="base">
        <a:spcBef>
          <a:spcPct val="0"/>
        </a:spcBef>
        <a:spcAft>
          <a:spcPct val="0"/>
        </a:spcAft>
        <a:defRPr kumimoji="1" sz="4062">
          <a:solidFill>
            <a:schemeClr val="tx2"/>
          </a:solidFill>
          <a:latin typeface="Arial" pitchFamily="34" charset="0"/>
          <a:ea typeface="ＭＳ Ｐゴシック" pitchFamily="50" charset="-128"/>
        </a:defRPr>
      </a:lvl7pPr>
      <a:lvl8pPr marL="1266124" algn="ctr" rtl="0" fontAlgn="base">
        <a:spcBef>
          <a:spcPct val="0"/>
        </a:spcBef>
        <a:spcAft>
          <a:spcPct val="0"/>
        </a:spcAft>
        <a:defRPr kumimoji="1" sz="4062">
          <a:solidFill>
            <a:schemeClr val="tx2"/>
          </a:solidFill>
          <a:latin typeface="Arial" pitchFamily="34" charset="0"/>
          <a:ea typeface="ＭＳ Ｐゴシック" pitchFamily="50" charset="-128"/>
        </a:defRPr>
      </a:lvl8pPr>
      <a:lvl9pPr marL="1688165" algn="ctr" rtl="0" fontAlgn="base">
        <a:spcBef>
          <a:spcPct val="0"/>
        </a:spcBef>
        <a:spcAft>
          <a:spcPct val="0"/>
        </a:spcAft>
        <a:defRPr kumimoji="1" sz="4062">
          <a:solidFill>
            <a:schemeClr val="tx2"/>
          </a:solidFill>
          <a:latin typeface="Arial" pitchFamily="34" charset="0"/>
          <a:ea typeface="ＭＳ Ｐゴシック" pitchFamily="50"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1021"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CB1993-EDA6-4508-9464-CEB8B677F1A8}" type="datetime1">
              <a:rPr kumimoji="1" lang="ja-JP" altLang="en-US" smtClean="0"/>
              <a:t>2026/2/20</a:t>
            </a:fld>
            <a:endParaRPr kumimoji="1" lang="ja-JP" altLang="en-US"/>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61B438-81BD-4A99-AD7A-17C3ACBDAE52}" type="slidenum">
              <a:rPr kumimoji="1" lang="ja-JP" altLang="en-US" smtClean="0"/>
              <a:pPr/>
              <a:t>‹#›</a:t>
            </a:fld>
            <a:endParaRPr kumimoji="1" lang="ja-JP" altLang="en-US"/>
          </a:p>
        </p:txBody>
      </p:sp>
    </p:spTree>
    <p:extLst>
      <p:ext uri="{BB962C8B-B14F-4D97-AF65-F5344CB8AC3E}">
        <p14:creationId xmlns:p14="http://schemas.microsoft.com/office/powerpoint/2010/main" val="2585830569"/>
      </p:ext>
    </p:extLst>
  </p:cSld>
  <p:clrMap bg1="lt1" tx1="dk1" bg2="lt2" tx2="dk2" accent1="accent1" accent2="accent2" accent3="accent3" accent4="accent4" accent5="accent5" accent6="accent6" hlink="hlink" folHlink="folHlink"/>
  <p:sldLayoutIdLst>
    <p:sldLayoutId id="2147484659" r:id="rId1"/>
    <p:sldLayoutId id="2147484660" r:id="rId2"/>
    <p:sldLayoutId id="2147484661" r:id="rId3"/>
    <p:sldLayoutId id="2147484662" r:id="rId4"/>
    <p:sldLayoutId id="2147484663" r:id="rId5"/>
    <p:sldLayoutId id="2147484664" r:id="rId6"/>
    <p:sldLayoutId id="2147484665" r:id="rId7"/>
    <p:sldLayoutId id="2147484666" r:id="rId8"/>
    <p:sldLayoutId id="2147484667" r:id="rId9"/>
    <p:sldLayoutId id="2147484668" r:id="rId10"/>
    <p:sldLayoutId id="2147484669" r:id="rId11"/>
  </p:sldLayoutIdLst>
  <p:hf hdr="0" ftr="0" dt="0"/>
  <p:txStyles>
    <p:titleStyle>
      <a:lvl1pPr algn="ctr" defTabSz="6858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9853B4-95FB-4843-85EA-A8BCC78F8795}" type="datetime1">
              <a:rPr lang="ja-JP" altLang="en-US" smtClean="0">
                <a:solidFill>
                  <a:prstClr val="black">
                    <a:tint val="75000"/>
                  </a:prstClr>
                </a:solidFill>
              </a:rPr>
              <a:t>2026/2/20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02DC08C-571E-2E47-B001-DF8D3CDC85AB}" type="slidenum">
              <a:rPr lang="ja-JP" altLang="en-US" smtClean="0">
                <a:solidFill>
                  <a:prstClr val="black">
                    <a:tint val="75000"/>
                  </a:prstClr>
                </a:solidFill>
              </a:rPr>
              <a:pPr defTabSz="457200"/>
              <a:t>‹#›</a:t>
            </a:fld>
            <a:endParaRPr lang="ja-JP" altLang="en-US">
              <a:solidFill>
                <a:prstClr val="black">
                  <a:tint val="75000"/>
                </a:prstClr>
              </a:solidFill>
            </a:endParaRPr>
          </a:p>
        </p:txBody>
      </p:sp>
    </p:spTree>
    <p:extLst>
      <p:ext uri="{BB962C8B-B14F-4D97-AF65-F5344CB8AC3E}">
        <p14:creationId xmlns:p14="http://schemas.microsoft.com/office/powerpoint/2010/main" val="2571345998"/>
      </p:ext>
    </p:extLst>
  </p:cSld>
  <p:clrMap bg1="lt1" tx1="dk1" bg2="lt2" tx2="dk2" accent1="accent1" accent2="accent2" accent3="accent3" accent4="accent4" accent5="accent5" accent6="accent6" hlink="hlink" folHlink="folHlink"/>
  <p:sldLayoutIdLst>
    <p:sldLayoutId id="2147484671" r:id="rId1"/>
    <p:sldLayoutId id="2147484672" r:id="rId2"/>
    <p:sldLayoutId id="2147484673" r:id="rId3"/>
    <p:sldLayoutId id="2147484674" r:id="rId4"/>
    <p:sldLayoutId id="2147484675" r:id="rId5"/>
    <p:sldLayoutId id="2147484676" r:id="rId6"/>
    <p:sldLayoutId id="2147484677" r:id="rId7"/>
    <p:sldLayoutId id="2147484678" r:id="rId8"/>
    <p:sldLayoutId id="2147484679" r:id="rId9"/>
    <p:sldLayoutId id="2147484680" r:id="rId10"/>
    <p:sldLayoutId id="2147484681"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xml" Type="http://schemas.openxmlformats.org/officeDocument/2006/relationships/notesSlide"/><Relationship Id="rId3" Target="../embeddings/oleObject1.bin" Type="http://schemas.openxmlformats.org/officeDocument/2006/relationships/oleObject"/><Relationship Id="rId4" Target="../media/image1.emf"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8.xml" Type="http://schemas.openxmlformats.org/officeDocument/2006/relationships/slideLayout"/><Relationship Id="rId2" Target="../notesSlides/notesSlide6.xml" Type="http://schemas.openxmlformats.org/officeDocument/2006/relationships/notesSlide"/><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 Id="rId7" Target="../diagrams/drawing1.xml" Type="http://schemas.microsoft.com/office/2007/relationships/diagramDrawing"/></Relationships>
</file>

<file path=ppt/slides/_rels/slide11.xml.rels><?xml version="1.0" encoding="UTF-8" standalone="yes"?><Relationships xmlns="http://schemas.openxmlformats.org/package/2006/relationships"><Relationship Id="rId1" Target="../slideLayouts/slideLayout63.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84.xml" Type="http://schemas.openxmlformats.org/officeDocument/2006/relationships/slideLayout"/><Relationship Id="rId2" Target="../notesSlides/notesSlide7.xml" Type="http://schemas.openxmlformats.org/officeDocument/2006/relationships/notesSlide"/><Relationship Id="rId3" Target="../media/image2.jp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84.xml" Type="http://schemas.openxmlformats.org/officeDocument/2006/relationships/slideLayout"/><Relationship Id="rId2" Target="../media/image2.jp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3.xml" Type="http://schemas.openxmlformats.org/officeDocument/2006/relationships/notesSlide"/><Relationship Id="rId3" Target="../embeddings/oleObject1.bin" Type="http://schemas.openxmlformats.org/officeDocument/2006/relationships/oleObject"/><Relationship Id="rId4" Target="../media/image1.emf"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8.xml" Type="http://schemas.openxmlformats.org/officeDocument/2006/relationships/slideLayout"/><Relationship Id="rId2" Target="../notesSlides/notesSlide4.xml" Type="http://schemas.openxmlformats.org/officeDocument/2006/relationships/notesSlide"/><Relationship Id="rId3" Target="../media/image7.jp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8.xml" Type="http://schemas.openxmlformats.org/officeDocument/2006/relationships/slideLayout"/><Relationship Id="rId2" Target="../notesSlides/notesSlide5.xml" Type="http://schemas.openxmlformats.org/officeDocument/2006/relationships/notesSlide"/><Relationship Id="rId3" Target="../media/image8.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3DC99-8C6D-6757-568C-61222F518C9E}"/>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C8324B1-4DD7-E506-5651-796AE79E7EBA}"/>
              </a:ext>
            </a:extLst>
          </p:cNvPr>
          <p:cNvSpPr txBox="1"/>
          <p:nvPr/>
        </p:nvSpPr>
        <p:spPr>
          <a:xfrm>
            <a:off x="780738" y="1168289"/>
            <a:ext cx="7582524" cy="2513188"/>
          </a:xfrm>
          <a:prstGeom prst="rect">
            <a:avLst/>
          </a:prstGeom>
          <a:noFill/>
        </p:spPr>
        <p:txBody>
          <a:bodyPr wrap="none" rtlCol="0">
            <a:spAutoFit/>
          </a:bodyPr>
          <a:lstStyle/>
          <a:p>
            <a:pPr lvl="0" algn="ctr">
              <a:lnSpc>
                <a:spcPct val="150000"/>
              </a:lnSpc>
            </a:pPr>
            <a:r>
              <a:rPr lang="ja-JP" altLang="en-US" sz="3600" dirty="0">
                <a:latin typeface="ＭＳ Ｐゴシック" panose="020B0600070205080204" pitchFamily="50" charset="-128"/>
                <a:ea typeface="ＭＳ Ｐゴシック" panose="020B0600070205080204" pitchFamily="50" charset="-128"/>
              </a:rPr>
              <a:t>広島県保健医療福祉ネットワーク会議</a:t>
            </a:r>
            <a:endParaRPr lang="en-US" altLang="ja-JP" sz="3600" dirty="0">
              <a:latin typeface="ＭＳ Ｐゴシック" panose="020B0600070205080204" pitchFamily="50" charset="-128"/>
              <a:ea typeface="ＭＳ Ｐゴシック" panose="020B0600070205080204" pitchFamily="50" charset="-128"/>
            </a:endParaRPr>
          </a:p>
          <a:p>
            <a:pPr lvl="0" algn="ctr">
              <a:lnSpc>
                <a:spcPct val="150000"/>
              </a:lnSpc>
            </a:pPr>
            <a:endParaRPr lang="en-US" altLang="ja-JP" sz="1050" dirty="0">
              <a:latin typeface="ＭＳ Ｐゴシック" panose="020B0600070205080204" pitchFamily="50" charset="-128"/>
              <a:ea typeface="ＭＳ Ｐゴシック" panose="020B0600070205080204" pitchFamily="50" charset="-128"/>
            </a:endParaRPr>
          </a:p>
          <a:p>
            <a:pPr algn="ctr">
              <a:lnSpc>
                <a:spcPct val="150000"/>
              </a:lnSpc>
            </a:pPr>
            <a:r>
              <a:rPr kumimoji="0" lang="ja-JP" altLang="en-US" sz="2800" dirty="0">
                <a:solidFill>
                  <a:prstClr val="black"/>
                </a:solidFill>
                <a:latin typeface="ＭＳ Ｐゴシック" panose="020B0600070205080204" pitchFamily="50" charset="-128"/>
              </a:rPr>
              <a:t>オールひろしま健康危機対応に向けて</a:t>
            </a:r>
          </a:p>
          <a:p>
            <a:pPr lvl="0" algn="ctr">
              <a:lnSpc>
                <a:spcPct val="150000"/>
              </a:lnSpc>
            </a:pPr>
            <a:endParaRPr lang="ja-JP" altLang="en-US" sz="3600" dirty="0">
              <a:latin typeface="ＭＳ Ｐゴシック" panose="020B0600070205080204" pitchFamily="50" charset="-128"/>
              <a:ea typeface="ＭＳ Ｐゴシック" panose="020B0600070205080204" pitchFamily="50" charset="-128"/>
            </a:endParaRPr>
          </a:p>
        </p:txBody>
      </p:sp>
      <p:graphicFrame>
        <p:nvGraphicFramePr>
          <p:cNvPr id="2" name="オブジェクト 1">
            <a:extLst>
              <a:ext uri="{FF2B5EF4-FFF2-40B4-BE49-F238E27FC236}">
                <a16:creationId xmlns:a16="http://schemas.microsoft.com/office/drawing/2014/main" id="{D0F29FC9-12AC-75AB-4C0B-EA6B9933020A}"/>
              </a:ext>
            </a:extLst>
          </p:cNvPr>
          <p:cNvGraphicFramePr>
            <a:graphicFrameLocks noChangeAspect="1"/>
          </p:cNvGraphicFramePr>
          <p:nvPr>
            <p:extLst>
              <p:ext uri="{D42A27DB-BD31-4B8C-83A1-F6EECF244321}">
                <p14:modId xmlns:p14="http://schemas.microsoft.com/office/powerpoint/2010/main" val="687171575"/>
              </p:ext>
            </p:extLst>
          </p:nvPr>
        </p:nvGraphicFramePr>
        <p:xfrm>
          <a:off x="3058171" y="3198475"/>
          <a:ext cx="3027657" cy="2692398"/>
        </p:xfrm>
        <a:graphic>
          <a:graphicData uri="http://schemas.openxmlformats.org/presentationml/2006/ole">
            <mc:AlternateContent xmlns:mc="http://schemas.openxmlformats.org/markup-compatibility/2006">
              <mc:Choice xmlns:v="urn:schemas-microsoft-com:vml" Requires="v">
                <p:oleObj name="花子" r:id="rId3" imgW="6050035" imgH="5379615" progId="HANAKO.Document.9">
                  <p:embed/>
                </p:oleObj>
              </mc:Choice>
              <mc:Fallback>
                <p:oleObj name="花子" r:id="rId3" imgW="6050035" imgH="5379615" progId="HANAKO.Document.9">
                  <p:embed/>
                  <p:pic>
                    <p:nvPicPr>
                      <p:cNvPr id="2" name="オブジェクト 1">
                        <a:extLst>
                          <a:ext uri="{FF2B5EF4-FFF2-40B4-BE49-F238E27FC236}">
                            <a16:creationId xmlns:a16="http://schemas.microsoft.com/office/drawing/2014/main" id="{D0F29FC9-12AC-75AB-4C0B-EA6B9933020A}"/>
                          </a:ext>
                        </a:extLst>
                      </p:cNvPr>
                      <p:cNvPicPr/>
                      <p:nvPr/>
                    </p:nvPicPr>
                    <p:blipFill>
                      <a:blip r:embed="rId4"/>
                      <a:stretch>
                        <a:fillRect/>
                      </a:stretch>
                    </p:blipFill>
                    <p:spPr>
                      <a:xfrm>
                        <a:off x="3058171" y="3198475"/>
                        <a:ext cx="3027657" cy="2692398"/>
                      </a:xfrm>
                      <a:prstGeom prst="rect">
                        <a:avLst/>
                      </a:prstGeom>
                    </p:spPr>
                  </p:pic>
                </p:oleObj>
              </mc:Fallback>
            </mc:AlternateContent>
          </a:graphicData>
        </a:graphic>
      </p:graphicFrame>
      <p:sp>
        <p:nvSpPr>
          <p:cNvPr id="3" name="正方形/長方形 2">
            <a:extLst>
              <a:ext uri="{FF2B5EF4-FFF2-40B4-BE49-F238E27FC236}">
                <a16:creationId xmlns:a16="http://schemas.microsoft.com/office/drawing/2014/main" id="{9B1D543E-FC33-0D4F-91E9-5A63787929F5}"/>
              </a:ext>
            </a:extLst>
          </p:cNvPr>
          <p:cNvSpPr/>
          <p:nvPr/>
        </p:nvSpPr>
        <p:spPr>
          <a:xfrm>
            <a:off x="107242" y="546722"/>
            <a:ext cx="8929513" cy="400110"/>
          </a:xfrm>
          <a:prstGeom prst="rect">
            <a:avLst/>
          </a:prstGeom>
        </p:spPr>
        <p:txBody>
          <a:bodyPr wrap="square">
            <a:spAutoFit/>
          </a:bodyPr>
          <a:lstStyle/>
          <a:p>
            <a:pPr algn="ctr" defTabSz="844083"/>
            <a:r>
              <a:rPr lang="zh-TW" altLang="en-US" sz="2000" dirty="0">
                <a:solidFill>
                  <a:prstClr val="black"/>
                </a:solidFill>
                <a:latin typeface="ＭＳ Ｐゴシック" panose="020B0600070205080204" pitchFamily="50" charset="-128"/>
                <a:ea typeface="ＭＳ Ｐゴシック" panose="020B0600070205080204" pitchFamily="50" charset="-128"/>
              </a:rPr>
              <a:t>広島県保健医療福祉調整本部体制整備事業　</a:t>
            </a:r>
            <a:r>
              <a:rPr lang="ja-JP" altLang="en-US" sz="2000" dirty="0">
                <a:solidFill>
                  <a:prstClr val="black"/>
                </a:solidFill>
                <a:latin typeface="ＭＳ Ｐゴシック" panose="020B0600070205080204" pitchFamily="50" charset="-128"/>
                <a:ea typeface="ＭＳ Ｐゴシック" panose="020B0600070205080204" pitchFamily="50" charset="-128"/>
              </a:rPr>
              <a:t>　</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p:txBody>
      </p:sp>
      <p:sp>
        <p:nvSpPr>
          <p:cNvPr id="6" name="正方形/長方形 5">
            <a:extLst>
              <a:ext uri="{FF2B5EF4-FFF2-40B4-BE49-F238E27FC236}">
                <a16:creationId xmlns:a16="http://schemas.microsoft.com/office/drawing/2014/main" id="{4BEBC57F-4E5E-3E25-2E60-2958F8BFBFF7}"/>
              </a:ext>
            </a:extLst>
          </p:cNvPr>
          <p:cNvSpPr/>
          <p:nvPr/>
        </p:nvSpPr>
        <p:spPr>
          <a:xfrm>
            <a:off x="8792" y="6333787"/>
            <a:ext cx="8929513" cy="338554"/>
          </a:xfrm>
          <a:prstGeom prst="rect">
            <a:avLst/>
          </a:prstGeom>
        </p:spPr>
        <p:txBody>
          <a:bodyPr wrap="square">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作成：　</a:t>
            </a:r>
            <a:r>
              <a:rPr kumimoji="1" lang="zh-CN"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広島大学</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zh-CN"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大学院医系科学研究科</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zh-CN"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公衆衛生学</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27917825-AAC3-6EA1-1128-5514A5455D44}"/>
              </a:ext>
            </a:extLst>
          </p:cNvPr>
          <p:cNvSpPr txBox="1"/>
          <p:nvPr/>
        </p:nvSpPr>
        <p:spPr>
          <a:xfrm>
            <a:off x="87826" y="124579"/>
            <a:ext cx="295946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dirty="0"/>
              <a:t>ネットワーク会議資料①の例</a:t>
            </a:r>
          </a:p>
        </p:txBody>
      </p:sp>
    </p:spTree>
    <p:extLst>
      <p:ext uri="{BB962C8B-B14F-4D97-AF65-F5344CB8AC3E}">
        <p14:creationId xmlns:p14="http://schemas.microsoft.com/office/powerpoint/2010/main" val="371268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ADF38-4A1B-AAA5-382A-ACF1E5A019B4}"/>
            </a:ext>
          </a:extLst>
        </p:cNvPr>
        <p:cNvGrpSpPr/>
        <p:nvPr/>
      </p:nvGrpSpPr>
      <p:grpSpPr>
        <a:xfrm>
          <a:off x="0" y="0"/>
          <a:ext cx="0" cy="0"/>
          <a:chOff x="0" y="0"/>
          <a:chExt cx="0" cy="0"/>
        </a:xfrm>
      </p:grpSpPr>
      <p:sp>
        <p:nvSpPr>
          <p:cNvPr id="13" name="フローチャート: 磁気ディスク 12">
            <a:extLst>
              <a:ext uri="{FF2B5EF4-FFF2-40B4-BE49-F238E27FC236}">
                <a16:creationId xmlns:a16="http://schemas.microsoft.com/office/drawing/2014/main" id="{61D107D5-CB64-6E14-B2F6-ADB6391E6A29}"/>
              </a:ext>
            </a:extLst>
          </p:cNvPr>
          <p:cNvSpPr/>
          <p:nvPr/>
        </p:nvSpPr>
        <p:spPr>
          <a:xfrm>
            <a:off x="193688" y="4929838"/>
            <a:ext cx="6614783" cy="1097280"/>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3200" b="1" i="1" u="none" strike="noStrike" kern="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sym typeface="Arial"/>
              </a:rPr>
              <a:t>保健医療福祉調整本部</a:t>
            </a:r>
          </a:p>
        </p:txBody>
      </p:sp>
      <p:graphicFrame>
        <p:nvGraphicFramePr>
          <p:cNvPr id="7" name="図表 6">
            <a:extLst>
              <a:ext uri="{FF2B5EF4-FFF2-40B4-BE49-F238E27FC236}">
                <a16:creationId xmlns:a16="http://schemas.microsoft.com/office/drawing/2014/main" id="{0E4169F5-7CF2-486B-7B55-BDE822958097}"/>
              </a:ext>
            </a:extLst>
          </p:cNvPr>
          <p:cNvGraphicFramePr/>
          <p:nvPr/>
        </p:nvGraphicFramePr>
        <p:xfrm>
          <a:off x="193688" y="1219200"/>
          <a:ext cx="6614783" cy="3810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四角形: 角を丸くする 19">
            <a:extLst>
              <a:ext uri="{FF2B5EF4-FFF2-40B4-BE49-F238E27FC236}">
                <a16:creationId xmlns:a16="http://schemas.microsoft.com/office/drawing/2014/main" id="{3D63D8A0-3655-62E5-3776-AD4BB78F22B7}"/>
              </a:ext>
            </a:extLst>
          </p:cNvPr>
          <p:cNvSpPr/>
          <p:nvPr/>
        </p:nvSpPr>
        <p:spPr>
          <a:xfrm>
            <a:off x="202377" y="4020546"/>
            <a:ext cx="6614783" cy="10300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平時のサービス提供体制</a:t>
            </a:r>
          </a:p>
        </p:txBody>
      </p:sp>
      <p:grpSp>
        <p:nvGrpSpPr>
          <p:cNvPr id="2" name="グループ化 1">
            <a:extLst>
              <a:ext uri="{FF2B5EF4-FFF2-40B4-BE49-F238E27FC236}">
                <a16:creationId xmlns:a16="http://schemas.microsoft.com/office/drawing/2014/main" id="{19979A8D-9D99-A01C-ED79-A6F8BD3ED2FD}"/>
              </a:ext>
            </a:extLst>
          </p:cNvPr>
          <p:cNvGrpSpPr/>
          <p:nvPr/>
        </p:nvGrpSpPr>
        <p:grpSpPr>
          <a:xfrm>
            <a:off x="408502" y="4076450"/>
            <a:ext cx="1643812" cy="798413"/>
            <a:chOff x="222762" y="2140793"/>
            <a:chExt cx="1775273" cy="798413"/>
          </a:xfrm>
        </p:grpSpPr>
        <p:sp>
          <p:nvSpPr>
            <p:cNvPr id="11" name="四角形: 角を丸くする 10">
              <a:extLst>
                <a:ext uri="{FF2B5EF4-FFF2-40B4-BE49-F238E27FC236}">
                  <a16:creationId xmlns:a16="http://schemas.microsoft.com/office/drawing/2014/main" id="{2FEBABCB-5F90-71A7-48D9-843116C31CD8}"/>
                </a:ext>
              </a:extLst>
            </p:cNvPr>
            <p:cNvSpPr/>
            <p:nvPr/>
          </p:nvSpPr>
          <p:spPr>
            <a:xfrm>
              <a:off x="222762" y="2140793"/>
              <a:ext cx="1775273" cy="798413"/>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100" b="0" i="0" u="none" strike="noStrike" kern="0" cap="none" spc="0" normalizeH="0" baseline="0" noProof="0">
                <a:ln>
                  <a:noFill/>
                </a:ln>
                <a:solidFill>
                  <a:prstClr val="white"/>
                </a:solidFill>
                <a:effectLst/>
                <a:uLnTx/>
                <a:uFillTx/>
                <a:latin typeface="Calibri" panose="020F0502020204030204"/>
                <a:ea typeface="メイリオ" panose="020B0604030504040204" pitchFamily="50" charset="-128"/>
                <a:cs typeface="+mn-cs"/>
                <a:sym typeface="Arial"/>
              </a:endParaRPr>
            </a:p>
          </p:txBody>
        </p:sp>
        <p:sp>
          <p:nvSpPr>
            <p:cNvPr id="12" name="四角形: 角を丸くする 4">
              <a:extLst>
                <a:ext uri="{FF2B5EF4-FFF2-40B4-BE49-F238E27FC236}">
                  <a16:creationId xmlns:a16="http://schemas.microsoft.com/office/drawing/2014/main" id="{65871661-DFEE-1D25-8007-A70620D82691}"/>
                </a:ext>
              </a:extLst>
            </p:cNvPr>
            <p:cNvSpPr txBox="1"/>
            <p:nvPr/>
          </p:nvSpPr>
          <p:spPr>
            <a:xfrm>
              <a:off x="246147" y="2164178"/>
              <a:ext cx="1728503" cy="751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0" tIns="47625" rIns="63500" bIns="47625" numCol="1" spcCol="1270" anchor="ctr" anchorCtr="0">
              <a:noAutofit/>
            </a:bodyPr>
            <a:lstStyle/>
            <a:p>
              <a:pPr marL="0" marR="0" lvl="0" indent="0" algn="ctr" defTabSz="1111250" rtl="0" eaLnBrk="1" fontAlgn="auto" latinLnBrk="0" hangingPunct="1">
                <a:lnSpc>
                  <a:spcPct val="90000"/>
                </a:lnSpc>
                <a:spcBef>
                  <a:spcPct val="0"/>
                </a:spcBef>
                <a:spcAft>
                  <a:spcPct val="35000"/>
                </a:spcAft>
                <a:buClr>
                  <a:srgbClr val="000000"/>
                </a:buClr>
                <a:buSzTx/>
                <a:buFont typeface="Arial"/>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sym typeface="Arial"/>
                </a:rPr>
                <a:t>支援者</a:t>
              </a:r>
            </a:p>
          </p:txBody>
        </p:sp>
      </p:grpSp>
      <p:grpSp>
        <p:nvGrpSpPr>
          <p:cNvPr id="3" name="グループ化 2">
            <a:extLst>
              <a:ext uri="{FF2B5EF4-FFF2-40B4-BE49-F238E27FC236}">
                <a16:creationId xmlns:a16="http://schemas.microsoft.com/office/drawing/2014/main" id="{016699DD-DF01-DEFB-F46A-76A78CB6EA18}"/>
              </a:ext>
            </a:extLst>
          </p:cNvPr>
          <p:cNvGrpSpPr/>
          <p:nvPr/>
        </p:nvGrpSpPr>
        <p:grpSpPr>
          <a:xfrm>
            <a:off x="2679173" y="4069974"/>
            <a:ext cx="1710198" cy="798413"/>
            <a:chOff x="2608286" y="2140793"/>
            <a:chExt cx="1775273" cy="798413"/>
          </a:xfrm>
        </p:grpSpPr>
        <p:sp>
          <p:nvSpPr>
            <p:cNvPr id="8" name="四角形: 角を丸くする 7">
              <a:extLst>
                <a:ext uri="{FF2B5EF4-FFF2-40B4-BE49-F238E27FC236}">
                  <a16:creationId xmlns:a16="http://schemas.microsoft.com/office/drawing/2014/main" id="{780342FC-F34D-9FD6-DE06-6B5E17C52ED3}"/>
                </a:ext>
              </a:extLst>
            </p:cNvPr>
            <p:cNvSpPr/>
            <p:nvPr/>
          </p:nvSpPr>
          <p:spPr>
            <a:xfrm>
              <a:off x="2608286" y="2140793"/>
              <a:ext cx="1775273" cy="798413"/>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100" b="0" i="0" u="none" strike="noStrike" kern="0" cap="none" spc="0" normalizeH="0" baseline="0" noProof="0">
                <a:ln>
                  <a:noFill/>
                </a:ln>
                <a:solidFill>
                  <a:prstClr val="white"/>
                </a:solidFill>
                <a:effectLst/>
                <a:uLnTx/>
                <a:uFillTx/>
                <a:latin typeface="Calibri" panose="020F0502020204030204"/>
                <a:ea typeface="メイリオ" panose="020B0604030504040204" pitchFamily="50" charset="-128"/>
                <a:cs typeface="+mn-cs"/>
                <a:sym typeface="Arial"/>
              </a:endParaRPr>
            </a:p>
          </p:txBody>
        </p:sp>
        <p:sp>
          <p:nvSpPr>
            <p:cNvPr id="9" name="四角形: 角を丸くする 6">
              <a:extLst>
                <a:ext uri="{FF2B5EF4-FFF2-40B4-BE49-F238E27FC236}">
                  <a16:creationId xmlns:a16="http://schemas.microsoft.com/office/drawing/2014/main" id="{FE76BB6E-F2D6-0E47-3DBB-2A87099A915B}"/>
                </a:ext>
              </a:extLst>
            </p:cNvPr>
            <p:cNvSpPr txBox="1"/>
            <p:nvPr/>
          </p:nvSpPr>
          <p:spPr>
            <a:xfrm>
              <a:off x="2631671" y="2164178"/>
              <a:ext cx="1728503" cy="751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0" tIns="47625" rIns="63500" bIns="47625" numCol="1" spcCol="1270" anchor="ctr" anchorCtr="0">
              <a:noAutofit/>
            </a:bodyPr>
            <a:lstStyle/>
            <a:p>
              <a:pPr marL="0" marR="0" lvl="0" indent="0" algn="ctr" defTabSz="1111250" rtl="0" eaLnBrk="1" fontAlgn="auto" latinLnBrk="0" hangingPunct="1">
                <a:lnSpc>
                  <a:spcPct val="90000"/>
                </a:lnSpc>
                <a:spcBef>
                  <a:spcPct val="0"/>
                </a:spcBef>
                <a:spcAft>
                  <a:spcPct val="35000"/>
                </a:spcAft>
                <a:buClr>
                  <a:srgbClr val="000000"/>
                </a:buClr>
                <a:buSzTx/>
                <a:buFont typeface="Arial"/>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sym typeface="Arial"/>
                </a:rPr>
                <a:t>支援者</a:t>
              </a:r>
            </a:p>
          </p:txBody>
        </p:sp>
      </p:grpSp>
      <p:grpSp>
        <p:nvGrpSpPr>
          <p:cNvPr id="4" name="グループ化 3">
            <a:extLst>
              <a:ext uri="{FF2B5EF4-FFF2-40B4-BE49-F238E27FC236}">
                <a16:creationId xmlns:a16="http://schemas.microsoft.com/office/drawing/2014/main" id="{36BF5793-6CC1-08B8-BB71-91A72F14EC65}"/>
              </a:ext>
            </a:extLst>
          </p:cNvPr>
          <p:cNvGrpSpPr/>
          <p:nvPr/>
        </p:nvGrpSpPr>
        <p:grpSpPr>
          <a:xfrm>
            <a:off x="4902460" y="4076450"/>
            <a:ext cx="1710198" cy="767332"/>
            <a:chOff x="4993810" y="2140793"/>
            <a:chExt cx="1775273" cy="798413"/>
          </a:xfrm>
        </p:grpSpPr>
        <p:sp>
          <p:nvSpPr>
            <p:cNvPr id="5" name="四角形: 角を丸くする 4">
              <a:extLst>
                <a:ext uri="{FF2B5EF4-FFF2-40B4-BE49-F238E27FC236}">
                  <a16:creationId xmlns:a16="http://schemas.microsoft.com/office/drawing/2014/main" id="{A2F1DE47-A10B-DC9C-1F03-AD19713BED1E}"/>
                </a:ext>
              </a:extLst>
            </p:cNvPr>
            <p:cNvSpPr/>
            <p:nvPr/>
          </p:nvSpPr>
          <p:spPr>
            <a:xfrm>
              <a:off x="4993810" y="2140793"/>
              <a:ext cx="1775273" cy="798413"/>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100" b="0" i="0" u="none" strike="noStrike" kern="0" cap="none" spc="0" normalizeH="0" baseline="0" noProof="0">
                <a:ln>
                  <a:noFill/>
                </a:ln>
                <a:solidFill>
                  <a:prstClr val="white"/>
                </a:solidFill>
                <a:effectLst/>
                <a:uLnTx/>
                <a:uFillTx/>
                <a:latin typeface="Calibri" panose="020F0502020204030204"/>
                <a:ea typeface="メイリオ" panose="020B0604030504040204" pitchFamily="50" charset="-128"/>
                <a:cs typeface="+mn-cs"/>
                <a:sym typeface="Arial"/>
              </a:endParaRPr>
            </a:p>
          </p:txBody>
        </p:sp>
        <p:sp>
          <p:nvSpPr>
            <p:cNvPr id="6" name="四角形: 角を丸くする 8">
              <a:extLst>
                <a:ext uri="{FF2B5EF4-FFF2-40B4-BE49-F238E27FC236}">
                  <a16:creationId xmlns:a16="http://schemas.microsoft.com/office/drawing/2014/main" id="{869FAC00-FAC3-53B5-DC1C-FD74321B062D}"/>
                </a:ext>
              </a:extLst>
            </p:cNvPr>
            <p:cNvSpPr txBox="1"/>
            <p:nvPr/>
          </p:nvSpPr>
          <p:spPr>
            <a:xfrm>
              <a:off x="5017195" y="2164178"/>
              <a:ext cx="1728503" cy="751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0" tIns="47625" rIns="63500" bIns="47625" numCol="1" spcCol="1270" anchor="ctr" anchorCtr="0">
              <a:noAutofit/>
            </a:bodyPr>
            <a:lstStyle/>
            <a:p>
              <a:pPr marL="0" marR="0" lvl="0" indent="0" algn="ctr" defTabSz="1111250" rtl="0" eaLnBrk="1" fontAlgn="auto" latinLnBrk="0" hangingPunct="1">
                <a:lnSpc>
                  <a:spcPct val="90000"/>
                </a:lnSpc>
                <a:spcBef>
                  <a:spcPct val="0"/>
                </a:spcBef>
                <a:spcAft>
                  <a:spcPct val="35000"/>
                </a:spcAft>
                <a:buClr>
                  <a:srgbClr val="000000"/>
                </a:buClr>
                <a:buSzTx/>
                <a:buFont typeface="Arial"/>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sym typeface="Arial"/>
                </a:rPr>
                <a:t>支援者</a:t>
              </a:r>
            </a:p>
          </p:txBody>
        </p:sp>
      </p:grpSp>
      <p:sp>
        <p:nvSpPr>
          <p:cNvPr id="22" name="正方形/長方形 21">
            <a:extLst>
              <a:ext uri="{FF2B5EF4-FFF2-40B4-BE49-F238E27FC236}">
                <a16:creationId xmlns:a16="http://schemas.microsoft.com/office/drawing/2014/main" id="{DE52BD8E-58EA-A2CB-280A-FBE90BCE50FC}"/>
              </a:ext>
            </a:extLst>
          </p:cNvPr>
          <p:cNvSpPr/>
          <p:nvPr/>
        </p:nvSpPr>
        <p:spPr>
          <a:xfrm>
            <a:off x="0" y="267840"/>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F79646">
                    <a:lumMod val="40000"/>
                    <a:lumOff val="60000"/>
                  </a:srgbClr>
                </a:solidFill>
                <a:effectLst/>
                <a:uLnTx/>
                <a:uFillTx/>
                <a:latin typeface="Calibri"/>
                <a:ea typeface="ＭＳ Ｐゴシック" panose="020B0600070205080204" pitchFamily="50" charset="-128"/>
                <a:cs typeface="+mn-cs"/>
              </a:rPr>
              <a:t>サービス提供体制を支える</a:t>
            </a:r>
            <a:r>
              <a:rPr kumimoji="1" lang="ja-JP" altLang="en-US" sz="3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人</a:t>
            </a:r>
            <a:r>
              <a:rPr kumimoji="1" lang="ja-JP" altLang="en-US" sz="3200" b="0" i="0" u="none" strike="noStrike" kern="1200" cap="none" spc="0" normalizeH="0" baseline="0" noProof="0" dirty="0">
                <a:ln>
                  <a:noFill/>
                </a:ln>
                <a:solidFill>
                  <a:srgbClr val="F79646">
                    <a:lumMod val="40000"/>
                    <a:lumOff val="60000"/>
                  </a:srgbClr>
                </a:solidFill>
                <a:effectLst/>
                <a:uLnTx/>
                <a:uFillTx/>
                <a:latin typeface="Calibri"/>
                <a:ea typeface="ＭＳ Ｐゴシック" panose="020B0600070205080204" pitchFamily="50" charset="-128"/>
                <a:cs typeface="+mn-cs"/>
              </a:rPr>
              <a:t>の観点</a:t>
            </a:r>
            <a:endParaRPr kumimoji="1" lang="en-US" altLang="ja-JP" sz="3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grpSp>
        <p:nvGrpSpPr>
          <p:cNvPr id="28" name="グループ化 27">
            <a:extLst>
              <a:ext uri="{FF2B5EF4-FFF2-40B4-BE49-F238E27FC236}">
                <a16:creationId xmlns:a16="http://schemas.microsoft.com/office/drawing/2014/main" id="{BE3B6402-F783-3CE1-D5F9-8753889D4DA6}"/>
              </a:ext>
            </a:extLst>
          </p:cNvPr>
          <p:cNvGrpSpPr/>
          <p:nvPr/>
        </p:nvGrpSpPr>
        <p:grpSpPr>
          <a:xfrm>
            <a:off x="425618" y="4073249"/>
            <a:ext cx="1643812" cy="798413"/>
            <a:chOff x="222762" y="2140793"/>
            <a:chExt cx="1775273" cy="798413"/>
          </a:xfrm>
        </p:grpSpPr>
        <p:sp>
          <p:nvSpPr>
            <p:cNvPr id="29" name="四角形: 角を丸くする 28">
              <a:extLst>
                <a:ext uri="{FF2B5EF4-FFF2-40B4-BE49-F238E27FC236}">
                  <a16:creationId xmlns:a16="http://schemas.microsoft.com/office/drawing/2014/main" id="{441EA6DF-F1AC-167F-D6DF-E29CEB54DF6D}"/>
                </a:ext>
              </a:extLst>
            </p:cNvPr>
            <p:cNvSpPr/>
            <p:nvPr/>
          </p:nvSpPr>
          <p:spPr>
            <a:xfrm>
              <a:off x="222762" y="2140793"/>
              <a:ext cx="1775273" cy="798413"/>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100" b="0" i="0" u="none" strike="noStrike" kern="0" cap="none" spc="0" normalizeH="0" baseline="0" noProof="0">
                <a:ln>
                  <a:noFill/>
                </a:ln>
                <a:solidFill>
                  <a:prstClr val="white"/>
                </a:solidFill>
                <a:effectLst/>
                <a:uLnTx/>
                <a:uFillTx/>
                <a:latin typeface="Calibri" panose="020F0502020204030204"/>
                <a:ea typeface="メイリオ" panose="020B0604030504040204" pitchFamily="50" charset="-128"/>
                <a:cs typeface="+mn-cs"/>
                <a:sym typeface="Arial"/>
              </a:endParaRPr>
            </a:p>
          </p:txBody>
        </p:sp>
        <p:sp>
          <p:nvSpPr>
            <p:cNvPr id="30" name="四角形: 角を丸くする 4">
              <a:extLst>
                <a:ext uri="{FF2B5EF4-FFF2-40B4-BE49-F238E27FC236}">
                  <a16:creationId xmlns:a16="http://schemas.microsoft.com/office/drawing/2014/main" id="{95B0956F-6D14-A6B4-D91F-E7DE6F72640F}"/>
                </a:ext>
              </a:extLst>
            </p:cNvPr>
            <p:cNvSpPr txBox="1"/>
            <p:nvPr/>
          </p:nvSpPr>
          <p:spPr>
            <a:xfrm>
              <a:off x="246147" y="2164178"/>
              <a:ext cx="1728503" cy="751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0" tIns="47625" rIns="63500" bIns="47625" numCol="1" spcCol="1270" anchor="ctr" anchorCtr="0">
              <a:noAutofit/>
            </a:bodyPr>
            <a:lstStyle/>
            <a:p>
              <a:pPr marL="0" marR="0" lvl="0" indent="0" algn="ctr" defTabSz="1111250" rtl="0" eaLnBrk="1" fontAlgn="auto" latinLnBrk="0" hangingPunct="1">
                <a:lnSpc>
                  <a:spcPct val="90000"/>
                </a:lnSpc>
                <a:spcBef>
                  <a:spcPct val="0"/>
                </a:spcBef>
                <a:spcAft>
                  <a:spcPct val="35000"/>
                </a:spcAft>
                <a:buClr>
                  <a:srgbClr val="000000"/>
                </a:buClr>
                <a:buSzTx/>
                <a:buFont typeface="Arial"/>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sym typeface="Arial"/>
                </a:rPr>
                <a:t>支援者</a:t>
              </a:r>
            </a:p>
          </p:txBody>
        </p:sp>
      </p:grpSp>
      <p:grpSp>
        <p:nvGrpSpPr>
          <p:cNvPr id="31" name="グループ化 30">
            <a:extLst>
              <a:ext uri="{FF2B5EF4-FFF2-40B4-BE49-F238E27FC236}">
                <a16:creationId xmlns:a16="http://schemas.microsoft.com/office/drawing/2014/main" id="{7C745462-9354-FD77-758F-E2777635143C}"/>
              </a:ext>
            </a:extLst>
          </p:cNvPr>
          <p:cNvGrpSpPr/>
          <p:nvPr/>
        </p:nvGrpSpPr>
        <p:grpSpPr>
          <a:xfrm>
            <a:off x="2703886" y="4083316"/>
            <a:ext cx="1710198" cy="798413"/>
            <a:chOff x="2608286" y="2140793"/>
            <a:chExt cx="1775273" cy="798413"/>
          </a:xfrm>
        </p:grpSpPr>
        <p:sp>
          <p:nvSpPr>
            <p:cNvPr id="32" name="四角形: 角を丸くする 31">
              <a:extLst>
                <a:ext uri="{FF2B5EF4-FFF2-40B4-BE49-F238E27FC236}">
                  <a16:creationId xmlns:a16="http://schemas.microsoft.com/office/drawing/2014/main" id="{501CD623-EC83-F77C-EA97-7A3532B0C677}"/>
                </a:ext>
              </a:extLst>
            </p:cNvPr>
            <p:cNvSpPr/>
            <p:nvPr/>
          </p:nvSpPr>
          <p:spPr>
            <a:xfrm>
              <a:off x="2608286" y="2140793"/>
              <a:ext cx="1775273" cy="798413"/>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100" b="0" i="0" u="none" strike="noStrike" kern="0" cap="none" spc="0" normalizeH="0" baseline="0" noProof="0">
                <a:ln>
                  <a:noFill/>
                </a:ln>
                <a:solidFill>
                  <a:prstClr val="white"/>
                </a:solidFill>
                <a:effectLst/>
                <a:uLnTx/>
                <a:uFillTx/>
                <a:latin typeface="Calibri" panose="020F0502020204030204"/>
                <a:ea typeface="メイリオ" panose="020B0604030504040204" pitchFamily="50" charset="-128"/>
                <a:cs typeface="+mn-cs"/>
                <a:sym typeface="Arial"/>
              </a:endParaRPr>
            </a:p>
          </p:txBody>
        </p:sp>
        <p:sp>
          <p:nvSpPr>
            <p:cNvPr id="33" name="四角形: 角を丸くする 6">
              <a:extLst>
                <a:ext uri="{FF2B5EF4-FFF2-40B4-BE49-F238E27FC236}">
                  <a16:creationId xmlns:a16="http://schemas.microsoft.com/office/drawing/2014/main" id="{8BF51915-FE9D-C215-E112-FC46EE0CF1A0}"/>
                </a:ext>
              </a:extLst>
            </p:cNvPr>
            <p:cNvSpPr txBox="1"/>
            <p:nvPr/>
          </p:nvSpPr>
          <p:spPr>
            <a:xfrm>
              <a:off x="2631671" y="2164178"/>
              <a:ext cx="1728503" cy="751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0" tIns="47625" rIns="63500" bIns="47625" numCol="1" spcCol="1270" anchor="ctr" anchorCtr="0">
              <a:noAutofit/>
            </a:bodyPr>
            <a:lstStyle/>
            <a:p>
              <a:pPr marL="0" marR="0" lvl="0" indent="0" algn="ctr" defTabSz="1111250" rtl="0" eaLnBrk="1" fontAlgn="auto" latinLnBrk="0" hangingPunct="1">
                <a:lnSpc>
                  <a:spcPct val="90000"/>
                </a:lnSpc>
                <a:spcBef>
                  <a:spcPct val="0"/>
                </a:spcBef>
                <a:spcAft>
                  <a:spcPct val="35000"/>
                </a:spcAft>
                <a:buClr>
                  <a:srgbClr val="000000"/>
                </a:buClr>
                <a:buSzTx/>
                <a:buFont typeface="Arial"/>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sym typeface="Arial"/>
                </a:rPr>
                <a:t>支援者</a:t>
              </a:r>
            </a:p>
          </p:txBody>
        </p:sp>
      </p:grpSp>
      <p:grpSp>
        <p:nvGrpSpPr>
          <p:cNvPr id="34" name="グループ化 33">
            <a:extLst>
              <a:ext uri="{FF2B5EF4-FFF2-40B4-BE49-F238E27FC236}">
                <a16:creationId xmlns:a16="http://schemas.microsoft.com/office/drawing/2014/main" id="{8A97CA5C-5D91-68DF-AEB7-7A2D413A34F8}"/>
              </a:ext>
            </a:extLst>
          </p:cNvPr>
          <p:cNvGrpSpPr/>
          <p:nvPr/>
        </p:nvGrpSpPr>
        <p:grpSpPr>
          <a:xfrm>
            <a:off x="4927173" y="4089792"/>
            <a:ext cx="1710198" cy="767332"/>
            <a:chOff x="4993810" y="2140793"/>
            <a:chExt cx="1775273" cy="798413"/>
          </a:xfrm>
        </p:grpSpPr>
        <p:sp>
          <p:nvSpPr>
            <p:cNvPr id="35" name="四角形: 角を丸くする 34">
              <a:extLst>
                <a:ext uri="{FF2B5EF4-FFF2-40B4-BE49-F238E27FC236}">
                  <a16:creationId xmlns:a16="http://schemas.microsoft.com/office/drawing/2014/main" id="{3CDAE54D-72F3-11AC-F6FA-2EE6E79D217F}"/>
                </a:ext>
              </a:extLst>
            </p:cNvPr>
            <p:cNvSpPr/>
            <p:nvPr/>
          </p:nvSpPr>
          <p:spPr>
            <a:xfrm>
              <a:off x="4993810" y="2140793"/>
              <a:ext cx="1775273" cy="798413"/>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100" b="0" i="0" u="none" strike="noStrike" kern="0" cap="none" spc="0" normalizeH="0" baseline="0" noProof="0">
                <a:ln>
                  <a:noFill/>
                </a:ln>
                <a:solidFill>
                  <a:prstClr val="white"/>
                </a:solidFill>
                <a:effectLst/>
                <a:uLnTx/>
                <a:uFillTx/>
                <a:latin typeface="Calibri" panose="020F0502020204030204"/>
                <a:ea typeface="メイリオ" panose="020B0604030504040204" pitchFamily="50" charset="-128"/>
                <a:cs typeface="+mn-cs"/>
                <a:sym typeface="Arial"/>
              </a:endParaRPr>
            </a:p>
          </p:txBody>
        </p:sp>
        <p:sp>
          <p:nvSpPr>
            <p:cNvPr id="36" name="四角形: 角を丸くする 8">
              <a:extLst>
                <a:ext uri="{FF2B5EF4-FFF2-40B4-BE49-F238E27FC236}">
                  <a16:creationId xmlns:a16="http://schemas.microsoft.com/office/drawing/2014/main" id="{7790B8A4-5AA1-CB0C-DA36-0DBCF56C34C9}"/>
                </a:ext>
              </a:extLst>
            </p:cNvPr>
            <p:cNvSpPr txBox="1"/>
            <p:nvPr/>
          </p:nvSpPr>
          <p:spPr>
            <a:xfrm>
              <a:off x="5017195" y="2164178"/>
              <a:ext cx="1728503" cy="751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0" tIns="47625" rIns="63500" bIns="47625" numCol="1" spcCol="1270" anchor="ctr" anchorCtr="0">
              <a:noAutofit/>
            </a:bodyPr>
            <a:lstStyle/>
            <a:p>
              <a:pPr marL="0" marR="0" lvl="0" indent="0" algn="ctr" defTabSz="1111250" rtl="0" eaLnBrk="1" fontAlgn="auto" latinLnBrk="0" hangingPunct="1">
                <a:lnSpc>
                  <a:spcPct val="90000"/>
                </a:lnSpc>
                <a:spcBef>
                  <a:spcPct val="0"/>
                </a:spcBef>
                <a:spcAft>
                  <a:spcPct val="35000"/>
                </a:spcAft>
                <a:buClr>
                  <a:srgbClr val="000000"/>
                </a:buClr>
                <a:buSzTx/>
                <a:buFont typeface="Arial"/>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sym typeface="Arial"/>
                </a:rPr>
                <a:t>支援者</a:t>
              </a:r>
            </a:p>
          </p:txBody>
        </p:sp>
      </p:grpSp>
      <p:sp>
        <p:nvSpPr>
          <p:cNvPr id="38" name="矢印: 左 37">
            <a:extLst>
              <a:ext uri="{FF2B5EF4-FFF2-40B4-BE49-F238E27FC236}">
                <a16:creationId xmlns:a16="http://schemas.microsoft.com/office/drawing/2014/main" id="{27A29745-D631-8D79-A889-98FB12185D6F}"/>
              </a:ext>
            </a:extLst>
          </p:cNvPr>
          <p:cNvSpPr/>
          <p:nvPr/>
        </p:nvSpPr>
        <p:spPr>
          <a:xfrm>
            <a:off x="6839688" y="3151924"/>
            <a:ext cx="2228438" cy="880635"/>
          </a:xfrm>
          <a:prstGeom prst="leftArrow">
            <a:avLst>
              <a:gd name="adj1" fmla="val 53742"/>
              <a:gd name="adj2" fmla="val 509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rPr>
              <a:t>支援者が支えるのは地域の従事者</a:t>
            </a:r>
          </a:p>
        </p:txBody>
      </p:sp>
      <p:sp>
        <p:nvSpPr>
          <p:cNvPr id="39" name="テキスト ボックス 38">
            <a:extLst>
              <a:ext uri="{FF2B5EF4-FFF2-40B4-BE49-F238E27FC236}">
                <a16:creationId xmlns:a16="http://schemas.microsoft.com/office/drawing/2014/main" id="{F6FA597E-8821-39C6-86DB-F76AEAEA0776}"/>
              </a:ext>
            </a:extLst>
          </p:cNvPr>
          <p:cNvSpPr txBox="1"/>
          <p:nvPr/>
        </p:nvSpPr>
        <p:spPr>
          <a:xfrm>
            <a:off x="6756443" y="2347014"/>
            <a:ext cx="239492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必要なサービスへの継続的なアクセスを実現</a:t>
            </a:r>
            <a:endParaRPr kumimoji="1" lang="ja-JP" altLang="en-US" sz="1800" b="0" i="0" u="none" strike="noStrike" kern="1200" cap="none" spc="0" normalizeH="0" baseline="0" noProof="0" dirty="0">
              <a:ln>
                <a:noFill/>
              </a:ln>
              <a:solidFill>
                <a:prstClr val="black"/>
              </a:solidFill>
              <a:effectLst/>
              <a:uLnTx/>
              <a:uFillTx/>
              <a:latin typeface="Arial"/>
              <a:ea typeface="ＭＳ Ｐゴシック" panose="020B0600070205080204" pitchFamily="50" charset="-128"/>
              <a:cs typeface="+mn-cs"/>
            </a:endParaRPr>
          </a:p>
        </p:txBody>
      </p:sp>
      <p:sp>
        <p:nvSpPr>
          <p:cNvPr id="10" name="四角形: 角を丸くする 9">
            <a:extLst>
              <a:ext uri="{FF2B5EF4-FFF2-40B4-BE49-F238E27FC236}">
                <a16:creationId xmlns:a16="http://schemas.microsoft.com/office/drawing/2014/main" id="{0F647DFA-9582-1F5F-254A-E65D3DB1A6F1}"/>
              </a:ext>
            </a:extLst>
          </p:cNvPr>
          <p:cNvSpPr/>
          <p:nvPr/>
        </p:nvSpPr>
        <p:spPr>
          <a:xfrm>
            <a:off x="8688" y="6037122"/>
            <a:ext cx="9126624" cy="556171"/>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kern="0" dirty="0">
                <a:solidFill>
                  <a:srgbClr val="FFFF79"/>
                </a:solidFill>
                <a:latin typeface="Calibri"/>
                <a:ea typeface="ＭＳ Ｐゴシック" panose="020B0600070205080204" pitchFamily="50" charset="-128"/>
              </a:rPr>
              <a:t>保健医療福祉調整本部はサービス提供体制を評価し、必要に応じて支援者を投入</a:t>
            </a:r>
            <a:endParaRPr kumimoji="0" lang="en-US" altLang="ja-JP" kern="0" dirty="0">
              <a:solidFill>
                <a:srgbClr val="FFFF79"/>
              </a:solidFill>
              <a:latin typeface="Calibri"/>
              <a:ea typeface="ＭＳ Ｐゴシック" panose="020B060007020508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kern="0" dirty="0">
                <a:solidFill>
                  <a:srgbClr val="FFFF79"/>
                </a:solidFill>
                <a:latin typeface="Calibri"/>
                <a:ea typeface="ＭＳ Ｐゴシック" panose="020B0600070205080204" pitchFamily="50" charset="-128"/>
              </a:rPr>
              <a:t>支援者は、地域従事者を支援することで、サービス提供体制の維持に貢献</a:t>
            </a:r>
            <a:endParaRPr kumimoji="0" lang="en-US" altLang="ja-JP" kern="0" dirty="0">
              <a:solidFill>
                <a:srgbClr val="FFFF79"/>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3319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ppt_x"/>
                                          </p:val>
                                        </p:tav>
                                        <p:tav tm="100000">
                                          <p:val>
                                            <p:strVal val="#ppt_x"/>
                                          </p:val>
                                        </p:tav>
                                      </p:tavLst>
                                    </p:anim>
                                    <p:anim calcmode="lin" valueType="num">
                                      <p:cBhvr additive="base">
                                        <p:cTn id="35" dur="500" fill="hold"/>
                                        <p:tgtEl>
                                          <p:spTgt spid="31"/>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ppt_x"/>
                                          </p:val>
                                        </p:tav>
                                        <p:tav tm="100000">
                                          <p:val>
                                            <p:strVal val="#ppt_x"/>
                                          </p:val>
                                        </p:tav>
                                      </p:tavLst>
                                    </p:anim>
                                    <p:anim calcmode="lin" valueType="num">
                                      <p:cBhvr additive="base">
                                        <p:cTn id="39" dur="500" fill="hold"/>
                                        <p:tgtEl>
                                          <p:spTgt spid="34"/>
                                        </p:tgtEl>
                                        <p:attrNameLst>
                                          <p:attrName>ppt_y</p:attrName>
                                        </p:attrNameLst>
                                      </p:cBhvr>
                                      <p:tavLst>
                                        <p:tav tm="0">
                                          <p:val>
                                            <p:strVal val="1+#ppt_h/2"/>
                                          </p:val>
                                        </p:tav>
                                        <p:tav tm="100000">
                                          <p:val>
                                            <p:strVal val="#ppt_y"/>
                                          </p:val>
                                        </p:tav>
                                      </p:tavLst>
                                    </p:anim>
                                  </p:childTnLst>
                                </p:cTn>
                              </p:par>
                              <p:par>
                                <p:cTn id="40" presetID="1"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38" grpId="0" animBg="1"/>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右矢印 6">
            <a:extLst>
              <a:ext uri="{FF2B5EF4-FFF2-40B4-BE49-F238E27FC236}">
                <a16:creationId xmlns:a16="http://schemas.microsoft.com/office/drawing/2014/main" id="{5B18A26A-3DA7-B789-C044-3ACD6E817034}"/>
              </a:ext>
            </a:extLst>
          </p:cNvPr>
          <p:cNvSpPr/>
          <p:nvPr/>
        </p:nvSpPr>
        <p:spPr>
          <a:xfrm rot="10800000">
            <a:off x="2550729" y="4553975"/>
            <a:ext cx="5465196" cy="146245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ja-JP" altLang="en-US" sz="1800" dirty="0"/>
          </a:p>
        </p:txBody>
      </p:sp>
      <p:sp>
        <p:nvSpPr>
          <p:cNvPr id="44034" name="タイトル 1">
            <a:extLst>
              <a:ext uri="{FF2B5EF4-FFF2-40B4-BE49-F238E27FC236}">
                <a16:creationId xmlns:a16="http://schemas.microsoft.com/office/drawing/2014/main" id="{334A1A33-4D71-4825-B123-BF7723FB576B}"/>
              </a:ext>
            </a:extLst>
          </p:cNvPr>
          <p:cNvSpPr>
            <a:spLocks noGrp="1"/>
          </p:cNvSpPr>
          <p:nvPr>
            <p:ph type="title"/>
          </p:nvPr>
        </p:nvSpPr>
        <p:spPr>
          <a:xfrm>
            <a:off x="2061063" y="253686"/>
            <a:ext cx="5021874" cy="687026"/>
          </a:xfrm>
        </p:spPr>
        <p:txBody>
          <a:bodyPr/>
          <a:lstStyle/>
          <a:p>
            <a:pPr>
              <a:defRPr/>
            </a:pPr>
            <a:r>
              <a:rPr lang="en-US" altLang="ja-JP" sz="3323" dirty="0">
                <a:latin typeface="+mn-ea"/>
                <a:ea typeface="+mn-ea"/>
              </a:rPr>
              <a:t>DMAT</a:t>
            </a:r>
            <a:r>
              <a:rPr lang="ja-JP" altLang="en-US" sz="3323" dirty="0">
                <a:latin typeface="+mn-ea"/>
                <a:ea typeface="+mn-ea"/>
              </a:rPr>
              <a:t>活動の優先順位</a:t>
            </a:r>
          </a:p>
        </p:txBody>
      </p:sp>
      <p:sp>
        <p:nvSpPr>
          <p:cNvPr id="44035" name="テキスト ボックス 2">
            <a:extLst>
              <a:ext uri="{FF2B5EF4-FFF2-40B4-BE49-F238E27FC236}">
                <a16:creationId xmlns:a16="http://schemas.microsoft.com/office/drawing/2014/main" id="{BA5BC70E-A5CB-4DD1-920E-0CEA012A96BF}"/>
              </a:ext>
            </a:extLst>
          </p:cNvPr>
          <p:cNvSpPr txBox="1">
            <a:spLocks noChangeArrowheads="1"/>
          </p:cNvSpPr>
          <p:nvPr/>
        </p:nvSpPr>
        <p:spPr bwMode="auto">
          <a:xfrm>
            <a:off x="941408" y="2188753"/>
            <a:ext cx="639278" cy="2362185"/>
          </a:xfrm>
          <a:prstGeom prst="rect">
            <a:avLst/>
          </a:prstGeom>
          <a:solidFill>
            <a:schemeClr val="bg1"/>
          </a:solidFill>
          <a:ln w="9525">
            <a:solidFill>
              <a:schemeClr val="tx1"/>
            </a:solidFill>
            <a:miter lim="800000"/>
            <a:headEnd/>
            <a:tailEnd/>
          </a:ln>
        </p:spPr>
        <p:txBody>
          <a:bodyPr vert="eaVert"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844083" rtl="0" eaLnBrk="1" fontAlgn="base" latinLnBrk="0" hangingPunct="1">
              <a:lnSpc>
                <a:spcPct val="100000"/>
              </a:lnSpc>
              <a:spcBef>
                <a:spcPct val="0"/>
              </a:spcBef>
              <a:spcAft>
                <a:spcPct val="0"/>
              </a:spcAft>
              <a:buClrTx/>
              <a:buSzTx/>
              <a:buFont typeface="Arial" pitchFamily="34" charset="0"/>
              <a:buNone/>
              <a:tabLst/>
              <a:defRPr/>
            </a:pPr>
            <a:r>
              <a:rPr kumimoji="1" lang="ja-JP" altLang="en-US" sz="2954" b="0" i="0" u="none" strike="noStrike" kern="1200" cap="none" spc="0" normalizeH="0" baseline="0" noProof="0" dirty="0">
                <a:ln>
                  <a:noFill/>
                </a:ln>
                <a:solidFill>
                  <a:srgbClr val="000000"/>
                </a:solidFill>
                <a:effectLst/>
                <a:uLnTx/>
                <a:uFillTx/>
                <a:latin typeface="ＭＳ Ｐゴシック"/>
                <a:ea typeface="ＭＳ Ｐゴシック"/>
                <a:cs typeface="+mn-cs"/>
              </a:rPr>
              <a:t>災害拠点病院</a:t>
            </a:r>
          </a:p>
        </p:txBody>
      </p:sp>
      <p:sp>
        <p:nvSpPr>
          <p:cNvPr id="44036" name="テキスト ボックス 3">
            <a:extLst>
              <a:ext uri="{FF2B5EF4-FFF2-40B4-BE49-F238E27FC236}">
                <a16:creationId xmlns:a16="http://schemas.microsoft.com/office/drawing/2014/main" id="{A7DFC3EA-0D96-4212-988A-13964F46222F}"/>
              </a:ext>
            </a:extLst>
          </p:cNvPr>
          <p:cNvSpPr txBox="1">
            <a:spLocks noChangeArrowheads="1"/>
          </p:cNvSpPr>
          <p:nvPr/>
        </p:nvSpPr>
        <p:spPr bwMode="auto">
          <a:xfrm>
            <a:off x="2879050" y="2188754"/>
            <a:ext cx="696024" cy="2140971"/>
          </a:xfrm>
          <a:prstGeom prst="rect">
            <a:avLst/>
          </a:prstGeom>
          <a:solidFill>
            <a:schemeClr val="bg1"/>
          </a:solidFill>
          <a:ln w="9525">
            <a:solidFill>
              <a:schemeClr val="tx1"/>
            </a:solidFill>
            <a:miter lim="800000"/>
            <a:headEnd/>
            <a:tailEnd/>
          </a:ln>
        </p:spPr>
        <p:txBody>
          <a:bodyPr vert="eaVert"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844083" rtl="0" eaLnBrk="1" fontAlgn="base" latinLnBrk="0" hangingPunct="1">
              <a:lnSpc>
                <a:spcPct val="100000"/>
              </a:lnSpc>
              <a:spcBef>
                <a:spcPct val="0"/>
              </a:spcBef>
              <a:spcAft>
                <a:spcPct val="0"/>
              </a:spcAft>
              <a:buClrTx/>
              <a:buSzTx/>
              <a:buFont typeface="Arial" pitchFamily="34" charset="0"/>
              <a:buNone/>
              <a:tabLst/>
              <a:defRPr/>
            </a:pPr>
            <a:r>
              <a:rPr kumimoji="1" lang="ja-JP" altLang="en-US" sz="3323" b="0" i="0" u="none" strike="noStrike" kern="1200" cap="none" spc="0" normalizeH="0" baseline="0" noProof="0" dirty="0">
                <a:ln>
                  <a:noFill/>
                </a:ln>
                <a:solidFill>
                  <a:srgbClr val="000000"/>
                </a:solidFill>
                <a:effectLst/>
                <a:uLnTx/>
                <a:uFillTx/>
                <a:latin typeface="ＭＳ Ｐゴシック"/>
                <a:ea typeface="ＭＳ Ｐゴシック"/>
                <a:cs typeface="+mn-cs"/>
              </a:rPr>
              <a:t>　</a:t>
            </a:r>
            <a:r>
              <a:rPr kumimoji="1" lang="ja-JP" altLang="en-US" sz="2954" b="0" i="0" u="none" strike="noStrike" kern="1200" cap="none" spc="0" normalizeH="0" baseline="0" noProof="0" dirty="0">
                <a:ln>
                  <a:noFill/>
                </a:ln>
                <a:solidFill>
                  <a:srgbClr val="000000"/>
                </a:solidFill>
                <a:effectLst/>
                <a:uLnTx/>
                <a:uFillTx/>
                <a:latin typeface="ＭＳ Ｐゴシック"/>
                <a:ea typeface="ＭＳ Ｐゴシック"/>
                <a:cs typeface="+mn-cs"/>
              </a:rPr>
              <a:t>一般病院　</a:t>
            </a:r>
          </a:p>
        </p:txBody>
      </p:sp>
      <p:sp>
        <p:nvSpPr>
          <p:cNvPr id="44037" name="テキスト ボックス 4">
            <a:extLst>
              <a:ext uri="{FF2B5EF4-FFF2-40B4-BE49-F238E27FC236}">
                <a16:creationId xmlns:a16="http://schemas.microsoft.com/office/drawing/2014/main" id="{1C23C022-F5A0-4964-A431-38642551DC1E}"/>
              </a:ext>
            </a:extLst>
          </p:cNvPr>
          <p:cNvSpPr txBox="1">
            <a:spLocks noChangeArrowheads="1"/>
          </p:cNvSpPr>
          <p:nvPr/>
        </p:nvSpPr>
        <p:spPr bwMode="auto">
          <a:xfrm>
            <a:off x="4716016" y="2193776"/>
            <a:ext cx="1093889" cy="2362185"/>
          </a:xfrm>
          <a:prstGeom prst="rect">
            <a:avLst/>
          </a:prstGeom>
          <a:solidFill>
            <a:schemeClr val="bg1"/>
          </a:solidFill>
          <a:ln w="9525">
            <a:solidFill>
              <a:schemeClr val="tx1"/>
            </a:solidFill>
            <a:miter lim="800000"/>
            <a:headEnd/>
            <a:tailEnd/>
          </a:ln>
        </p:spPr>
        <p:txBody>
          <a:bodyPr vert="eaVert"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844083" rtl="0" eaLnBrk="1" fontAlgn="base" latinLnBrk="0" hangingPunct="1">
              <a:lnSpc>
                <a:spcPct val="100000"/>
              </a:lnSpc>
              <a:spcBef>
                <a:spcPct val="0"/>
              </a:spcBef>
              <a:spcAft>
                <a:spcPct val="0"/>
              </a:spcAft>
              <a:buClrTx/>
              <a:buSzTx/>
              <a:buFont typeface="Arial" pitchFamily="34" charset="0"/>
              <a:buNone/>
              <a:tabLst/>
              <a:defRPr/>
            </a:pPr>
            <a:r>
              <a:rPr kumimoji="1" lang="ja-JP" altLang="en-US" sz="2954" b="0" i="0" u="none" strike="noStrike" kern="1200" cap="none" spc="0" normalizeH="0" baseline="0" noProof="0" dirty="0">
                <a:ln>
                  <a:noFill/>
                </a:ln>
                <a:solidFill>
                  <a:srgbClr val="000000"/>
                </a:solidFill>
                <a:effectLst/>
                <a:uLnTx/>
                <a:uFillTx/>
                <a:latin typeface="ＭＳ Ｐゴシック"/>
                <a:ea typeface="ＭＳ Ｐゴシック"/>
                <a:cs typeface="+mn-cs"/>
              </a:rPr>
              <a:t>介護保険施設</a:t>
            </a:r>
            <a:endParaRPr kumimoji="1" lang="en-US" altLang="ja-JP" sz="2954"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844083" rtl="0" eaLnBrk="1" fontAlgn="base" latinLnBrk="0" hangingPunct="1">
              <a:lnSpc>
                <a:spcPct val="100000"/>
              </a:lnSpc>
              <a:spcBef>
                <a:spcPct val="0"/>
              </a:spcBef>
              <a:spcAft>
                <a:spcPct val="0"/>
              </a:spcAft>
              <a:buClrTx/>
              <a:buSzTx/>
              <a:buFont typeface="Arial" pitchFamily="34" charset="0"/>
              <a:buNone/>
              <a:tabLst/>
              <a:defRPr/>
            </a:pPr>
            <a:r>
              <a:rPr kumimoji="1" lang="ja-JP" altLang="en-US" sz="2954" b="0" i="0" u="none" strike="noStrike" kern="1200" cap="none" spc="0" normalizeH="0" baseline="0" noProof="0" dirty="0">
                <a:ln>
                  <a:noFill/>
                </a:ln>
                <a:solidFill>
                  <a:srgbClr val="000000"/>
                </a:solidFill>
                <a:effectLst/>
                <a:uLnTx/>
                <a:uFillTx/>
                <a:latin typeface="ＭＳ Ｐゴシック"/>
                <a:ea typeface="ＭＳ Ｐゴシック"/>
                <a:cs typeface="+mn-cs"/>
              </a:rPr>
              <a:t>救助現場</a:t>
            </a:r>
            <a:endParaRPr kumimoji="1" lang="en-US" altLang="ja-JP" sz="2954"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45062" name="テキスト ボックス 5">
            <a:extLst>
              <a:ext uri="{FF2B5EF4-FFF2-40B4-BE49-F238E27FC236}">
                <a16:creationId xmlns:a16="http://schemas.microsoft.com/office/drawing/2014/main" id="{6838216B-FC8C-8D9F-79C2-3C822D2F56BE}"/>
              </a:ext>
            </a:extLst>
          </p:cNvPr>
          <p:cNvSpPr txBox="1">
            <a:spLocks noChangeArrowheads="1"/>
          </p:cNvSpPr>
          <p:nvPr/>
        </p:nvSpPr>
        <p:spPr bwMode="auto">
          <a:xfrm>
            <a:off x="6866054" y="2206018"/>
            <a:ext cx="1150636" cy="1605568"/>
          </a:xfrm>
          <a:prstGeom prst="rect">
            <a:avLst/>
          </a:prstGeom>
          <a:solidFill>
            <a:schemeClr val="bg1"/>
          </a:solidFill>
          <a:ln w="9525">
            <a:solidFill>
              <a:schemeClr val="tx1"/>
            </a:solidFill>
            <a:miter lim="800000"/>
            <a:headEnd/>
            <a:tailEnd/>
          </a:ln>
        </p:spPr>
        <p:txBody>
          <a:bodyPr vert="eaVert"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3323"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954"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避難所</a:t>
            </a:r>
            <a:endParaRPr kumimoji="1" lang="en-US" altLang="ja-JP" sz="2954"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2954"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孤立集落</a:t>
            </a:r>
            <a:endParaRPr kumimoji="1" lang="en-US" altLang="ja-JP" sz="2954"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 name="右矢印 6">
            <a:extLst>
              <a:ext uri="{FF2B5EF4-FFF2-40B4-BE49-F238E27FC236}">
                <a16:creationId xmlns:a16="http://schemas.microsoft.com/office/drawing/2014/main" id="{0D8A3E42-523B-40ED-9280-43E16E1A8947}"/>
              </a:ext>
            </a:extLst>
          </p:cNvPr>
          <p:cNvSpPr/>
          <p:nvPr/>
        </p:nvSpPr>
        <p:spPr>
          <a:xfrm>
            <a:off x="1913329" y="2720689"/>
            <a:ext cx="731227" cy="1462454"/>
          </a:xfrm>
          <a:prstGeom prst="rightArrow">
            <a:avLst/>
          </a:prstGeom>
          <a:solidFill>
            <a:srgbClr val="FFC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srgbClr val="FFFFFF"/>
              </a:solidFill>
              <a:effectLst/>
              <a:uLnTx/>
              <a:uFillTx/>
              <a:latin typeface="ＭＳ Ｐゴシック"/>
              <a:ea typeface="ＭＳ Ｐゴシック"/>
              <a:cs typeface="+mn-cs"/>
            </a:endParaRPr>
          </a:p>
        </p:txBody>
      </p:sp>
      <p:sp>
        <p:nvSpPr>
          <p:cNvPr id="8" name="右矢印 7">
            <a:extLst>
              <a:ext uri="{FF2B5EF4-FFF2-40B4-BE49-F238E27FC236}">
                <a16:creationId xmlns:a16="http://schemas.microsoft.com/office/drawing/2014/main" id="{6B9B1223-C3DD-47CE-B69A-50F0EF0EB96A}"/>
              </a:ext>
            </a:extLst>
          </p:cNvPr>
          <p:cNvSpPr/>
          <p:nvPr/>
        </p:nvSpPr>
        <p:spPr>
          <a:xfrm>
            <a:off x="3906252" y="2720689"/>
            <a:ext cx="731227" cy="1462454"/>
          </a:xfrm>
          <a:prstGeom prst="rightArrow">
            <a:avLst/>
          </a:prstGeom>
          <a:solidFill>
            <a:srgbClr val="FFC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srgbClr val="FFFFFF"/>
              </a:solidFill>
              <a:effectLst/>
              <a:uLnTx/>
              <a:uFillTx/>
              <a:latin typeface="ＭＳ Ｐゴシック"/>
              <a:ea typeface="ＭＳ Ｐゴシック"/>
              <a:cs typeface="+mn-cs"/>
            </a:endParaRPr>
          </a:p>
        </p:txBody>
      </p:sp>
      <p:sp>
        <p:nvSpPr>
          <p:cNvPr id="9" name="右矢印 8">
            <a:extLst>
              <a:ext uri="{FF2B5EF4-FFF2-40B4-BE49-F238E27FC236}">
                <a16:creationId xmlns:a16="http://schemas.microsoft.com/office/drawing/2014/main" id="{AC42499A-3D7F-448F-86D1-D6972C8D0F65}"/>
              </a:ext>
            </a:extLst>
          </p:cNvPr>
          <p:cNvSpPr/>
          <p:nvPr/>
        </p:nvSpPr>
        <p:spPr>
          <a:xfrm>
            <a:off x="6033990" y="2720689"/>
            <a:ext cx="731227" cy="1462454"/>
          </a:xfrm>
          <a:prstGeom prst="rightArrow">
            <a:avLst/>
          </a:prstGeom>
          <a:solidFill>
            <a:srgbClr val="FFC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srgbClr val="FFFFFF"/>
              </a:solidFill>
              <a:effectLst/>
              <a:uLnTx/>
              <a:uFillTx/>
              <a:latin typeface="ＭＳ Ｐゴシック"/>
              <a:ea typeface="ＭＳ Ｐゴシック"/>
              <a:cs typeface="+mn-cs"/>
            </a:endParaRPr>
          </a:p>
        </p:txBody>
      </p:sp>
      <p:sp>
        <p:nvSpPr>
          <p:cNvPr id="17" name="テキスト ボックス 16">
            <a:extLst>
              <a:ext uri="{FF2B5EF4-FFF2-40B4-BE49-F238E27FC236}">
                <a16:creationId xmlns:a16="http://schemas.microsoft.com/office/drawing/2014/main" id="{8195A8EA-B3B9-4DB3-80F5-A23872982537}"/>
              </a:ext>
            </a:extLst>
          </p:cNvPr>
          <p:cNvSpPr txBox="1">
            <a:spLocks noChangeArrowheads="1"/>
          </p:cNvSpPr>
          <p:nvPr/>
        </p:nvSpPr>
        <p:spPr bwMode="auto">
          <a:xfrm>
            <a:off x="969272" y="1185824"/>
            <a:ext cx="2953053" cy="887935"/>
          </a:xfrm>
          <a:prstGeom prst="rect">
            <a:avLst/>
          </a:prstGeom>
          <a:solidFill>
            <a:srgbClr val="FFC000"/>
          </a:solidFill>
          <a:ln w="28575">
            <a:solidFill>
              <a:srgbClr val="FF0000"/>
            </a:solidFill>
            <a:miter lim="800000"/>
            <a:headEnd/>
            <a:tailEnd/>
          </a:ln>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844083" rtl="0" eaLnBrk="1" fontAlgn="base" latinLnBrk="0" hangingPunct="1">
              <a:lnSpc>
                <a:spcPct val="100000"/>
              </a:lnSpc>
              <a:spcBef>
                <a:spcPct val="0"/>
              </a:spcBef>
              <a:spcAft>
                <a:spcPct val="0"/>
              </a:spcAft>
              <a:buClrTx/>
              <a:buSzTx/>
              <a:buFont typeface="Arial" pitchFamily="34" charset="0"/>
              <a:buNone/>
              <a:tabLst/>
              <a:defRPr/>
            </a:pPr>
            <a:r>
              <a:rPr kumimoji="1" lang="ja-JP" altLang="en-US" sz="2585" b="0" i="0" u="none" strike="noStrike" kern="1200" cap="none" spc="0" normalizeH="0" baseline="0" noProof="0" dirty="0">
                <a:ln>
                  <a:noFill/>
                </a:ln>
                <a:solidFill>
                  <a:srgbClr val="000000"/>
                </a:solidFill>
                <a:effectLst/>
                <a:uLnTx/>
                <a:uFillTx/>
                <a:latin typeface="ＭＳ Ｐゴシック"/>
                <a:ea typeface="ＭＳ Ｐゴシック"/>
                <a:cs typeface="+mn-cs"/>
              </a:rPr>
              <a:t>防ぎえる災害による</a:t>
            </a:r>
            <a:endParaRPr kumimoji="1" lang="en-US" altLang="ja-JP" sz="2585"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844083" rtl="0" eaLnBrk="1" fontAlgn="base" latinLnBrk="0" hangingPunct="1">
              <a:lnSpc>
                <a:spcPct val="100000"/>
              </a:lnSpc>
              <a:spcBef>
                <a:spcPct val="0"/>
              </a:spcBef>
              <a:spcAft>
                <a:spcPct val="0"/>
              </a:spcAft>
              <a:buClrTx/>
              <a:buSzTx/>
              <a:buFont typeface="Arial" pitchFamily="34" charset="0"/>
              <a:buNone/>
              <a:tabLst/>
              <a:defRPr/>
            </a:pPr>
            <a:r>
              <a:rPr kumimoji="1" lang="ja-JP" altLang="en-US" sz="2585" b="0" i="0" u="none" strike="noStrike" kern="1200" cap="none" spc="0" normalizeH="0" baseline="0" noProof="0" dirty="0">
                <a:ln>
                  <a:noFill/>
                </a:ln>
                <a:solidFill>
                  <a:srgbClr val="000000"/>
                </a:solidFill>
                <a:effectLst/>
                <a:uLnTx/>
                <a:uFillTx/>
                <a:latin typeface="ＭＳ Ｐゴシック"/>
                <a:ea typeface="ＭＳ Ｐゴシック"/>
                <a:cs typeface="+mn-cs"/>
              </a:rPr>
              <a:t>死亡の低減</a:t>
            </a:r>
          </a:p>
        </p:txBody>
      </p:sp>
      <p:sp>
        <p:nvSpPr>
          <p:cNvPr id="18" name="テキスト ボックス 17">
            <a:extLst>
              <a:ext uri="{FF2B5EF4-FFF2-40B4-BE49-F238E27FC236}">
                <a16:creationId xmlns:a16="http://schemas.microsoft.com/office/drawing/2014/main" id="{19AA8EAE-256E-4E2B-B16B-7B99C46DA84C}"/>
              </a:ext>
            </a:extLst>
          </p:cNvPr>
          <p:cNvSpPr txBox="1">
            <a:spLocks noChangeArrowheads="1"/>
          </p:cNvSpPr>
          <p:nvPr/>
        </p:nvSpPr>
        <p:spPr bwMode="auto">
          <a:xfrm>
            <a:off x="4716016" y="1175520"/>
            <a:ext cx="2953053" cy="887935"/>
          </a:xfrm>
          <a:prstGeom prst="rect">
            <a:avLst/>
          </a:prstGeom>
          <a:solidFill>
            <a:srgbClr val="FFC000"/>
          </a:solidFill>
          <a:ln w="28575">
            <a:solidFill>
              <a:srgbClr val="FF0000"/>
            </a:solidFill>
            <a:miter lim="800000"/>
            <a:headEnd/>
            <a:tailEnd/>
          </a:ln>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844083" rtl="0" eaLnBrk="1" fontAlgn="base" latinLnBrk="0" hangingPunct="1">
              <a:lnSpc>
                <a:spcPct val="100000"/>
              </a:lnSpc>
              <a:spcBef>
                <a:spcPct val="0"/>
              </a:spcBef>
              <a:spcAft>
                <a:spcPct val="0"/>
              </a:spcAft>
              <a:buClrTx/>
              <a:buSzTx/>
              <a:buFont typeface="Arial" pitchFamily="34" charset="0"/>
              <a:buNone/>
              <a:tabLst/>
              <a:defRPr/>
            </a:pPr>
            <a:r>
              <a:rPr kumimoji="1" lang="ja-JP" altLang="en-US" sz="2585" b="0" i="0" u="none" strike="noStrike" kern="1200" cap="none" spc="0" normalizeH="0" baseline="0" noProof="0" dirty="0">
                <a:ln>
                  <a:noFill/>
                </a:ln>
                <a:solidFill>
                  <a:srgbClr val="000000"/>
                </a:solidFill>
                <a:effectLst/>
                <a:uLnTx/>
                <a:uFillTx/>
                <a:latin typeface="ＭＳ Ｐゴシック"/>
                <a:ea typeface="ＭＳ Ｐゴシック"/>
                <a:cs typeface="+mn-cs"/>
              </a:rPr>
              <a:t>防ぎえる災害による</a:t>
            </a:r>
            <a:endParaRPr kumimoji="1" lang="en-US" altLang="ja-JP" sz="2585"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844083" rtl="0" eaLnBrk="1" fontAlgn="base" latinLnBrk="0" hangingPunct="1">
              <a:lnSpc>
                <a:spcPct val="100000"/>
              </a:lnSpc>
              <a:spcBef>
                <a:spcPct val="0"/>
              </a:spcBef>
              <a:spcAft>
                <a:spcPct val="0"/>
              </a:spcAft>
              <a:buClrTx/>
              <a:buSzTx/>
              <a:buFont typeface="Arial" pitchFamily="34" charset="0"/>
              <a:buNone/>
              <a:tabLst/>
              <a:defRPr/>
            </a:pPr>
            <a:r>
              <a:rPr kumimoji="1" lang="ja-JP" altLang="en-US" sz="2585" b="0" i="0" u="none" strike="noStrike" kern="1200" cap="none" spc="0" normalizeH="0" baseline="0" noProof="0" dirty="0">
                <a:ln>
                  <a:noFill/>
                </a:ln>
                <a:solidFill>
                  <a:srgbClr val="000000"/>
                </a:solidFill>
                <a:effectLst/>
                <a:uLnTx/>
                <a:uFillTx/>
                <a:latin typeface="ＭＳ Ｐゴシック"/>
                <a:ea typeface="ＭＳ Ｐゴシック"/>
                <a:cs typeface="+mn-cs"/>
              </a:rPr>
              <a:t>健康被害の低減</a:t>
            </a:r>
          </a:p>
        </p:txBody>
      </p:sp>
      <p:sp>
        <p:nvSpPr>
          <p:cNvPr id="10" name="テキスト ボックス 9">
            <a:extLst>
              <a:ext uri="{FF2B5EF4-FFF2-40B4-BE49-F238E27FC236}">
                <a16:creationId xmlns:a16="http://schemas.microsoft.com/office/drawing/2014/main" id="{2BE2640C-AC8D-7219-3E5E-34FF1B5C19B4}"/>
              </a:ext>
            </a:extLst>
          </p:cNvPr>
          <p:cNvSpPr txBox="1"/>
          <p:nvPr/>
        </p:nvSpPr>
        <p:spPr>
          <a:xfrm>
            <a:off x="3491880" y="5023592"/>
            <a:ext cx="4103655" cy="523220"/>
          </a:xfrm>
          <a:prstGeom prst="rect">
            <a:avLst/>
          </a:prstGeom>
          <a:noFill/>
        </p:spPr>
        <p:txBody>
          <a:bodyPr wrap="square">
            <a:spAutoFit/>
          </a:bodyPr>
          <a:lstStyle/>
          <a:p>
            <a:pPr algn="ctr"/>
            <a:r>
              <a:rPr lang="ja-JP" altLang="en-US" sz="2800" dirty="0"/>
              <a:t>日赤救護班の優先順位</a:t>
            </a:r>
          </a:p>
        </p:txBody>
      </p:sp>
      <p:sp>
        <p:nvSpPr>
          <p:cNvPr id="20" name="四角形: 角を丸くする 19">
            <a:extLst>
              <a:ext uri="{FF2B5EF4-FFF2-40B4-BE49-F238E27FC236}">
                <a16:creationId xmlns:a16="http://schemas.microsoft.com/office/drawing/2014/main" id="{1756C022-A7CA-8D23-9A10-D91C3D138855}"/>
              </a:ext>
            </a:extLst>
          </p:cNvPr>
          <p:cNvSpPr/>
          <p:nvPr/>
        </p:nvSpPr>
        <p:spPr>
          <a:xfrm>
            <a:off x="8688" y="5963120"/>
            <a:ext cx="9126624" cy="556171"/>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kern="0" dirty="0">
                <a:solidFill>
                  <a:srgbClr val="FFFF79"/>
                </a:solidFill>
                <a:latin typeface="Calibri"/>
                <a:ea typeface="ＭＳ Ｐゴシック" panose="020B0600070205080204" pitchFamily="50" charset="-128"/>
              </a:rPr>
              <a:t>活動コンセプトは支援団体によって異なる</a:t>
            </a:r>
            <a:endParaRPr kumimoji="0" lang="en-US" altLang="ja-JP" kern="0" dirty="0">
              <a:solidFill>
                <a:srgbClr val="FFFF79"/>
              </a:solidFill>
              <a:latin typeface="Calibri"/>
              <a:ea typeface="ＭＳ Ｐゴシック" panose="020B060007020508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kern="0" dirty="0">
                <a:solidFill>
                  <a:srgbClr val="FFFF79"/>
                </a:solidFill>
                <a:latin typeface="Calibri"/>
                <a:ea typeface="ＭＳ Ｐゴシック" panose="020B0600070205080204" pitchFamily="50" charset="-128"/>
              </a:rPr>
              <a:t>活動の特性やキャパシティの相互理解が不可欠</a:t>
            </a:r>
            <a:endParaRPr kumimoji="0" lang="en-US" altLang="ja-JP" kern="0" dirty="0">
              <a:solidFill>
                <a:srgbClr val="FFFF79"/>
              </a:solidFill>
              <a:latin typeface="Calibri"/>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79E05378-320B-55C7-C50C-A4E69023EACE}"/>
              </a:ext>
            </a:extLst>
          </p:cNvPr>
          <p:cNvSpPr txBox="1"/>
          <p:nvPr/>
        </p:nvSpPr>
        <p:spPr>
          <a:xfrm>
            <a:off x="6608" y="6574850"/>
            <a:ext cx="315163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DMAT</a:t>
            </a:r>
            <a:r>
              <a:rPr kumimoji="1" lang="ja-JP" alt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事務局　近藤久禎先生講演資料を改編</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28F90-9472-E6CB-B215-6D72A8C55E6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2A4AF9C-B1CE-BE8C-F79F-3BB2AF2CAD74}"/>
              </a:ext>
            </a:extLst>
          </p:cNvPr>
          <p:cNvSpPr>
            <a:spLocks noGrp="1"/>
          </p:cNvSpPr>
          <p:nvPr>
            <p:ph type="title"/>
          </p:nvPr>
        </p:nvSpPr>
        <p:spPr/>
        <p:txBody>
          <a:bodyPr>
            <a:normAutofit fontScale="90000"/>
          </a:bodyPr>
          <a:lstStyle/>
          <a:p>
            <a:r>
              <a:rPr lang="ja-JP" altLang="en-US" b="1" i="0" dirty="0">
                <a:solidFill>
                  <a:srgbClr val="242424"/>
                </a:solidFill>
                <a:effectLst/>
                <a:highlight>
                  <a:srgbClr val="FFFFFF"/>
                </a:highlight>
                <a:latin typeface="Yu Gothic UI" panose="020B0500000000000000" pitchFamily="50" charset="-128"/>
                <a:ea typeface="Yu Gothic UI" panose="020B0500000000000000" pitchFamily="50" charset="-128"/>
              </a:rPr>
              <a:t>オールひろしま健康危機対応に向けて</a:t>
            </a:r>
            <a:endParaRPr kumimoji="1" lang="ja-JP" altLang="en-US" dirty="0"/>
          </a:p>
        </p:txBody>
      </p:sp>
      <p:sp>
        <p:nvSpPr>
          <p:cNvPr id="3" name="コンテンツ プレースホルダー 2">
            <a:extLst>
              <a:ext uri="{FF2B5EF4-FFF2-40B4-BE49-F238E27FC236}">
                <a16:creationId xmlns:a16="http://schemas.microsoft.com/office/drawing/2014/main" id="{5DE85F20-B56D-C5AE-3A39-B4BB7D9D454D}"/>
              </a:ext>
            </a:extLst>
          </p:cNvPr>
          <p:cNvSpPr>
            <a:spLocks noGrp="1"/>
          </p:cNvSpPr>
          <p:nvPr>
            <p:ph idx="1"/>
          </p:nvPr>
        </p:nvSpPr>
        <p:spPr>
          <a:xfrm>
            <a:off x="465475" y="1340768"/>
            <a:ext cx="8507288" cy="5242594"/>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lgn="ctr">
              <a:buNone/>
            </a:pPr>
            <a:endParaRPr lang="en-US" altLang="ja-JP" sz="900" b="1" i="0" dirty="0">
              <a:solidFill>
                <a:srgbClr val="242424"/>
              </a:solidFill>
              <a:effectLst/>
              <a:highlight>
                <a:srgbClr val="FFFFFF"/>
              </a:highlight>
              <a:latin typeface="Yu Gothic UI" panose="020B0500000000000000" pitchFamily="50" charset="-128"/>
              <a:ea typeface="Yu Gothic UI" panose="020B0500000000000000" pitchFamily="50" charset="-128"/>
            </a:endParaRPr>
          </a:p>
          <a:p>
            <a:pPr marL="0" indent="0" algn="ctr">
              <a:buNone/>
            </a:pPr>
            <a:r>
              <a:rPr lang="ja-JP" altLang="en-US" sz="2400" b="1" i="0" dirty="0">
                <a:solidFill>
                  <a:srgbClr val="C00000"/>
                </a:solidFill>
                <a:effectLst/>
                <a:highlight>
                  <a:srgbClr val="FFFFFF"/>
                </a:highlight>
                <a:latin typeface="Yu Gothic UI" panose="020B0500000000000000" pitchFamily="50" charset="-128"/>
                <a:ea typeface="Yu Gothic UI" panose="020B0500000000000000" pitchFamily="50" charset="-128"/>
              </a:rPr>
              <a:t>広島県保健医療福祉</a:t>
            </a:r>
            <a:r>
              <a:rPr lang="ja-JP" altLang="en-US" sz="2400" b="1" dirty="0">
                <a:solidFill>
                  <a:srgbClr val="FF0000"/>
                </a:solidFill>
              </a:rPr>
              <a:t>ネットワーク</a:t>
            </a:r>
            <a:r>
              <a:rPr lang="ja-JP" altLang="en-US" sz="2400" b="1" dirty="0">
                <a:solidFill>
                  <a:srgbClr val="C00000"/>
                </a:solidFill>
              </a:rPr>
              <a:t>会議</a:t>
            </a:r>
            <a:endParaRPr lang="en-US" altLang="ja-JP" sz="2400" b="1" dirty="0">
              <a:solidFill>
                <a:srgbClr val="C00000"/>
              </a:solidFill>
            </a:endParaRPr>
          </a:p>
          <a:p>
            <a:pPr marL="0" indent="0">
              <a:buNone/>
            </a:pPr>
            <a:endParaRPr lang="en-US" altLang="ja-JP" sz="700" dirty="0">
              <a:solidFill>
                <a:srgbClr val="242424"/>
              </a:solidFill>
              <a:highlight>
                <a:srgbClr val="FFFFFF"/>
              </a:highlight>
              <a:latin typeface="Yu Gothic UI" panose="020B0500000000000000" pitchFamily="50" charset="-128"/>
              <a:ea typeface="Yu Gothic UI" panose="020B0500000000000000" pitchFamily="50" charset="-128"/>
            </a:endParaRPr>
          </a:p>
          <a:p>
            <a:pPr marL="0" indent="0">
              <a:buNone/>
            </a:pPr>
            <a:r>
              <a:rPr lang="ja-JP" altLang="en-US" sz="2000" dirty="0">
                <a:solidFill>
                  <a:srgbClr val="242424"/>
                </a:solidFill>
                <a:highlight>
                  <a:srgbClr val="FFFFFF"/>
                </a:highlight>
                <a:latin typeface="Yu Gothic UI" panose="020B0500000000000000" pitchFamily="50" charset="-128"/>
                <a:ea typeface="Yu Gothic UI" panose="020B0500000000000000" pitchFamily="50" charset="-128"/>
              </a:rPr>
              <a:t>目的： </a:t>
            </a:r>
            <a:r>
              <a:rPr lang="en-US" altLang="ja-JP" sz="2000" dirty="0">
                <a:solidFill>
                  <a:srgbClr val="242424"/>
                </a:solidFill>
                <a:highlight>
                  <a:srgbClr val="FFFFFF"/>
                </a:highlight>
                <a:latin typeface="Yu Gothic UI" panose="020B0500000000000000" pitchFamily="50" charset="-128"/>
                <a:ea typeface="Yu Gothic UI" panose="020B0500000000000000" pitchFamily="50" charset="-128"/>
              </a:rPr>
              <a:t>	</a:t>
            </a:r>
            <a:r>
              <a:rPr lang="ja-JP" altLang="en-US" sz="2000" dirty="0">
                <a:solidFill>
                  <a:srgbClr val="242424"/>
                </a:solidFill>
                <a:highlight>
                  <a:srgbClr val="FFFFFF"/>
                </a:highlight>
                <a:latin typeface="Yu Gothic UI" panose="020B0500000000000000" pitchFamily="50" charset="-128"/>
                <a:ea typeface="Yu Gothic UI" panose="020B0500000000000000" pitchFamily="50" charset="-128"/>
              </a:rPr>
              <a:t>◎関係団体のキャパシティと連携窓口の平時からの共有（</a:t>
            </a:r>
            <a:r>
              <a:rPr lang="ja-JP" altLang="en-US" sz="2000" dirty="0">
                <a:solidFill>
                  <a:srgbClr val="242424"/>
                </a:solidFill>
                <a:highlight>
                  <a:srgbClr val="FFFF00"/>
                </a:highlight>
                <a:latin typeface="Yu Gothic UI" panose="020B0500000000000000" pitchFamily="50" charset="-128"/>
                <a:ea typeface="Yu Gothic UI" panose="020B0500000000000000" pitchFamily="50" charset="-128"/>
              </a:rPr>
              <a:t>顔の見える関係</a:t>
            </a:r>
            <a:r>
              <a:rPr lang="ja-JP" altLang="en-US" sz="2000" dirty="0">
                <a:solidFill>
                  <a:srgbClr val="242424"/>
                </a:solidFill>
                <a:highlight>
                  <a:srgbClr val="FFFFFF"/>
                </a:highlight>
                <a:latin typeface="Yu Gothic UI" panose="020B0500000000000000" pitchFamily="50" charset="-128"/>
                <a:ea typeface="Yu Gothic UI" panose="020B0500000000000000" pitchFamily="50" charset="-128"/>
              </a:rPr>
              <a:t>）</a:t>
            </a:r>
            <a:endParaRPr lang="en-US" altLang="ja-JP" sz="2000" dirty="0">
              <a:solidFill>
                <a:srgbClr val="242424"/>
              </a:solidFill>
              <a:highlight>
                <a:srgbClr val="FFFFFF"/>
              </a:highlight>
              <a:latin typeface="Yu Gothic UI" panose="020B0500000000000000" pitchFamily="50" charset="-128"/>
              <a:ea typeface="Yu Gothic UI" panose="020B0500000000000000" pitchFamily="50" charset="-128"/>
            </a:endParaRPr>
          </a:p>
          <a:p>
            <a:pPr marL="0" indent="0">
              <a:buNone/>
            </a:pPr>
            <a:r>
              <a:rPr lang="ja-JP" altLang="en-US" sz="2000" dirty="0">
                <a:solidFill>
                  <a:srgbClr val="242424"/>
                </a:solidFill>
                <a:highlight>
                  <a:srgbClr val="FFFFFF"/>
                </a:highlight>
                <a:latin typeface="Yu Gothic UI" panose="020B0500000000000000" pitchFamily="50" charset="-128"/>
                <a:ea typeface="Yu Gothic UI" panose="020B0500000000000000" pitchFamily="50" charset="-128"/>
              </a:rPr>
              <a:t> </a:t>
            </a:r>
            <a:r>
              <a:rPr lang="en-US" altLang="ja-JP" sz="2000" dirty="0">
                <a:solidFill>
                  <a:srgbClr val="242424"/>
                </a:solidFill>
                <a:highlight>
                  <a:srgbClr val="FFFFFF"/>
                </a:highlight>
                <a:latin typeface="Yu Gothic UI" panose="020B0500000000000000" pitchFamily="50" charset="-128"/>
                <a:ea typeface="Yu Gothic UI" panose="020B0500000000000000" pitchFamily="50" charset="-128"/>
              </a:rPr>
              <a:t>		</a:t>
            </a:r>
            <a:r>
              <a:rPr lang="ja-JP" altLang="en-US" sz="2000" dirty="0">
                <a:solidFill>
                  <a:srgbClr val="242424"/>
                </a:solidFill>
                <a:highlight>
                  <a:srgbClr val="FFFFFF"/>
                </a:highlight>
                <a:latin typeface="Yu Gothic UI" panose="020B0500000000000000" pitchFamily="50" charset="-128"/>
                <a:ea typeface="Yu Gothic UI" panose="020B0500000000000000" pitchFamily="50" charset="-128"/>
              </a:rPr>
              <a:t>◎関係団体間での研修訓練資料の共有に向けた議論（</a:t>
            </a:r>
            <a:r>
              <a:rPr lang="ja-JP" altLang="en-US" sz="2000" dirty="0">
                <a:solidFill>
                  <a:srgbClr val="242424"/>
                </a:solidFill>
                <a:highlight>
                  <a:srgbClr val="FFFF00"/>
                </a:highlight>
                <a:latin typeface="Yu Gothic UI" panose="020B0500000000000000" pitchFamily="50" charset="-128"/>
                <a:ea typeface="Yu Gothic UI" panose="020B0500000000000000" pitchFamily="50" charset="-128"/>
              </a:rPr>
              <a:t>共通言語</a:t>
            </a:r>
            <a:r>
              <a:rPr lang="ja-JP" altLang="en-US" sz="2000" dirty="0">
                <a:solidFill>
                  <a:srgbClr val="242424"/>
                </a:solidFill>
                <a:highlight>
                  <a:srgbClr val="FFFFFF"/>
                </a:highlight>
                <a:latin typeface="Yu Gothic UI" panose="020B0500000000000000" pitchFamily="50" charset="-128"/>
                <a:ea typeface="Yu Gothic UI" panose="020B0500000000000000" pitchFamily="50" charset="-128"/>
              </a:rPr>
              <a:t>）</a:t>
            </a:r>
            <a:endParaRPr lang="en-US" altLang="ja-JP" sz="2000" dirty="0">
              <a:solidFill>
                <a:srgbClr val="242424"/>
              </a:solidFill>
              <a:highlight>
                <a:srgbClr val="FFFFFF"/>
              </a:highlight>
              <a:latin typeface="Yu Gothic UI" panose="020B0500000000000000" pitchFamily="50" charset="-128"/>
              <a:ea typeface="Yu Gothic UI" panose="020B0500000000000000" pitchFamily="50" charset="-128"/>
            </a:endParaRPr>
          </a:p>
          <a:p>
            <a:pPr marL="0" indent="0">
              <a:buNone/>
            </a:pPr>
            <a:r>
              <a:rPr lang="ja-JP" altLang="en-US" sz="2000" dirty="0">
                <a:solidFill>
                  <a:srgbClr val="242424"/>
                </a:solidFill>
                <a:highlight>
                  <a:srgbClr val="FFFFFF"/>
                </a:highlight>
                <a:latin typeface="Yu Gothic UI" panose="020B0500000000000000" pitchFamily="50" charset="-128"/>
                <a:ea typeface="Yu Gothic UI" panose="020B0500000000000000" pitchFamily="50" charset="-128"/>
              </a:rPr>
              <a:t>　　　　</a:t>
            </a:r>
            <a:endParaRPr lang="en-US" altLang="ja-JP" sz="2000" dirty="0">
              <a:solidFill>
                <a:srgbClr val="242424"/>
              </a:solidFill>
              <a:highlight>
                <a:srgbClr val="FFFFFF"/>
              </a:highlight>
              <a:latin typeface="Yu Gothic UI" panose="020B0500000000000000" pitchFamily="50" charset="-128"/>
              <a:ea typeface="Yu Gothic UI" panose="020B0500000000000000" pitchFamily="50" charset="-128"/>
            </a:endParaRPr>
          </a:p>
          <a:p>
            <a:pPr marL="0" indent="0">
              <a:buNone/>
            </a:pPr>
            <a:r>
              <a:rPr lang="en-US" altLang="ja-JP" sz="1400" dirty="0">
                <a:solidFill>
                  <a:srgbClr val="242424"/>
                </a:solidFill>
                <a:highlight>
                  <a:srgbClr val="FFFFFF"/>
                </a:highlight>
                <a:latin typeface="ＭＳ Ｐゴシック" panose="020B0600070205080204" pitchFamily="50" charset="-128"/>
                <a:ea typeface="ＭＳ Ｐゴシック" panose="020B0600070205080204" pitchFamily="50" charset="-128"/>
              </a:rPr>
              <a:t>【</a:t>
            </a:r>
            <a:r>
              <a:rPr lang="ja-JP" altLang="en-US" sz="1400" dirty="0">
                <a:solidFill>
                  <a:schemeClr val="bg1"/>
                </a:solidFill>
                <a:highlight>
                  <a:srgbClr val="FF0000"/>
                </a:highlight>
                <a:latin typeface="ＭＳ Ｐゴシック" panose="020B0600070205080204" pitchFamily="50" charset="-128"/>
                <a:ea typeface="ＭＳ Ｐゴシック" panose="020B0600070205080204" pitchFamily="50" charset="-128"/>
              </a:rPr>
              <a:t>支援組織</a:t>
            </a:r>
            <a:r>
              <a:rPr lang="en-US" altLang="ja-JP" sz="1400" dirty="0">
                <a:solidFill>
                  <a:schemeClr val="bg1"/>
                </a:solidFill>
                <a:highlight>
                  <a:srgbClr val="FF0000"/>
                </a:highlight>
                <a:latin typeface="ＭＳ Ｐゴシック" panose="020B0600070205080204" pitchFamily="50" charset="-128"/>
                <a:ea typeface="ＭＳ Ｐゴシック" panose="020B0600070205080204" pitchFamily="50" charset="-128"/>
              </a:rPr>
              <a:t>15</a:t>
            </a:r>
            <a:r>
              <a:rPr lang="en-US" altLang="ja-JP" sz="1400" dirty="0">
                <a:solidFill>
                  <a:srgbClr val="242424"/>
                </a:solidFill>
                <a:highlight>
                  <a:srgbClr val="FFFFFF"/>
                </a:highlight>
                <a:latin typeface="ＭＳ Ｐゴシック" panose="020B0600070205080204" pitchFamily="50" charset="-128"/>
                <a:ea typeface="ＭＳ Ｐゴシック" panose="020B0600070205080204" pitchFamily="50" charset="-128"/>
              </a:rPr>
              <a:t>】</a:t>
            </a:r>
            <a:r>
              <a:rPr lang="ja-JP" altLang="en-US" sz="1400" dirty="0">
                <a:solidFill>
                  <a:srgbClr val="242424"/>
                </a:solidFill>
                <a:highlight>
                  <a:srgbClr val="FFFFFF"/>
                </a:highlight>
                <a:latin typeface="ＭＳ Ｐゴシック" panose="020B0600070205080204" pitchFamily="50" charset="-128"/>
                <a:ea typeface="ＭＳ Ｐゴシック" panose="020B0600070205080204" pitchFamily="50" charset="-128"/>
              </a:rPr>
              <a:t>　⓪広島県災害医療コーディネーター、① 災害派遣医療チーム（</a:t>
            </a:r>
            <a:r>
              <a:rPr lang="en-US" altLang="ja-JP" sz="1400" dirty="0">
                <a:solidFill>
                  <a:srgbClr val="242424"/>
                </a:solidFill>
                <a:highlight>
                  <a:srgbClr val="FFFFFF"/>
                </a:highlight>
                <a:latin typeface="ＭＳ Ｐゴシック" panose="020B0600070205080204" pitchFamily="50" charset="-128"/>
                <a:ea typeface="ＭＳ Ｐゴシック" panose="020B0600070205080204" pitchFamily="50" charset="-128"/>
              </a:rPr>
              <a:t>DMAT</a:t>
            </a:r>
            <a:r>
              <a:rPr lang="ja-JP" altLang="en-US" sz="1400" dirty="0">
                <a:solidFill>
                  <a:srgbClr val="242424"/>
                </a:solidFill>
                <a:highlight>
                  <a:srgbClr val="FFFFFF"/>
                </a:highlight>
                <a:latin typeface="ＭＳ Ｐゴシック" panose="020B0600070205080204" pitchFamily="50" charset="-128"/>
                <a:ea typeface="ＭＳ Ｐゴシック" panose="020B0600070205080204" pitchFamily="50" charset="-128"/>
              </a:rPr>
              <a:t>）、②  災害派遣精神医療チーム（</a:t>
            </a:r>
            <a:r>
              <a:rPr lang="en-US" altLang="ja-JP" sz="1400" dirty="0">
                <a:solidFill>
                  <a:srgbClr val="242424"/>
                </a:solidFill>
                <a:highlight>
                  <a:srgbClr val="FFFFFF"/>
                </a:highlight>
                <a:latin typeface="ＭＳ Ｐゴシック" panose="020B0600070205080204" pitchFamily="50" charset="-128"/>
                <a:ea typeface="ＭＳ Ｐゴシック" panose="020B0600070205080204" pitchFamily="50" charset="-128"/>
              </a:rPr>
              <a:t>DPAT</a:t>
            </a:r>
            <a:r>
              <a:rPr lang="ja-JP" altLang="en-US" sz="1400" dirty="0">
                <a:solidFill>
                  <a:srgbClr val="242424"/>
                </a:solidFill>
                <a:highlight>
                  <a:srgbClr val="FFFFFF"/>
                </a:highlight>
                <a:latin typeface="ＭＳ Ｐゴシック" panose="020B0600070205080204" pitchFamily="50" charset="-128"/>
                <a:ea typeface="ＭＳ Ｐゴシック" panose="020B0600070205080204" pitchFamily="50" charset="-128"/>
              </a:rPr>
              <a:t>）、③  日本赤十字社広島県支部（日赤救護班）、④  一般社団法人広島県医師会、⑤  一般社団法人広島県歯科医師会</a:t>
            </a:r>
            <a:r>
              <a:rPr lang="en-US" altLang="ja-JP" sz="1400" dirty="0">
                <a:solidFill>
                  <a:srgbClr val="242424"/>
                </a:solidFill>
                <a:highlight>
                  <a:srgbClr val="FFFFFF"/>
                </a:highlight>
                <a:latin typeface="ＭＳ Ｐゴシック" panose="020B0600070205080204" pitchFamily="50" charset="-128"/>
                <a:ea typeface="ＭＳ Ｐゴシック" panose="020B0600070205080204" pitchFamily="50" charset="-128"/>
              </a:rPr>
              <a:t>(JDAT)</a:t>
            </a:r>
            <a:r>
              <a:rPr lang="ja-JP" altLang="en-US" sz="1400" dirty="0">
                <a:solidFill>
                  <a:srgbClr val="242424"/>
                </a:solidFill>
                <a:highlight>
                  <a:srgbClr val="FFFFFF"/>
                </a:highlight>
                <a:latin typeface="ＭＳ Ｐゴシック" panose="020B0600070205080204" pitchFamily="50" charset="-128"/>
                <a:ea typeface="ＭＳ Ｐゴシック" panose="020B0600070205080204" pitchFamily="50" charset="-128"/>
              </a:rPr>
              <a:t>、⑥  日本災害リハビリテーション支援協会（広島</a:t>
            </a:r>
            <a:r>
              <a:rPr lang="en-US" altLang="ja-JP" sz="1400" dirty="0">
                <a:solidFill>
                  <a:srgbClr val="242424"/>
                </a:solidFill>
                <a:highlight>
                  <a:srgbClr val="FFFFFF"/>
                </a:highlight>
                <a:latin typeface="ＭＳ Ｐゴシック" panose="020B0600070205080204" pitchFamily="50" charset="-128"/>
                <a:ea typeface="ＭＳ Ｐゴシック" panose="020B0600070205080204" pitchFamily="50" charset="-128"/>
              </a:rPr>
              <a:t>JRAT</a:t>
            </a:r>
            <a:r>
              <a:rPr lang="ja-JP" altLang="en-US" sz="1400" dirty="0">
                <a:solidFill>
                  <a:srgbClr val="242424"/>
                </a:solidFill>
                <a:highlight>
                  <a:srgbClr val="FFFFFF"/>
                </a:highlight>
                <a:latin typeface="ＭＳ Ｐゴシック" panose="020B0600070205080204" pitchFamily="50" charset="-128"/>
                <a:ea typeface="ＭＳ Ｐゴシック" panose="020B0600070205080204" pitchFamily="50" charset="-128"/>
              </a:rPr>
              <a:t>）、⑦  災害派遣福祉チーム（広島</a:t>
            </a:r>
            <a:r>
              <a:rPr lang="en-US" altLang="ja-JP" sz="1400" dirty="0">
                <a:solidFill>
                  <a:srgbClr val="242424"/>
                </a:solidFill>
                <a:highlight>
                  <a:srgbClr val="FFFFFF"/>
                </a:highlight>
                <a:latin typeface="ＭＳ Ｐゴシック" panose="020B0600070205080204" pitchFamily="50" charset="-128"/>
                <a:ea typeface="ＭＳ Ｐゴシック" panose="020B0600070205080204" pitchFamily="50" charset="-128"/>
              </a:rPr>
              <a:t>DWAT</a:t>
            </a:r>
            <a:r>
              <a:rPr lang="ja-JP" altLang="en-US" sz="1400" dirty="0">
                <a:solidFill>
                  <a:srgbClr val="242424"/>
                </a:solidFill>
                <a:highlight>
                  <a:srgbClr val="FFFFFF"/>
                </a:highlight>
                <a:latin typeface="ＭＳ Ｐゴシック" panose="020B0600070205080204" pitchFamily="50" charset="-128"/>
                <a:ea typeface="ＭＳ Ｐゴシック" panose="020B0600070205080204" pitchFamily="50" charset="-128"/>
              </a:rPr>
              <a:t>）、⑧  公益社団法人広島県薬剤師会、⑨  ピースウィンズ・ジャパン、⑩  公益社団法人広島県看護協会、⑪  </a:t>
            </a:r>
            <a:r>
              <a:rPr lang="en-US" altLang="ja-JP" sz="1400" dirty="0">
                <a:solidFill>
                  <a:srgbClr val="242424"/>
                </a:solidFill>
                <a:highlight>
                  <a:srgbClr val="FFFFFF"/>
                </a:highlight>
                <a:latin typeface="ＭＳ Ｐゴシック" panose="020B0600070205080204" pitchFamily="50" charset="-128"/>
                <a:ea typeface="ＭＳ Ｐゴシック" panose="020B0600070205080204" pitchFamily="50" charset="-128"/>
              </a:rPr>
              <a:t>J-SPEED</a:t>
            </a:r>
            <a:r>
              <a:rPr lang="ja-JP" altLang="en-US" sz="1400" dirty="0">
                <a:solidFill>
                  <a:srgbClr val="242424"/>
                </a:solidFill>
                <a:highlight>
                  <a:srgbClr val="FFFFFF"/>
                </a:highlight>
                <a:latin typeface="ＭＳ Ｐゴシック" panose="020B0600070205080204" pitchFamily="50" charset="-128"/>
                <a:ea typeface="ＭＳ Ｐゴシック" panose="020B0600070205080204" pitchFamily="50" charset="-128"/>
              </a:rPr>
              <a:t>解析支援チーム、⑫  災害時危機管理支援チーム、⑬  広島県災害時公衆衛生チーム、⑭  広島県災害時小児周産期リエゾン</a:t>
            </a:r>
            <a:endParaRPr lang="en-US" altLang="ja-JP" sz="1400" dirty="0">
              <a:solidFill>
                <a:srgbClr val="242424"/>
              </a:solidFill>
              <a:highlight>
                <a:srgbClr val="FFFFFF"/>
              </a:highlight>
              <a:latin typeface="ＭＳ Ｐゴシック" panose="020B0600070205080204" pitchFamily="50" charset="-128"/>
              <a:ea typeface="ＭＳ Ｐゴシック" panose="020B0600070205080204" pitchFamily="50" charset="-128"/>
            </a:endParaRPr>
          </a:p>
          <a:p>
            <a:pPr marL="0" indent="0">
              <a:buNone/>
            </a:pPr>
            <a:r>
              <a:rPr lang="en-US" altLang="ja-JP" sz="1400" dirty="0">
                <a:solidFill>
                  <a:srgbClr val="242424"/>
                </a:solidFill>
                <a:highlight>
                  <a:srgbClr val="FFFFFF"/>
                </a:highlight>
                <a:latin typeface="ＭＳ Ｐゴシック" panose="020B0600070205080204" pitchFamily="50" charset="-128"/>
                <a:ea typeface="ＭＳ Ｐゴシック" panose="020B0600070205080204" pitchFamily="50" charset="-128"/>
              </a:rPr>
              <a:t>【</a:t>
            </a:r>
            <a:r>
              <a:rPr lang="ja-JP" altLang="en-US" sz="1400" dirty="0">
                <a:solidFill>
                  <a:schemeClr val="bg1"/>
                </a:solidFill>
                <a:highlight>
                  <a:srgbClr val="FF0000"/>
                </a:highlight>
                <a:latin typeface="ＭＳ Ｐゴシック" panose="020B0600070205080204" pitchFamily="50" charset="-128"/>
                <a:ea typeface="ＭＳ Ｐゴシック" panose="020B0600070205080204" pitchFamily="50" charset="-128"/>
              </a:rPr>
              <a:t>行政</a:t>
            </a:r>
            <a:r>
              <a:rPr lang="en-US" altLang="ja-JP" sz="1400" dirty="0">
                <a:solidFill>
                  <a:schemeClr val="bg1"/>
                </a:solidFill>
                <a:highlight>
                  <a:srgbClr val="FF0000"/>
                </a:highlight>
                <a:latin typeface="ＭＳ Ｐゴシック" panose="020B0600070205080204" pitchFamily="50" charset="-128"/>
                <a:ea typeface="ＭＳ Ｐゴシック" panose="020B0600070205080204" pitchFamily="50" charset="-128"/>
              </a:rPr>
              <a:t>15</a:t>
            </a:r>
            <a:r>
              <a:rPr lang="en-US" altLang="ja-JP" sz="1400" dirty="0">
                <a:solidFill>
                  <a:srgbClr val="242424"/>
                </a:solidFill>
                <a:highlight>
                  <a:srgbClr val="FFFFFF"/>
                </a:highlight>
                <a:latin typeface="ＭＳ Ｐゴシック" panose="020B0600070205080204" pitchFamily="50" charset="-128"/>
                <a:ea typeface="ＭＳ Ｐゴシック" panose="020B0600070205080204" pitchFamily="50" charset="-128"/>
              </a:rPr>
              <a:t>】</a:t>
            </a:r>
            <a:r>
              <a:rPr lang="ja-JP" altLang="en-US" sz="1400" dirty="0">
                <a:solidFill>
                  <a:srgbClr val="242424"/>
                </a:solidFill>
                <a:highlight>
                  <a:srgbClr val="FFFFFF"/>
                </a:highlight>
                <a:latin typeface="ＭＳ Ｐゴシック" panose="020B0600070205080204" pitchFamily="50" charset="-128"/>
                <a:ea typeface="ＭＳ Ｐゴシック" panose="020B0600070205080204" pitchFamily="50" charset="-128"/>
              </a:rPr>
              <a:t>　広島市健康福祉局保健部、広島市健康福祉局保健部健康推進課、広島市健康福祉局保健部医療政策課、広島市健康福祉局健康福祉企画課、広島県健康福祉局、感染症・疾病管理センター、広島県薬務課、広島県医療介護政策課、広島県医療介護基盤課、広島県健康づくり推進課、広島県地域共生社会推進課、広島県健康危機管理課、広島県西部厚生環境事務所・保健所、広島県東部厚生環境事務所・保健所福山支所、広島県北部厚生環境事務所・保健所</a:t>
            </a:r>
            <a:endParaRPr lang="en-US" altLang="ja-JP" sz="1500" dirty="0">
              <a:solidFill>
                <a:srgbClr val="242424"/>
              </a:solidFill>
              <a:highlight>
                <a:srgbClr val="FFFFFF"/>
              </a:highlight>
              <a:latin typeface="Yu Gothic UI" panose="020B0500000000000000" pitchFamily="50" charset="-128"/>
              <a:ea typeface="Yu Gothic UI" panose="020B0500000000000000" pitchFamily="50" charset="-128"/>
            </a:endParaRPr>
          </a:p>
          <a:p>
            <a:pPr marL="0" indent="0">
              <a:buNone/>
            </a:pPr>
            <a:endParaRPr lang="en-US" altLang="ja-JP" sz="1500" dirty="0">
              <a:solidFill>
                <a:srgbClr val="242424"/>
              </a:solidFill>
              <a:highlight>
                <a:srgbClr val="FFFFFF"/>
              </a:highlight>
              <a:latin typeface="Yu Gothic UI" panose="020B0500000000000000" pitchFamily="50" charset="-128"/>
              <a:ea typeface="Yu Gothic UI" panose="020B0500000000000000" pitchFamily="50" charset="-128"/>
            </a:endParaRPr>
          </a:p>
          <a:p>
            <a:pPr marL="0" indent="0">
              <a:buNone/>
            </a:pPr>
            <a:endParaRPr lang="en-US" altLang="ja-JP" sz="1500" dirty="0">
              <a:solidFill>
                <a:srgbClr val="242424"/>
              </a:solidFill>
              <a:highlight>
                <a:srgbClr val="FFFFFF"/>
              </a:highlight>
              <a:latin typeface="Yu Gothic UI" panose="020B0500000000000000" pitchFamily="50" charset="-128"/>
              <a:ea typeface="Yu Gothic UI" panose="020B0500000000000000" pitchFamily="50" charset="-128"/>
            </a:endParaRPr>
          </a:p>
          <a:p>
            <a:pPr marL="0" indent="0">
              <a:buNone/>
            </a:pPr>
            <a:endParaRPr lang="en-US" altLang="ja-JP" sz="1500" dirty="0">
              <a:solidFill>
                <a:srgbClr val="242424"/>
              </a:solidFill>
              <a:highlight>
                <a:srgbClr val="FFFFFF"/>
              </a:highlight>
              <a:latin typeface="Yu Gothic UI" panose="020B0500000000000000" pitchFamily="50" charset="-128"/>
              <a:ea typeface="Yu Gothic UI" panose="020B0500000000000000" pitchFamily="50" charset="-128"/>
            </a:endParaRPr>
          </a:p>
          <a:p>
            <a:pPr marL="0" indent="0">
              <a:buNone/>
            </a:pPr>
            <a:r>
              <a:rPr lang="en-US" altLang="ja-JP" sz="1500" dirty="0">
                <a:solidFill>
                  <a:srgbClr val="242424"/>
                </a:solidFill>
                <a:highlight>
                  <a:srgbClr val="FFFFFF"/>
                </a:highlight>
                <a:latin typeface="Yu Gothic UI" panose="020B0500000000000000" pitchFamily="50" charset="-128"/>
                <a:ea typeface="Yu Gothic UI" panose="020B0500000000000000" pitchFamily="50" charset="-128"/>
              </a:rPr>
              <a:t>.</a:t>
            </a:r>
          </a:p>
          <a:p>
            <a:pPr marL="0" indent="0">
              <a:buNone/>
            </a:pPr>
            <a:endParaRPr lang="en-US" altLang="ja-JP" sz="1500" dirty="0">
              <a:solidFill>
                <a:srgbClr val="242424"/>
              </a:solidFill>
              <a:highlight>
                <a:srgbClr val="FFFFFF"/>
              </a:highlight>
              <a:latin typeface="Yu Gothic UI" panose="020B0500000000000000" pitchFamily="50" charset="-128"/>
              <a:ea typeface="Yu Gothic UI" panose="020B0500000000000000" pitchFamily="50" charset="-128"/>
            </a:endParaRPr>
          </a:p>
          <a:p>
            <a:pPr marL="0" indent="0">
              <a:buNone/>
            </a:pPr>
            <a:endParaRPr lang="en-US" altLang="ja-JP" sz="1500" dirty="0">
              <a:solidFill>
                <a:srgbClr val="242424"/>
              </a:solidFill>
              <a:highlight>
                <a:srgbClr val="FFFFFF"/>
              </a:highlight>
              <a:latin typeface="Yu Gothic UI" panose="020B0500000000000000" pitchFamily="50" charset="-128"/>
              <a:ea typeface="Yu Gothic UI" panose="020B0500000000000000" pitchFamily="50" charset="-128"/>
            </a:endParaRPr>
          </a:p>
          <a:p>
            <a:pPr marL="0" indent="0">
              <a:buNone/>
            </a:pPr>
            <a:r>
              <a:rPr lang="ja-JP" altLang="en-US" sz="1500" dirty="0">
                <a:solidFill>
                  <a:srgbClr val="242424"/>
                </a:solidFill>
                <a:highlight>
                  <a:srgbClr val="FFFFFF"/>
                </a:highlight>
                <a:latin typeface="Yu Gothic UI" panose="020B0500000000000000" pitchFamily="50" charset="-128"/>
                <a:ea typeface="Yu Gothic UI" panose="020B0500000000000000" pitchFamily="50" charset="-128"/>
              </a:rPr>
              <a:t>。</a:t>
            </a:r>
            <a:endParaRPr lang="ja-JP" altLang="en-US" sz="2000" dirty="0">
              <a:solidFill>
                <a:srgbClr val="242424"/>
              </a:solidFill>
              <a:highlight>
                <a:srgbClr val="FFFFFF"/>
              </a:highlight>
              <a:latin typeface="Yu Gothic UI" panose="020B0500000000000000" pitchFamily="50" charset="-128"/>
              <a:ea typeface="Yu Gothic UI" panose="020B0500000000000000" pitchFamily="50" charset="-128"/>
            </a:endParaRPr>
          </a:p>
        </p:txBody>
      </p:sp>
      <p:pic>
        <p:nvPicPr>
          <p:cNvPr id="6" name="図 5">
            <a:extLst>
              <a:ext uri="{FF2B5EF4-FFF2-40B4-BE49-F238E27FC236}">
                <a16:creationId xmlns:a16="http://schemas.microsoft.com/office/drawing/2014/main" id="{CFA2FD73-CB89-A2B5-831F-C239625CD36C}"/>
              </a:ext>
            </a:extLst>
          </p:cNvPr>
          <p:cNvPicPr>
            <a:picLocks noChangeAspect="1"/>
          </p:cNvPicPr>
          <p:nvPr/>
        </p:nvPicPr>
        <p:blipFill>
          <a:blip r:embed="rId3">
            <a:extLst>
              <a:ext uri="{28A0092B-C50C-407E-A947-70E740481C1C}">
                <a14:useLocalDpi xmlns:a14="http://schemas.microsoft.com/office/drawing/2010/main" val="0"/>
              </a:ext>
            </a:extLst>
          </a:blip>
          <a:srcRect t="37615" r="2276" b="37812"/>
          <a:stretch/>
        </p:blipFill>
        <p:spPr>
          <a:xfrm>
            <a:off x="419930" y="4998517"/>
            <a:ext cx="8598378" cy="1512167"/>
          </a:xfrm>
          <a:prstGeom prst="rect">
            <a:avLst/>
          </a:prstGeom>
          <a:ln>
            <a:noFill/>
          </a:ln>
          <a:effectLst>
            <a:softEdge rad="112500"/>
          </a:effectLst>
        </p:spPr>
      </p:pic>
    </p:spTree>
    <p:extLst>
      <p:ext uri="{BB962C8B-B14F-4D97-AF65-F5344CB8AC3E}">
        <p14:creationId xmlns:p14="http://schemas.microsoft.com/office/powerpoint/2010/main" val="2801462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BB431C-552B-4610-84D9-B21AD976F4F1}"/>
              </a:ext>
            </a:extLst>
          </p:cNvPr>
          <p:cNvSpPr>
            <a:spLocks noGrp="1"/>
          </p:cNvSpPr>
          <p:nvPr>
            <p:ph type="title"/>
          </p:nvPr>
        </p:nvSpPr>
        <p:spPr>
          <a:xfrm>
            <a:off x="457200" y="587248"/>
            <a:ext cx="8229600" cy="835747"/>
          </a:xfrm>
          <a:ln>
            <a:solidFill>
              <a:schemeClr val="tx1"/>
            </a:solidFill>
          </a:ln>
        </p:spPr>
        <p:txBody>
          <a:bodyPr/>
          <a:lstStyle/>
          <a:p>
            <a:r>
              <a:rPr kumimoji="1" lang="ja-JP" altLang="en-US" dirty="0"/>
              <a:t>お話していただくこと</a:t>
            </a:r>
          </a:p>
        </p:txBody>
      </p:sp>
      <p:sp>
        <p:nvSpPr>
          <p:cNvPr id="7" name="コンテンツ プレースホルダー 6">
            <a:extLst>
              <a:ext uri="{FF2B5EF4-FFF2-40B4-BE49-F238E27FC236}">
                <a16:creationId xmlns:a16="http://schemas.microsoft.com/office/drawing/2014/main" id="{BD108C65-9B03-4EF5-B66D-BE9DA93E074F}"/>
              </a:ext>
            </a:extLst>
          </p:cNvPr>
          <p:cNvSpPr>
            <a:spLocks noGrp="1"/>
          </p:cNvSpPr>
          <p:nvPr>
            <p:ph idx="1"/>
          </p:nvPr>
        </p:nvSpPr>
        <p:spPr>
          <a:xfrm>
            <a:off x="457200" y="1776466"/>
            <a:ext cx="8229600" cy="4874426"/>
          </a:xfrm>
        </p:spPr>
        <p:txBody>
          <a:bodyPr>
            <a:normAutofit/>
          </a:bodyPr>
          <a:lstStyle/>
          <a:p>
            <a:pPr>
              <a:lnSpc>
                <a:spcPct val="150000"/>
              </a:lnSpc>
            </a:pPr>
            <a:r>
              <a:rPr lang="ja-JP" altLang="ja-JP" dirty="0"/>
              <a:t>団体名</a:t>
            </a:r>
            <a:r>
              <a:rPr lang="en-US" altLang="ja-JP" dirty="0"/>
              <a:t>/</a:t>
            </a:r>
            <a:r>
              <a:rPr lang="ja-JP" altLang="ja-JP" dirty="0"/>
              <a:t>チーム名</a:t>
            </a:r>
            <a:endParaRPr kumimoji="1" lang="en-US" altLang="ja-JP" dirty="0"/>
          </a:p>
          <a:p>
            <a:pPr>
              <a:lnSpc>
                <a:spcPct val="150000"/>
              </a:lnSpc>
            </a:pPr>
            <a:r>
              <a:rPr lang="ja-JP" altLang="en-US" dirty="0"/>
              <a:t>主な活動内容　</a:t>
            </a:r>
            <a:r>
              <a:rPr lang="ja-JP" altLang="en-US" sz="2800" dirty="0"/>
              <a:t>（災害時の強みや課題など）</a:t>
            </a:r>
            <a:endParaRPr lang="en-US" altLang="ja-JP" sz="2800" dirty="0"/>
          </a:p>
          <a:p>
            <a:pPr>
              <a:lnSpc>
                <a:spcPct val="150000"/>
              </a:lnSpc>
            </a:pPr>
            <a:r>
              <a:rPr lang="ja-JP" altLang="en-US" dirty="0"/>
              <a:t>当ネットワーク会議への期待</a:t>
            </a:r>
            <a:endParaRPr lang="en-US" altLang="ja-JP" dirty="0"/>
          </a:p>
        </p:txBody>
      </p:sp>
      <p:pic>
        <p:nvPicPr>
          <p:cNvPr id="5" name="図 4">
            <a:extLst>
              <a:ext uri="{FF2B5EF4-FFF2-40B4-BE49-F238E27FC236}">
                <a16:creationId xmlns:a16="http://schemas.microsoft.com/office/drawing/2014/main" id="{A5E45C52-F08D-4641-90C3-95B1239E06CD}"/>
              </a:ext>
            </a:extLst>
          </p:cNvPr>
          <p:cNvPicPr>
            <a:picLocks noChangeAspect="1"/>
          </p:cNvPicPr>
          <p:nvPr/>
        </p:nvPicPr>
        <p:blipFill>
          <a:blip r:embed="rId3"/>
          <a:stretch>
            <a:fillRect/>
          </a:stretch>
        </p:blipFill>
        <p:spPr>
          <a:xfrm>
            <a:off x="6915533" y="4301812"/>
            <a:ext cx="1562294" cy="1860550"/>
          </a:xfrm>
          <a:prstGeom prst="rect">
            <a:avLst/>
          </a:prstGeom>
        </p:spPr>
      </p:pic>
      <p:sp>
        <p:nvSpPr>
          <p:cNvPr id="6" name="テキスト ボックス 5">
            <a:extLst>
              <a:ext uri="{FF2B5EF4-FFF2-40B4-BE49-F238E27FC236}">
                <a16:creationId xmlns:a16="http://schemas.microsoft.com/office/drawing/2014/main" id="{9818A12F-CBB2-4D97-B019-2F67B96A762C}"/>
              </a:ext>
            </a:extLst>
          </p:cNvPr>
          <p:cNvSpPr txBox="1"/>
          <p:nvPr/>
        </p:nvSpPr>
        <p:spPr>
          <a:xfrm>
            <a:off x="6985588" y="6209743"/>
            <a:ext cx="1422184" cy="369332"/>
          </a:xfrm>
          <a:prstGeom prst="rect">
            <a:avLst/>
          </a:prstGeom>
          <a:noFill/>
        </p:spPr>
        <p:txBody>
          <a:bodyPr wrap="none" rtlCol="0">
            <a:spAutoFit/>
          </a:bodyPr>
          <a:lstStyle/>
          <a:p>
            <a:r>
              <a:rPr kumimoji="1" lang="ja-JP" altLang="en-US" dirty="0"/>
              <a:t>目安２～３分</a:t>
            </a:r>
          </a:p>
        </p:txBody>
      </p:sp>
    </p:spTree>
    <p:extLst>
      <p:ext uri="{BB962C8B-B14F-4D97-AF65-F5344CB8AC3E}">
        <p14:creationId xmlns:p14="http://schemas.microsoft.com/office/powerpoint/2010/main" val="3366162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B0A2BC4-9D24-4054-B92D-03AE2A4D2699}"/>
              </a:ext>
            </a:extLst>
          </p:cNvPr>
          <p:cNvSpPr txBox="1"/>
          <p:nvPr/>
        </p:nvSpPr>
        <p:spPr>
          <a:xfrm>
            <a:off x="332872" y="0"/>
            <a:ext cx="8478253" cy="4635180"/>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目　的</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大規模災害が発生した場合に、保健医療福祉調整本部を中心とした迅速かつ適切な保健医療福祉活動を実施するためには、平時から、関係者による</a:t>
            </a:r>
            <a:r>
              <a:rPr kumimoji="0"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顔の見える</a:t>
            </a:r>
            <a:r>
              <a:rPr kumimoji="0"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連携体制の構築と</a:t>
            </a:r>
            <a:r>
              <a:rPr kumimoji="0"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共通言語</a:t>
            </a:r>
            <a:r>
              <a:rPr kumimoji="0"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の確立が重要となる。</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このため、関係者による連携強化を目的とした、ネットワーク会議を開催する。</a:t>
            </a:r>
            <a:endPar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6" name="図 5">
            <a:extLst>
              <a:ext uri="{FF2B5EF4-FFF2-40B4-BE49-F238E27FC236}">
                <a16:creationId xmlns:a16="http://schemas.microsoft.com/office/drawing/2014/main" id="{7E3AD1BB-E69C-44D4-BA03-197A45E20EE0}"/>
              </a:ext>
            </a:extLst>
          </p:cNvPr>
          <p:cNvPicPr>
            <a:picLocks noChangeAspect="1"/>
          </p:cNvPicPr>
          <p:nvPr/>
        </p:nvPicPr>
        <p:blipFill>
          <a:blip r:embed="rId2">
            <a:extLst>
              <a:ext uri="{28A0092B-C50C-407E-A947-70E740481C1C}">
                <a14:useLocalDpi xmlns:a14="http://schemas.microsoft.com/office/drawing/2010/main" val="0"/>
              </a:ext>
            </a:extLst>
          </a:blip>
          <a:srcRect t="37615" r="2276" b="37812"/>
          <a:stretch/>
        </p:blipFill>
        <p:spPr>
          <a:xfrm>
            <a:off x="272810" y="5073259"/>
            <a:ext cx="8598378" cy="1512167"/>
          </a:xfrm>
          <a:prstGeom prst="rect">
            <a:avLst/>
          </a:prstGeom>
          <a:ln>
            <a:noFill/>
          </a:ln>
          <a:effectLst>
            <a:softEdge rad="112500"/>
          </a:effectLst>
        </p:spPr>
      </p:pic>
    </p:spTree>
    <p:extLst>
      <p:ext uri="{BB962C8B-B14F-4D97-AF65-F5344CB8AC3E}">
        <p14:creationId xmlns:p14="http://schemas.microsoft.com/office/powerpoint/2010/main" val="70573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0FD32-79F1-7114-AF82-ABA37C99D761}"/>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17BE85CB-FBAC-71B2-C150-D77E92CF8428}"/>
              </a:ext>
            </a:extLst>
          </p:cNvPr>
          <p:cNvSpPr txBox="1"/>
          <p:nvPr/>
        </p:nvSpPr>
        <p:spPr>
          <a:xfrm>
            <a:off x="397042" y="0"/>
            <a:ext cx="8349916" cy="660661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　容</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4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第一部：顔の見える関係づくり</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 </a:t>
            </a:r>
            <a:r>
              <a:rPr kumimoji="0"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講義「保健医療福祉調整本部の役割とネットワーク会議」</a:t>
            </a:r>
            <a:r>
              <a:rPr kumimoji="0"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10 </a:t>
            </a:r>
            <a:r>
              <a:rPr kumimoji="0"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広島大学公衆衛生学 教授 </a:t>
            </a:r>
            <a:r>
              <a:rPr kumimoji="0"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久保 達彦</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 </a:t>
            </a:r>
            <a:r>
              <a:rPr kumimoji="0"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各団体の紹介、最近の話題</a:t>
            </a:r>
            <a:r>
              <a:rPr kumimoji="0"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50 </a:t>
            </a:r>
            <a:r>
              <a:rPr kumimoji="0"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a:t>
            </a:r>
          </a:p>
          <a:p>
            <a:pPr marL="0" marR="0" lvl="0" indent="0" algn="l" defTabSz="457200" rtl="0" eaLnBrk="1" fontAlgn="auto" latinLnBrk="0" hangingPunct="1">
              <a:lnSpc>
                <a:spcPct val="150000"/>
              </a:lnSpc>
              <a:spcBef>
                <a:spcPts val="0"/>
              </a:spcBef>
              <a:spcAft>
                <a:spcPts val="0"/>
              </a:spcAft>
              <a:buClrTx/>
              <a:buSzTx/>
              <a:buFontTx/>
              <a:buNone/>
              <a:tabLst/>
              <a:defRPr/>
            </a:pPr>
            <a:br>
              <a:rPr kumimoji="0"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0"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休憩</a:t>
            </a:r>
            <a:r>
              <a:rPr kumimoji="0"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10 </a:t>
            </a:r>
            <a:r>
              <a:rPr kumimoji="0"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a:t>
            </a:r>
            <a:endParaRPr kumimoji="0"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4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第二部：共通言語づくり</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 </a:t>
            </a:r>
            <a:r>
              <a:rPr kumimoji="0"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保健医療福祉活動の調整に係る演習</a:t>
            </a:r>
            <a:r>
              <a:rPr kumimoji="0"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70 </a:t>
            </a:r>
            <a:r>
              <a:rPr kumimoji="0"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 </a:t>
            </a:r>
            <a:r>
              <a:rPr kumimoji="0"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総合討議 </a:t>
            </a:r>
            <a:r>
              <a:rPr kumimoji="0"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30 </a:t>
            </a:r>
            <a:r>
              <a:rPr kumimoji="0"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zh-TW"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進 行</a:t>
            </a:r>
            <a:r>
              <a:rPr kumimoji="0" lang="en-US" altLang="zh-TW"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zh-TW"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広島大学公衆衛生学 教授</a:t>
            </a:r>
            <a:r>
              <a:rPr kumimoji="0" lang="en-US" altLang="zh-TW"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zh-TW"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久保 達彦</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指定発言者</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県立広島病院救命救急センター長</a:t>
            </a:r>
            <a:r>
              <a:rPr kumimoji="0"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楠 真二</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広島県感染症・疾病管理センター長</a:t>
            </a:r>
            <a:r>
              <a:rPr kumimoji="0"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桑原 正雄</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zh-CN"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社会福祉法人本永福祉会 理事長</a:t>
            </a:r>
            <a:r>
              <a:rPr kumimoji="0" lang="en-US" altLang="zh-CN"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zh-CN"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本永 史郎</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zh-TW"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広島県健康福祉局長</a:t>
            </a:r>
            <a:r>
              <a:rPr kumimoji="0" lang="en-US" altLang="zh-TW"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zh-TW"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北原 加奈子</a:t>
            </a:r>
            <a:endParaRPr kumimoji="0"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写真撮影</a:t>
            </a:r>
            <a:r>
              <a:rPr kumimoji="0"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10 </a:t>
            </a:r>
            <a:r>
              <a:rPr kumimoji="0"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a:t>
            </a:r>
            <a:endPar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244339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E552FD3-32CA-0586-4939-512736948CAB}"/>
              </a:ext>
            </a:extLst>
          </p:cNvPr>
          <p:cNvSpPr txBox="1"/>
          <p:nvPr/>
        </p:nvSpPr>
        <p:spPr>
          <a:xfrm>
            <a:off x="1168277" y="1008269"/>
            <a:ext cx="6807441" cy="1454244"/>
          </a:xfrm>
          <a:prstGeom prst="rect">
            <a:avLst/>
          </a:prstGeom>
          <a:noFill/>
        </p:spPr>
        <p:txBody>
          <a:bodyPr wrap="none" rtlCol="0">
            <a:spAutoFit/>
          </a:bodyPr>
          <a:lstStyle/>
          <a:p>
            <a:pPr lvl="0" algn="ctr">
              <a:lnSpc>
                <a:spcPct val="150000"/>
              </a:lnSpc>
            </a:pPr>
            <a:r>
              <a:rPr lang="ja-JP" altLang="en-US" sz="3200" dirty="0">
                <a:latin typeface="ＭＳ Ｐゴシック" panose="020B0600070205080204" pitchFamily="50" charset="-128"/>
                <a:ea typeface="ＭＳ Ｐゴシック" panose="020B0600070205080204" pitchFamily="50" charset="-128"/>
              </a:rPr>
              <a:t>広島県保健医療福祉ネットワーク会議</a:t>
            </a:r>
            <a:endParaRPr kumimoji="1" lang="en-US" altLang="ja-JP" sz="3200" b="0" i="0"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lvl="0" algn="ctr" defTabSz="457200">
              <a:lnSpc>
                <a:spcPct val="150000"/>
              </a:lnSpc>
              <a:defRPr/>
            </a:pPr>
            <a:r>
              <a:rPr kumimoji="0" lang="ja-JP" altLang="en-US" sz="3200" dirty="0">
                <a:solidFill>
                  <a:prstClr val="black"/>
                </a:solidFill>
                <a:latin typeface="ＭＳ Ｐゴシック" panose="020B0600070205080204" pitchFamily="50" charset="-128"/>
              </a:rPr>
              <a:t>第１部　顔の見える関係づくり</a:t>
            </a:r>
          </a:p>
        </p:txBody>
      </p:sp>
      <p:graphicFrame>
        <p:nvGraphicFramePr>
          <p:cNvPr id="2" name="オブジェクト 1">
            <a:extLst>
              <a:ext uri="{FF2B5EF4-FFF2-40B4-BE49-F238E27FC236}">
                <a16:creationId xmlns:a16="http://schemas.microsoft.com/office/drawing/2014/main" id="{CA0F54AE-A638-4135-B51B-576D3E297FD2}"/>
              </a:ext>
            </a:extLst>
          </p:cNvPr>
          <p:cNvGraphicFramePr>
            <a:graphicFrameLocks noChangeAspect="1"/>
          </p:cNvGraphicFramePr>
          <p:nvPr>
            <p:extLst>
              <p:ext uri="{D42A27DB-BD31-4B8C-83A1-F6EECF244321}">
                <p14:modId xmlns:p14="http://schemas.microsoft.com/office/powerpoint/2010/main" val="1427348045"/>
              </p:ext>
            </p:extLst>
          </p:nvPr>
        </p:nvGraphicFramePr>
        <p:xfrm>
          <a:off x="3058168" y="2852936"/>
          <a:ext cx="3027657" cy="2692398"/>
        </p:xfrm>
        <a:graphic>
          <a:graphicData uri="http://schemas.openxmlformats.org/presentationml/2006/ole">
            <mc:AlternateContent xmlns:mc="http://schemas.openxmlformats.org/markup-compatibility/2006">
              <mc:Choice xmlns:v="urn:schemas-microsoft-com:vml" Requires="v">
                <p:oleObj name="花子" r:id="rId3" imgW="6050035" imgH="5379615" progId="HANAKO.Document.9">
                  <p:embed/>
                </p:oleObj>
              </mc:Choice>
              <mc:Fallback>
                <p:oleObj name="花子" r:id="rId3" imgW="6050035" imgH="5379615" progId="HANAKO.Document.9">
                  <p:embed/>
                  <p:pic>
                    <p:nvPicPr>
                      <p:cNvPr id="2" name="オブジェクト 1">
                        <a:extLst>
                          <a:ext uri="{FF2B5EF4-FFF2-40B4-BE49-F238E27FC236}">
                            <a16:creationId xmlns:a16="http://schemas.microsoft.com/office/drawing/2014/main" id="{CA0F54AE-A638-4135-B51B-576D3E297FD2}"/>
                          </a:ext>
                        </a:extLst>
                      </p:cNvPr>
                      <p:cNvPicPr/>
                      <p:nvPr/>
                    </p:nvPicPr>
                    <p:blipFill>
                      <a:blip r:embed="rId4"/>
                      <a:stretch>
                        <a:fillRect/>
                      </a:stretch>
                    </p:blipFill>
                    <p:spPr>
                      <a:xfrm>
                        <a:off x="3058168" y="2852936"/>
                        <a:ext cx="3027657" cy="2692398"/>
                      </a:xfrm>
                      <a:prstGeom prst="rect">
                        <a:avLst/>
                      </a:prstGeom>
                    </p:spPr>
                  </p:pic>
                </p:oleObj>
              </mc:Fallback>
            </mc:AlternateContent>
          </a:graphicData>
        </a:graphic>
      </p:graphicFrame>
      <p:sp>
        <p:nvSpPr>
          <p:cNvPr id="3" name="正方形/長方形 2">
            <a:extLst>
              <a:ext uri="{FF2B5EF4-FFF2-40B4-BE49-F238E27FC236}">
                <a16:creationId xmlns:a16="http://schemas.microsoft.com/office/drawing/2014/main" id="{05DB328A-0156-3913-55AC-66C28A054348}"/>
              </a:ext>
            </a:extLst>
          </p:cNvPr>
          <p:cNvSpPr/>
          <p:nvPr/>
        </p:nvSpPr>
        <p:spPr>
          <a:xfrm>
            <a:off x="121224" y="93801"/>
            <a:ext cx="8929513" cy="400110"/>
          </a:xfrm>
          <a:prstGeom prst="rect">
            <a:avLst/>
          </a:prstGeom>
        </p:spPr>
        <p:txBody>
          <a:bodyPr wrap="square">
            <a:spAutoFit/>
          </a:bodyPr>
          <a:lstStyle/>
          <a:p>
            <a:pPr algn="ctr" defTabSz="844083"/>
            <a:r>
              <a:rPr lang="zh-TW" altLang="en-US" sz="2000" dirty="0">
                <a:solidFill>
                  <a:prstClr val="black"/>
                </a:solidFill>
                <a:latin typeface="ＭＳ Ｐゴシック" panose="020B0600070205080204" pitchFamily="50" charset="-128"/>
                <a:ea typeface="ＭＳ Ｐゴシック" panose="020B0600070205080204" pitchFamily="50" charset="-128"/>
              </a:rPr>
              <a:t>広島県保健医療福祉調整本部体制整備事業　</a:t>
            </a:r>
            <a:r>
              <a:rPr lang="ja-JP" altLang="en-US" sz="2000" dirty="0">
                <a:solidFill>
                  <a:prstClr val="black"/>
                </a:solidFill>
                <a:latin typeface="ＭＳ Ｐゴシック" panose="020B0600070205080204" pitchFamily="50" charset="-128"/>
                <a:ea typeface="ＭＳ Ｐゴシック" panose="020B0600070205080204" pitchFamily="50" charset="-128"/>
              </a:rPr>
              <a:t>　</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p:txBody>
      </p:sp>
      <p:sp>
        <p:nvSpPr>
          <p:cNvPr id="6" name="正方形/長方形 5">
            <a:extLst>
              <a:ext uri="{FF2B5EF4-FFF2-40B4-BE49-F238E27FC236}">
                <a16:creationId xmlns:a16="http://schemas.microsoft.com/office/drawing/2014/main" id="{A3E38EFF-EC0A-DECF-61C2-F65897F95CB8}"/>
              </a:ext>
            </a:extLst>
          </p:cNvPr>
          <p:cNvSpPr/>
          <p:nvPr/>
        </p:nvSpPr>
        <p:spPr>
          <a:xfrm>
            <a:off x="8792" y="6333787"/>
            <a:ext cx="8929513" cy="338554"/>
          </a:xfrm>
          <a:prstGeom prst="rect">
            <a:avLst/>
          </a:prstGeom>
        </p:spPr>
        <p:txBody>
          <a:bodyPr wrap="square">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作成：　</a:t>
            </a:r>
            <a:r>
              <a:rPr kumimoji="1" lang="zh-CN"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広島大学</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zh-CN"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大学院医系科学研究科</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zh-CN"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公衆衛生学</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608459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6E048AA-4797-8D7C-D2DC-D2BE30BBA103}"/>
              </a:ext>
            </a:extLst>
          </p:cNvPr>
          <p:cNvSpPr>
            <a:spLocks noGrp="1"/>
          </p:cNvSpPr>
          <p:nvPr>
            <p:ph type="sldNum" sz="quarter" idx="12"/>
          </p:nvPr>
        </p:nvSpPr>
        <p:spPr/>
        <p:txBody>
          <a:bodyPr/>
          <a:lstStyle/>
          <a:p>
            <a:fld id="{9161B438-81BD-4A99-AD7A-17C3ACBDAE52}" type="slidenum">
              <a:rPr kumimoji="1" lang="ja-JP" altLang="en-US" smtClean="0"/>
              <a:pPr/>
              <a:t>5</a:t>
            </a:fld>
            <a:endParaRPr kumimoji="1" lang="ja-JP" altLang="en-US"/>
          </a:p>
        </p:txBody>
      </p:sp>
      <p:pic>
        <p:nvPicPr>
          <p:cNvPr id="4" name="図 3">
            <a:extLst>
              <a:ext uri="{FF2B5EF4-FFF2-40B4-BE49-F238E27FC236}">
                <a16:creationId xmlns:a16="http://schemas.microsoft.com/office/drawing/2014/main" id="{2F15EB84-7100-5AD6-94E2-E259DF3F3CD8}"/>
              </a:ext>
            </a:extLst>
          </p:cNvPr>
          <p:cNvPicPr>
            <a:picLocks noChangeAspect="1"/>
          </p:cNvPicPr>
          <p:nvPr/>
        </p:nvPicPr>
        <p:blipFill>
          <a:blip r:embed="rId2"/>
          <a:stretch>
            <a:fillRect/>
          </a:stretch>
        </p:blipFill>
        <p:spPr>
          <a:xfrm>
            <a:off x="1548600" y="1056290"/>
            <a:ext cx="6046799" cy="4961847"/>
          </a:xfrm>
          <a:prstGeom prst="rect">
            <a:avLst/>
          </a:prstGeom>
        </p:spPr>
      </p:pic>
      <p:sp>
        <p:nvSpPr>
          <p:cNvPr id="5" name="スクロール: 縦 4">
            <a:extLst>
              <a:ext uri="{FF2B5EF4-FFF2-40B4-BE49-F238E27FC236}">
                <a16:creationId xmlns:a16="http://schemas.microsoft.com/office/drawing/2014/main" id="{D4C56DC1-E4B5-275D-2EFF-4AD0AEC37347}"/>
              </a:ext>
            </a:extLst>
          </p:cNvPr>
          <p:cNvSpPr/>
          <p:nvPr/>
        </p:nvSpPr>
        <p:spPr>
          <a:xfrm>
            <a:off x="179512" y="44624"/>
            <a:ext cx="8856984" cy="800102"/>
          </a:xfrm>
          <a:prstGeom prst="verticalScroll">
            <a:avLst/>
          </a:prstGeom>
          <a:solidFill>
            <a:schemeClr val="bg2"/>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844083"/>
            <a:r>
              <a:rPr lang="ja-JP" altLang="en-US" sz="4800" dirty="0">
                <a:solidFill>
                  <a:prstClr val="black"/>
                </a:solidFill>
                <a:latin typeface="HGS創英角ｺﾞｼｯｸUB" panose="020B0900000000000000" pitchFamily="50" charset="-128"/>
                <a:ea typeface="HGS創英角ｺﾞｼｯｸUB" panose="020B0900000000000000" pitchFamily="50" charset="-128"/>
              </a:rPr>
              <a:t>災害医療調整本部</a:t>
            </a:r>
          </a:p>
        </p:txBody>
      </p:sp>
      <p:sp>
        <p:nvSpPr>
          <p:cNvPr id="3" name="四角形: 角を丸くする 2">
            <a:extLst>
              <a:ext uri="{FF2B5EF4-FFF2-40B4-BE49-F238E27FC236}">
                <a16:creationId xmlns:a16="http://schemas.microsoft.com/office/drawing/2014/main" id="{A6816989-50FD-E76A-8C52-63B82384CA67}"/>
              </a:ext>
            </a:extLst>
          </p:cNvPr>
          <p:cNvSpPr/>
          <p:nvPr/>
        </p:nvSpPr>
        <p:spPr>
          <a:xfrm>
            <a:off x="1" y="6165304"/>
            <a:ext cx="9126624" cy="556171"/>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285750" indent="-285750">
              <a:buFont typeface="Wingdings" panose="05000000000000000000" pitchFamily="2" charset="2"/>
              <a:buChar char="l"/>
            </a:pPr>
            <a:r>
              <a:rPr lang="ja-JP" altLang="en-US" dirty="0">
                <a:solidFill>
                  <a:srgbClr val="FFFF79"/>
                </a:solidFill>
              </a:rPr>
              <a:t>阪神・淡路大震災の教訓として医療分野の取り組みが先行</a:t>
            </a:r>
            <a:endParaRPr lang="en-US" altLang="ja-JP" dirty="0">
              <a:solidFill>
                <a:srgbClr val="FFFF79"/>
              </a:solidFill>
            </a:endParaRPr>
          </a:p>
        </p:txBody>
      </p:sp>
      <p:pic>
        <p:nvPicPr>
          <p:cNvPr id="7" name="図 6">
            <a:extLst>
              <a:ext uri="{FF2B5EF4-FFF2-40B4-BE49-F238E27FC236}">
                <a16:creationId xmlns:a16="http://schemas.microsoft.com/office/drawing/2014/main" id="{0005F95E-3D4C-5ED7-B33C-33E338913097}"/>
              </a:ext>
            </a:extLst>
          </p:cNvPr>
          <p:cNvPicPr>
            <a:picLocks noChangeAspect="1"/>
          </p:cNvPicPr>
          <p:nvPr/>
        </p:nvPicPr>
        <p:blipFill>
          <a:blip r:embed="rId3"/>
          <a:stretch>
            <a:fillRect/>
          </a:stretch>
        </p:blipFill>
        <p:spPr>
          <a:xfrm>
            <a:off x="7740352" y="4338267"/>
            <a:ext cx="1106507" cy="1679870"/>
          </a:xfrm>
          <a:prstGeom prst="rect">
            <a:avLst/>
          </a:prstGeom>
        </p:spPr>
      </p:pic>
    </p:spTree>
    <p:extLst>
      <p:ext uri="{BB962C8B-B14F-4D97-AF65-F5344CB8AC3E}">
        <p14:creationId xmlns:p14="http://schemas.microsoft.com/office/powerpoint/2010/main" val="339394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25B2874-32D9-C2C0-D0A2-67F64883B756}"/>
              </a:ext>
            </a:extLst>
          </p:cNvPr>
          <p:cNvSpPr>
            <a:spLocks noGrp="1"/>
          </p:cNvSpPr>
          <p:nvPr>
            <p:ph type="sldNum" sz="quarter" idx="12"/>
          </p:nvPr>
        </p:nvSpPr>
        <p:spPr/>
        <p:txBody>
          <a:bodyPr/>
          <a:lstStyle/>
          <a:p>
            <a:fld id="{9161B438-81BD-4A99-AD7A-17C3ACBDAE52}" type="slidenum">
              <a:rPr kumimoji="1" lang="ja-JP" altLang="en-US" smtClean="0"/>
              <a:pPr/>
              <a:t>6</a:t>
            </a:fld>
            <a:endParaRPr kumimoji="1" lang="ja-JP" altLang="en-US"/>
          </a:p>
        </p:txBody>
      </p:sp>
      <p:pic>
        <p:nvPicPr>
          <p:cNvPr id="4" name="図 3">
            <a:extLst>
              <a:ext uri="{FF2B5EF4-FFF2-40B4-BE49-F238E27FC236}">
                <a16:creationId xmlns:a16="http://schemas.microsoft.com/office/drawing/2014/main" id="{1A8D093A-BB7B-847C-9F3C-21FA32D89AFD}"/>
              </a:ext>
            </a:extLst>
          </p:cNvPr>
          <p:cNvPicPr>
            <a:picLocks noChangeAspect="1"/>
          </p:cNvPicPr>
          <p:nvPr/>
        </p:nvPicPr>
        <p:blipFill>
          <a:blip r:embed="rId2"/>
          <a:stretch>
            <a:fillRect/>
          </a:stretch>
        </p:blipFill>
        <p:spPr>
          <a:xfrm>
            <a:off x="793487" y="670355"/>
            <a:ext cx="7557025" cy="5262571"/>
          </a:xfrm>
          <a:prstGeom prst="rect">
            <a:avLst/>
          </a:prstGeom>
        </p:spPr>
      </p:pic>
      <p:sp>
        <p:nvSpPr>
          <p:cNvPr id="5" name="テキスト ボックス 4">
            <a:extLst>
              <a:ext uri="{FF2B5EF4-FFF2-40B4-BE49-F238E27FC236}">
                <a16:creationId xmlns:a16="http://schemas.microsoft.com/office/drawing/2014/main" id="{0F198CAD-088F-2446-858B-35F972D118E9}"/>
              </a:ext>
            </a:extLst>
          </p:cNvPr>
          <p:cNvSpPr txBox="1"/>
          <p:nvPr/>
        </p:nvSpPr>
        <p:spPr>
          <a:xfrm>
            <a:off x="80257" y="6489097"/>
            <a:ext cx="64807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平成</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29</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年）７月</a:t>
            </a:r>
            <a:r>
              <a:rPr lang="ja-JP" altLang="en-US" dirty="0">
                <a:solidFill>
                  <a:prstClr val="black"/>
                </a:solidFill>
                <a:latin typeface="Calibri"/>
                <a:ea typeface="ＭＳ Ｐゴシック" panose="020B0600070205080204" pitchFamily="50" charset="-128"/>
              </a:rPr>
              <a:t>５</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日厚生労働省事務連絡　</a:t>
            </a:r>
          </a:p>
        </p:txBody>
      </p:sp>
      <p:sp>
        <p:nvSpPr>
          <p:cNvPr id="6" name="四角形: 角を丸くする 5">
            <a:extLst>
              <a:ext uri="{FF2B5EF4-FFF2-40B4-BE49-F238E27FC236}">
                <a16:creationId xmlns:a16="http://schemas.microsoft.com/office/drawing/2014/main" id="{3DD58F41-8A97-70C9-0E8C-1855022A2577}"/>
              </a:ext>
            </a:extLst>
          </p:cNvPr>
          <p:cNvSpPr/>
          <p:nvPr/>
        </p:nvSpPr>
        <p:spPr>
          <a:xfrm>
            <a:off x="8688" y="5932926"/>
            <a:ext cx="9126624" cy="556171"/>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285750" indent="-285750">
              <a:buFont typeface="Wingdings" panose="05000000000000000000" pitchFamily="2" charset="2"/>
              <a:buChar char="l"/>
            </a:pPr>
            <a:r>
              <a:rPr lang="ja-JP" altLang="en-US" dirty="0">
                <a:solidFill>
                  <a:srgbClr val="FFFF79"/>
                </a:solidFill>
              </a:rPr>
              <a:t>熊本地震の教訓として関係各課、保健と医療が縦割りを排して融合する調整本部体制へ</a:t>
            </a:r>
            <a:endParaRPr lang="en-US" altLang="ja-JP" dirty="0">
              <a:solidFill>
                <a:srgbClr val="FFFF79"/>
              </a:solidFill>
            </a:endParaRPr>
          </a:p>
        </p:txBody>
      </p:sp>
      <p:sp>
        <p:nvSpPr>
          <p:cNvPr id="8" name="スクロール: 縦 7">
            <a:extLst>
              <a:ext uri="{FF2B5EF4-FFF2-40B4-BE49-F238E27FC236}">
                <a16:creationId xmlns:a16="http://schemas.microsoft.com/office/drawing/2014/main" id="{611FD774-2E52-9B81-85DC-1F4EED3595E3}"/>
              </a:ext>
            </a:extLst>
          </p:cNvPr>
          <p:cNvSpPr/>
          <p:nvPr/>
        </p:nvSpPr>
        <p:spPr>
          <a:xfrm>
            <a:off x="179512" y="44624"/>
            <a:ext cx="8856984" cy="800102"/>
          </a:xfrm>
          <a:prstGeom prst="verticalScroll">
            <a:avLst/>
          </a:prstGeom>
          <a:solidFill>
            <a:schemeClr val="bg2"/>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844083"/>
            <a:r>
              <a:rPr lang="ja-JP" altLang="en-US" sz="4800" dirty="0">
                <a:solidFill>
                  <a:prstClr val="black"/>
                </a:solidFill>
                <a:latin typeface="HGS創英角ｺﾞｼｯｸUB" panose="020B0900000000000000" pitchFamily="50" charset="-128"/>
                <a:ea typeface="HGS創英角ｺﾞｼｯｸUB" panose="020B0900000000000000" pitchFamily="50" charset="-128"/>
              </a:rPr>
              <a:t>保健医療調整本部</a:t>
            </a:r>
          </a:p>
        </p:txBody>
      </p:sp>
    </p:spTree>
    <p:extLst>
      <p:ext uri="{BB962C8B-B14F-4D97-AF65-F5344CB8AC3E}">
        <p14:creationId xmlns:p14="http://schemas.microsoft.com/office/powerpoint/2010/main" val="2632268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4817089-4906-39F7-6D2F-9718808517F9}"/>
              </a:ext>
            </a:extLst>
          </p:cNvPr>
          <p:cNvPicPr>
            <a:picLocks noChangeAspect="1"/>
          </p:cNvPicPr>
          <p:nvPr/>
        </p:nvPicPr>
        <p:blipFill>
          <a:blip r:embed="rId2"/>
          <a:stretch>
            <a:fillRect/>
          </a:stretch>
        </p:blipFill>
        <p:spPr>
          <a:xfrm>
            <a:off x="0" y="59887"/>
            <a:ext cx="9144000" cy="5450114"/>
          </a:xfrm>
          <a:prstGeom prst="rect">
            <a:avLst/>
          </a:prstGeom>
        </p:spPr>
      </p:pic>
      <p:sp>
        <p:nvSpPr>
          <p:cNvPr id="4" name="テキスト ボックス 3">
            <a:extLst>
              <a:ext uri="{FF2B5EF4-FFF2-40B4-BE49-F238E27FC236}">
                <a16:creationId xmlns:a16="http://schemas.microsoft.com/office/drawing/2014/main" id="{77E75F90-8865-0A94-1FE0-833C7AEAA9AC}"/>
              </a:ext>
            </a:extLst>
          </p:cNvPr>
          <p:cNvSpPr txBox="1"/>
          <p:nvPr/>
        </p:nvSpPr>
        <p:spPr>
          <a:xfrm>
            <a:off x="107504" y="6428781"/>
            <a:ext cx="64807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令和４年（２０２２年）７月２２日厚生労働省事務連絡　</a:t>
            </a:r>
          </a:p>
        </p:txBody>
      </p:sp>
      <p:sp>
        <p:nvSpPr>
          <p:cNvPr id="6" name="スクロール: 縦 5">
            <a:extLst>
              <a:ext uri="{FF2B5EF4-FFF2-40B4-BE49-F238E27FC236}">
                <a16:creationId xmlns:a16="http://schemas.microsoft.com/office/drawing/2014/main" id="{6331F101-932A-8182-A59F-B70B38AE5334}"/>
              </a:ext>
            </a:extLst>
          </p:cNvPr>
          <p:cNvSpPr/>
          <p:nvPr/>
        </p:nvSpPr>
        <p:spPr>
          <a:xfrm>
            <a:off x="179512" y="44624"/>
            <a:ext cx="8712968" cy="800102"/>
          </a:xfrm>
          <a:prstGeom prst="verticalScroll">
            <a:avLst/>
          </a:prstGeom>
          <a:solidFill>
            <a:srgbClr val="EEECE1"/>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4800" b="0" i="0" u="none" strike="noStrike" kern="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保健医療福祉調整本部</a:t>
            </a:r>
          </a:p>
        </p:txBody>
      </p:sp>
      <p:sp>
        <p:nvSpPr>
          <p:cNvPr id="5" name="四角形: 角を丸くする 4">
            <a:extLst>
              <a:ext uri="{FF2B5EF4-FFF2-40B4-BE49-F238E27FC236}">
                <a16:creationId xmlns:a16="http://schemas.microsoft.com/office/drawing/2014/main" id="{E290FEE0-0140-8B52-19C3-083755F1DF3E}"/>
              </a:ext>
            </a:extLst>
          </p:cNvPr>
          <p:cNvSpPr/>
          <p:nvPr/>
        </p:nvSpPr>
        <p:spPr>
          <a:xfrm>
            <a:off x="8688" y="5872610"/>
            <a:ext cx="9126624" cy="556171"/>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kern="0" dirty="0">
                <a:solidFill>
                  <a:srgbClr val="FFFF79"/>
                </a:solidFill>
                <a:latin typeface="Calibri"/>
                <a:ea typeface="ＭＳ Ｐゴシック" panose="020B0600070205080204" pitchFamily="50" charset="-128"/>
              </a:rPr>
              <a:t>地域高齢化を踏まえ</a:t>
            </a:r>
            <a:r>
              <a:rPr kumimoji="0" lang="ja-JP" altLang="en-US" sz="1800" b="0" i="0" u="none" strike="noStrike" kern="0" cap="none" spc="0" normalizeH="0" baseline="0" noProof="0" dirty="0">
                <a:ln>
                  <a:noFill/>
                </a:ln>
                <a:solidFill>
                  <a:srgbClr val="FFFF79"/>
                </a:solidFill>
                <a:effectLst/>
                <a:uLnTx/>
                <a:uFillTx/>
                <a:latin typeface="Calibri"/>
                <a:ea typeface="ＭＳ Ｐゴシック" panose="020B0600070205080204" pitchFamily="50" charset="-128"/>
                <a:cs typeface="+mn-cs"/>
              </a:rPr>
              <a:t>当然の流れとして、保健と医療と福祉が一体化した総合調整体制へ</a:t>
            </a:r>
            <a:endParaRPr kumimoji="0" lang="en-US" altLang="ja-JP" sz="1800" b="0" i="0" u="none" strike="noStrike" kern="0" cap="none" spc="0" normalizeH="0" baseline="0" noProof="0" dirty="0">
              <a:ln>
                <a:noFill/>
              </a:ln>
              <a:solidFill>
                <a:srgbClr val="FFFF79"/>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E460080F-6B5D-3F87-7002-3B04F940220E}"/>
              </a:ext>
            </a:extLst>
          </p:cNvPr>
          <p:cNvSpPr txBox="1"/>
          <p:nvPr/>
        </p:nvSpPr>
        <p:spPr>
          <a:xfrm>
            <a:off x="192529" y="5490003"/>
            <a:ext cx="463112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DHEAT</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研修資料より</a:t>
            </a:r>
          </a:p>
        </p:txBody>
      </p:sp>
    </p:spTree>
    <p:extLst>
      <p:ext uri="{BB962C8B-B14F-4D97-AF65-F5344CB8AC3E}">
        <p14:creationId xmlns:p14="http://schemas.microsoft.com/office/powerpoint/2010/main" val="402521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D7F1D0C-9EF3-BF40-A078-FE90B75AEE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1"/>
          </a:xfrm>
          <a:prstGeom prst="rect">
            <a:avLst/>
          </a:prstGeom>
          <a:noFill/>
        </p:spPr>
      </p:pic>
      <p:sp>
        <p:nvSpPr>
          <p:cNvPr id="11" name="Slide Number Placeholder 3">
            <a:extLst>
              <a:ext uri="{FF2B5EF4-FFF2-40B4-BE49-F238E27FC236}">
                <a16:creationId xmlns:a16="http://schemas.microsoft.com/office/drawing/2014/main" id="{5415EEDE-7727-8486-6CE9-58235B6AABA3}"/>
              </a:ext>
            </a:extLst>
          </p:cNvPr>
          <p:cNvSpPr>
            <a:spLocks noGrp="1"/>
          </p:cNvSpPr>
          <p:nvPr>
            <p:ph type="sldNum" sz="quarter" idx="12"/>
          </p:nvPr>
        </p:nvSpPr>
        <p:spPr>
          <a:xfrm>
            <a:off x="6822831" y="6257196"/>
            <a:ext cx="1969477" cy="337038"/>
          </a:xfrm>
        </p:spPr>
        <p:txBody>
          <a:bodyPr/>
          <a:lstStyle/>
          <a:p>
            <a:pPr marL="0" marR="0" lvl="0" indent="0" algn="r" defTabSz="844083" rtl="0" eaLnBrk="0" fontAlgn="auto" latinLnBrk="0" hangingPunct="0">
              <a:lnSpc>
                <a:spcPct val="100000"/>
              </a:lnSpc>
              <a:spcBef>
                <a:spcPts val="0"/>
              </a:spcBef>
              <a:spcAft>
                <a:spcPts val="554"/>
              </a:spcAft>
              <a:buClrTx/>
              <a:buSzTx/>
              <a:buFontTx/>
              <a:buNone/>
              <a:tabLst/>
              <a:defRPr/>
            </a:pPr>
            <a:fld id="{9161B438-81BD-4A99-AD7A-17C3ACBDAE52}" type="slidenum">
              <a:rPr kumimoji="0" lang="ja-JP" altLang="en-US" sz="1200" b="0" i="1" u="none" strike="noStrike" kern="1200" cap="none" spc="0" normalizeH="0" baseline="0" noProof="0">
                <a:ln>
                  <a:noFill/>
                </a:ln>
                <a:solidFill>
                  <a:prstClr val="black">
                    <a:tint val="75000"/>
                  </a:prstClr>
                </a:solidFill>
                <a:effectLst/>
                <a:uLnTx/>
                <a:uFillTx/>
                <a:latin typeface="Times" panose="02020603050405020304" pitchFamily="18" charset="0"/>
                <a:ea typeface="ＭＳ ゴシック" panose="020B0609070205080204" pitchFamily="49" charset="-128"/>
                <a:cs typeface="+mn-cs"/>
              </a:rPr>
              <a:pPr marL="0" marR="0" lvl="0" indent="0" algn="r" defTabSz="844083" rtl="0" eaLnBrk="0" fontAlgn="auto" latinLnBrk="0" hangingPunct="0">
                <a:lnSpc>
                  <a:spcPct val="100000"/>
                </a:lnSpc>
                <a:spcBef>
                  <a:spcPts val="0"/>
                </a:spcBef>
                <a:spcAft>
                  <a:spcPts val="554"/>
                </a:spcAft>
                <a:buClrTx/>
                <a:buSzTx/>
                <a:buFontTx/>
                <a:buNone/>
                <a:tabLst/>
                <a:defRPr/>
              </a:pPr>
              <a:t>8</a:t>
            </a:fld>
            <a:endParaRPr kumimoji="0" lang="ja-JP" altLang="en-US" sz="1200" b="0" i="1" u="none" strike="noStrike" kern="1200" cap="none" spc="0" normalizeH="0" baseline="0" noProof="0">
              <a:ln>
                <a:noFill/>
              </a:ln>
              <a:solidFill>
                <a:prstClr val="black">
                  <a:tint val="75000"/>
                </a:prstClr>
              </a:solidFill>
              <a:effectLst/>
              <a:uLnTx/>
              <a:uFillTx/>
              <a:latin typeface="Times" panose="02020603050405020304" pitchFamily="18" charset="0"/>
              <a:ea typeface="ＭＳ ゴシック" panose="020B0609070205080204" pitchFamily="49" charset="-128"/>
              <a:cs typeface="+mn-cs"/>
            </a:endParaRPr>
          </a:p>
        </p:txBody>
      </p:sp>
      <p:sp>
        <p:nvSpPr>
          <p:cNvPr id="3" name="TextBox 7">
            <a:extLst>
              <a:ext uri="{FF2B5EF4-FFF2-40B4-BE49-F238E27FC236}">
                <a16:creationId xmlns:a16="http://schemas.microsoft.com/office/drawing/2014/main" id="{14C91762-60E3-7477-1556-E9BBD7F59395}"/>
              </a:ext>
            </a:extLst>
          </p:cNvPr>
          <p:cNvSpPr txBox="1"/>
          <p:nvPr/>
        </p:nvSpPr>
        <p:spPr>
          <a:xfrm>
            <a:off x="202452" y="435216"/>
            <a:ext cx="8717802" cy="549036"/>
          </a:xfrm>
          <a:prstGeom prst="rect">
            <a:avLst/>
          </a:prstGeom>
          <a:noFill/>
        </p:spPr>
        <p:txBody>
          <a:bodyPr wrap="square" tIns="42203" rtlCol="0">
            <a:spAutoFit/>
          </a:bodyPr>
          <a:lstStyle/>
          <a:p>
            <a:pPr marL="211021" marR="0" lvl="0" indent="-211021" algn="l" defTabSz="422041" rtl="0" eaLnBrk="0" fontAlgn="auto" latinLnBrk="0" hangingPunct="0">
              <a:lnSpc>
                <a:spcPct val="90000"/>
              </a:lnSpc>
              <a:spcBef>
                <a:spcPts val="1846"/>
              </a:spcBef>
              <a:spcAft>
                <a:spcPts val="0"/>
              </a:spcAft>
              <a:buClr>
                <a:srgbClr val="717073"/>
              </a:buClr>
              <a:buSzPct val="100000"/>
              <a:buFontTx/>
              <a:buNone/>
              <a:tabLst/>
              <a:defRPr/>
            </a:pPr>
            <a:r>
              <a:rPr kumimoji="0" lang="en-US" sz="3323" b="0" i="0" u="none" strike="noStrike" kern="1200" cap="none" spc="0" normalizeH="0" baseline="0" noProof="0" dirty="0">
                <a:ln>
                  <a:noFill/>
                </a:ln>
                <a:solidFill>
                  <a:prstClr val="white"/>
                </a:solidFill>
                <a:effectLst/>
                <a:uLnTx/>
                <a:uFillTx/>
                <a:latin typeface="Calibri"/>
                <a:ea typeface="MS PGothic" pitchFamily="34" charset="-128"/>
                <a:cs typeface="ＭＳ Ｐゴシック" charset="-128"/>
              </a:rPr>
              <a:t>202</a:t>
            </a:r>
            <a:r>
              <a:rPr kumimoji="0" lang="ja-JP" altLang="en-US" sz="3323" b="0" i="0" u="none" strike="noStrike" kern="1200" cap="none" spc="0" normalizeH="0" baseline="0" noProof="0" dirty="0">
                <a:ln>
                  <a:noFill/>
                </a:ln>
                <a:solidFill>
                  <a:prstClr val="white"/>
                </a:solidFill>
                <a:effectLst/>
                <a:uLnTx/>
                <a:uFillTx/>
                <a:latin typeface="Calibri"/>
                <a:ea typeface="MS PGothic" pitchFamily="34" charset="-128"/>
                <a:cs typeface="ＭＳ Ｐゴシック" charset="-128"/>
              </a:rPr>
              <a:t>４</a:t>
            </a:r>
            <a:r>
              <a:rPr kumimoji="0" lang="en-US" sz="3323" b="0" i="0" u="none" strike="noStrike" kern="1200" cap="none" spc="0" normalizeH="0" baseline="0" noProof="0" dirty="0">
                <a:ln>
                  <a:noFill/>
                </a:ln>
                <a:solidFill>
                  <a:prstClr val="white"/>
                </a:solidFill>
                <a:effectLst/>
                <a:uLnTx/>
                <a:uFillTx/>
                <a:latin typeface="Calibri"/>
                <a:ea typeface="MS PGothic" pitchFamily="34" charset="-128"/>
                <a:cs typeface="ＭＳ Ｐゴシック" charset="-128"/>
              </a:rPr>
              <a:t> </a:t>
            </a:r>
            <a:r>
              <a:rPr kumimoji="0" lang="ja-JP" altLang="en-US" sz="3323" b="0" i="0" u="none" strike="noStrike" kern="1200" cap="none" spc="0" normalizeH="0" baseline="0" noProof="0" dirty="0">
                <a:ln>
                  <a:noFill/>
                </a:ln>
                <a:solidFill>
                  <a:prstClr val="white"/>
                </a:solidFill>
                <a:effectLst/>
                <a:uLnTx/>
                <a:uFillTx/>
                <a:latin typeface="Calibri"/>
                <a:ea typeface="MS PGothic" pitchFamily="34" charset="-128"/>
                <a:cs typeface="ＭＳ Ｐゴシック" charset="-128"/>
              </a:rPr>
              <a:t>石川能登半島地震　（石川県庁）</a:t>
            </a:r>
            <a:endParaRPr kumimoji="0" lang="LID4096" sz="3323" b="0" i="0" u="none" strike="noStrike" kern="1200" cap="none" spc="0" normalizeH="0" baseline="0" noProof="0" dirty="0" err="1">
              <a:ln>
                <a:noFill/>
              </a:ln>
              <a:solidFill>
                <a:prstClr val="white"/>
              </a:solidFill>
              <a:effectLst/>
              <a:uLnTx/>
              <a:uFillTx/>
              <a:latin typeface="Calibri"/>
              <a:ea typeface="MS PGothic" pitchFamily="34" charset="-128"/>
              <a:cs typeface="ＭＳ Ｐゴシック" charset="-128"/>
            </a:endParaRPr>
          </a:p>
        </p:txBody>
      </p:sp>
      <p:sp>
        <p:nvSpPr>
          <p:cNvPr id="2" name="四角形: 角を丸くする 1">
            <a:extLst>
              <a:ext uri="{FF2B5EF4-FFF2-40B4-BE49-F238E27FC236}">
                <a16:creationId xmlns:a16="http://schemas.microsoft.com/office/drawing/2014/main" id="{84A243DD-E77D-247E-EF1E-F06BF68FDB1C}"/>
              </a:ext>
            </a:extLst>
          </p:cNvPr>
          <p:cNvSpPr/>
          <p:nvPr/>
        </p:nvSpPr>
        <p:spPr>
          <a:xfrm>
            <a:off x="0" y="5910740"/>
            <a:ext cx="9126624" cy="556171"/>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800" b="0" i="0" u="none" strike="noStrike" kern="0" cap="none" spc="0" normalizeH="0" baseline="0" noProof="0" dirty="0">
                <a:ln>
                  <a:noFill/>
                </a:ln>
                <a:solidFill>
                  <a:srgbClr val="FFFF79"/>
                </a:solidFill>
                <a:effectLst/>
                <a:uLnTx/>
                <a:uFillTx/>
                <a:latin typeface="Calibri"/>
                <a:ea typeface="ＭＳ Ｐゴシック" panose="020B0600070205080204" pitchFamily="50" charset="-128"/>
                <a:cs typeface="+mn-cs"/>
              </a:rPr>
              <a:t>保健・医療</a:t>
            </a:r>
            <a:r>
              <a:rPr kumimoji="0" lang="ja-JP" altLang="en-US" kern="0" dirty="0">
                <a:solidFill>
                  <a:srgbClr val="FFFF79"/>
                </a:solidFill>
                <a:latin typeface="Calibri"/>
                <a:ea typeface="ＭＳ Ｐゴシック" panose="020B0600070205080204" pitchFamily="50" charset="-128"/>
              </a:rPr>
              <a:t>・</a:t>
            </a:r>
            <a:r>
              <a:rPr kumimoji="0" lang="ja-JP" altLang="en-US" sz="1800" b="0" i="0" u="none" strike="noStrike" kern="0" cap="none" spc="0" normalizeH="0" baseline="0" noProof="0" dirty="0">
                <a:ln>
                  <a:noFill/>
                </a:ln>
                <a:solidFill>
                  <a:srgbClr val="FFFF79"/>
                </a:solidFill>
                <a:effectLst/>
                <a:uLnTx/>
                <a:uFillTx/>
                <a:latin typeface="Calibri"/>
                <a:ea typeface="ＭＳ Ｐゴシック" panose="020B0600070205080204" pitchFamily="50" charset="-128"/>
                <a:cs typeface="+mn-cs"/>
              </a:rPr>
              <a:t>福祉支援関係者が行政と一体化して総合調整</a:t>
            </a:r>
            <a:endParaRPr kumimoji="0" lang="en-US" altLang="ja-JP" sz="1800" b="0" i="0" u="none" strike="noStrike" kern="0" cap="none" spc="0" normalizeH="0" baseline="0" noProof="0" dirty="0">
              <a:ln>
                <a:noFill/>
              </a:ln>
              <a:solidFill>
                <a:srgbClr val="FFFF79"/>
              </a:solidFill>
              <a:effectLst/>
              <a:uLnTx/>
              <a:uFillTx/>
              <a:latin typeface="Calibri"/>
              <a:ea typeface="ＭＳ Ｐゴシック" panose="020B0600070205080204" pitchFamily="50" charset="-128"/>
              <a:cs typeface="+mn-cs"/>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800" b="0" i="0" u="none" strike="noStrike" kern="0" cap="none" spc="0" normalizeH="0" baseline="0" noProof="0" dirty="0">
                <a:ln>
                  <a:noFill/>
                </a:ln>
                <a:solidFill>
                  <a:srgbClr val="FFFF79"/>
                </a:solidFill>
                <a:effectLst/>
                <a:uLnTx/>
                <a:uFillTx/>
                <a:latin typeface="Calibri"/>
                <a:ea typeface="ＭＳ Ｐゴシック" panose="020B0600070205080204" pitchFamily="50" charset="-128"/>
                <a:cs typeface="+mn-cs"/>
              </a:rPr>
              <a:t>保健医療福祉支援ニーズのとりまとめ⇒現状分析</a:t>
            </a:r>
            <a:r>
              <a:rPr kumimoji="0" lang="ja-JP" altLang="en-US" kern="0" noProof="0" dirty="0">
                <a:solidFill>
                  <a:srgbClr val="FFFF79"/>
                </a:solidFill>
                <a:latin typeface="Calibri"/>
                <a:ea typeface="ＭＳ Ｐゴシック" panose="020B0600070205080204" pitchFamily="50" charset="-128"/>
              </a:rPr>
              <a:t>により</a:t>
            </a:r>
            <a:r>
              <a:rPr kumimoji="0" lang="ja-JP" altLang="en-US" sz="1800" b="0" i="0" u="none" strike="noStrike" kern="0" cap="none" spc="0" normalizeH="0" baseline="0" noProof="0" dirty="0">
                <a:ln>
                  <a:noFill/>
                </a:ln>
                <a:solidFill>
                  <a:srgbClr val="FFFF79"/>
                </a:solidFill>
                <a:effectLst/>
                <a:uLnTx/>
                <a:uFillTx/>
                <a:latin typeface="Calibri"/>
                <a:ea typeface="ＭＳ Ｐゴシック" panose="020B0600070205080204" pitchFamily="50" charset="-128"/>
                <a:cs typeface="+mn-cs"/>
              </a:rPr>
              <a:t>活動方針を設定⇒支援資源配分</a:t>
            </a:r>
            <a:endParaRPr kumimoji="0" lang="en-US" altLang="ja-JP" sz="1800" b="0" i="0" u="none" strike="noStrike" kern="0" cap="none" spc="0" normalizeH="0" baseline="0" noProof="0" dirty="0">
              <a:ln>
                <a:noFill/>
              </a:ln>
              <a:solidFill>
                <a:srgbClr val="FFFF79"/>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1875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BFA853C-B4F3-9236-724A-5CC1A7A8829D}"/>
              </a:ext>
            </a:extLst>
          </p:cNvPr>
          <p:cNvSpPr txBox="1"/>
          <p:nvPr/>
        </p:nvSpPr>
        <p:spPr>
          <a:xfrm>
            <a:off x="6608" y="6574850"/>
            <a:ext cx="315163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DMAT</a:t>
            </a:r>
            <a:r>
              <a:rPr kumimoji="1" lang="ja-JP" altLang="en-US" sz="12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事務局　近藤久禎先生講演資料を改編</a:t>
            </a:r>
          </a:p>
        </p:txBody>
      </p:sp>
      <p:sp>
        <p:nvSpPr>
          <p:cNvPr id="7" name="矢印: 左 6">
            <a:extLst>
              <a:ext uri="{FF2B5EF4-FFF2-40B4-BE49-F238E27FC236}">
                <a16:creationId xmlns:a16="http://schemas.microsoft.com/office/drawing/2014/main" id="{EE9D6C9E-C966-868E-D5EC-15FCFCF759EB}"/>
              </a:ext>
            </a:extLst>
          </p:cNvPr>
          <p:cNvSpPr/>
          <p:nvPr/>
        </p:nvSpPr>
        <p:spPr>
          <a:xfrm>
            <a:off x="4427984" y="881918"/>
            <a:ext cx="4392487" cy="81859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rPr>
              <a:t>②避難先等へのサービス直接提供</a:t>
            </a:r>
          </a:p>
        </p:txBody>
      </p:sp>
      <p:sp>
        <p:nvSpPr>
          <p:cNvPr id="15" name="四角形: 角を丸くする 14">
            <a:extLst>
              <a:ext uri="{FF2B5EF4-FFF2-40B4-BE49-F238E27FC236}">
                <a16:creationId xmlns:a16="http://schemas.microsoft.com/office/drawing/2014/main" id="{77181796-88D6-E3FB-6866-E14D3A8D105D}"/>
              </a:ext>
            </a:extLst>
          </p:cNvPr>
          <p:cNvSpPr/>
          <p:nvPr/>
        </p:nvSpPr>
        <p:spPr>
          <a:xfrm>
            <a:off x="0" y="5753149"/>
            <a:ext cx="9126624" cy="556171"/>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800" b="0" i="0" u="none" strike="noStrike" kern="0" cap="none" spc="0" normalizeH="0" baseline="0" noProof="0" dirty="0">
                <a:ln>
                  <a:noFill/>
                </a:ln>
                <a:solidFill>
                  <a:srgbClr val="FFFF79"/>
                </a:solidFill>
                <a:effectLst/>
                <a:uLnTx/>
                <a:uFillTx/>
                <a:latin typeface="Calibri"/>
                <a:ea typeface="ＭＳ Ｐゴシック" panose="020B0600070205080204" pitchFamily="50" charset="-128"/>
                <a:cs typeface="+mn-cs"/>
              </a:rPr>
              <a:t>調整の目的は、住民が必要とする保健医療福祉サービスへの継続的なアクセスの確保</a:t>
            </a:r>
            <a:endParaRPr kumimoji="0" lang="en-US" altLang="ja-JP" sz="1800" b="0" i="0" u="none" strike="noStrike" kern="0" cap="none" spc="0" normalizeH="0" baseline="0" noProof="0" dirty="0">
              <a:ln>
                <a:noFill/>
              </a:ln>
              <a:solidFill>
                <a:srgbClr val="FFFF79"/>
              </a:solidFill>
              <a:effectLst/>
              <a:uLnTx/>
              <a:uFillTx/>
              <a:latin typeface="Calibri"/>
              <a:ea typeface="ＭＳ Ｐゴシック" panose="020B060007020508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kern="0" dirty="0">
                <a:solidFill>
                  <a:srgbClr val="FFFF79"/>
                </a:solidFill>
                <a:latin typeface="Calibri"/>
                <a:ea typeface="ＭＳ Ｐゴシック" panose="020B0600070205080204" pitchFamily="50" charset="-128"/>
              </a:rPr>
              <a:t>戦略は、①地域機関サービス提供支援支援、②避難先へのサービス直接提供の２つ</a:t>
            </a:r>
            <a:endParaRPr kumimoji="0" lang="ja-JP" altLang="en-US" sz="1800" b="0" i="0" u="none" strike="noStrike" kern="0" cap="none" spc="0" normalizeH="0" baseline="0" noProof="0" dirty="0">
              <a:ln>
                <a:noFill/>
              </a:ln>
              <a:solidFill>
                <a:srgbClr val="FFFF79"/>
              </a:solidFill>
              <a:effectLst/>
              <a:uLnTx/>
              <a:uFillTx/>
              <a:latin typeface="Calibri"/>
              <a:ea typeface="ＭＳ Ｐゴシック" panose="020B0600070205080204" pitchFamily="50" charset="-128"/>
              <a:cs typeface="+mn-cs"/>
            </a:endParaRPr>
          </a:p>
        </p:txBody>
      </p:sp>
      <p:sp>
        <p:nvSpPr>
          <p:cNvPr id="9" name="矢印: 左 8">
            <a:extLst>
              <a:ext uri="{FF2B5EF4-FFF2-40B4-BE49-F238E27FC236}">
                <a16:creationId xmlns:a16="http://schemas.microsoft.com/office/drawing/2014/main" id="{AED88519-E374-40E7-49DB-CDEA02352DB7}"/>
              </a:ext>
            </a:extLst>
          </p:cNvPr>
          <p:cNvSpPr/>
          <p:nvPr/>
        </p:nvSpPr>
        <p:spPr>
          <a:xfrm>
            <a:off x="4427985" y="3265872"/>
            <a:ext cx="4464495" cy="81859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rPr>
              <a:t>①地域機関によるサービス継続支援</a:t>
            </a:r>
          </a:p>
        </p:txBody>
      </p:sp>
      <p:sp>
        <p:nvSpPr>
          <p:cNvPr id="12" name="フローチャート: 結合子 11">
            <a:extLst>
              <a:ext uri="{FF2B5EF4-FFF2-40B4-BE49-F238E27FC236}">
                <a16:creationId xmlns:a16="http://schemas.microsoft.com/office/drawing/2014/main" id="{7FFAF9B2-5DFD-BF60-F514-FEAF4FD771C9}"/>
              </a:ext>
            </a:extLst>
          </p:cNvPr>
          <p:cNvSpPr/>
          <p:nvPr/>
        </p:nvSpPr>
        <p:spPr>
          <a:xfrm>
            <a:off x="5220073" y="1858494"/>
            <a:ext cx="2736304" cy="115212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ja-JP" altLang="en-US" sz="1800" b="0" i="0" u="none" strike="noStrike" kern="0" cap="none" spc="0" normalizeH="0" baseline="0" noProof="0">
                <a:ln>
                  <a:noFill/>
                </a:ln>
                <a:solidFill>
                  <a:srgbClr val="FFFF79"/>
                </a:solidFill>
                <a:effectLst/>
                <a:uLnTx/>
                <a:uFillTx/>
                <a:latin typeface="Calibri"/>
                <a:ea typeface="ＭＳ Ｐゴシック" panose="020B0600070205080204" pitchFamily="50" charset="-128"/>
                <a:cs typeface="+mn-cs"/>
              </a:rPr>
              <a:t>必要とする保健医療福祉サービスへの継続アクセス</a:t>
            </a:r>
            <a:endParaRPr kumimoji="1" lang="ja-JP" altLang="en-US"/>
          </a:p>
        </p:txBody>
      </p:sp>
      <p:pic>
        <p:nvPicPr>
          <p:cNvPr id="14" name="図 13">
            <a:extLst>
              <a:ext uri="{FF2B5EF4-FFF2-40B4-BE49-F238E27FC236}">
                <a16:creationId xmlns:a16="http://schemas.microsoft.com/office/drawing/2014/main" id="{8CBAE1B6-754F-7CC5-918A-00F0A881D5E5}"/>
              </a:ext>
            </a:extLst>
          </p:cNvPr>
          <p:cNvPicPr>
            <a:picLocks noChangeAspect="1"/>
          </p:cNvPicPr>
          <p:nvPr/>
        </p:nvPicPr>
        <p:blipFill>
          <a:blip r:embed="rId3"/>
          <a:stretch>
            <a:fillRect/>
          </a:stretch>
        </p:blipFill>
        <p:spPr>
          <a:xfrm>
            <a:off x="755576" y="1052736"/>
            <a:ext cx="3507385" cy="4517391"/>
          </a:xfrm>
          <a:prstGeom prst="rect">
            <a:avLst/>
          </a:prstGeom>
        </p:spPr>
      </p:pic>
      <p:sp>
        <p:nvSpPr>
          <p:cNvPr id="17" name="テキスト ボックス 16">
            <a:extLst>
              <a:ext uri="{FF2B5EF4-FFF2-40B4-BE49-F238E27FC236}">
                <a16:creationId xmlns:a16="http://schemas.microsoft.com/office/drawing/2014/main" id="{523A623E-8648-6081-C0CE-C18D1D3EACB5}"/>
              </a:ext>
            </a:extLst>
          </p:cNvPr>
          <p:cNvSpPr txBox="1"/>
          <p:nvPr/>
        </p:nvSpPr>
        <p:spPr>
          <a:xfrm>
            <a:off x="-36512" y="222858"/>
            <a:ext cx="9180512"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6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総合調整の目的と手段</a:t>
            </a:r>
          </a:p>
        </p:txBody>
      </p:sp>
    </p:spTree>
    <p:extLst>
      <p:ext uri="{BB962C8B-B14F-4D97-AF65-F5344CB8AC3E}">
        <p14:creationId xmlns:p14="http://schemas.microsoft.com/office/powerpoint/2010/main" val="290178619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5_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4C056329A47FC444A719706548029B1B" ma:contentTypeVersion="12" ma:contentTypeDescription="新しいドキュメントを作成します。" ma:contentTypeScope="" ma:versionID="63186c85ee9e81242ba5e454f3321c83">
  <xsd:schema xmlns:xsd="http://www.w3.org/2001/XMLSchema" xmlns:xs="http://www.w3.org/2001/XMLSchema" xmlns:p="http://schemas.microsoft.com/office/2006/metadata/properties" xmlns:ns2="5d216368-e8e6-4c5c-a2ef-4d2d3ac65563" xmlns:ns3="e0e86db0-997c-4cb6-bb34-f88ecb8e7e9c" targetNamespace="http://schemas.microsoft.com/office/2006/metadata/properties" ma:root="true" ma:fieldsID="852c10fa2411780f0e7acb945d15d73d" ns2:_="" ns3:_="">
    <xsd:import namespace="5d216368-e8e6-4c5c-a2ef-4d2d3ac65563"/>
    <xsd:import namespace="e0e86db0-997c-4cb6-bb34-f88ecb8e7e9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216368-e8e6-4c5c-a2ef-4d2d3ac655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e86db0-997c-4cb6-bb34-f88ecb8e7e9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bc668a5-bf75-473a-bc8e-ead3a79e70b5}" ma:internalName="TaxCatchAll" ma:showField="CatchAllData" ma:web="e0e86db0-997c-4cb6-bb34-f88ecb8e7e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0e86db0-997c-4cb6-bb34-f88ecb8e7e9c" xsi:nil="true"/>
    <lcf76f155ced4ddcb4097134ff3c332f xmlns="5d216368-e8e6-4c5c-a2ef-4d2d3ac655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991172F-4B8C-47CB-8812-431D51DD88F2}">
  <ds:schemaRefs>
    <ds:schemaRef ds:uri="http://schemas.microsoft.com/sharepoint/v3/contenttype/forms"/>
  </ds:schemaRefs>
</ds:datastoreItem>
</file>

<file path=customXml/itemProps2.xml><?xml version="1.0" encoding="utf-8"?>
<ds:datastoreItem xmlns:ds="http://schemas.openxmlformats.org/officeDocument/2006/customXml" ds:itemID="{424BAFA4-7DAF-4159-9076-3669EF31A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216368-e8e6-4c5c-a2ef-4d2d3ac65563"/>
    <ds:schemaRef ds:uri="e0e86db0-997c-4cb6-bb34-f88ecb8e7e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E151DE-9676-4C57-9E2C-EB38F17FF4B4}">
  <ds:schemaRefs>
    <ds:schemaRef ds:uri="http://schemas.microsoft.com/office/2006/metadata/properties"/>
    <ds:schemaRef ds:uri="http://schemas.microsoft.com/office/infopath/2007/PartnerControls"/>
    <ds:schemaRef ds:uri="e0e86db0-997c-4cb6-bb34-f88ecb8e7e9c"/>
    <ds:schemaRef ds:uri="5d216368-e8e6-4c5c-a2ef-4d2d3ac65563"/>
  </ds:schemaRefs>
</ds:datastoreItem>
</file>

<file path=docProps/app.xml><?xml version="1.0" encoding="utf-8"?>
<Properties xmlns="http://schemas.openxmlformats.org/officeDocument/2006/extended-properties" xmlns:vt="http://schemas.openxmlformats.org/officeDocument/2006/docPropsVTypes">
  <Words>1084</Words>
  <PresentationFormat>画面に合わせる (4:3)</PresentationFormat>
  <Paragraphs>121</Paragraphs>
  <Slides>13</Slides>
  <Notes>8</Notes>
  <HiddenSlides>0</HiddenSlides>
  <MMClips>0</MMClips>
  <ScaleCrop>false</ScaleCrop>
  <HeadingPairs>
    <vt:vector size="8" baseType="variant">
      <vt:variant>
        <vt:lpstr>使用されているフォント</vt:lpstr>
      </vt:variant>
      <vt:variant>
        <vt:i4>9</vt:i4>
      </vt:variant>
      <vt:variant>
        <vt:lpstr>テーマ</vt:lpstr>
      </vt:variant>
      <vt:variant>
        <vt:i4>8</vt:i4>
      </vt:variant>
      <vt:variant>
        <vt:lpstr>埋め込まれた OLE サーバー</vt:lpstr>
      </vt:variant>
      <vt:variant>
        <vt:i4>1</vt:i4>
      </vt:variant>
      <vt:variant>
        <vt:lpstr>スライド タイトル</vt:lpstr>
      </vt:variant>
      <vt:variant>
        <vt:i4>13</vt:i4>
      </vt:variant>
    </vt:vector>
  </HeadingPairs>
  <TitlesOfParts>
    <vt:vector size="31" baseType="lpstr">
      <vt:lpstr>HGS創英角ｺﾞｼｯｸUB</vt:lpstr>
      <vt:lpstr>ＭＳ Ｐゴシック</vt:lpstr>
      <vt:lpstr>Yu Gothic UI</vt:lpstr>
      <vt:lpstr>游ゴシック</vt:lpstr>
      <vt:lpstr>Arial</vt:lpstr>
      <vt:lpstr>Calibri</vt:lpstr>
      <vt:lpstr>Calibri Light</vt:lpstr>
      <vt:lpstr>Times</vt:lpstr>
      <vt:lpstr>Wingdings</vt:lpstr>
      <vt:lpstr>Office ​​テーマ</vt:lpstr>
      <vt:lpstr>10_Office テーマ</vt:lpstr>
      <vt:lpstr>標準デザイン</vt:lpstr>
      <vt:lpstr>15_Office テーマ</vt:lpstr>
      <vt:lpstr>Office テーマ</vt:lpstr>
      <vt:lpstr>2_標準デザイン</vt:lpstr>
      <vt:lpstr>1_Office ​​テーマ</vt:lpstr>
      <vt:lpstr>3_Office テーマ</vt:lpstr>
      <vt:lpstr>花子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DMAT活動の優先順位</vt:lpstr>
      <vt:lpstr>オールひろしま健康危機対応に向けて</vt:lpstr>
      <vt:lpstr>お話していただくこと</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0x0101004C056329A47FC444A719706548029B1B</vt:lpwstr>
  </property>
  <property fmtid="{D5CDD505-2E9C-101B-9397-08002B2CF9AE}" pid="3" name="MediaServiceImageTags">
    <vt:lpwstr/>
  </property>
</Properties>
</file>