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76" r:id="rId6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4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96940BB-8568-4B87-A4CA-3B484612CEF6}" name="扇屋りん" initials="RO" userId="扇屋りん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2D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722E6-185E-42C0-9940-E5DA908287D4}" v="17" dt="2026-02-19T07:43:10.707"/>
    <p1510:client id="{EF5F158D-3479-4A00-AE22-EB16140A2812}" v="70" dt="2026-02-19T08:37:45.6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076" autoAdjust="0"/>
  </p:normalViewPr>
  <p:slideViewPr>
    <p:cSldViewPr snapToGrid="0" showGuides="1">
      <p:cViewPr varScale="1">
        <p:scale>
          <a:sx n="81" d="100"/>
          <a:sy n="81" d="100"/>
        </p:scale>
        <p:origin x="210" y="84"/>
      </p:cViewPr>
      <p:guideLst>
        <p:guide orient="horz" pos="2404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12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28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08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23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642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67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48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85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18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67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55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4372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EFAC5E-F17B-45DC-B713-635A612991C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B80A9F-F626-4984-A457-A93E9EB4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85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8637A-9E92-5D7C-35E1-69886BCEC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テキスト ボックス 542">
            <a:extLst>
              <a:ext uri="{FF2B5EF4-FFF2-40B4-BE49-F238E27FC236}">
                <a16:creationId xmlns:a16="http://schemas.microsoft.com/office/drawing/2014/main" id="{3AF51D6D-5EE6-AA05-6D86-5A5E855A8707}"/>
              </a:ext>
            </a:extLst>
          </p:cNvPr>
          <p:cNvSpPr txBox="1"/>
          <p:nvPr/>
        </p:nvSpPr>
        <p:spPr>
          <a:xfrm>
            <a:off x="4682904" y="238586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spc="-20" dirty="0">
                <a:latin typeface="Yu Gothic"/>
                <a:cs typeface="Yu Gothic"/>
              </a:rPr>
              <a:t>本部体制図</a:t>
            </a:r>
            <a:endParaRPr lang="ja-JP" altLang="en-US" dirty="0">
              <a:latin typeface="Yu Gothic"/>
              <a:cs typeface="Yu Gothic"/>
            </a:endParaRPr>
          </a:p>
        </p:txBody>
      </p:sp>
      <p:sp>
        <p:nvSpPr>
          <p:cNvPr id="128" name="object 7">
            <a:extLst>
              <a:ext uri="{FF2B5EF4-FFF2-40B4-BE49-F238E27FC236}">
                <a16:creationId xmlns:a16="http://schemas.microsoft.com/office/drawing/2014/main" id="{A736F965-1DB8-21F1-6BDA-FB8983B11FC8}"/>
              </a:ext>
            </a:extLst>
          </p:cNvPr>
          <p:cNvSpPr/>
          <p:nvPr/>
        </p:nvSpPr>
        <p:spPr>
          <a:xfrm>
            <a:off x="5489866" y="2300669"/>
            <a:ext cx="4151877" cy="4889433"/>
          </a:xfrm>
          <a:custGeom>
            <a:avLst/>
            <a:gdLst/>
            <a:ahLst/>
            <a:cxnLst/>
            <a:rect l="l" t="t" r="r" b="b"/>
            <a:pathLst>
              <a:path w="1683385" h="1638300">
                <a:moveTo>
                  <a:pt x="0" y="0"/>
                </a:moveTo>
                <a:lnTo>
                  <a:pt x="1682953" y="0"/>
                </a:lnTo>
                <a:lnTo>
                  <a:pt x="1682953" y="1637690"/>
                </a:lnTo>
                <a:lnTo>
                  <a:pt x="0" y="1637690"/>
                </a:lnTo>
                <a:lnTo>
                  <a:pt x="0" y="0"/>
                </a:lnTo>
                <a:close/>
              </a:path>
            </a:pathLst>
          </a:custGeom>
          <a:ln w="18173">
            <a:solidFill>
              <a:srgbClr val="19608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8">
            <a:extLst>
              <a:ext uri="{FF2B5EF4-FFF2-40B4-BE49-F238E27FC236}">
                <a16:creationId xmlns:a16="http://schemas.microsoft.com/office/drawing/2014/main" id="{F5DFB10D-A5FB-CE9B-8013-D9D1D2003E08}"/>
              </a:ext>
            </a:extLst>
          </p:cNvPr>
          <p:cNvSpPr/>
          <p:nvPr/>
        </p:nvSpPr>
        <p:spPr>
          <a:xfrm>
            <a:off x="949570" y="2300669"/>
            <a:ext cx="4151880" cy="4817297"/>
          </a:xfrm>
          <a:custGeom>
            <a:avLst/>
            <a:gdLst/>
            <a:ahLst/>
            <a:cxnLst/>
            <a:rect l="l" t="t" r="r" b="b"/>
            <a:pathLst>
              <a:path w="1683385" h="1638300">
                <a:moveTo>
                  <a:pt x="0" y="0"/>
                </a:moveTo>
                <a:lnTo>
                  <a:pt x="1682953" y="0"/>
                </a:lnTo>
                <a:lnTo>
                  <a:pt x="1682953" y="1637690"/>
                </a:lnTo>
                <a:lnTo>
                  <a:pt x="0" y="1637690"/>
                </a:lnTo>
                <a:lnTo>
                  <a:pt x="0" y="0"/>
                </a:lnTo>
                <a:close/>
              </a:path>
            </a:pathLst>
          </a:custGeom>
          <a:ln w="18173">
            <a:solidFill>
              <a:srgbClr val="1F713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9">
            <a:extLst>
              <a:ext uri="{FF2B5EF4-FFF2-40B4-BE49-F238E27FC236}">
                <a16:creationId xmlns:a16="http://schemas.microsoft.com/office/drawing/2014/main" id="{D2FA1440-4C00-E6F9-9779-FD0720346153}"/>
              </a:ext>
            </a:extLst>
          </p:cNvPr>
          <p:cNvSpPr/>
          <p:nvPr/>
        </p:nvSpPr>
        <p:spPr>
          <a:xfrm>
            <a:off x="2999532" y="2779219"/>
            <a:ext cx="4466492" cy="366358"/>
          </a:xfrm>
          <a:custGeom>
            <a:avLst/>
            <a:gdLst/>
            <a:ahLst/>
            <a:cxnLst/>
            <a:rect l="l" t="t" r="r" b="b"/>
            <a:pathLst>
              <a:path w="2094864" h="116839">
                <a:moveTo>
                  <a:pt x="0" y="116243"/>
                </a:moveTo>
                <a:lnTo>
                  <a:pt x="0" y="0"/>
                </a:lnTo>
                <a:lnTo>
                  <a:pt x="2094433" y="0"/>
                </a:lnTo>
                <a:lnTo>
                  <a:pt x="2094433" y="103898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0">
            <a:extLst>
              <a:ext uri="{FF2B5EF4-FFF2-40B4-BE49-F238E27FC236}">
                <a16:creationId xmlns:a16="http://schemas.microsoft.com/office/drawing/2014/main" id="{365432B5-C8E8-27C4-1938-98F119FEC9B8}"/>
              </a:ext>
            </a:extLst>
          </p:cNvPr>
          <p:cNvSpPr txBox="1"/>
          <p:nvPr/>
        </p:nvSpPr>
        <p:spPr>
          <a:xfrm>
            <a:off x="1954446" y="4243581"/>
            <a:ext cx="2845972" cy="416781"/>
          </a:xfrm>
          <a:prstGeom prst="rect">
            <a:avLst/>
          </a:prstGeom>
          <a:ln w="9080">
            <a:solidFill>
              <a:srgbClr val="827E7A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70"/>
              </a:spcBef>
            </a:pPr>
            <a:r>
              <a:rPr sz="2400" b="1" dirty="0">
                <a:latin typeface="Yu Gothic"/>
                <a:cs typeface="Yu Gothic"/>
              </a:rPr>
              <a:t>⽀</a:t>
            </a:r>
            <a:r>
              <a:rPr sz="2400" b="1" dirty="0" err="1">
                <a:latin typeface="Yu Gothic"/>
                <a:cs typeface="Yu Gothic"/>
              </a:rPr>
              <a:t>援組織指揮</a:t>
            </a:r>
            <a:r>
              <a:rPr sz="2400" b="1" dirty="0">
                <a:latin typeface="Yu Gothic"/>
                <a:cs typeface="Yu Gothic"/>
              </a:rPr>
              <a:t>（⼈</a:t>
            </a:r>
            <a:r>
              <a:rPr sz="2400" b="1" spc="-50" dirty="0">
                <a:latin typeface="Yu Gothic"/>
                <a:cs typeface="Yu Gothic"/>
              </a:rPr>
              <a:t>）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32" name="object 11">
            <a:extLst>
              <a:ext uri="{FF2B5EF4-FFF2-40B4-BE49-F238E27FC236}">
                <a16:creationId xmlns:a16="http://schemas.microsoft.com/office/drawing/2014/main" id="{C4182228-ADA5-BA74-08AA-F85F4364EC3E}"/>
              </a:ext>
            </a:extLst>
          </p:cNvPr>
          <p:cNvSpPr txBox="1"/>
          <p:nvPr/>
        </p:nvSpPr>
        <p:spPr>
          <a:xfrm>
            <a:off x="1954446" y="5416697"/>
            <a:ext cx="2845972" cy="416781"/>
          </a:xfrm>
          <a:prstGeom prst="rect">
            <a:avLst/>
          </a:prstGeom>
          <a:ln w="9080">
            <a:solidFill>
              <a:srgbClr val="827E7A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370"/>
              </a:spcBef>
            </a:pPr>
            <a:r>
              <a:rPr sz="2400" b="1">
                <a:latin typeface="Yu Gothic"/>
                <a:cs typeface="Yu Gothic"/>
              </a:rPr>
              <a:t>物資⽀援（モノ</a:t>
            </a:r>
            <a:r>
              <a:rPr sz="2400" b="1" spc="-50">
                <a:latin typeface="Yu Gothic"/>
                <a:cs typeface="Yu Gothic"/>
              </a:rPr>
              <a:t>）</a:t>
            </a:r>
            <a:endParaRPr sz="2400">
              <a:latin typeface="Yu Gothic"/>
              <a:cs typeface="Yu Gothic"/>
            </a:endParaRPr>
          </a:p>
        </p:txBody>
      </p:sp>
      <p:sp>
        <p:nvSpPr>
          <p:cNvPr id="133" name="object 12">
            <a:extLst>
              <a:ext uri="{FF2B5EF4-FFF2-40B4-BE49-F238E27FC236}">
                <a16:creationId xmlns:a16="http://schemas.microsoft.com/office/drawing/2014/main" id="{F0DFC97F-196E-868A-A37C-A3EBA0A76659}"/>
              </a:ext>
            </a:extLst>
          </p:cNvPr>
          <p:cNvSpPr txBox="1"/>
          <p:nvPr/>
        </p:nvSpPr>
        <p:spPr>
          <a:xfrm>
            <a:off x="1954446" y="6589814"/>
            <a:ext cx="2845972" cy="418063"/>
          </a:xfrm>
          <a:prstGeom prst="rect">
            <a:avLst/>
          </a:prstGeom>
          <a:ln w="9080">
            <a:solidFill>
              <a:srgbClr val="827E7A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380"/>
              </a:spcBef>
            </a:pPr>
            <a:r>
              <a:rPr sz="2400" b="1">
                <a:latin typeface="Yu Gothic"/>
                <a:cs typeface="Yu Gothic"/>
              </a:rPr>
              <a:t>搬送調整（搬送</a:t>
            </a:r>
            <a:r>
              <a:rPr sz="2400" b="1" spc="-50">
                <a:latin typeface="Yu Gothic"/>
                <a:cs typeface="Yu Gothic"/>
              </a:rPr>
              <a:t>）</a:t>
            </a:r>
            <a:endParaRPr sz="2400">
              <a:latin typeface="Yu Gothic"/>
              <a:cs typeface="Yu Gothic"/>
            </a:endParaRPr>
          </a:p>
        </p:txBody>
      </p:sp>
      <p:sp>
        <p:nvSpPr>
          <p:cNvPr id="139" name="object 13">
            <a:extLst>
              <a:ext uri="{FF2B5EF4-FFF2-40B4-BE49-F238E27FC236}">
                <a16:creationId xmlns:a16="http://schemas.microsoft.com/office/drawing/2014/main" id="{A3536136-B538-DD76-7EAA-DD9187315888}"/>
              </a:ext>
            </a:extLst>
          </p:cNvPr>
          <p:cNvSpPr txBox="1"/>
          <p:nvPr/>
        </p:nvSpPr>
        <p:spPr>
          <a:xfrm>
            <a:off x="6652979" y="5416697"/>
            <a:ext cx="2628269" cy="416781"/>
          </a:xfrm>
          <a:prstGeom prst="rect">
            <a:avLst/>
          </a:prstGeom>
          <a:ln w="9080">
            <a:solidFill>
              <a:srgbClr val="827E7A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48590">
              <a:lnSpc>
                <a:spcPct val="100000"/>
              </a:lnSpc>
              <a:spcBef>
                <a:spcPts val="370"/>
              </a:spcBef>
            </a:pPr>
            <a:r>
              <a:rPr sz="2400" b="1">
                <a:latin typeface="Yu Gothic"/>
                <a:cs typeface="Yu Gothic"/>
              </a:rPr>
              <a:t>施設⽀援（福祉</a:t>
            </a:r>
            <a:r>
              <a:rPr sz="2400" b="1" spc="-50">
                <a:latin typeface="Yu Gothic"/>
                <a:cs typeface="Yu Gothic"/>
              </a:rPr>
              <a:t>）</a:t>
            </a:r>
            <a:endParaRPr sz="2400">
              <a:latin typeface="Yu Gothic"/>
              <a:cs typeface="Yu Gothic"/>
            </a:endParaRPr>
          </a:p>
        </p:txBody>
      </p:sp>
      <p:sp>
        <p:nvSpPr>
          <p:cNvPr id="140" name="object 14">
            <a:extLst>
              <a:ext uri="{FF2B5EF4-FFF2-40B4-BE49-F238E27FC236}">
                <a16:creationId xmlns:a16="http://schemas.microsoft.com/office/drawing/2014/main" id="{C53FF3F0-2B22-E100-7719-4EAF74E3CED1}"/>
              </a:ext>
            </a:extLst>
          </p:cNvPr>
          <p:cNvSpPr txBox="1"/>
          <p:nvPr/>
        </p:nvSpPr>
        <p:spPr>
          <a:xfrm>
            <a:off x="6652979" y="6589814"/>
            <a:ext cx="2628269" cy="416140"/>
          </a:xfrm>
          <a:prstGeom prst="rect">
            <a:avLst/>
          </a:prstGeom>
          <a:ln w="9080">
            <a:solidFill>
              <a:srgbClr val="827E7A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148590">
              <a:lnSpc>
                <a:spcPct val="100000"/>
              </a:lnSpc>
              <a:spcBef>
                <a:spcPts val="365"/>
              </a:spcBef>
            </a:pPr>
            <a:r>
              <a:rPr lang="ja-JP" altLang="en-US" sz="2400" b="1" dirty="0">
                <a:latin typeface="Yu Gothic"/>
                <a:cs typeface="Yu Gothic"/>
              </a:rPr>
              <a:t>地域</a:t>
            </a:r>
            <a:r>
              <a:rPr sz="2400" b="1" dirty="0">
                <a:latin typeface="Yu Gothic"/>
                <a:cs typeface="Yu Gothic"/>
              </a:rPr>
              <a:t>⽀</a:t>
            </a:r>
            <a:r>
              <a:rPr sz="2400" b="1" dirty="0" err="1">
                <a:latin typeface="Yu Gothic"/>
                <a:cs typeface="Yu Gothic"/>
              </a:rPr>
              <a:t>援（保健</a:t>
            </a:r>
            <a:r>
              <a:rPr sz="2400" b="1" spc="-50" dirty="0">
                <a:latin typeface="Yu Gothic"/>
                <a:cs typeface="Yu Gothic"/>
              </a:rPr>
              <a:t>）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41" name="object 15">
            <a:extLst>
              <a:ext uri="{FF2B5EF4-FFF2-40B4-BE49-F238E27FC236}">
                <a16:creationId xmlns:a16="http://schemas.microsoft.com/office/drawing/2014/main" id="{1770543A-A186-E0E0-6B23-6D07D52F7614}"/>
              </a:ext>
            </a:extLst>
          </p:cNvPr>
          <p:cNvSpPr txBox="1"/>
          <p:nvPr/>
        </p:nvSpPr>
        <p:spPr>
          <a:xfrm>
            <a:off x="6652979" y="4243581"/>
            <a:ext cx="2628269" cy="416781"/>
          </a:xfrm>
          <a:prstGeom prst="rect">
            <a:avLst/>
          </a:prstGeom>
          <a:ln w="9080">
            <a:solidFill>
              <a:srgbClr val="827E7A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45415">
              <a:lnSpc>
                <a:spcPct val="100000"/>
              </a:lnSpc>
              <a:spcBef>
                <a:spcPts val="370"/>
              </a:spcBef>
            </a:pPr>
            <a:r>
              <a:rPr sz="2400" b="1" dirty="0" err="1">
                <a:latin typeface="Yu Gothic"/>
                <a:cs typeface="Yu Gothic"/>
              </a:rPr>
              <a:t>病院⽀援（医療</a:t>
            </a:r>
            <a:r>
              <a:rPr sz="2400" b="1" spc="-50" dirty="0">
                <a:latin typeface="Yu Gothic"/>
                <a:cs typeface="Yu Gothic"/>
              </a:rPr>
              <a:t>）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46" name="object 20">
            <a:extLst>
              <a:ext uri="{FF2B5EF4-FFF2-40B4-BE49-F238E27FC236}">
                <a16:creationId xmlns:a16="http://schemas.microsoft.com/office/drawing/2014/main" id="{41D64B7A-BA5B-606A-6C8F-D20D01D4E98A}"/>
              </a:ext>
            </a:extLst>
          </p:cNvPr>
          <p:cNvSpPr/>
          <p:nvPr/>
        </p:nvSpPr>
        <p:spPr>
          <a:xfrm>
            <a:off x="1551608" y="3530193"/>
            <a:ext cx="407010" cy="966149"/>
          </a:xfrm>
          <a:custGeom>
            <a:avLst/>
            <a:gdLst/>
            <a:ahLst/>
            <a:cxnLst/>
            <a:rect l="l" t="t" r="r" b="b"/>
            <a:pathLst>
              <a:path w="167005" h="246379">
                <a:moveTo>
                  <a:pt x="166649" y="245859"/>
                </a:moveTo>
                <a:lnTo>
                  <a:pt x="0" y="245859"/>
                </a:lnTo>
                <a:lnTo>
                  <a:pt x="0" y="0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 sz="6000"/>
          </a:p>
        </p:txBody>
      </p:sp>
      <p:sp>
        <p:nvSpPr>
          <p:cNvPr id="147" name="object 21">
            <a:extLst>
              <a:ext uri="{FF2B5EF4-FFF2-40B4-BE49-F238E27FC236}">
                <a16:creationId xmlns:a16="http://schemas.microsoft.com/office/drawing/2014/main" id="{76DC3E82-0994-2579-2680-19B444CA48F6}"/>
              </a:ext>
            </a:extLst>
          </p:cNvPr>
          <p:cNvSpPr/>
          <p:nvPr/>
        </p:nvSpPr>
        <p:spPr>
          <a:xfrm>
            <a:off x="1551608" y="4496342"/>
            <a:ext cx="399272" cy="1169659"/>
          </a:xfrm>
          <a:custGeom>
            <a:avLst/>
            <a:gdLst/>
            <a:ahLst/>
            <a:cxnLst/>
            <a:rect l="l" t="t" r="r" b="b"/>
            <a:pathLst>
              <a:path w="163830" h="612139">
                <a:moveTo>
                  <a:pt x="163563" y="612076"/>
                </a:moveTo>
                <a:lnTo>
                  <a:pt x="0" y="612076"/>
                </a:lnTo>
                <a:lnTo>
                  <a:pt x="0" y="0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 sz="6000"/>
          </a:p>
        </p:txBody>
      </p:sp>
      <p:sp>
        <p:nvSpPr>
          <p:cNvPr id="148" name="object 22">
            <a:extLst>
              <a:ext uri="{FF2B5EF4-FFF2-40B4-BE49-F238E27FC236}">
                <a16:creationId xmlns:a16="http://schemas.microsoft.com/office/drawing/2014/main" id="{BF38CD3A-24F4-CCCB-9403-994E7DC8F80A}"/>
              </a:ext>
            </a:extLst>
          </p:cNvPr>
          <p:cNvSpPr/>
          <p:nvPr/>
        </p:nvSpPr>
        <p:spPr>
          <a:xfrm>
            <a:off x="1551608" y="5666002"/>
            <a:ext cx="399272" cy="1135704"/>
          </a:xfrm>
          <a:custGeom>
            <a:avLst/>
            <a:gdLst/>
            <a:ahLst/>
            <a:cxnLst/>
            <a:rect l="l" t="t" r="r" b="b"/>
            <a:pathLst>
              <a:path w="163830" h="1092835">
                <a:moveTo>
                  <a:pt x="163563" y="1092479"/>
                </a:moveTo>
                <a:lnTo>
                  <a:pt x="0" y="1092479"/>
                </a:lnTo>
                <a:lnTo>
                  <a:pt x="0" y="0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 sz="6000"/>
          </a:p>
        </p:txBody>
      </p:sp>
      <p:sp>
        <p:nvSpPr>
          <p:cNvPr id="149" name="object 23">
            <a:extLst>
              <a:ext uri="{FF2B5EF4-FFF2-40B4-BE49-F238E27FC236}">
                <a16:creationId xmlns:a16="http://schemas.microsoft.com/office/drawing/2014/main" id="{632EDD1D-3E22-2976-B51B-924CBC27708C}"/>
              </a:ext>
            </a:extLst>
          </p:cNvPr>
          <p:cNvSpPr/>
          <p:nvPr/>
        </p:nvSpPr>
        <p:spPr>
          <a:xfrm>
            <a:off x="5285531" y="1737532"/>
            <a:ext cx="488314" cy="45719"/>
          </a:xfrm>
          <a:custGeom>
            <a:avLst/>
            <a:gdLst/>
            <a:ahLst/>
            <a:cxnLst/>
            <a:rect l="l" t="t" r="r" b="b"/>
            <a:pathLst>
              <a:path w="442595">
                <a:moveTo>
                  <a:pt x="0" y="0"/>
                </a:moveTo>
                <a:lnTo>
                  <a:pt x="442341" y="0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24">
            <a:extLst>
              <a:ext uri="{FF2B5EF4-FFF2-40B4-BE49-F238E27FC236}">
                <a16:creationId xmlns:a16="http://schemas.microsoft.com/office/drawing/2014/main" id="{BC3D9BF3-8458-5442-355D-D0E393A19A4E}"/>
              </a:ext>
            </a:extLst>
          </p:cNvPr>
          <p:cNvSpPr/>
          <p:nvPr/>
        </p:nvSpPr>
        <p:spPr>
          <a:xfrm>
            <a:off x="5274927" y="1357451"/>
            <a:ext cx="76765" cy="1421768"/>
          </a:xfrm>
          <a:custGeom>
            <a:avLst/>
            <a:gdLst/>
            <a:ahLst/>
            <a:cxnLst/>
            <a:rect l="l" t="t" r="r" b="b"/>
            <a:pathLst>
              <a:path h="661670">
                <a:moveTo>
                  <a:pt x="0" y="0"/>
                </a:moveTo>
                <a:lnTo>
                  <a:pt x="0" y="661452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26">
            <a:extLst>
              <a:ext uri="{FF2B5EF4-FFF2-40B4-BE49-F238E27FC236}">
                <a16:creationId xmlns:a16="http://schemas.microsoft.com/office/drawing/2014/main" id="{1F3CE29C-8C21-EE05-1266-D13AECC8602A}"/>
              </a:ext>
            </a:extLst>
          </p:cNvPr>
          <p:cNvSpPr txBox="1"/>
          <p:nvPr/>
        </p:nvSpPr>
        <p:spPr>
          <a:xfrm>
            <a:off x="1551608" y="2132201"/>
            <a:ext cx="2805860" cy="38279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-10" dirty="0">
                <a:solidFill>
                  <a:srgbClr val="3C8338"/>
                </a:solidFill>
                <a:latin typeface="Yu Gothic"/>
                <a:cs typeface="Yu Gothic"/>
              </a:rPr>
              <a:t>〈</a:t>
            </a:r>
            <a:r>
              <a:rPr sz="2400" b="1" spc="-10" dirty="0" err="1">
                <a:solidFill>
                  <a:srgbClr val="3C8338"/>
                </a:solidFill>
                <a:latin typeface="Yu Gothic"/>
                <a:cs typeface="Yu Gothic"/>
              </a:rPr>
              <a:t>オペレーション</a:t>
            </a:r>
            <a:r>
              <a:rPr sz="2400" b="1" spc="-10" dirty="0">
                <a:solidFill>
                  <a:srgbClr val="3C8338"/>
                </a:solidFill>
                <a:latin typeface="Yu Gothic"/>
                <a:cs typeface="Yu Gothic"/>
              </a:rPr>
              <a:t>〉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54" name="object 28">
            <a:extLst>
              <a:ext uri="{FF2B5EF4-FFF2-40B4-BE49-F238E27FC236}">
                <a16:creationId xmlns:a16="http://schemas.microsoft.com/office/drawing/2014/main" id="{39C1AF8A-6950-3740-5ABE-D38666300A93}"/>
              </a:ext>
            </a:extLst>
          </p:cNvPr>
          <p:cNvSpPr txBox="1"/>
          <p:nvPr/>
        </p:nvSpPr>
        <p:spPr>
          <a:xfrm>
            <a:off x="6624167" y="2130001"/>
            <a:ext cx="1894752" cy="38279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-10" dirty="0">
                <a:solidFill>
                  <a:srgbClr val="196081"/>
                </a:solidFill>
                <a:latin typeface="Yu Gothic"/>
                <a:cs typeface="Yu Gothic"/>
              </a:rPr>
              <a:t>〈</a:t>
            </a:r>
            <a:r>
              <a:rPr sz="2400" b="1" spc="-10" dirty="0" err="1">
                <a:solidFill>
                  <a:srgbClr val="196081"/>
                </a:solidFill>
                <a:latin typeface="Yu Gothic"/>
                <a:cs typeface="Yu Gothic"/>
              </a:rPr>
              <a:t>情報分析</a:t>
            </a:r>
            <a:r>
              <a:rPr sz="2400" b="1" spc="-10" dirty="0">
                <a:solidFill>
                  <a:srgbClr val="196081"/>
                </a:solidFill>
                <a:latin typeface="Yu Gothic"/>
                <a:cs typeface="Yu Gothic"/>
              </a:rPr>
              <a:t>〉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55" name="object 29">
            <a:extLst>
              <a:ext uri="{FF2B5EF4-FFF2-40B4-BE49-F238E27FC236}">
                <a16:creationId xmlns:a16="http://schemas.microsoft.com/office/drawing/2014/main" id="{8B3B6DAD-C188-A62B-0F0E-56B9ACE675B5}"/>
              </a:ext>
            </a:extLst>
          </p:cNvPr>
          <p:cNvSpPr txBox="1"/>
          <p:nvPr/>
        </p:nvSpPr>
        <p:spPr>
          <a:xfrm>
            <a:off x="5721092" y="1556222"/>
            <a:ext cx="1164590" cy="416781"/>
          </a:xfrm>
          <a:prstGeom prst="rect">
            <a:avLst/>
          </a:prstGeom>
          <a:solidFill>
            <a:schemeClr val="bg1"/>
          </a:solidFill>
          <a:ln w="9080">
            <a:solidFill>
              <a:srgbClr val="827E7A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2400" b="1" spc="-20" dirty="0">
                <a:latin typeface="Yu Gothic"/>
                <a:cs typeface="Yu Gothic"/>
              </a:rPr>
              <a:t>事務局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56" name="object 30">
            <a:extLst>
              <a:ext uri="{FF2B5EF4-FFF2-40B4-BE49-F238E27FC236}">
                <a16:creationId xmlns:a16="http://schemas.microsoft.com/office/drawing/2014/main" id="{76FCCD04-A9C6-15BA-AAC4-DEB30B5E19FE}"/>
              </a:ext>
            </a:extLst>
          </p:cNvPr>
          <p:cNvSpPr txBox="1"/>
          <p:nvPr/>
        </p:nvSpPr>
        <p:spPr>
          <a:xfrm>
            <a:off x="5927489" y="3114188"/>
            <a:ext cx="2859545" cy="416781"/>
          </a:xfrm>
          <a:prstGeom prst="rect">
            <a:avLst/>
          </a:prstGeom>
          <a:solidFill>
            <a:srgbClr val="196080"/>
          </a:solidFill>
          <a:ln w="9080">
            <a:solidFill>
              <a:srgbClr val="827E7A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06070">
              <a:lnSpc>
                <a:spcPct val="100000"/>
              </a:lnSpc>
              <a:spcBef>
                <a:spcPts val="370"/>
              </a:spcBef>
            </a:pPr>
            <a:r>
              <a:rPr sz="2400" b="1" spc="-10" dirty="0" err="1">
                <a:solidFill>
                  <a:srgbClr val="FFFFFF"/>
                </a:solidFill>
                <a:latin typeface="Yu Gothic"/>
                <a:cs typeface="Yu Gothic"/>
              </a:rPr>
              <a:t>情報分析統括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57" name="object 31">
            <a:extLst>
              <a:ext uri="{FF2B5EF4-FFF2-40B4-BE49-F238E27FC236}">
                <a16:creationId xmlns:a16="http://schemas.microsoft.com/office/drawing/2014/main" id="{CE643A1D-0F88-8823-D526-804E122773C6}"/>
              </a:ext>
            </a:extLst>
          </p:cNvPr>
          <p:cNvSpPr txBox="1"/>
          <p:nvPr/>
        </p:nvSpPr>
        <p:spPr>
          <a:xfrm>
            <a:off x="1338094" y="3113412"/>
            <a:ext cx="3096678" cy="416781"/>
          </a:xfrm>
          <a:prstGeom prst="rect">
            <a:avLst/>
          </a:prstGeom>
          <a:solidFill>
            <a:srgbClr val="1F7137"/>
          </a:solidFill>
          <a:ln w="9080">
            <a:solidFill>
              <a:srgbClr val="827E7A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370"/>
              </a:spcBef>
            </a:pPr>
            <a:r>
              <a:rPr sz="2400" b="1" spc="-10" dirty="0" err="1">
                <a:solidFill>
                  <a:srgbClr val="FFFFFF"/>
                </a:solidFill>
                <a:latin typeface="Yu Gothic"/>
                <a:cs typeface="Yu Gothic"/>
              </a:rPr>
              <a:t>オペレーション統括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58" name="object 32">
            <a:extLst>
              <a:ext uri="{FF2B5EF4-FFF2-40B4-BE49-F238E27FC236}">
                <a16:creationId xmlns:a16="http://schemas.microsoft.com/office/drawing/2014/main" id="{D4388D43-29DA-0F7D-E0E3-5015674CE950}"/>
              </a:ext>
            </a:extLst>
          </p:cNvPr>
          <p:cNvSpPr txBox="1"/>
          <p:nvPr/>
        </p:nvSpPr>
        <p:spPr>
          <a:xfrm>
            <a:off x="3853913" y="940670"/>
            <a:ext cx="2900571" cy="416781"/>
          </a:xfrm>
          <a:prstGeom prst="rect">
            <a:avLst/>
          </a:prstGeom>
          <a:solidFill>
            <a:srgbClr val="E86E2B"/>
          </a:solidFill>
          <a:ln w="9080">
            <a:solidFill>
              <a:srgbClr val="827E7A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2400" b="1" spc="-20" dirty="0" err="1">
                <a:solidFill>
                  <a:srgbClr val="FFFFFF"/>
                </a:solidFill>
                <a:latin typeface="Yu Gothic"/>
                <a:cs typeface="Yu Gothic"/>
              </a:rPr>
              <a:t>本部</a:t>
            </a:r>
            <a:r>
              <a:rPr sz="2400" b="1" spc="-20" dirty="0">
                <a:solidFill>
                  <a:srgbClr val="FFFFFF"/>
                </a:solidFill>
                <a:latin typeface="Yu Gothic"/>
                <a:cs typeface="Yu Gothic"/>
              </a:rPr>
              <a:t>⻑</a:t>
            </a:r>
            <a:endParaRPr sz="2400" dirty="0">
              <a:latin typeface="Yu Gothic"/>
              <a:cs typeface="Yu Gothic"/>
            </a:endParaRPr>
          </a:p>
        </p:txBody>
      </p:sp>
      <p:sp>
        <p:nvSpPr>
          <p:cNvPr id="160" name="object 20">
            <a:extLst>
              <a:ext uri="{FF2B5EF4-FFF2-40B4-BE49-F238E27FC236}">
                <a16:creationId xmlns:a16="http://schemas.microsoft.com/office/drawing/2014/main" id="{726EFC63-063B-110D-76E4-379DEFEBC8AB}"/>
              </a:ext>
            </a:extLst>
          </p:cNvPr>
          <p:cNvSpPr/>
          <p:nvPr/>
        </p:nvSpPr>
        <p:spPr>
          <a:xfrm>
            <a:off x="6256699" y="3528769"/>
            <a:ext cx="407010" cy="966149"/>
          </a:xfrm>
          <a:custGeom>
            <a:avLst/>
            <a:gdLst/>
            <a:ahLst/>
            <a:cxnLst/>
            <a:rect l="l" t="t" r="r" b="b"/>
            <a:pathLst>
              <a:path w="167005" h="246379">
                <a:moveTo>
                  <a:pt x="166649" y="245859"/>
                </a:moveTo>
                <a:lnTo>
                  <a:pt x="0" y="245859"/>
                </a:lnTo>
                <a:lnTo>
                  <a:pt x="0" y="0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 sz="6000"/>
          </a:p>
        </p:txBody>
      </p:sp>
      <p:sp>
        <p:nvSpPr>
          <p:cNvPr id="161" name="object 21">
            <a:extLst>
              <a:ext uri="{FF2B5EF4-FFF2-40B4-BE49-F238E27FC236}">
                <a16:creationId xmlns:a16="http://schemas.microsoft.com/office/drawing/2014/main" id="{AA156E8B-2BA9-B881-6276-8B8F5376E30B}"/>
              </a:ext>
            </a:extLst>
          </p:cNvPr>
          <p:cNvSpPr/>
          <p:nvPr/>
        </p:nvSpPr>
        <p:spPr>
          <a:xfrm>
            <a:off x="6256699" y="4494918"/>
            <a:ext cx="399272" cy="1169659"/>
          </a:xfrm>
          <a:custGeom>
            <a:avLst/>
            <a:gdLst/>
            <a:ahLst/>
            <a:cxnLst/>
            <a:rect l="l" t="t" r="r" b="b"/>
            <a:pathLst>
              <a:path w="163830" h="612139">
                <a:moveTo>
                  <a:pt x="163563" y="612076"/>
                </a:moveTo>
                <a:lnTo>
                  <a:pt x="0" y="612076"/>
                </a:lnTo>
                <a:lnTo>
                  <a:pt x="0" y="0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 sz="6000"/>
          </a:p>
        </p:txBody>
      </p:sp>
      <p:sp>
        <p:nvSpPr>
          <p:cNvPr id="162" name="object 22">
            <a:extLst>
              <a:ext uri="{FF2B5EF4-FFF2-40B4-BE49-F238E27FC236}">
                <a16:creationId xmlns:a16="http://schemas.microsoft.com/office/drawing/2014/main" id="{388C59CE-E671-3984-6F9B-FA32EB5F3FA7}"/>
              </a:ext>
            </a:extLst>
          </p:cNvPr>
          <p:cNvSpPr/>
          <p:nvPr/>
        </p:nvSpPr>
        <p:spPr>
          <a:xfrm>
            <a:off x="6256699" y="5664578"/>
            <a:ext cx="399272" cy="1135704"/>
          </a:xfrm>
          <a:custGeom>
            <a:avLst/>
            <a:gdLst/>
            <a:ahLst/>
            <a:cxnLst/>
            <a:rect l="l" t="t" r="r" b="b"/>
            <a:pathLst>
              <a:path w="163830" h="1092835">
                <a:moveTo>
                  <a:pt x="163563" y="1092479"/>
                </a:moveTo>
                <a:lnTo>
                  <a:pt x="0" y="1092479"/>
                </a:lnTo>
                <a:lnTo>
                  <a:pt x="0" y="0"/>
                </a:lnTo>
              </a:path>
            </a:pathLst>
          </a:custGeom>
          <a:ln w="9080">
            <a:solidFill>
              <a:srgbClr val="3D3D3B"/>
            </a:solidFill>
          </a:ln>
        </p:spPr>
        <p:txBody>
          <a:bodyPr wrap="square" lIns="0" tIns="0" rIns="0" bIns="0" rtlCol="0"/>
          <a:lstStyle/>
          <a:p>
            <a:endParaRPr sz="6000"/>
          </a:p>
        </p:txBody>
      </p:sp>
    </p:spTree>
    <p:extLst>
      <p:ext uri="{BB962C8B-B14F-4D97-AF65-F5344CB8AC3E}">
        <p14:creationId xmlns:p14="http://schemas.microsoft.com/office/powerpoint/2010/main" val="36862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8637A-9E92-5D7C-35E1-69886BCEC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552B9CA-4B46-FB1B-7DFD-E7522A71B3AA}"/>
              </a:ext>
            </a:extLst>
          </p:cNvPr>
          <p:cNvSpPr/>
          <p:nvPr/>
        </p:nvSpPr>
        <p:spPr>
          <a:xfrm rot="10800000">
            <a:off x="1456374" y="1143910"/>
            <a:ext cx="7753004" cy="5849130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6F77D1-7387-432E-6D92-BEF9467CEF4B}"/>
              </a:ext>
            </a:extLst>
          </p:cNvPr>
          <p:cNvSpPr/>
          <p:nvPr/>
        </p:nvSpPr>
        <p:spPr>
          <a:xfrm rot="10800000">
            <a:off x="3139490" y="1199617"/>
            <a:ext cx="5978908" cy="11103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2479687E-23FD-4831-0D99-AB7B3608E1EC}"/>
              </a:ext>
            </a:extLst>
          </p:cNvPr>
          <p:cNvGrpSpPr/>
          <p:nvPr/>
        </p:nvGrpSpPr>
        <p:grpSpPr>
          <a:xfrm rot="5400000">
            <a:off x="6384966" y="2750528"/>
            <a:ext cx="714380" cy="714380"/>
            <a:chOff x="2928926" y="5429264"/>
            <a:chExt cx="714380" cy="714380"/>
          </a:xfrm>
        </p:grpSpPr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0504C189-09B6-CA21-DDE5-CEBE2004B5B6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5" name="グループ化 35">
              <a:extLst>
                <a:ext uri="{FF2B5EF4-FFF2-40B4-BE49-F238E27FC236}">
                  <a16:creationId xmlns:a16="http://schemas.microsoft.com/office/drawing/2014/main" id="{6F8BAE1A-B3C6-0790-BE69-8B6964B15FA3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88" name="角丸四角形 123">
                <a:extLst>
                  <a:ext uri="{FF2B5EF4-FFF2-40B4-BE49-F238E27FC236}">
                    <a16:creationId xmlns:a16="http://schemas.microsoft.com/office/drawing/2014/main" id="{0A5FB5E0-1FC5-E284-F8CA-90D440E44482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9" name="角丸四角形 124">
                <a:extLst>
                  <a:ext uri="{FF2B5EF4-FFF2-40B4-BE49-F238E27FC236}">
                    <a16:creationId xmlns:a16="http://schemas.microsoft.com/office/drawing/2014/main" id="{1AE13A58-270B-0F58-7626-FB39643A626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6" name="グループ化 36">
              <a:extLst>
                <a:ext uri="{FF2B5EF4-FFF2-40B4-BE49-F238E27FC236}">
                  <a16:creationId xmlns:a16="http://schemas.microsoft.com/office/drawing/2014/main" id="{0AFF2BBE-8F08-DD61-28BD-B5AC2F0C4678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86" name="角丸四角形 121">
                <a:extLst>
                  <a:ext uri="{FF2B5EF4-FFF2-40B4-BE49-F238E27FC236}">
                    <a16:creationId xmlns:a16="http://schemas.microsoft.com/office/drawing/2014/main" id="{6C3FAC65-4851-A6E4-9F7C-C85877C97FB4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7" name="角丸四角形 122">
                <a:extLst>
                  <a:ext uri="{FF2B5EF4-FFF2-40B4-BE49-F238E27FC236}">
                    <a16:creationId xmlns:a16="http://schemas.microsoft.com/office/drawing/2014/main" id="{7A0ECC82-C92F-0BA2-B01C-E9FFD97EB79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97D41E9B-20A2-798C-3BAB-DCC336D908F5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8" name="グループ化 46">
              <a:extLst>
                <a:ext uri="{FF2B5EF4-FFF2-40B4-BE49-F238E27FC236}">
                  <a16:creationId xmlns:a16="http://schemas.microsoft.com/office/drawing/2014/main" id="{9FAFB589-81E6-2904-B78C-2EC423DFC249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84" name="角丸四角形 119">
                <a:extLst>
                  <a:ext uri="{FF2B5EF4-FFF2-40B4-BE49-F238E27FC236}">
                    <a16:creationId xmlns:a16="http://schemas.microsoft.com/office/drawing/2014/main" id="{103E93E3-B28D-32E1-E4F8-5F09AF551964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5" name="角丸四角形 120">
                <a:extLst>
                  <a:ext uri="{FF2B5EF4-FFF2-40B4-BE49-F238E27FC236}">
                    <a16:creationId xmlns:a16="http://schemas.microsoft.com/office/drawing/2014/main" id="{B75114F5-1539-3AE4-A2FF-7AF6B22B3B5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9" name="グループ化 49">
              <a:extLst>
                <a:ext uri="{FF2B5EF4-FFF2-40B4-BE49-F238E27FC236}">
                  <a16:creationId xmlns:a16="http://schemas.microsoft.com/office/drawing/2014/main" id="{3805706A-0CB9-6A91-0AD4-358E3FFFFAAD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82" name="角丸四角形 117">
                <a:extLst>
                  <a:ext uri="{FF2B5EF4-FFF2-40B4-BE49-F238E27FC236}">
                    <a16:creationId xmlns:a16="http://schemas.microsoft.com/office/drawing/2014/main" id="{5AFD5817-A01A-5C25-34E3-1ECE44CDD93D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3" name="角丸四角形 118">
                <a:extLst>
                  <a:ext uri="{FF2B5EF4-FFF2-40B4-BE49-F238E27FC236}">
                    <a16:creationId xmlns:a16="http://schemas.microsoft.com/office/drawing/2014/main" id="{821E35C8-18BC-28FC-E624-B2114161443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0" name="phone3">
              <a:extLst>
                <a:ext uri="{FF2B5EF4-FFF2-40B4-BE49-F238E27FC236}">
                  <a16:creationId xmlns:a16="http://schemas.microsoft.com/office/drawing/2014/main" id="{79612D46-CFC0-E5E0-32C1-385B2D68BDA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laptop">
              <a:extLst>
                <a:ext uri="{FF2B5EF4-FFF2-40B4-BE49-F238E27FC236}">
                  <a16:creationId xmlns:a16="http://schemas.microsoft.com/office/drawing/2014/main" id="{EC7556A3-94D0-DA63-9932-4E863BE78FF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75" name="グループ化 174">
            <a:extLst>
              <a:ext uri="{FF2B5EF4-FFF2-40B4-BE49-F238E27FC236}">
                <a16:creationId xmlns:a16="http://schemas.microsoft.com/office/drawing/2014/main" id="{E6291A6F-7703-5613-A948-53CC12A0567F}"/>
              </a:ext>
            </a:extLst>
          </p:cNvPr>
          <p:cNvGrpSpPr/>
          <p:nvPr/>
        </p:nvGrpSpPr>
        <p:grpSpPr>
          <a:xfrm rot="5400000">
            <a:off x="8808179" y="2801825"/>
            <a:ext cx="357190" cy="285752"/>
            <a:chOff x="1785918" y="1857364"/>
            <a:chExt cx="357190" cy="285752"/>
          </a:xfrm>
        </p:grpSpPr>
        <p:sp>
          <p:nvSpPr>
            <p:cNvPr id="176" name="正方形/長方形 175">
              <a:extLst>
                <a:ext uri="{FF2B5EF4-FFF2-40B4-BE49-F238E27FC236}">
                  <a16:creationId xmlns:a16="http://schemas.microsoft.com/office/drawing/2014/main" id="{69FDA05F-0452-F09D-6AE3-565D8B0A1574}"/>
                </a:ext>
              </a:extLst>
            </p:cNvPr>
            <p:cNvSpPr/>
            <p:nvPr/>
          </p:nvSpPr>
          <p:spPr>
            <a:xfrm>
              <a:off x="1785918" y="1857364"/>
              <a:ext cx="214314" cy="285752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7" name="正方形/長方形 176">
              <a:extLst>
                <a:ext uri="{FF2B5EF4-FFF2-40B4-BE49-F238E27FC236}">
                  <a16:creationId xmlns:a16="http://schemas.microsoft.com/office/drawing/2014/main" id="{DAFF5AAC-F7BA-91C8-E591-7414E3A2B4B6}"/>
                </a:ext>
              </a:extLst>
            </p:cNvPr>
            <p:cNvSpPr/>
            <p:nvPr/>
          </p:nvSpPr>
          <p:spPr>
            <a:xfrm>
              <a:off x="2000232" y="1857364"/>
              <a:ext cx="142876" cy="285752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8" name="正方形/長方形 177">
            <a:extLst>
              <a:ext uri="{FF2B5EF4-FFF2-40B4-BE49-F238E27FC236}">
                <a16:creationId xmlns:a16="http://schemas.microsoft.com/office/drawing/2014/main" id="{348407B0-CCCC-3043-403B-761AB6644B7F}"/>
              </a:ext>
            </a:extLst>
          </p:cNvPr>
          <p:cNvSpPr/>
          <p:nvPr/>
        </p:nvSpPr>
        <p:spPr>
          <a:xfrm rot="20874571">
            <a:off x="3911285" y="1614152"/>
            <a:ext cx="576000" cy="71438"/>
          </a:xfrm>
          <a:prstGeom prst="rect">
            <a:avLst/>
          </a:prstGeom>
          <a:noFill/>
          <a:ln>
            <a:prstDash val="sys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9" name="正方形/長方形 178">
            <a:extLst>
              <a:ext uri="{FF2B5EF4-FFF2-40B4-BE49-F238E27FC236}">
                <a16:creationId xmlns:a16="http://schemas.microsoft.com/office/drawing/2014/main" id="{0928033C-038D-9FA6-7E88-9F7016CE1532}"/>
              </a:ext>
            </a:extLst>
          </p:cNvPr>
          <p:cNvSpPr/>
          <p:nvPr/>
        </p:nvSpPr>
        <p:spPr>
          <a:xfrm rot="5400000">
            <a:off x="8689769" y="4370836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1" name="正方形/長方形 180">
            <a:extLst>
              <a:ext uri="{FF2B5EF4-FFF2-40B4-BE49-F238E27FC236}">
                <a16:creationId xmlns:a16="http://schemas.microsoft.com/office/drawing/2014/main" id="{493E0C30-FB66-7B76-1F6C-6BE414C87A69}"/>
              </a:ext>
            </a:extLst>
          </p:cNvPr>
          <p:cNvSpPr/>
          <p:nvPr/>
        </p:nvSpPr>
        <p:spPr>
          <a:xfrm rot="10800000">
            <a:off x="5838433" y="4848571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A36AC8F2-FA1D-8622-ADD2-A59FB9618FCB}"/>
              </a:ext>
            </a:extLst>
          </p:cNvPr>
          <p:cNvSpPr/>
          <p:nvPr/>
        </p:nvSpPr>
        <p:spPr>
          <a:xfrm rot="10800000">
            <a:off x="4531980" y="4848571"/>
            <a:ext cx="642942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正方形/長方形 182">
            <a:extLst>
              <a:ext uri="{FF2B5EF4-FFF2-40B4-BE49-F238E27FC236}">
                <a16:creationId xmlns:a16="http://schemas.microsoft.com/office/drawing/2014/main" id="{3438C5BB-9FC7-F040-97DC-68C750B37D70}"/>
              </a:ext>
            </a:extLst>
          </p:cNvPr>
          <p:cNvSpPr/>
          <p:nvPr/>
        </p:nvSpPr>
        <p:spPr>
          <a:xfrm rot="10800000">
            <a:off x="3361877" y="4848571"/>
            <a:ext cx="642942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4" name="正方形/長方形 183">
            <a:extLst>
              <a:ext uri="{FF2B5EF4-FFF2-40B4-BE49-F238E27FC236}">
                <a16:creationId xmlns:a16="http://schemas.microsoft.com/office/drawing/2014/main" id="{AF38A570-13AD-6CE5-64C2-25740F53E9D1}"/>
              </a:ext>
            </a:extLst>
          </p:cNvPr>
          <p:cNvSpPr/>
          <p:nvPr/>
        </p:nvSpPr>
        <p:spPr>
          <a:xfrm rot="10800000">
            <a:off x="1898354" y="5202903"/>
            <a:ext cx="756000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8" name="正方形/長方形 187">
            <a:extLst>
              <a:ext uri="{FF2B5EF4-FFF2-40B4-BE49-F238E27FC236}">
                <a16:creationId xmlns:a16="http://schemas.microsoft.com/office/drawing/2014/main" id="{A2449CFB-4D50-AC0B-71BE-6110226A2A2E}"/>
              </a:ext>
            </a:extLst>
          </p:cNvPr>
          <p:cNvSpPr/>
          <p:nvPr/>
        </p:nvSpPr>
        <p:spPr>
          <a:xfrm rot="10800000">
            <a:off x="7362588" y="1198713"/>
            <a:ext cx="642942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82" name="グループ化 381">
            <a:extLst>
              <a:ext uri="{FF2B5EF4-FFF2-40B4-BE49-F238E27FC236}">
                <a16:creationId xmlns:a16="http://schemas.microsoft.com/office/drawing/2014/main" id="{66C27AED-8D6C-0573-ACFB-BD32A619F9BB}"/>
              </a:ext>
            </a:extLst>
          </p:cNvPr>
          <p:cNvGrpSpPr/>
          <p:nvPr/>
        </p:nvGrpSpPr>
        <p:grpSpPr>
          <a:xfrm>
            <a:off x="1779826" y="2853261"/>
            <a:ext cx="928694" cy="1571636"/>
            <a:chOff x="7521219" y="2986051"/>
            <a:chExt cx="928694" cy="1571636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51323AA9-BB9C-AD36-A166-7538900BC7A3}"/>
                </a:ext>
              </a:extLst>
            </p:cNvPr>
            <p:cNvSpPr/>
            <p:nvPr/>
          </p:nvSpPr>
          <p:spPr>
            <a:xfrm rot="10800000">
              <a:off x="8092723" y="370043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" name="グループ化 35">
              <a:extLst>
                <a:ext uri="{FF2B5EF4-FFF2-40B4-BE49-F238E27FC236}">
                  <a16:creationId xmlns:a16="http://schemas.microsoft.com/office/drawing/2014/main" id="{E523D231-F1FE-61EA-3B0A-910DB1842CCB}"/>
                </a:ext>
              </a:extLst>
            </p:cNvPr>
            <p:cNvGrpSpPr/>
            <p:nvPr/>
          </p:nvGrpSpPr>
          <p:grpSpPr>
            <a:xfrm rot="10800000">
              <a:off x="8307037" y="4129059"/>
              <a:ext cx="142876" cy="214314"/>
              <a:chOff x="214282" y="3357562"/>
              <a:chExt cx="142876" cy="214314"/>
            </a:xfrm>
          </p:grpSpPr>
          <p:sp>
            <p:nvSpPr>
              <p:cNvPr id="9" name="角丸四角形 44">
                <a:extLst>
                  <a:ext uri="{FF2B5EF4-FFF2-40B4-BE49-F238E27FC236}">
                    <a16:creationId xmlns:a16="http://schemas.microsoft.com/office/drawing/2014/main" id="{6B6565FD-872C-8378-4943-278147FED5E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角丸四角形 45">
                <a:extLst>
                  <a:ext uri="{FF2B5EF4-FFF2-40B4-BE49-F238E27FC236}">
                    <a16:creationId xmlns:a16="http://schemas.microsoft.com/office/drawing/2014/main" id="{D19A341F-23FF-AF78-F3A6-E2D06437DD77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1" name="グループ化 36">
              <a:extLst>
                <a:ext uri="{FF2B5EF4-FFF2-40B4-BE49-F238E27FC236}">
                  <a16:creationId xmlns:a16="http://schemas.microsoft.com/office/drawing/2014/main" id="{305BC1DE-D149-B1E5-CF80-828E360E9C6A}"/>
                </a:ext>
              </a:extLst>
            </p:cNvPr>
            <p:cNvGrpSpPr/>
            <p:nvPr/>
          </p:nvGrpSpPr>
          <p:grpSpPr>
            <a:xfrm rot="10800000">
              <a:off x="8307037" y="3771869"/>
              <a:ext cx="142876" cy="214314"/>
              <a:chOff x="214282" y="3357562"/>
              <a:chExt cx="142876" cy="214314"/>
            </a:xfrm>
          </p:grpSpPr>
          <p:sp>
            <p:nvSpPr>
              <p:cNvPr id="12" name="角丸四角形 47">
                <a:extLst>
                  <a:ext uri="{FF2B5EF4-FFF2-40B4-BE49-F238E27FC236}">
                    <a16:creationId xmlns:a16="http://schemas.microsoft.com/office/drawing/2014/main" id="{08D45D43-8A8D-DAE4-A3C4-6D45CBBACD6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角丸四角形 48">
                <a:extLst>
                  <a:ext uri="{FF2B5EF4-FFF2-40B4-BE49-F238E27FC236}">
                    <a16:creationId xmlns:a16="http://schemas.microsoft.com/office/drawing/2014/main" id="{7E2A35CF-7A6A-ACB0-6880-4E02E0B3773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29B64F61-A221-246D-B838-66E55955687F}"/>
                </a:ext>
              </a:extLst>
            </p:cNvPr>
            <p:cNvSpPr/>
            <p:nvPr/>
          </p:nvSpPr>
          <p:spPr>
            <a:xfrm rot="10800000">
              <a:off x="7878409" y="370043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BDF479A5-03FD-BC80-CAFF-816048D60274}"/>
                </a:ext>
              </a:extLst>
            </p:cNvPr>
            <p:cNvSpPr/>
            <p:nvPr/>
          </p:nvSpPr>
          <p:spPr>
            <a:xfrm rot="10800000">
              <a:off x="7664095" y="370043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6" name="グループ化 46">
              <a:extLst>
                <a:ext uri="{FF2B5EF4-FFF2-40B4-BE49-F238E27FC236}">
                  <a16:creationId xmlns:a16="http://schemas.microsoft.com/office/drawing/2014/main" id="{A19FCD42-E1AF-DD44-609E-5B468C2E8D83}"/>
                </a:ext>
              </a:extLst>
            </p:cNvPr>
            <p:cNvGrpSpPr/>
            <p:nvPr/>
          </p:nvGrpSpPr>
          <p:grpSpPr>
            <a:xfrm>
              <a:off x="7521219" y="4129059"/>
              <a:ext cx="142876" cy="214314"/>
              <a:chOff x="214282" y="3357562"/>
              <a:chExt cx="142876" cy="214314"/>
            </a:xfrm>
          </p:grpSpPr>
          <p:sp>
            <p:nvSpPr>
              <p:cNvPr id="17" name="角丸四角形 52">
                <a:extLst>
                  <a:ext uri="{FF2B5EF4-FFF2-40B4-BE49-F238E27FC236}">
                    <a16:creationId xmlns:a16="http://schemas.microsoft.com/office/drawing/2014/main" id="{5E302B7F-F429-9773-C1AD-4FEF896C7EC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角丸四角形 53">
                <a:extLst>
                  <a:ext uri="{FF2B5EF4-FFF2-40B4-BE49-F238E27FC236}">
                    <a16:creationId xmlns:a16="http://schemas.microsoft.com/office/drawing/2014/main" id="{02FDB575-5200-B3B3-983B-0D72A5C33792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9" name="グループ化 49">
              <a:extLst>
                <a:ext uri="{FF2B5EF4-FFF2-40B4-BE49-F238E27FC236}">
                  <a16:creationId xmlns:a16="http://schemas.microsoft.com/office/drawing/2014/main" id="{1AB77611-5B65-AEB4-C546-97680CBD3CBA}"/>
                </a:ext>
              </a:extLst>
            </p:cNvPr>
            <p:cNvGrpSpPr/>
            <p:nvPr/>
          </p:nvGrpSpPr>
          <p:grpSpPr>
            <a:xfrm>
              <a:off x="7521219" y="3771869"/>
              <a:ext cx="142876" cy="214314"/>
              <a:chOff x="214282" y="3357562"/>
              <a:chExt cx="142876" cy="214314"/>
            </a:xfrm>
          </p:grpSpPr>
          <p:sp>
            <p:nvSpPr>
              <p:cNvPr id="20" name="角丸四角形 55">
                <a:extLst>
                  <a:ext uri="{FF2B5EF4-FFF2-40B4-BE49-F238E27FC236}">
                    <a16:creationId xmlns:a16="http://schemas.microsoft.com/office/drawing/2014/main" id="{4737F035-5F9C-CEB4-1969-98068824C3A2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角丸四角形 56">
                <a:extLst>
                  <a:ext uri="{FF2B5EF4-FFF2-40B4-BE49-F238E27FC236}">
                    <a16:creationId xmlns:a16="http://schemas.microsoft.com/office/drawing/2014/main" id="{EF9AFD78-E42B-1842-B092-6057C47078F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D037086E-CBA8-126E-8E99-B1E3B30CDACB}"/>
                </a:ext>
              </a:extLst>
            </p:cNvPr>
            <p:cNvSpPr/>
            <p:nvPr/>
          </p:nvSpPr>
          <p:spPr>
            <a:xfrm rot="10800000">
              <a:off x="8092723" y="298605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" name="グループ化 35">
              <a:extLst>
                <a:ext uri="{FF2B5EF4-FFF2-40B4-BE49-F238E27FC236}">
                  <a16:creationId xmlns:a16="http://schemas.microsoft.com/office/drawing/2014/main" id="{76C57DFE-C4DA-359F-A6C3-E7C85580DDA8}"/>
                </a:ext>
              </a:extLst>
            </p:cNvPr>
            <p:cNvGrpSpPr/>
            <p:nvPr/>
          </p:nvGrpSpPr>
          <p:grpSpPr>
            <a:xfrm rot="10800000">
              <a:off x="8307037" y="3414679"/>
              <a:ext cx="142876" cy="214314"/>
              <a:chOff x="214282" y="3357562"/>
              <a:chExt cx="142876" cy="214314"/>
            </a:xfrm>
          </p:grpSpPr>
          <p:sp>
            <p:nvSpPr>
              <p:cNvPr id="24" name="角丸四角形 59">
                <a:extLst>
                  <a:ext uri="{FF2B5EF4-FFF2-40B4-BE49-F238E27FC236}">
                    <a16:creationId xmlns:a16="http://schemas.microsoft.com/office/drawing/2014/main" id="{A0837F5E-86FF-3121-B746-200B32BC170D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角丸四角形 60">
                <a:extLst>
                  <a:ext uri="{FF2B5EF4-FFF2-40B4-BE49-F238E27FC236}">
                    <a16:creationId xmlns:a16="http://schemas.microsoft.com/office/drawing/2014/main" id="{CD91A25E-36EF-DBFD-336E-CC7D3C5334E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" name="グループ化 36">
              <a:extLst>
                <a:ext uri="{FF2B5EF4-FFF2-40B4-BE49-F238E27FC236}">
                  <a16:creationId xmlns:a16="http://schemas.microsoft.com/office/drawing/2014/main" id="{62797EDD-4846-AD50-8099-F689CCBB21A9}"/>
                </a:ext>
              </a:extLst>
            </p:cNvPr>
            <p:cNvGrpSpPr/>
            <p:nvPr/>
          </p:nvGrpSpPr>
          <p:grpSpPr>
            <a:xfrm rot="10800000">
              <a:off x="8307037" y="3057489"/>
              <a:ext cx="142876" cy="214314"/>
              <a:chOff x="214282" y="3357562"/>
              <a:chExt cx="142876" cy="214314"/>
            </a:xfrm>
          </p:grpSpPr>
          <p:sp>
            <p:nvSpPr>
              <p:cNvPr id="27" name="角丸四角形 62">
                <a:extLst>
                  <a:ext uri="{FF2B5EF4-FFF2-40B4-BE49-F238E27FC236}">
                    <a16:creationId xmlns:a16="http://schemas.microsoft.com/office/drawing/2014/main" id="{EA848317-E0D3-C9D1-7FC5-D02A8FFB5EA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角丸四角形 63">
                <a:extLst>
                  <a:ext uri="{FF2B5EF4-FFF2-40B4-BE49-F238E27FC236}">
                    <a16:creationId xmlns:a16="http://schemas.microsoft.com/office/drawing/2014/main" id="{D7D9DE05-37F3-A4E1-E2E9-9F5F8F58065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05C021FD-D56C-B0BA-1091-6DDA99040E30}"/>
                </a:ext>
              </a:extLst>
            </p:cNvPr>
            <p:cNvSpPr/>
            <p:nvPr/>
          </p:nvSpPr>
          <p:spPr>
            <a:xfrm rot="10800000">
              <a:off x="7878409" y="298605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366E1F04-38AA-D9F3-AE10-D470B2974112}"/>
                </a:ext>
              </a:extLst>
            </p:cNvPr>
            <p:cNvSpPr/>
            <p:nvPr/>
          </p:nvSpPr>
          <p:spPr>
            <a:xfrm rot="10800000">
              <a:off x="7664095" y="298605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1" name="グループ化 46">
              <a:extLst>
                <a:ext uri="{FF2B5EF4-FFF2-40B4-BE49-F238E27FC236}">
                  <a16:creationId xmlns:a16="http://schemas.microsoft.com/office/drawing/2014/main" id="{45D4C421-4D4A-FFC5-FC85-3067EFC090A5}"/>
                </a:ext>
              </a:extLst>
            </p:cNvPr>
            <p:cNvGrpSpPr/>
            <p:nvPr/>
          </p:nvGrpSpPr>
          <p:grpSpPr>
            <a:xfrm>
              <a:off x="7521219" y="3414679"/>
              <a:ext cx="142876" cy="214314"/>
              <a:chOff x="214282" y="3357562"/>
              <a:chExt cx="142876" cy="214314"/>
            </a:xfrm>
          </p:grpSpPr>
          <p:sp>
            <p:nvSpPr>
              <p:cNvPr id="32" name="角丸四角形 67">
                <a:extLst>
                  <a:ext uri="{FF2B5EF4-FFF2-40B4-BE49-F238E27FC236}">
                    <a16:creationId xmlns:a16="http://schemas.microsoft.com/office/drawing/2014/main" id="{D31787F9-8160-C45C-8747-02B471C45015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角丸四角形 68">
                <a:extLst>
                  <a:ext uri="{FF2B5EF4-FFF2-40B4-BE49-F238E27FC236}">
                    <a16:creationId xmlns:a16="http://schemas.microsoft.com/office/drawing/2014/main" id="{F1E5A40E-B92F-9BD0-6F4B-EB887114CAF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4" name="グループ化 49">
              <a:extLst>
                <a:ext uri="{FF2B5EF4-FFF2-40B4-BE49-F238E27FC236}">
                  <a16:creationId xmlns:a16="http://schemas.microsoft.com/office/drawing/2014/main" id="{B606B65E-93E4-54E3-8D13-4D41FCA8C37C}"/>
                </a:ext>
              </a:extLst>
            </p:cNvPr>
            <p:cNvGrpSpPr/>
            <p:nvPr/>
          </p:nvGrpSpPr>
          <p:grpSpPr>
            <a:xfrm>
              <a:off x="7521219" y="3057489"/>
              <a:ext cx="142876" cy="214314"/>
              <a:chOff x="214282" y="3357562"/>
              <a:chExt cx="142876" cy="214314"/>
            </a:xfrm>
          </p:grpSpPr>
          <p:sp>
            <p:nvSpPr>
              <p:cNvPr id="35" name="角丸四角形 70">
                <a:extLst>
                  <a:ext uri="{FF2B5EF4-FFF2-40B4-BE49-F238E27FC236}">
                    <a16:creationId xmlns:a16="http://schemas.microsoft.com/office/drawing/2014/main" id="{0BA05BCF-00B1-BD18-2F74-A7832B9D8E5D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角丸四角形 71">
                <a:extLst>
                  <a:ext uri="{FF2B5EF4-FFF2-40B4-BE49-F238E27FC236}">
                    <a16:creationId xmlns:a16="http://schemas.microsoft.com/office/drawing/2014/main" id="{5D99C989-1320-E7C1-81C0-3739DAFE8E5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95" name="グループ化 35">
              <a:extLst>
                <a:ext uri="{FF2B5EF4-FFF2-40B4-BE49-F238E27FC236}">
                  <a16:creationId xmlns:a16="http://schemas.microsoft.com/office/drawing/2014/main" id="{D2E96C2F-EDE0-DC7A-C3E3-D638DB9D2E32}"/>
                </a:ext>
              </a:extLst>
            </p:cNvPr>
            <p:cNvGrpSpPr/>
            <p:nvPr/>
          </p:nvGrpSpPr>
          <p:grpSpPr>
            <a:xfrm rot="16200000">
              <a:off x="8057004" y="4379092"/>
              <a:ext cx="142876" cy="214314"/>
              <a:chOff x="214282" y="3357562"/>
              <a:chExt cx="142876" cy="214314"/>
            </a:xfrm>
          </p:grpSpPr>
          <p:sp>
            <p:nvSpPr>
              <p:cNvPr id="196" name="角丸四角形 231">
                <a:extLst>
                  <a:ext uri="{FF2B5EF4-FFF2-40B4-BE49-F238E27FC236}">
                    <a16:creationId xmlns:a16="http://schemas.microsoft.com/office/drawing/2014/main" id="{1F57C1D4-9E44-B695-E169-DECFBAD248F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7" name="角丸四角形 232">
                <a:extLst>
                  <a:ext uri="{FF2B5EF4-FFF2-40B4-BE49-F238E27FC236}">
                    <a16:creationId xmlns:a16="http://schemas.microsoft.com/office/drawing/2014/main" id="{A81D6727-1D75-82BB-0ADA-5CFB1C01EF3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98" name="グループ化 35">
              <a:extLst>
                <a:ext uri="{FF2B5EF4-FFF2-40B4-BE49-F238E27FC236}">
                  <a16:creationId xmlns:a16="http://schemas.microsoft.com/office/drawing/2014/main" id="{821A9E59-DF17-C699-4D50-ACD1F5386A07}"/>
                </a:ext>
              </a:extLst>
            </p:cNvPr>
            <p:cNvGrpSpPr/>
            <p:nvPr/>
          </p:nvGrpSpPr>
          <p:grpSpPr>
            <a:xfrm rot="16200000">
              <a:off x="7771252" y="4379092"/>
              <a:ext cx="142876" cy="214314"/>
              <a:chOff x="214282" y="3357562"/>
              <a:chExt cx="142876" cy="214314"/>
            </a:xfrm>
          </p:grpSpPr>
          <p:sp>
            <p:nvSpPr>
              <p:cNvPr id="199" name="角丸四角形 234">
                <a:extLst>
                  <a:ext uri="{FF2B5EF4-FFF2-40B4-BE49-F238E27FC236}">
                    <a16:creationId xmlns:a16="http://schemas.microsoft.com/office/drawing/2014/main" id="{51CF117C-6274-9D2B-67D2-6E4C38BA879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0" name="角丸四角形 235">
                <a:extLst>
                  <a:ext uri="{FF2B5EF4-FFF2-40B4-BE49-F238E27FC236}">
                    <a16:creationId xmlns:a16="http://schemas.microsoft.com/office/drawing/2014/main" id="{8B30B854-DD0B-FD9E-C2F5-A541FDE9C49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04" name="Rectangle 10">
            <a:extLst>
              <a:ext uri="{FF2B5EF4-FFF2-40B4-BE49-F238E27FC236}">
                <a16:creationId xmlns:a16="http://schemas.microsoft.com/office/drawing/2014/main" id="{5552D8E8-4264-9861-EA2D-E2B89557C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135" y="4491892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調整会議</a:t>
            </a:r>
            <a:endParaRPr lang="en-US" altLang="ja-JP" sz="12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ja-JP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スペース</a:t>
            </a:r>
          </a:p>
        </p:txBody>
      </p:sp>
      <p:sp>
        <p:nvSpPr>
          <p:cNvPr id="213" name="Rectangle 27">
            <a:extLst>
              <a:ext uri="{FF2B5EF4-FFF2-40B4-BE49-F238E27FC236}">
                <a16:creationId xmlns:a16="http://schemas.microsoft.com/office/drawing/2014/main" id="{7AFF36FA-5B06-A0FC-026D-A2990A672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629" y="3505262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危機情報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収集班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9" name="Rectangle 27">
            <a:extLst>
              <a:ext uri="{FF2B5EF4-FFF2-40B4-BE49-F238E27FC236}">
                <a16:creationId xmlns:a16="http://schemas.microsoft.com/office/drawing/2014/main" id="{33D74DF9-0C5B-3153-C2FC-84B9105D3530}"/>
              </a:ext>
            </a:extLst>
          </p:cNvPr>
          <p:cNvSpPr>
            <a:spLocks noChangeArrowheads="1"/>
          </p:cNvSpPr>
          <p:nvPr/>
        </p:nvSpPr>
        <p:spPr bwMode="auto">
          <a:xfrm rot="20874571">
            <a:off x="4037705" y="1612805"/>
            <a:ext cx="31931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1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TV</a:t>
            </a:r>
          </a:p>
        </p:txBody>
      </p:sp>
      <p:sp>
        <p:nvSpPr>
          <p:cNvPr id="220" name="Rectangle 27">
            <a:extLst>
              <a:ext uri="{FF2B5EF4-FFF2-40B4-BE49-F238E27FC236}">
                <a16:creationId xmlns:a16="http://schemas.microsoft.com/office/drawing/2014/main" id="{8BFC68E1-B064-399B-6927-51B7728D1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421" y="3134898"/>
            <a:ext cx="60305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プリンタ</a:t>
            </a:r>
            <a:endParaRPr lang="en-US" altLang="ja-JP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80" name="グループ化 379">
            <a:extLst>
              <a:ext uri="{FF2B5EF4-FFF2-40B4-BE49-F238E27FC236}">
                <a16:creationId xmlns:a16="http://schemas.microsoft.com/office/drawing/2014/main" id="{49CB4D26-A244-340A-BDC9-19CB918031BC}"/>
              </a:ext>
            </a:extLst>
          </p:cNvPr>
          <p:cNvGrpSpPr/>
          <p:nvPr/>
        </p:nvGrpSpPr>
        <p:grpSpPr>
          <a:xfrm>
            <a:off x="5542678" y="1707437"/>
            <a:ext cx="714380" cy="357190"/>
            <a:chOff x="4989510" y="1631810"/>
            <a:chExt cx="714380" cy="357190"/>
          </a:xfrm>
        </p:grpSpPr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820997AA-C1EF-7371-5A21-5F1707475DD5}"/>
                </a:ext>
              </a:extLst>
            </p:cNvPr>
            <p:cNvSpPr/>
            <p:nvPr/>
          </p:nvSpPr>
          <p:spPr>
            <a:xfrm rot="16200000">
              <a:off x="5239543" y="1524653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57" name="グループ化 46">
              <a:extLst>
                <a:ext uri="{FF2B5EF4-FFF2-40B4-BE49-F238E27FC236}">
                  <a16:creationId xmlns:a16="http://schemas.microsoft.com/office/drawing/2014/main" id="{2CB97248-6DAD-A9FE-6E27-5E2032A285B4}"/>
                </a:ext>
              </a:extLst>
            </p:cNvPr>
            <p:cNvGrpSpPr/>
            <p:nvPr/>
          </p:nvGrpSpPr>
          <p:grpSpPr>
            <a:xfrm rot="5400000">
              <a:off x="5096667" y="1596091"/>
              <a:ext cx="142876" cy="214314"/>
              <a:chOff x="214282" y="3357562"/>
              <a:chExt cx="142876" cy="214314"/>
            </a:xfrm>
          </p:grpSpPr>
          <p:sp>
            <p:nvSpPr>
              <p:cNvPr id="258" name="角丸四角形 293">
                <a:extLst>
                  <a:ext uri="{FF2B5EF4-FFF2-40B4-BE49-F238E27FC236}">
                    <a16:creationId xmlns:a16="http://schemas.microsoft.com/office/drawing/2014/main" id="{2DBAEF1F-7E6D-3E2A-6F26-5DE0A590BE9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9" name="角丸四角形 294">
                <a:extLst>
                  <a:ext uri="{FF2B5EF4-FFF2-40B4-BE49-F238E27FC236}">
                    <a16:creationId xmlns:a16="http://schemas.microsoft.com/office/drawing/2014/main" id="{656C2C7E-44FB-02FA-D53B-E50A9383F9F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0" name="グループ化 49">
              <a:extLst>
                <a:ext uri="{FF2B5EF4-FFF2-40B4-BE49-F238E27FC236}">
                  <a16:creationId xmlns:a16="http://schemas.microsoft.com/office/drawing/2014/main" id="{08097885-F94B-D258-BED8-BAE2B355C538}"/>
                </a:ext>
              </a:extLst>
            </p:cNvPr>
            <p:cNvGrpSpPr/>
            <p:nvPr/>
          </p:nvGrpSpPr>
          <p:grpSpPr>
            <a:xfrm rot="5400000">
              <a:off x="5453857" y="1596091"/>
              <a:ext cx="142876" cy="214314"/>
              <a:chOff x="214282" y="3357562"/>
              <a:chExt cx="142876" cy="214314"/>
            </a:xfrm>
          </p:grpSpPr>
          <p:sp>
            <p:nvSpPr>
              <p:cNvPr id="261" name="角丸四角形 296">
                <a:extLst>
                  <a:ext uri="{FF2B5EF4-FFF2-40B4-BE49-F238E27FC236}">
                    <a16:creationId xmlns:a16="http://schemas.microsoft.com/office/drawing/2014/main" id="{36FD9E78-000E-0609-CCC9-D8FBBE89D45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2" name="角丸四角形 297">
                <a:extLst>
                  <a:ext uri="{FF2B5EF4-FFF2-40B4-BE49-F238E27FC236}">
                    <a16:creationId xmlns:a16="http://schemas.microsoft.com/office/drawing/2014/main" id="{405F3CA5-8112-1EA1-7F05-BE95EA3A829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93391E27-CC65-7210-59DC-DCE6AB5C9F82}"/>
              </a:ext>
            </a:extLst>
          </p:cNvPr>
          <p:cNvSpPr/>
          <p:nvPr/>
        </p:nvSpPr>
        <p:spPr>
          <a:xfrm rot="10800000">
            <a:off x="6615875" y="1205468"/>
            <a:ext cx="642942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4" name="正方形/長方形 363">
            <a:extLst>
              <a:ext uri="{FF2B5EF4-FFF2-40B4-BE49-F238E27FC236}">
                <a16:creationId xmlns:a16="http://schemas.microsoft.com/office/drawing/2014/main" id="{0F87665C-C086-524C-A03C-FECA8EAA4912}"/>
              </a:ext>
            </a:extLst>
          </p:cNvPr>
          <p:cNvSpPr/>
          <p:nvPr/>
        </p:nvSpPr>
        <p:spPr>
          <a:xfrm rot="10800000">
            <a:off x="4827715" y="1205469"/>
            <a:ext cx="642942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17" name="グループ化 416">
            <a:extLst>
              <a:ext uri="{FF2B5EF4-FFF2-40B4-BE49-F238E27FC236}">
                <a16:creationId xmlns:a16="http://schemas.microsoft.com/office/drawing/2014/main" id="{F8B8B733-80D7-727F-BCA6-EEA405C12885}"/>
              </a:ext>
            </a:extLst>
          </p:cNvPr>
          <p:cNvGrpSpPr/>
          <p:nvPr/>
        </p:nvGrpSpPr>
        <p:grpSpPr>
          <a:xfrm rot="5400000">
            <a:off x="4943767" y="2954575"/>
            <a:ext cx="714380" cy="428628"/>
            <a:chOff x="5030426" y="2778006"/>
            <a:chExt cx="714380" cy="428628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9542754-EF97-3B04-B946-7330195A21AF}"/>
                </a:ext>
              </a:extLst>
            </p:cNvPr>
            <p:cNvSpPr/>
            <p:nvPr/>
          </p:nvSpPr>
          <p:spPr>
            <a:xfrm rot="16200000">
              <a:off x="5280459" y="2742287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4B0BC681-96E0-CB09-DACC-C8690BC5F1B1}"/>
                </a:ext>
              </a:extLst>
            </p:cNvPr>
            <p:cNvSpPr/>
            <p:nvPr/>
          </p:nvSpPr>
          <p:spPr>
            <a:xfrm rot="16200000">
              <a:off x="5280459" y="2527973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6" name="正方形/長方形 215">
              <a:extLst>
                <a:ext uri="{FF2B5EF4-FFF2-40B4-BE49-F238E27FC236}">
                  <a16:creationId xmlns:a16="http://schemas.microsoft.com/office/drawing/2014/main" id="{D0BDAEE7-333B-B4D2-DADE-84C827219463}"/>
                </a:ext>
              </a:extLst>
            </p:cNvPr>
            <p:cNvSpPr/>
            <p:nvPr/>
          </p:nvSpPr>
          <p:spPr>
            <a:xfrm rot="5400000">
              <a:off x="5173302" y="2778006"/>
              <a:ext cx="428628" cy="428628"/>
            </a:xfrm>
            <a:prstGeom prst="rect">
              <a:avLst/>
            </a:prstGeom>
            <a:solidFill>
              <a:schemeClr val="bg1"/>
            </a:solidFill>
            <a:ln>
              <a:prstDash val="sysDash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369" name="直線コネクタ 368">
            <a:extLst>
              <a:ext uri="{FF2B5EF4-FFF2-40B4-BE49-F238E27FC236}">
                <a16:creationId xmlns:a16="http://schemas.microsoft.com/office/drawing/2014/main" id="{A68786C5-7E37-EA35-0A24-1C963259DDD3}"/>
              </a:ext>
            </a:extLst>
          </p:cNvPr>
          <p:cNvCxnSpPr>
            <a:cxnSpLocks/>
          </p:cNvCxnSpPr>
          <p:nvPr/>
        </p:nvCxnSpPr>
        <p:spPr>
          <a:xfrm flipH="1">
            <a:off x="1421906" y="6993041"/>
            <a:ext cx="7848000" cy="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直線コネクタ 369">
            <a:extLst>
              <a:ext uri="{FF2B5EF4-FFF2-40B4-BE49-F238E27FC236}">
                <a16:creationId xmlns:a16="http://schemas.microsoft.com/office/drawing/2014/main" id="{0C642B5A-EA49-204D-1FA6-9AE71ADD7DB4}"/>
              </a:ext>
            </a:extLst>
          </p:cNvPr>
          <p:cNvCxnSpPr>
            <a:cxnSpLocks/>
          </p:cNvCxnSpPr>
          <p:nvPr/>
        </p:nvCxnSpPr>
        <p:spPr>
          <a:xfrm flipV="1">
            <a:off x="1456374" y="1110802"/>
            <a:ext cx="0" cy="5882239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直線コネクタ 370">
            <a:extLst>
              <a:ext uri="{FF2B5EF4-FFF2-40B4-BE49-F238E27FC236}">
                <a16:creationId xmlns:a16="http://schemas.microsoft.com/office/drawing/2014/main" id="{15EF5481-D497-AAD9-7F7D-243D11E9EFC5}"/>
              </a:ext>
            </a:extLst>
          </p:cNvPr>
          <p:cNvCxnSpPr>
            <a:cxnSpLocks/>
          </p:cNvCxnSpPr>
          <p:nvPr/>
        </p:nvCxnSpPr>
        <p:spPr>
          <a:xfrm flipH="1">
            <a:off x="1421906" y="1110802"/>
            <a:ext cx="7848000" cy="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直線コネクタ 371">
            <a:extLst>
              <a:ext uri="{FF2B5EF4-FFF2-40B4-BE49-F238E27FC236}">
                <a16:creationId xmlns:a16="http://schemas.microsoft.com/office/drawing/2014/main" id="{4B57022A-A08C-529E-72A0-B6153FA54251}"/>
              </a:ext>
            </a:extLst>
          </p:cNvPr>
          <p:cNvCxnSpPr>
            <a:cxnSpLocks/>
          </p:cNvCxnSpPr>
          <p:nvPr/>
        </p:nvCxnSpPr>
        <p:spPr>
          <a:xfrm flipV="1">
            <a:off x="9233271" y="1110802"/>
            <a:ext cx="0" cy="5882239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パイ 408">
            <a:extLst>
              <a:ext uri="{FF2B5EF4-FFF2-40B4-BE49-F238E27FC236}">
                <a16:creationId xmlns:a16="http://schemas.microsoft.com/office/drawing/2014/main" id="{98FEA215-4442-E494-726F-5C6B289E4F5B}"/>
              </a:ext>
            </a:extLst>
          </p:cNvPr>
          <p:cNvSpPr/>
          <p:nvPr/>
        </p:nvSpPr>
        <p:spPr>
          <a:xfrm rot="16200000">
            <a:off x="7880634" y="6705813"/>
            <a:ext cx="576000" cy="576000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74" name="パイ 409">
            <a:extLst>
              <a:ext uri="{FF2B5EF4-FFF2-40B4-BE49-F238E27FC236}">
                <a16:creationId xmlns:a16="http://schemas.microsoft.com/office/drawing/2014/main" id="{5DF353F5-66F3-BD7B-2DC5-27DE3BB9FBF8}"/>
              </a:ext>
            </a:extLst>
          </p:cNvPr>
          <p:cNvSpPr/>
          <p:nvPr/>
        </p:nvSpPr>
        <p:spPr>
          <a:xfrm rot="16200000">
            <a:off x="2919025" y="6705812"/>
            <a:ext cx="576000" cy="576000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A57240F4-38EF-E4D7-1A1C-DBEE41BE2DC0}"/>
              </a:ext>
            </a:extLst>
          </p:cNvPr>
          <p:cNvSpPr/>
          <p:nvPr/>
        </p:nvSpPr>
        <p:spPr>
          <a:xfrm rot="11629934">
            <a:off x="6608707" y="1636302"/>
            <a:ext cx="642942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83" name="グループ化 382">
            <a:extLst>
              <a:ext uri="{FF2B5EF4-FFF2-40B4-BE49-F238E27FC236}">
                <a16:creationId xmlns:a16="http://schemas.microsoft.com/office/drawing/2014/main" id="{4445D661-FB3F-86BB-5FCE-D3C6D936F849}"/>
              </a:ext>
            </a:extLst>
          </p:cNvPr>
          <p:cNvGrpSpPr/>
          <p:nvPr/>
        </p:nvGrpSpPr>
        <p:grpSpPr>
          <a:xfrm rot="10800000">
            <a:off x="7523444" y="2727343"/>
            <a:ext cx="714380" cy="714380"/>
            <a:chOff x="2928926" y="5429264"/>
            <a:chExt cx="714380" cy="714380"/>
          </a:xfrm>
        </p:grpSpPr>
        <p:sp>
          <p:nvSpPr>
            <p:cNvPr id="384" name="正方形/長方形 383">
              <a:extLst>
                <a:ext uri="{FF2B5EF4-FFF2-40B4-BE49-F238E27FC236}">
                  <a16:creationId xmlns:a16="http://schemas.microsoft.com/office/drawing/2014/main" id="{273151E0-68B4-FB63-AA26-ED6DDE668B01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85" name="グループ化 35">
              <a:extLst>
                <a:ext uri="{FF2B5EF4-FFF2-40B4-BE49-F238E27FC236}">
                  <a16:creationId xmlns:a16="http://schemas.microsoft.com/office/drawing/2014/main" id="{59DED5F6-6906-DD02-AA63-4AE2338BAA3F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398" name="角丸四角形 123">
                <a:extLst>
                  <a:ext uri="{FF2B5EF4-FFF2-40B4-BE49-F238E27FC236}">
                    <a16:creationId xmlns:a16="http://schemas.microsoft.com/office/drawing/2014/main" id="{E0D4E609-53C0-8C76-E3F5-22C6B5E85CF0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9" name="角丸四角形 124">
                <a:extLst>
                  <a:ext uri="{FF2B5EF4-FFF2-40B4-BE49-F238E27FC236}">
                    <a16:creationId xmlns:a16="http://schemas.microsoft.com/office/drawing/2014/main" id="{AF363EFC-518C-21CA-9372-5AD7AF8DE0A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86" name="グループ化 36">
              <a:extLst>
                <a:ext uri="{FF2B5EF4-FFF2-40B4-BE49-F238E27FC236}">
                  <a16:creationId xmlns:a16="http://schemas.microsoft.com/office/drawing/2014/main" id="{A51C115B-8893-A6C3-E54E-3C158D16FE1B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396" name="角丸四角形 121">
                <a:extLst>
                  <a:ext uri="{FF2B5EF4-FFF2-40B4-BE49-F238E27FC236}">
                    <a16:creationId xmlns:a16="http://schemas.microsoft.com/office/drawing/2014/main" id="{BAD17DB3-304F-B2E2-2653-6AEF2FA66C8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7" name="角丸四角形 122">
                <a:extLst>
                  <a:ext uri="{FF2B5EF4-FFF2-40B4-BE49-F238E27FC236}">
                    <a16:creationId xmlns:a16="http://schemas.microsoft.com/office/drawing/2014/main" id="{E193F7E6-7BF8-3CDD-4076-EE24B8CC021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7" name="正方形/長方形 386">
              <a:extLst>
                <a:ext uri="{FF2B5EF4-FFF2-40B4-BE49-F238E27FC236}">
                  <a16:creationId xmlns:a16="http://schemas.microsoft.com/office/drawing/2014/main" id="{F234BC73-7722-BC33-E1FC-CD1A5643B14F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88" name="グループ化 46">
              <a:extLst>
                <a:ext uri="{FF2B5EF4-FFF2-40B4-BE49-F238E27FC236}">
                  <a16:creationId xmlns:a16="http://schemas.microsoft.com/office/drawing/2014/main" id="{10F430E8-AD34-80CC-975D-E44D816F933D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394" name="角丸四角形 119">
                <a:extLst>
                  <a:ext uri="{FF2B5EF4-FFF2-40B4-BE49-F238E27FC236}">
                    <a16:creationId xmlns:a16="http://schemas.microsoft.com/office/drawing/2014/main" id="{E13D67C8-1582-5D38-A6E9-7ECD90539F04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5" name="角丸四角形 120">
                <a:extLst>
                  <a:ext uri="{FF2B5EF4-FFF2-40B4-BE49-F238E27FC236}">
                    <a16:creationId xmlns:a16="http://schemas.microsoft.com/office/drawing/2014/main" id="{94BA5AAE-3547-49A3-4378-937B29C4391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89" name="グループ化 49">
              <a:extLst>
                <a:ext uri="{FF2B5EF4-FFF2-40B4-BE49-F238E27FC236}">
                  <a16:creationId xmlns:a16="http://schemas.microsoft.com/office/drawing/2014/main" id="{45ADE2BF-8438-89AA-D431-F10606B5DD1F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392" name="角丸四角形 117">
                <a:extLst>
                  <a:ext uri="{FF2B5EF4-FFF2-40B4-BE49-F238E27FC236}">
                    <a16:creationId xmlns:a16="http://schemas.microsoft.com/office/drawing/2014/main" id="{CFAB7658-900C-D1C3-1AD7-67596F666EC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3" name="角丸四角形 118">
                <a:extLst>
                  <a:ext uri="{FF2B5EF4-FFF2-40B4-BE49-F238E27FC236}">
                    <a16:creationId xmlns:a16="http://schemas.microsoft.com/office/drawing/2014/main" id="{E86F5CF5-D2C0-634D-290A-6F8BE178100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0" name="phone3">
              <a:extLst>
                <a:ext uri="{FF2B5EF4-FFF2-40B4-BE49-F238E27FC236}">
                  <a16:creationId xmlns:a16="http://schemas.microsoft.com/office/drawing/2014/main" id="{DDE1F758-F6AB-8DD8-842D-0D2BF78CCA6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1" name="laptop">
              <a:extLst>
                <a:ext uri="{FF2B5EF4-FFF2-40B4-BE49-F238E27FC236}">
                  <a16:creationId xmlns:a16="http://schemas.microsoft.com/office/drawing/2014/main" id="{57229A2C-E6D4-1450-7574-1C5C0335009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00" name="グループ化 399">
            <a:extLst>
              <a:ext uri="{FF2B5EF4-FFF2-40B4-BE49-F238E27FC236}">
                <a16:creationId xmlns:a16="http://schemas.microsoft.com/office/drawing/2014/main" id="{D3D1AB31-A1EE-CFF5-A1E3-6127333A8672}"/>
              </a:ext>
            </a:extLst>
          </p:cNvPr>
          <p:cNvGrpSpPr/>
          <p:nvPr/>
        </p:nvGrpSpPr>
        <p:grpSpPr>
          <a:xfrm rot="10800000">
            <a:off x="5849088" y="4084811"/>
            <a:ext cx="714380" cy="714380"/>
            <a:chOff x="2928926" y="5429264"/>
            <a:chExt cx="714380" cy="714380"/>
          </a:xfrm>
        </p:grpSpPr>
        <p:sp>
          <p:nvSpPr>
            <p:cNvPr id="401" name="正方形/長方形 400">
              <a:extLst>
                <a:ext uri="{FF2B5EF4-FFF2-40B4-BE49-F238E27FC236}">
                  <a16:creationId xmlns:a16="http://schemas.microsoft.com/office/drawing/2014/main" id="{CD72F608-977C-3675-BDF0-008DB52FC94C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02" name="グループ化 35">
              <a:extLst>
                <a:ext uri="{FF2B5EF4-FFF2-40B4-BE49-F238E27FC236}">
                  <a16:creationId xmlns:a16="http://schemas.microsoft.com/office/drawing/2014/main" id="{DF88593A-987D-2EC1-E303-D036EDA25B86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415" name="角丸四角形 123">
                <a:extLst>
                  <a:ext uri="{FF2B5EF4-FFF2-40B4-BE49-F238E27FC236}">
                    <a16:creationId xmlns:a16="http://schemas.microsoft.com/office/drawing/2014/main" id="{E1472257-F47E-45B4-5EA6-FF20C23CD9F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6" name="角丸四角形 124">
                <a:extLst>
                  <a:ext uri="{FF2B5EF4-FFF2-40B4-BE49-F238E27FC236}">
                    <a16:creationId xmlns:a16="http://schemas.microsoft.com/office/drawing/2014/main" id="{9AD7FF6E-A767-23B3-7E55-3743002C7A2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03" name="グループ化 36">
              <a:extLst>
                <a:ext uri="{FF2B5EF4-FFF2-40B4-BE49-F238E27FC236}">
                  <a16:creationId xmlns:a16="http://schemas.microsoft.com/office/drawing/2014/main" id="{A4772B0E-FADB-8C5A-3274-0B53339DB529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413" name="角丸四角形 121">
                <a:extLst>
                  <a:ext uri="{FF2B5EF4-FFF2-40B4-BE49-F238E27FC236}">
                    <a16:creationId xmlns:a16="http://schemas.microsoft.com/office/drawing/2014/main" id="{0A18BBCC-8A06-ED77-EBD7-852D2449D4C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4" name="角丸四角形 122">
                <a:extLst>
                  <a:ext uri="{FF2B5EF4-FFF2-40B4-BE49-F238E27FC236}">
                    <a16:creationId xmlns:a16="http://schemas.microsoft.com/office/drawing/2014/main" id="{98363D2B-7026-8B7C-6975-B4587FCDCA7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4" name="正方形/長方形 403">
              <a:extLst>
                <a:ext uri="{FF2B5EF4-FFF2-40B4-BE49-F238E27FC236}">
                  <a16:creationId xmlns:a16="http://schemas.microsoft.com/office/drawing/2014/main" id="{07CC289F-7A3E-9FCB-21F6-92B4666F725A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05" name="グループ化 46">
              <a:extLst>
                <a:ext uri="{FF2B5EF4-FFF2-40B4-BE49-F238E27FC236}">
                  <a16:creationId xmlns:a16="http://schemas.microsoft.com/office/drawing/2014/main" id="{8A1E6DE7-D9BC-1F55-ECAA-78143929A88D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411" name="角丸四角形 119">
                <a:extLst>
                  <a:ext uri="{FF2B5EF4-FFF2-40B4-BE49-F238E27FC236}">
                    <a16:creationId xmlns:a16="http://schemas.microsoft.com/office/drawing/2014/main" id="{83182CBA-3686-2424-957E-3E44199B8BF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2" name="角丸四角形 120">
                <a:extLst>
                  <a:ext uri="{FF2B5EF4-FFF2-40B4-BE49-F238E27FC236}">
                    <a16:creationId xmlns:a16="http://schemas.microsoft.com/office/drawing/2014/main" id="{8B073448-8E90-B131-3C56-C49F0B6ECC7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06" name="グループ化 49">
              <a:extLst>
                <a:ext uri="{FF2B5EF4-FFF2-40B4-BE49-F238E27FC236}">
                  <a16:creationId xmlns:a16="http://schemas.microsoft.com/office/drawing/2014/main" id="{A3208420-F05C-8F4E-B5A0-C6D6633A2176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409" name="角丸四角形 117">
                <a:extLst>
                  <a:ext uri="{FF2B5EF4-FFF2-40B4-BE49-F238E27FC236}">
                    <a16:creationId xmlns:a16="http://schemas.microsoft.com/office/drawing/2014/main" id="{26CDB55D-6B87-7791-81D8-CB5E32C07BBD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0" name="角丸四角形 118">
                <a:extLst>
                  <a:ext uri="{FF2B5EF4-FFF2-40B4-BE49-F238E27FC236}">
                    <a16:creationId xmlns:a16="http://schemas.microsoft.com/office/drawing/2014/main" id="{673FF945-A25C-8791-F6E3-97506851A34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7" name="phone3">
              <a:extLst>
                <a:ext uri="{FF2B5EF4-FFF2-40B4-BE49-F238E27FC236}">
                  <a16:creationId xmlns:a16="http://schemas.microsoft.com/office/drawing/2014/main" id="{96C9833A-CFDB-D6BE-4E5E-E39AF17808B2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8" name="laptop">
              <a:extLst>
                <a:ext uri="{FF2B5EF4-FFF2-40B4-BE49-F238E27FC236}">
                  <a16:creationId xmlns:a16="http://schemas.microsoft.com/office/drawing/2014/main" id="{CC8D4CB4-14A5-5FAC-CA64-57C460CCD5C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61" name="グループ化 460">
            <a:extLst>
              <a:ext uri="{FF2B5EF4-FFF2-40B4-BE49-F238E27FC236}">
                <a16:creationId xmlns:a16="http://schemas.microsoft.com/office/drawing/2014/main" id="{7AA9A12B-767E-B4D4-7760-4C4CB28644A5}"/>
              </a:ext>
            </a:extLst>
          </p:cNvPr>
          <p:cNvGrpSpPr/>
          <p:nvPr/>
        </p:nvGrpSpPr>
        <p:grpSpPr>
          <a:xfrm rot="5400000">
            <a:off x="3994404" y="2820878"/>
            <a:ext cx="714380" cy="714380"/>
            <a:chOff x="2928926" y="5429264"/>
            <a:chExt cx="714380" cy="714380"/>
          </a:xfrm>
        </p:grpSpPr>
        <p:sp>
          <p:nvSpPr>
            <p:cNvPr id="462" name="正方形/長方形 461">
              <a:extLst>
                <a:ext uri="{FF2B5EF4-FFF2-40B4-BE49-F238E27FC236}">
                  <a16:creationId xmlns:a16="http://schemas.microsoft.com/office/drawing/2014/main" id="{E4274C68-A67C-6A81-31C8-31994499E82F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63" name="グループ化 35">
              <a:extLst>
                <a:ext uri="{FF2B5EF4-FFF2-40B4-BE49-F238E27FC236}">
                  <a16:creationId xmlns:a16="http://schemas.microsoft.com/office/drawing/2014/main" id="{A793C67C-570B-0FA2-1CB9-A6B248167F86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476" name="角丸四角形 123">
                <a:extLst>
                  <a:ext uri="{FF2B5EF4-FFF2-40B4-BE49-F238E27FC236}">
                    <a16:creationId xmlns:a16="http://schemas.microsoft.com/office/drawing/2014/main" id="{66BE1F33-1477-20EA-6B00-680150CBE587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7" name="角丸四角形 124">
                <a:extLst>
                  <a:ext uri="{FF2B5EF4-FFF2-40B4-BE49-F238E27FC236}">
                    <a16:creationId xmlns:a16="http://schemas.microsoft.com/office/drawing/2014/main" id="{BC266FB9-5532-E132-F0F8-CEFCB6A69024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64" name="グループ化 36">
              <a:extLst>
                <a:ext uri="{FF2B5EF4-FFF2-40B4-BE49-F238E27FC236}">
                  <a16:creationId xmlns:a16="http://schemas.microsoft.com/office/drawing/2014/main" id="{F0EA39CE-EEF4-5838-28A2-3267AE790BB8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474" name="角丸四角形 121">
                <a:extLst>
                  <a:ext uri="{FF2B5EF4-FFF2-40B4-BE49-F238E27FC236}">
                    <a16:creationId xmlns:a16="http://schemas.microsoft.com/office/drawing/2014/main" id="{5A942C0F-4EBE-8780-D43E-035BE3020D4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5" name="角丸四角形 122">
                <a:extLst>
                  <a:ext uri="{FF2B5EF4-FFF2-40B4-BE49-F238E27FC236}">
                    <a16:creationId xmlns:a16="http://schemas.microsoft.com/office/drawing/2014/main" id="{1D5906BE-1D95-127F-80A8-1CB03904E600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65" name="正方形/長方形 464">
              <a:extLst>
                <a:ext uri="{FF2B5EF4-FFF2-40B4-BE49-F238E27FC236}">
                  <a16:creationId xmlns:a16="http://schemas.microsoft.com/office/drawing/2014/main" id="{779D0137-5221-8E54-EBDD-A74D646B6405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66" name="グループ化 46">
              <a:extLst>
                <a:ext uri="{FF2B5EF4-FFF2-40B4-BE49-F238E27FC236}">
                  <a16:creationId xmlns:a16="http://schemas.microsoft.com/office/drawing/2014/main" id="{8B229443-7FB1-A0FF-D17D-1F237855107E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472" name="角丸四角形 119">
                <a:extLst>
                  <a:ext uri="{FF2B5EF4-FFF2-40B4-BE49-F238E27FC236}">
                    <a16:creationId xmlns:a16="http://schemas.microsoft.com/office/drawing/2014/main" id="{99280FBD-DD8C-F4A4-0EEF-2E7D79311F3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3" name="角丸四角形 120">
                <a:extLst>
                  <a:ext uri="{FF2B5EF4-FFF2-40B4-BE49-F238E27FC236}">
                    <a16:creationId xmlns:a16="http://schemas.microsoft.com/office/drawing/2014/main" id="{83F4F61F-B811-6C0E-09CC-C4153A5656E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67" name="グループ化 49">
              <a:extLst>
                <a:ext uri="{FF2B5EF4-FFF2-40B4-BE49-F238E27FC236}">
                  <a16:creationId xmlns:a16="http://schemas.microsoft.com/office/drawing/2014/main" id="{D5ABAA7B-C022-E3BA-CFF0-ABDFBA60A778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470" name="角丸四角形 117">
                <a:extLst>
                  <a:ext uri="{FF2B5EF4-FFF2-40B4-BE49-F238E27FC236}">
                    <a16:creationId xmlns:a16="http://schemas.microsoft.com/office/drawing/2014/main" id="{1AF42B9D-1EF5-F194-CD4D-2841D792A74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1" name="角丸四角形 118">
                <a:extLst>
                  <a:ext uri="{FF2B5EF4-FFF2-40B4-BE49-F238E27FC236}">
                    <a16:creationId xmlns:a16="http://schemas.microsoft.com/office/drawing/2014/main" id="{9E82EC22-FDEB-83E9-A27D-5639CC57DAF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68" name="phone3">
              <a:extLst>
                <a:ext uri="{FF2B5EF4-FFF2-40B4-BE49-F238E27FC236}">
                  <a16:creationId xmlns:a16="http://schemas.microsoft.com/office/drawing/2014/main" id="{0C36F0AD-4B2E-9F73-A44B-988E9BF7656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9" name="laptop">
              <a:extLst>
                <a:ext uri="{FF2B5EF4-FFF2-40B4-BE49-F238E27FC236}">
                  <a16:creationId xmlns:a16="http://schemas.microsoft.com/office/drawing/2014/main" id="{C0AABCA3-35F3-2AE8-8B9A-7B9F64BAB7D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79" name="グループ化 478">
            <a:extLst>
              <a:ext uri="{FF2B5EF4-FFF2-40B4-BE49-F238E27FC236}">
                <a16:creationId xmlns:a16="http://schemas.microsoft.com/office/drawing/2014/main" id="{D29A1BD0-AF22-6F17-BADB-78A399F59939}"/>
              </a:ext>
            </a:extLst>
          </p:cNvPr>
          <p:cNvGrpSpPr/>
          <p:nvPr/>
        </p:nvGrpSpPr>
        <p:grpSpPr>
          <a:xfrm rot="5400000">
            <a:off x="5391785" y="2954575"/>
            <a:ext cx="714380" cy="428628"/>
            <a:chOff x="5030426" y="2778006"/>
            <a:chExt cx="714380" cy="428628"/>
          </a:xfrm>
        </p:grpSpPr>
        <p:sp>
          <p:nvSpPr>
            <p:cNvPr id="480" name="正方形/長方形 479">
              <a:extLst>
                <a:ext uri="{FF2B5EF4-FFF2-40B4-BE49-F238E27FC236}">
                  <a16:creationId xmlns:a16="http://schemas.microsoft.com/office/drawing/2014/main" id="{1BFDC16B-0C82-54E4-CC09-06D537E39B1E}"/>
                </a:ext>
              </a:extLst>
            </p:cNvPr>
            <p:cNvSpPr/>
            <p:nvPr/>
          </p:nvSpPr>
          <p:spPr>
            <a:xfrm rot="16200000">
              <a:off x="5280459" y="2742287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1" name="正方形/長方形 480">
              <a:extLst>
                <a:ext uri="{FF2B5EF4-FFF2-40B4-BE49-F238E27FC236}">
                  <a16:creationId xmlns:a16="http://schemas.microsoft.com/office/drawing/2014/main" id="{D98A7995-8D10-30E3-AAF1-1EFC9FB24E62}"/>
                </a:ext>
              </a:extLst>
            </p:cNvPr>
            <p:cNvSpPr/>
            <p:nvPr/>
          </p:nvSpPr>
          <p:spPr>
            <a:xfrm rot="16200000">
              <a:off x="5280459" y="2527973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2" name="正方形/長方形 481">
              <a:extLst>
                <a:ext uri="{FF2B5EF4-FFF2-40B4-BE49-F238E27FC236}">
                  <a16:creationId xmlns:a16="http://schemas.microsoft.com/office/drawing/2014/main" id="{07DC1901-B5F3-2B64-D8BD-8E57DA247D3C}"/>
                </a:ext>
              </a:extLst>
            </p:cNvPr>
            <p:cNvSpPr/>
            <p:nvPr/>
          </p:nvSpPr>
          <p:spPr>
            <a:xfrm rot="5400000">
              <a:off x="5173302" y="2778006"/>
              <a:ext cx="428628" cy="428628"/>
            </a:xfrm>
            <a:prstGeom prst="rect">
              <a:avLst/>
            </a:prstGeom>
            <a:solidFill>
              <a:schemeClr val="bg1"/>
            </a:solidFill>
            <a:ln>
              <a:prstDash val="sysDash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84" name="グループ化 483">
            <a:extLst>
              <a:ext uri="{FF2B5EF4-FFF2-40B4-BE49-F238E27FC236}">
                <a16:creationId xmlns:a16="http://schemas.microsoft.com/office/drawing/2014/main" id="{FB69C075-4D84-35EB-E3F4-58A6DAEA6FB9}"/>
              </a:ext>
            </a:extLst>
          </p:cNvPr>
          <p:cNvGrpSpPr/>
          <p:nvPr/>
        </p:nvGrpSpPr>
        <p:grpSpPr>
          <a:xfrm rot="10800000">
            <a:off x="4488213" y="4084811"/>
            <a:ext cx="714380" cy="714380"/>
            <a:chOff x="2928926" y="5429264"/>
            <a:chExt cx="714380" cy="714380"/>
          </a:xfrm>
        </p:grpSpPr>
        <p:sp>
          <p:nvSpPr>
            <p:cNvPr id="485" name="正方形/長方形 484">
              <a:extLst>
                <a:ext uri="{FF2B5EF4-FFF2-40B4-BE49-F238E27FC236}">
                  <a16:creationId xmlns:a16="http://schemas.microsoft.com/office/drawing/2014/main" id="{A76A2E1F-C0DA-D67D-FDA3-E3055BE7A8D4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86" name="グループ化 35">
              <a:extLst>
                <a:ext uri="{FF2B5EF4-FFF2-40B4-BE49-F238E27FC236}">
                  <a16:creationId xmlns:a16="http://schemas.microsoft.com/office/drawing/2014/main" id="{D30C232C-0BED-01FB-B03F-A2D0ADEDEE4A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499" name="角丸四角形 123">
                <a:extLst>
                  <a:ext uri="{FF2B5EF4-FFF2-40B4-BE49-F238E27FC236}">
                    <a16:creationId xmlns:a16="http://schemas.microsoft.com/office/drawing/2014/main" id="{6CF46952-A561-AD42-4974-27A5BC2DDD14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0" name="角丸四角形 124">
                <a:extLst>
                  <a:ext uri="{FF2B5EF4-FFF2-40B4-BE49-F238E27FC236}">
                    <a16:creationId xmlns:a16="http://schemas.microsoft.com/office/drawing/2014/main" id="{07CC49E1-33C5-BF1B-4F8B-4337A17E711A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87" name="グループ化 36">
              <a:extLst>
                <a:ext uri="{FF2B5EF4-FFF2-40B4-BE49-F238E27FC236}">
                  <a16:creationId xmlns:a16="http://schemas.microsoft.com/office/drawing/2014/main" id="{27C82D80-F322-3373-447C-080BBF518BE4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497" name="角丸四角形 121">
                <a:extLst>
                  <a:ext uri="{FF2B5EF4-FFF2-40B4-BE49-F238E27FC236}">
                    <a16:creationId xmlns:a16="http://schemas.microsoft.com/office/drawing/2014/main" id="{90396E9C-7E92-975A-DEBD-6C621D493BA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8" name="角丸四角形 122">
                <a:extLst>
                  <a:ext uri="{FF2B5EF4-FFF2-40B4-BE49-F238E27FC236}">
                    <a16:creationId xmlns:a16="http://schemas.microsoft.com/office/drawing/2014/main" id="{09365835-E1ED-D710-F88A-98A33C20712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88" name="正方形/長方形 487">
              <a:extLst>
                <a:ext uri="{FF2B5EF4-FFF2-40B4-BE49-F238E27FC236}">
                  <a16:creationId xmlns:a16="http://schemas.microsoft.com/office/drawing/2014/main" id="{CE3743B2-0CC2-20D8-5770-D835A6BD08A7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89" name="グループ化 46">
              <a:extLst>
                <a:ext uri="{FF2B5EF4-FFF2-40B4-BE49-F238E27FC236}">
                  <a16:creationId xmlns:a16="http://schemas.microsoft.com/office/drawing/2014/main" id="{CDD829C0-DC7A-D1AC-63D9-652A2574D491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495" name="角丸四角形 119">
                <a:extLst>
                  <a:ext uri="{FF2B5EF4-FFF2-40B4-BE49-F238E27FC236}">
                    <a16:creationId xmlns:a16="http://schemas.microsoft.com/office/drawing/2014/main" id="{7E2194E8-1646-CB55-DF13-E214052582E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6" name="角丸四角形 120">
                <a:extLst>
                  <a:ext uri="{FF2B5EF4-FFF2-40B4-BE49-F238E27FC236}">
                    <a16:creationId xmlns:a16="http://schemas.microsoft.com/office/drawing/2014/main" id="{14D42323-66A5-8BA3-1730-81BFA416147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90" name="グループ化 49">
              <a:extLst>
                <a:ext uri="{FF2B5EF4-FFF2-40B4-BE49-F238E27FC236}">
                  <a16:creationId xmlns:a16="http://schemas.microsoft.com/office/drawing/2014/main" id="{BBCEA6D7-F6A7-8440-6282-4ECE723D38CF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493" name="角丸四角形 117">
                <a:extLst>
                  <a:ext uri="{FF2B5EF4-FFF2-40B4-BE49-F238E27FC236}">
                    <a16:creationId xmlns:a16="http://schemas.microsoft.com/office/drawing/2014/main" id="{EB8FCB5D-A1E0-3E42-4089-81676E16FD7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4" name="角丸四角形 118">
                <a:extLst>
                  <a:ext uri="{FF2B5EF4-FFF2-40B4-BE49-F238E27FC236}">
                    <a16:creationId xmlns:a16="http://schemas.microsoft.com/office/drawing/2014/main" id="{D287BA57-9EB6-B529-1A4E-302135E9E8E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91" name="phone3">
              <a:extLst>
                <a:ext uri="{FF2B5EF4-FFF2-40B4-BE49-F238E27FC236}">
                  <a16:creationId xmlns:a16="http://schemas.microsoft.com/office/drawing/2014/main" id="{41E77BE7-182E-A613-DFCF-E24A6725CB0F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2" name="laptop">
              <a:extLst>
                <a:ext uri="{FF2B5EF4-FFF2-40B4-BE49-F238E27FC236}">
                  <a16:creationId xmlns:a16="http://schemas.microsoft.com/office/drawing/2014/main" id="{99A14E0B-8BFA-D3EE-960E-9A927E9A6BB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01" name="グループ化 500">
            <a:extLst>
              <a:ext uri="{FF2B5EF4-FFF2-40B4-BE49-F238E27FC236}">
                <a16:creationId xmlns:a16="http://schemas.microsoft.com/office/drawing/2014/main" id="{1BB3C0E5-1772-7C88-79FE-132E2C603DEE}"/>
              </a:ext>
            </a:extLst>
          </p:cNvPr>
          <p:cNvGrpSpPr/>
          <p:nvPr/>
        </p:nvGrpSpPr>
        <p:grpSpPr>
          <a:xfrm rot="10800000">
            <a:off x="3334917" y="4084811"/>
            <a:ext cx="714380" cy="714380"/>
            <a:chOff x="2928926" y="5429264"/>
            <a:chExt cx="714380" cy="714380"/>
          </a:xfrm>
        </p:grpSpPr>
        <p:sp>
          <p:nvSpPr>
            <p:cNvPr id="502" name="正方形/長方形 501">
              <a:extLst>
                <a:ext uri="{FF2B5EF4-FFF2-40B4-BE49-F238E27FC236}">
                  <a16:creationId xmlns:a16="http://schemas.microsoft.com/office/drawing/2014/main" id="{6CB09353-2AE0-E0FF-B91C-F0D2ED96F7EC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03" name="グループ化 35">
              <a:extLst>
                <a:ext uri="{FF2B5EF4-FFF2-40B4-BE49-F238E27FC236}">
                  <a16:creationId xmlns:a16="http://schemas.microsoft.com/office/drawing/2014/main" id="{D45DADEF-C68F-CC1F-A3B0-CCEC5355CD46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516" name="角丸四角形 123">
                <a:extLst>
                  <a:ext uri="{FF2B5EF4-FFF2-40B4-BE49-F238E27FC236}">
                    <a16:creationId xmlns:a16="http://schemas.microsoft.com/office/drawing/2014/main" id="{E86BC067-A3E6-D310-230B-383187C658C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7" name="角丸四角形 124">
                <a:extLst>
                  <a:ext uri="{FF2B5EF4-FFF2-40B4-BE49-F238E27FC236}">
                    <a16:creationId xmlns:a16="http://schemas.microsoft.com/office/drawing/2014/main" id="{405EC3E6-2F07-4BE8-6F52-1B9DCE851B30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04" name="グループ化 36">
              <a:extLst>
                <a:ext uri="{FF2B5EF4-FFF2-40B4-BE49-F238E27FC236}">
                  <a16:creationId xmlns:a16="http://schemas.microsoft.com/office/drawing/2014/main" id="{31E34F07-C638-5A8D-4F6F-1322F9F5496A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514" name="角丸四角形 121">
                <a:extLst>
                  <a:ext uri="{FF2B5EF4-FFF2-40B4-BE49-F238E27FC236}">
                    <a16:creationId xmlns:a16="http://schemas.microsoft.com/office/drawing/2014/main" id="{EA2B8D08-FEDF-0283-895F-2494DA58947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5" name="角丸四角形 122">
                <a:extLst>
                  <a:ext uri="{FF2B5EF4-FFF2-40B4-BE49-F238E27FC236}">
                    <a16:creationId xmlns:a16="http://schemas.microsoft.com/office/drawing/2014/main" id="{0597A88D-C266-5C0B-EF1C-1E9ED2261DA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05" name="正方形/長方形 504">
              <a:extLst>
                <a:ext uri="{FF2B5EF4-FFF2-40B4-BE49-F238E27FC236}">
                  <a16:creationId xmlns:a16="http://schemas.microsoft.com/office/drawing/2014/main" id="{B9CA150B-3D06-1967-ED78-41954AF4485F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06" name="グループ化 46">
              <a:extLst>
                <a:ext uri="{FF2B5EF4-FFF2-40B4-BE49-F238E27FC236}">
                  <a16:creationId xmlns:a16="http://schemas.microsoft.com/office/drawing/2014/main" id="{012B7A03-1551-F565-86F3-1124DC5B14CA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512" name="角丸四角形 119">
                <a:extLst>
                  <a:ext uri="{FF2B5EF4-FFF2-40B4-BE49-F238E27FC236}">
                    <a16:creationId xmlns:a16="http://schemas.microsoft.com/office/drawing/2014/main" id="{F99230E8-53B4-D529-FDF7-CA210AC0B6D7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3" name="角丸四角形 120">
                <a:extLst>
                  <a:ext uri="{FF2B5EF4-FFF2-40B4-BE49-F238E27FC236}">
                    <a16:creationId xmlns:a16="http://schemas.microsoft.com/office/drawing/2014/main" id="{DC80762E-39CA-AEE0-B844-7F776A568B3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07" name="グループ化 49">
              <a:extLst>
                <a:ext uri="{FF2B5EF4-FFF2-40B4-BE49-F238E27FC236}">
                  <a16:creationId xmlns:a16="http://schemas.microsoft.com/office/drawing/2014/main" id="{C246F094-A12E-D821-3D2F-CA8E125208D9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510" name="角丸四角形 117">
                <a:extLst>
                  <a:ext uri="{FF2B5EF4-FFF2-40B4-BE49-F238E27FC236}">
                    <a16:creationId xmlns:a16="http://schemas.microsoft.com/office/drawing/2014/main" id="{6B230938-A54E-371A-3396-B8C815A5895A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1" name="角丸四角形 118">
                <a:extLst>
                  <a:ext uri="{FF2B5EF4-FFF2-40B4-BE49-F238E27FC236}">
                    <a16:creationId xmlns:a16="http://schemas.microsoft.com/office/drawing/2014/main" id="{4247F263-4FB5-D930-5623-00A7D088583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08" name="phone3">
              <a:extLst>
                <a:ext uri="{FF2B5EF4-FFF2-40B4-BE49-F238E27FC236}">
                  <a16:creationId xmlns:a16="http://schemas.microsoft.com/office/drawing/2014/main" id="{C5FD2C91-A82B-65CE-5032-87E963EE2116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9" name="laptop">
              <a:extLst>
                <a:ext uri="{FF2B5EF4-FFF2-40B4-BE49-F238E27FC236}">
                  <a16:creationId xmlns:a16="http://schemas.microsoft.com/office/drawing/2014/main" id="{ECD76B57-4C55-B3E3-1A87-1DA9FC62E01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518" name="Rectangle 27">
            <a:extLst>
              <a:ext uri="{FF2B5EF4-FFF2-40B4-BE49-F238E27FC236}">
                <a16:creationId xmlns:a16="http://schemas.microsoft.com/office/drawing/2014/main" id="{87F0172D-F6F5-0DB1-2517-3E5976E76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125" y="4895307"/>
            <a:ext cx="9541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○○圏域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病院担当班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20" name="グループ化 519">
            <a:extLst>
              <a:ext uri="{FF2B5EF4-FFF2-40B4-BE49-F238E27FC236}">
                <a16:creationId xmlns:a16="http://schemas.microsoft.com/office/drawing/2014/main" id="{52728AEB-329E-AA70-06D8-DC02D0EE2F39}"/>
              </a:ext>
            </a:extLst>
          </p:cNvPr>
          <p:cNvGrpSpPr/>
          <p:nvPr/>
        </p:nvGrpSpPr>
        <p:grpSpPr>
          <a:xfrm rot="10800000">
            <a:off x="7044128" y="4084811"/>
            <a:ext cx="714380" cy="714380"/>
            <a:chOff x="2928926" y="5429264"/>
            <a:chExt cx="714380" cy="714380"/>
          </a:xfrm>
        </p:grpSpPr>
        <p:sp>
          <p:nvSpPr>
            <p:cNvPr id="521" name="正方形/長方形 520">
              <a:extLst>
                <a:ext uri="{FF2B5EF4-FFF2-40B4-BE49-F238E27FC236}">
                  <a16:creationId xmlns:a16="http://schemas.microsoft.com/office/drawing/2014/main" id="{8EE22C82-EF21-7005-454F-3595C0A474AF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22" name="グループ化 35">
              <a:extLst>
                <a:ext uri="{FF2B5EF4-FFF2-40B4-BE49-F238E27FC236}">
                  <a16:creationId xmlns:a16="http://schemas.microsoft.com/office/drawing/2014/main" id="{D77E07C3-255C-F923-3F62-6EC7B68F1F10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535" name="角丸四角形 123">
                <a:extLst>
                  <a:ext uri="{FF2B5EF4-FFF2-40B4-BE49-F238E27FC236}">
                    <a16:creationId xmlns:a16="http://schemas.microsoft.com/office/drawing/2014/main" id="{95AE9BA1-227C-7F2C-2984-0E9B7CBD8F4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6" name="角丸四角形 124">
                <a:extLst>
                  <a:ext uri="{FF2B5EF4-FFF2-40B4-BE49-F238E27FC236}">
                    <a16:creationId xmlns:a16="http://schemas.microsoft.com/office/drawing/2014/main" id="{A5CCD8AD-8251-D9F0-B500-C578BD00EE6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23" name="グループ化 36">
              <a:extLst>
                <a:ext uri="{FF2B5EF4-FFF2-40B4-BE49-F238E27FC236}">
                  <a16:creationId xmlns:a16="http://schemas.microsoft.com/office/drawing/2014/main" id="{ABF84337-4E79-9DA2-1DE4-DB65C47237E1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533" name="角丸四角形 121">
                <a:extLst>
                  <a:ext uri="{FF2B5EF4-FFF2-40B4-BE49-F238E27FC236}">
                    <a16:creationId xmlns:a16="http://schemas.microsoft.com/office/drawing/2014/main" id="{BE1FC0D0-8318-69D4-FD25-B8217CC227C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4" name="角丸四角形 122">
                <a:extLst>
                  <a:ext uri="{FF2B5EF4-FFF2-40B4-BE49-F238E27FC236}">
                    <a16:creationId xmlns:a16="http://schemas.microsoft.com/office/drawing/2014/main" id="{90B9C2DE-97DC-C108-C2E2-936338B328D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4" name="正方形/長方形 523">
              <a:extLst>
                <a:ext uri="{FF2B5EF4-FFF2-40B4-BE49-F238E27FC236}">
                  <a16:creationId xmlns:a16="http://schemas.microsoft.com/office/drawing/2014/main" id="{8D35AFDC-AEF8-597B-79E3-E0A63D533CCF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25" name="グループ化 46">
              <a:extLst>
                <a:ext uri="{FF2B5EF4-FFF2-40B4-BE49-F238E27FC236}">
                  <a16:creationId xmlns:a16="http://schemas.microsoft.com/office/drawing/2014/main" id="{B142CBB4-61E3-F25B-3EB8-186A5F3DF776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531" name="角丸四角形 119">
                <a:extLst>
                  <a:ext uri="{FF2B5EF4-FFF2-40B4-BE49-F238E27FC236}">
                    <a16:creationId xmlns:a16="http://schemas.microsoft.com/office/drawing/2014/main" id="{2F59333A-C367-4C62-DD92-18DB0EAD7E00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2" name="角丸四角形 120">
                <a:extLst>
                  <a:ext uri="{FF2B5EF4-FFF2-40B4-BE49-F238E27FC236}">
                    <a16:creationId xmlns:a16="http://schemas.microsoft.com/office/drawing/2014/main" id="{DA015E4D-FA5F-F7E2-3DDC-9D423C50CED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26" name="グループ化 49">
              <a:extLst>
                <a:ext uri="{FF2B5EF4-FFF2-40B4-BE49-F238E27FC236}">
                  <a16:creationId xmlns:a16="http://schemas.microsoft.com/office/drawing/2014/main" id="{D72F15A7-6059-1735-D57C-40DEC297DC47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529" name="角丸四角形 117">
                <a:extLst>
                  <a:ext uri="{FF2B5EF4-FFF2-40B4-BE49-F238E27FC236}">
                    <a16:creationId xmlns:a16="http://schemas.microsoft.com/office/drawing/2014/main" id="{33994F6A-4690-DDDD-1C87-E0CBBD41526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0" name="角丸四角形 118">
                <a:extLst>
                  <a:ext uri="{FF2B5EF4-FFF2-40B4-BE49-F238E27FC236}">
                    <a16:creationId xmlns:a16="http://schemas.microsoft.com/office/drawing/2014/main" id="{58F8EEA4-7BF8-3A79-2B28-EB322AA5302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7" name="phone3">
              <a:extLst>
                <a:ext uri="{FF2B5EF4-FFF2-40B4-BE49-F238E27FC236}">
                  <a16:creationId xmlns:a16="http://schemas.microsoft.com/office/drawing/2014/main" id="{1F8706E9-E085-303C-95BC-500D28127BBD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8" name="laptop">
              <a:extLst>
                <a:ext uri="{FF2B5EF4-FFF2-40B4-BE49-F238E27FC236}">
                  <a16:creationId xmlns:a16="http://schemas.microsoft.com/office/drawing/2014/main" id="{4BD8D7C9-3E3E-9E9A-85B2-8DCCC10551F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540" name="Rectangle 27">
            <a:extLst>
              <a:ext uri="{FF2B5EF4-FFF2-40B4-BE49-F238E27FC236}">
                <a16:creationId xmlns:a16="http://schemas.microsoft.com/office/drawing/2014/main" id="{A7674272-28CE-99F5-A766-20E0540F7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308" y="4895307"/>
            <a:ext cx="9541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○○圏域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病院担当班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1" name="Rectangle 27">
            <a:extLst>
              <a:ext uri="{FF2B5EF4-FFF2-40B4-BE49-F238E27FC236}">
                <a16:creationId xmlns:a16="http://schemas.microsoft.com/office/drawing/2014/main" id="{7B7EE3B6-7222-7488-A196-CDBDACEA9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0742" y="3459702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社会福祉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施設担当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" name="Rectangle 27">
            <a:extLst>
              <a:ext uri="{FF2B5EF4-FFF2-40B4-BE49-F238E27FC236}">
                <a16:creationId xmlns:a16="http://schemas.microsoft.com/office/drawing/2014/main" id="{5B61391D-9940-76BA-923A-FD0B6DCDA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8713" y="3045535"/>
            <a:ext cx="92044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地図テーブル</a:t>
            </a:r>
            <a:endParaRPr lang="en-US" altLang="ja-JP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4" name="Rectangle 27">
            <a:extLst>
              <a:ext uri="{FF2B5EF4-FFF2-40B4-BE49-F238E27FC236}">
                <a16:creationId xmlns:a16="http://schemas.microsoft.com/office/drawing/2014/main" id="{96479E99-3689-B23B-1EB1-9892935EA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201" y="3532151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支援組織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指揮班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5" name="Rectangle 27">
            <a:extLst>
              <a:ext uri="{FF2B5EF4-FFF2-40B4-BE49-F238E27FC236}">
                <a16:creationId xmlns:a16="http://schemas.microsoft.com/office/drawing/2014/main" id="{91CDC70B-32E2-14DF-1A37-BB82A100C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752" y="4895307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搬送支援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担当班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6" name="Rectangle 27">
            <a:extLst>
              <a:ext uri="{FF2B5EF4-FFF2-40B4-BE49-F238E27FC236}">
                <a16:creationId xmlns:a16="http://schemas.microsoft.com/office/drawing/2014/main" id="{378A65A4-59A1-2238-FD23-37B7AB470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550" y="4895307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物資支援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担当班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47" name="グループ化 546">
            <a:extLst>
              <a:ext uri="{FF2B5EF4-FFF2-40B4-BE49-F238E27FC236}">
                <a16:creationId xmlns:a16="http://schemas.microsoft.com/office/drawing/2014/main" id="{D8A1A7E7-0115-7B06-B934-669AA6BAAAD5}"/>
              </a:ext>
            </a:extLst>
          </p:cNvPr>
          <p:cNvGrpSpPr/>
          <p:nvPr/>
        </p:nvGrpSpPr>
        <p:grpSpPr>
          <a:xfrm rot="16200000">
            <a:off x="3443140" y="3011093"/>
            <a:ext cx="714380" cy="357190"/>
            <a:chOff x="4989510" y="1631810"/>
            <a:chExt cx="714380" cy="357190"/>
          </a:xfrm>
        </p:grpSpPr>
        <p:sp>
          <p:nvSpPr>
            <p:cNvPr id="548" name="正方形/長方形 547">
              <a:extLst>
                <a:ext uri="{FF2B5EF4-FFF2-40B4-BE49-F238E27FC236}">
                  <a16:creationId xmlns:a16="http://schemas.microsoft.com/office/drawing/2014/main" id="{8712B188-4819-ECF3-46D4-52FF5359B7C6}"/>
                </a:ext>
              </a:extLst>
            </p:cNvPr>
            <p:cNvSpPr/>
            <p:nvPr/>
          </p:nvSpPr>
          <p:spPr>
            <a:xfrm rot="16200000">
              <a:off x="5239543" y="1524653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49" name="グループ化 46">
              <a:extLst>
                <a:ext uri="{FF2B5EF4-FFF2-40B4-BE49-F238E27FC236}">
                  <a16:creationId xmlns:a16="http://schemas.microsoft.com/office/drawing/2014/main" id="{68421C45-2AA5-4352-402E-60E0EB90E6C8}"/>
                </a:ext>
              </a:extLst>
            </p:cNvPr>
            <p:cNvGrpSpPr/>
            <p:nvPr/>
          </p:nvGrpSpPr>
          <p:grpSpPr>
            <a:xfrm rot="5400000">
              <a:off x="5096667" y="1596091"/>
              <a:ext cx="142876" cy="214314"/>
              <a:chOff x="214282" y="3357562"/>
              <a:chExt cx="142876" cy="214314"/>
            </a:xfrm>
          </p:grpSpPr>
          <p:sp>
            <p:nvSpPr>
              <p:cNvPr id="553" name="角丸四角形 293">
                <a:extLst>
                  <a:ext uri="{FF2B5EF4-FFF2-40B4-BE49-F238E27FC236}">
                    <a16:creationId xmlns:a16="http://schemas.microsoft.com/office/drawing/2014/main" id="{89B5B0AB-2633-06D8-BE7D-6184D4665975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4" name="角丸四角形 294">
                <a:extLst>
                  <a:ext uri="{FF2B5EF4-FFF2-40B4-BE49-F238E27FC236}">
                    <a16:creationId xmlns:a16="http://schemas.microsoft.com/office/drawing/2014/main" id="{97F27586-38F6-6DB6-19AF-3882ABF5FAD2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50" name="グループ化 49">
              <a:extLst>
                <a:ext uri="{FF2B5EF4-FFF2-40B4-BE49-F238E27FC236}">
                  <a16:creationId xmlns:a16="http://schemas.microsoft.com/office/drawing/2014/main" id="{5F307427-FF77-D34E-4E8F-91D66B200A34}"/>
                </a:ext>
              </a:extLst>
            </p:cNvPr>
            <p:cNvGrpSpPr/>
            <p:nvPr/>
          </p:nvGrpSpPr>
          <p:grpSpPr>
            <a:xfrm rot="5400000">
              <a:off x="5453857" y="1596091"/>
              <a:ext cx="142876" cy="214314"/>
              <a:chOff x="214282" y="3357562"/>
              <a:chExt cx="142876" cy="214314"/>
            </a:xfrm>
          </p:grpSpPr>
          <p:sp>
            <p:nvSpPr>
              <p:cNvPr id="551" name="角丸四角形 296">
                <a:extLst>
                  <a:ext uri="{FF2B5EF4-FFF2-40B4-BE49-F238E27FC236}">
                    <a16:creationId xmlns:a16="http://schemas.microsoft.com/office/drawing/2014/main" id="{E864AA0B-FF29-AB8E-D173-08CC6FDD72F0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2" name="角丸四角形 297">
                <a:extLst>
                  <a:ext uri="{FF2B5EF4-FFF2-40B4-BE49-F238E27FC236}">
                    <a16:creationId xmlns:a16="http://schemas.microsoft.com/office/drawing/2014/main" id="{C137B9AE-3B22-449A-F293-0471107F5FD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564" name="Rectangle 27">
            <a:extLst>
              <a:ext uri="{FF2B5EF4-FFF2-40B4-BE49-F238E27FC236}">
                <a16:creationId xmlns:a16="http://schemas.microsoft.com/office/drawing/2014/main" id="{0689ED39-7F84-38C3-D7BB-8CBFDF22A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7046" y="4895307"/>
            <a:ext cx="9541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地域の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被災者担当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65" name="グループ化 564">
            <a:extLst>
              <a:ext uri="{FF2B5EF4-FFF2-40B4-BE49-F238E27FC236}">
                <a16:creationId xmlns:a16="http://schemas.microsoft.com/office/drawing/2014/main" id="{DAC9D35E-9BD4-B48C-2A96-C8DEE345A16C}"/>
              </a:ext>
            </a:extLst>
          </p:cNvPr>
          <p:cNvGrpSpPr/>
          <p:nvPr/>
        </p:nvGrpSpPr>
        <p:grpSpPr>
          <a:xfrm rot="10800000">
            <a:off x="8173344" y="4084811"/>
            <a:ext cx="714380" cy="714380"/>
            <a:chOff x="2928926" y="5429264"/>
            <a:chExt cx="714380" cy="714380"/>
          </a:xfrm>
        </p:grpSpPr>
        <p:sp>
          <p:nvSpPr>
            <p:cNvPr id="566" name="正方形/長方形 565">
              <a:extLst>
                <a:ext uri="{FF2B5EF4-FFF2-40B4-BE49-F238E27FC236}">
                  <a16:creationId xmlns:a16="http://schemas.microsoft.com/office/drawing/2014/main" id="{E5C51648-E49D-2ADD-7677-85A3C61074E4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67" name="グループ化 35">
              <a:extLst>
                <a:ext uri="{FF2B5EF4-FFF2-40B4-BE49-F238E27FC236}">
                  <a16:creationId xmlns:a16="http://schemas.microsoft.com/office/drawing/2014/main" id="{C9CFEF93-FF8A-DF39-15EA-496A19A554E1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580" name="角丸四角形 123">
                <a:extLst>
                  <a:ext uri="{FF2B5EF4-FFF2-40B4-BE49-F238E27FC236}">
                    <a16:creationId xmlns:a16="http://schemas.microsoft.com/office/drawing/2014/main" id="{EFE471CF-2F72-B81C-81FE-A94D04DA93E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1" name="角丸四角形 124">
                <a:extLst>
                  <a:ext uri="{FF2B5EF4-FFF2-40B4-BE49-F238E27FC236}">
                    <a16:creationId xmlns:a16="http://schemas.microsoft.com/office/drawing/2014/main" id="{0D34209A-AD94-AF71-731E-9078C605B77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68" name="グループ化 36">
              <a:extLst>
                <a:ext uri="{FF2B5EF4-FFF2-40B4-BE49-F238E27FC236}">
                  <a16:creationId xmlns:a16="http://schemas.microsoft.com/office/drawing/2014/main" id="{31200082-EC7B-D26F-8440-1D6B87C6DDBA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578" name="角丸四角形 121">
                <a:extLst>
                  <a:ext uri="{FF2B5EF4-FFF2-40B4-BE49-F238E27FC236}">
                    <a16:creationId xmlns:a16="http://schemas.microsoft.com/office/drawing/2014/main" id="{82FF55C0-4C34-BCBB-BD2E-9E0D44C3CD4D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9" name="角丸四角形 122">
                <a:extLst>
                  <a:ext uri="{FF2B5EF4-FFF2-40B4-BE49-F238E27FC236}">
                    <a16:creationId xmlns:a16="http://schemas.microsoft.com/office/drawing/2014/main" id="{EC3A543A-4E55-E1D1-051A-E39B12506660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69" name="正方形/長方形 568">
              <a:extLst>
                <a:ext uri="{FF2B5EF4-FFF2-40B4-BE49-F238E27FC236}">
                  <a16:creationId xmlns:a16="http://schemas.microsoft.com/office/drawing/2014/main" id="{71E65E73-63F6-F2AA-BB40-1261CE04B8F6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70" name="グループ化 46">
              <a:extLst>
                <a:ext uri="{FF2B5EF4-FFF2-40B4-BE49-F238E27FC236}">
                  <a16:creationId xmlns:a16="http://schemas.microsoft.com/office/drawing/2014/main" id="{C6185B4E-848C-4FDC-F8FD-221BE32F71AD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576" name="角丸四角形 119">
                <a:extLst>
                  <a:ext uri="{FF2B5EF4-FFF2-40B4-BE49-F238E27FC236}">
                    <a16:creationId xmlns:a16="http://schemas.microsoft.com/office/drawing/2014/main" id="{E1A2CE6D-C4EC-BE68-8CB1-E6D32189655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7" name="角丸四角形 120">
                <a:extLst>
                  <a:ext uri="{FF2B5EF4-FFF2-40B4-BE49-F238E27FC236}">
                    <a16:creationId xmlns:a16="http://schemas.microsoft.com/office/drawing/2014/main" id="{55532029-5F2F-7CB8-91B2-5B162E6E683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71" name="グループ化 49">
              <a:extLst>
                <a:ext uri="{FF2B5EF4-FFF2-40B4-BE49-F238E27FC236}">
                  <a16:creationId xmlns:a16="http://schemas.microsoft.com/office/drawing/2014/main" id="{01AF35BE-F972-FFB2-25AF-9055A7A4FA38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574" name="角丸四角形 117">
                <a:extLst>
                  <a:ext uri="{FF2B5EF4-FFF2-40B4-BE49-F238E27FC236}">
                    <a16:creationId xmlns:a16="http://schemas.microsoft.com/office/drawing/2014/main" id="{7E596730-959D-EE18-3FC5-E1F7E168F1A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5" name="角丸四角形 118">
                <a:extLst>
                  <a:ext uri="{FF2B5EF4-FFF2-40B4-BE49-F238E27FC236}">
                    <a16:creationId xmlns:a16="http://schemas.microsoft.com/office/drawing/2014/main" id="{633E5F3C-7195-3F06-A28C-ED34FFA7242A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72" name="phone3">
              <a:extLst>
                <a:ext uri="{FF2B5EF4-FFF2-40B4-BE49-F238E27FC236}">
                  <a16:creationId xmlns:a16="http://schemas.microsoft.com/office/drawing/2014/main" id="{083EACB9-5806-F568-23C3-1CE04E707B7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3" name="laptop">
              <a:extLst>
                <a:ext uri="{FF2B5EF4-FFF2-40B4-BE49-F238E27FC236}">
                  <a16:creationId xmlns:a16="http://schemas.microsoft.com/office/drawing/2014/main" id="{96AB058B-1B30-BA6A-030E-CAA4645BDA6F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582" name="楕円 581">
            <a:extLst>
              <a:ext uri="{FF2B5EF4-FFF2-40B4-BE49-F238E27FC236}">
                <a16:creationId xmlns:a16="http://schemas.microsoft.com/office/drawing/2014/main" id="{BF9B6F05-DC93-B065-9257-C1B8FAFEA427}"/>
              </a:ext>
            </a:extLst>
          </p:cNvPr>
          <p:cNvSpPr/>
          <p:nvPr/>
        </p:nvSpPr>
        <p:spPr>
          <a:xfrm>
            <a:off x="3565776" y="2916438"/>
            <a:ext cx="197999" cy="1979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3" name="楕円 582">
            <a:extLst>
              <a:ext uri="{FF2B5EF4-FFF2-40B4-BE49-F238E27FC236}">
                <a16:creationId xmlns:a16="http://schemas.microsoft.com/office/drawing/2014/main" id="{0D0A21DB-0101-826F-6C74-9C1ECF02C50B}"/>
              </a:ext>
            </a:extLst>
          </p:cNvPr>
          <p:cNvSpPr/>
          <p:nvPr/>
        </p:nvSpPr>
        <p:spPr>
          <a:xfrm>
            <a:off x="6838347" y="2711335"/>
            <a:ext cx="197999" cy="19799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584" name="グループ化 583">
            <a:extLst>
              <a:ext uri="{FF2B5EF4-FFF2-40B4-BE49-F238E27FC236}">
                <a16:creationId xmlns:a16="http://schemas.microsoft.com/office/drawing/2014/main" id="{6908574A-8F55-7773-EBE5-45F96A8AD794}"/>
              </a:ext>
            </a:extLst>
          </p:cNvPr>
          <p:cNvGrpSpPr/>
          <p:nvPr/>
        </p:nvGrpSpPr>
        <p:grpSpPr>
          <a:xfrm rot="10800000">
            <a:off x="8158597" y="1481186"/>
            <a:ext cx="714380" cy="714380"/>
            <a:chOff x="2928926" y="5429264"/>
            <a:chExt cx="714380" cy="714380"/>
          </a:xfrm>
        </p:grpSpPr>
        <p:sp>
          <p:nvSpPr>
            <p:cNvPr id="585" name="正方形/長方形 584">
              <a:extLst>
                <a:ext uri="{FF2B5EF4-FFF2-40B4-BE49-F238E27FC236}">
                  <a16:creationId xmlns:a16="http://schemas.microsoft.com/office/drawing/2014/main" id="{DFC699CE-B005-BAAD-0B87-C1E1EAAFC994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86" name="グループ化 35">
              <a:extLst>
                <a:ext uri="{FF2B5EF4-FFF2-40B4-BE49-F238E27FC236}">
                  <a16:creationId xmlns:a16="http://schemas.microsoft.com/office/drawing/2014/main" id="{A71CA7D5-AA23-4F5C-2370-58C8287B712F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599" name="角丸四角形 123">
                <a:extLst>
                  <a:ext uri="{FF2B5EF4-FFF2-40B4-BE49-F238E27FC236}">
                    <a16:creationId xmlns:a16="http://schemas.microsoft.com/office/drawing/2014/main" id="{8929E858-722B-B134-0DC5-DE782E3EF12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0" name="角丸四角形 124">
                <a:extLst>
                  <a:ext uri="{FF2B5EF4-FFF2-40B4-BE49-F238E27FC236}">
                    <a16:creationId xmlns:a16="http://schemas.microsoft.com/office/drawing/2014/main" id="{5FE5CE93-4987-A580-12F0-9C4365F64CA4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87" name="グループ化 36">
              <a:extLst>
                <a:ext uri="{FF2B5EF4-FFF2-40B4-BE49-F238E27FC236}">
                  <a16:creationId xmlns:a16="http://schemas.microsoft.com/office/drawing/2014/main" id="{55CE8F66-8F3D-0D61-CB67-E0437BEC1203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597" name="角丸四角形 121">
                <a:extLst>
                  <a:ext uri="{FF2B5EF4-FFF2-40B4-BE49-F238E27FC236}">
                    <a16:creationId xmlns:a16="http://schemas.microsoft.com/office/drawing/2014/main" id="{6A94A4BE-D165-97C2-B2EF-DDF08771E34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8" name="角丸四角形 122">
                <a:extLst>
                  <a:ext uri="{FF2B5EF4-FFF2-40B4-BE49-F238E27FC236}">
                    <a16:creationId xmlns:a16="http://schemas.microsoft.com/office/drawing/2014/main" id="{37972910-FC31-32A5-8879-52AC3C251934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88" name="正方形/長方形 587">
              <a:extLst>
                <a:ext uri="{FF2B5EF4-FFF2-40B4-BE49-F238E27FC236}">
                  <a16:creationId xmlns:a16="http://schemas.microsoft.com/office/drawing/2014/main" id="{78DD3986-C09C-527D-5E62-E49B44EC37BF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89" name="グループ化 46">
              <a:extLst>
                <a:ext uri="{FF2B5EF4-FFF2-40B4-BE49-F238E27FC236}">
                  <a16:creationId xmlns:a16="http://schemas.microsoft.com/office/drawing/2014/main" id="{59AB1378-1C41-C5EA-4F07-AC2B8F182653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595" name="角丸四角形 119">
                <a:extLst>
                  <a:ext uri="{FF2B5EF4-FFF2-40B4-BE49-F238E27FC236}">
                    <a16:creationId xmlns:a16="http://schemas.microsoft.com/office/drawing/2014/main" id="{1EF2E2D5-8D26-8D3D-B49E-31A78ACBCA4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6" name="角丸四角形 120">
                <a:extLst>
                  <a:ext uri="{FF2B5EF4-FFF2-40B4-BE49-F238E27FC236}">
                    <a16:creationId xmlns:a16="http://schemas.microsoft.com/office/drawing/2014/main" id="{685A9497-B9CA-FF48-5D51-7A75D333FE7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90" name="グループ化 49">
              <a:extLst>
                <a:ext uri="{FF2B5EF4-FFF2-40B4-BE49-F238E27FC236}">
                  <a16:creationId xmlns:a16="http://schemas.microsoft.com/office/drawing/2014/main" id="{C0E9E993-2CD1-8F22-A80A-8E4B180046FF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593" name="角丸四角形 117">
                <a:extLst>
                  <a:ext uri="{FF2B5EF4-FFF2-40B4-BE49-F238E27FC236}">
                    <a16:creationId xmlns:a16="http://schemas.microsoft.com/office/drawing/2014/main" id="{86E28181-F9E0-1904-EC7D-ACE5818822EA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4" name="角丸四角形 118">
                <a:extLst>
                  <a:ext uri="{FF2B5EF4-FFF2-40B4-BE49-F238E27FC236}">
                    <a16:creationId xmlns:a16="http://schemas.microsoft.com/office/drawing/2014/main" id="{8D3EFAC7-EB64-D86C-34D4-C4BBE7C331C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91" name="phone3">
              <a:extLst>
                <a:ext uri="{FF2B5EF4-FFF2-40B4-BE49-F238E27FC236}">
                  <a16:creationId xmlns:a16="http://schemas.microsoft.com/office/drawing/2014/main" id="{5B785F47-DFA6-F613-19F1-3C8467572ECD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2" name="laptop">
              <a:extLst>
                <a:ext uri="{FF2B5EF4-FFF2-40B4-BE49-F238E27FC236}">
                  <a16:creationId xmlns:a16="http://schemas.microsoft.com/office/drawing/2014/main" id="{3DE6BCFC-782F-6E96-C5A4-9D8F591A7D5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631" name="正方形/長方形 630">
            <a:extLst>
              <a:ext uri="{FF2B5EF4-FFF2-40B4-BE49-F238E27FC236}">
                <a16:creationId xmlns:a16="http://schemas.microsoft.com/office/drawing/2014/main" id="{D9B8BA58-0509-669E-BD85-2E444FF5CE50}"/>
              </a:ext>
            </a:extLst>
          </p:cNvPr>
          <p:cNvSpPr/>
          <p:nvPr/>
        </p:nvSpPr>
        <p:spPr>
          <a:xfrm>
            <a:off x="3139492" y="2611594"/>
            <a:ext cx="2325496" cy="2827592"/>
          </a:xfrm>
          <a:prstGeom prst="rect">
            <a:avLst/>
          </a:prstGeom>
          <a:noFill/>
          <a:ln cap="rnd">
            <a:solidFill>
              <a:schemeClr val="accent3"/>
            </a:solidFill>
            <a:prstDash val="sysDot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2" name="正方形/長方形 631">
            <a:extLst>
              <a:ext uri="{FF2B5EF4-FFF2-40B4-BE49-F238E27FC236}">
                <a16:creationId xmlns:a16="http://schemas.microsoft.com/office/drawing/2014/main" id="{B7D8F8E6-D4F8-0DCE-E9A2-8DD990870B76}"/>
              </a:ext>
            </a:extLst>
          </p:cNvPr>
          <p:cNvSpPr/>
          <p:nvPr/>
        </p:nvSpPr>
        <p:spPr>
          <a:xfrm>
            <a:off x="5598959" y="2611593"/>
            <a:ext cx="3540253" cy="2827592"/>
          </a:xfrm>
          <a:prstGeom prst="rect">
            <a:avLst/>
          </a:prstGeom>
          <a:noFill/>
          <a:ln cap="rnd">
            <a:solidFill>
              <a:schemeClr val="accent1"/>
            </a:solidFill>
            <a:prstDash val="sysDot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33" name="テキスト ボックス 632">
            <a:extLst>
              <a:ext uri="{FF2B5EF4-FFF2-40B4-BE49-F238E27FC236}">
                <a16:creationId xmlns:a16="http://schemas.microsoft.com/office/drawing/2014/main" id="{8B5932E5-1691-E4DE-C364-6FD10B07C296}"/>
              </a:ext>
            </a:extLst>
          </p:cNvPr>
          <p:cNvSpPr txBox="1"/>
          <p:nvPr/>
        </p:nvSpPr>
        <p:spPr>
          <a:xfrm>
            <a:off x="3084233" y="2387658"/>
            <a:ext cx="189331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</a:rPr>
              <a:t>〈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</a:rPr>
              <a:t>オペレーションチーム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</a:rPr>
              <a:t>〉</a:t>
            </a:r>
            <a:endParaRPr kumimoji="1" lang="ja-JP" altLang="en-US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34" name="テキスト ボックス 633">
            <a:extLst>
              <a:ext uri="{FF2B5EF4-FFF2-40B4-BE49-F238E27FC236}">
                <a16:creationId xmlns:a16="http://schemas.microsoft.com/office/drawing/2014/main" id="{0A7B8338-EADD-507F-1F1F-F2D91575F269}"/>
              </a:ext>
            </a:extLst>
          </p:cNvPr>
          <p:cNvSpPr txBox="1"/>
          <p:nvPr/>
        </p:nvSpPr>
        <p:spPr>
          <a:xfrm>
            <a:off x="7733343" y="2387659"/>
            <a:ext cx="1485045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accent1"/>
                </a:solidFill>
              </a:rPr>
              <a:t>〈</a:t>
            </a:r>
            <a:r>
              <a:rPr kumimoji="1" lang="ja-JP" altLang="en-US" sz="1200" b="1" dirty="0">
                <a:solidFill>
                  <a:schemeClr val="accent1"/>
                </a:solidFill>
              </a:rPr>
              <a:t>情報分析チーム</a:t>
            </a:r>
            <a:r>
              <a:rPr kumimoji="1" lang="en-US" altLang="ja-JP" sz="1200" b="1" dirty="0">
                <a:solidFill>
                  <a:schemeClr val="accent1"/>
                </a:solidFill>
              </a:rPr>
              <a:t>〉</a:t>
            </a:r>
            <a:endParaRPr kumimoji="1" lang="ja-JP" altLang="en-US" sz="1200" b="1" dirty="0">
              <a:solidFill>
                <a:schemeClr val="accent1"/>
              </a:solidFill>
            </a:endParaRPr>
          </a:p>
        </p:txBody>
      </p:sp>
      <p:sp>
        <p:nvSpPr>
          <p:cNvPr id="638" name="Rectangle 27">
            <a:extLst>
              <a:ext uri="{FF2B5EF4-FFF2-40B4-BE49-F238E27FC236}">
                <a16:creationId xmlns:a16="http://schemas.microsoft.com/office/drawing/2014/main" id="{CD76D888-5196-BDF3-7086-2E293F28C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2537" y="1222311"/>
            <a:ext cx="6463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事務局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39" name="正方形/長方形 638">
            <a:extLst>
              <a:ext uri="{FF2B5EF4-FFF2-40B4-BE49-F238E27FC236}">
                <a16:creationId xmlns:a16="http://schemas.microsoft.com/office/drawing/2014/main" id="{1CFDF4CF-DDEA-9133-B0AB-33CB5E7AD7DB}"/>
              </a:ext>
            </a:extLst>
          </p:cNvPr>
          <p:cNvSpPr/>
          <p:nvPr/>
        </p:nvSpPr>
        <p:spPr>
          <a:xfrm>
            <a:off x="3139492" y="1199616"/>
            <a:ext cx="5978906" cy="1110338"/>
          </a:xfrm>
          <a:prstGeom prst="rect">
            <a:avLst/>
          </a:prstGeom>
          <a:noFill/>
          <a:ln cap="rnd">
            <a:solidFill>
              <a:srgbClr val="FF0000"/>
            </a:solidFill>
            <a:prstDash val="sysDot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1" name="正方形/長方形 640">
            <a:extLst>
              <a:ext uri="{FF2B5EF4-FFF2-40B4-BE49-F238E27FC236}">
                <a16:creationId xmlns:a16="http://schemas.microsoft.com/office/drawing/2014/main" id="{D39344B0-1BFE-839B-4595-6338FE469DEF}"/>
              </a:ext>
            </a:extLst>
          </p:cNvPr>
          <p:cNvSpPr/>
          <p:nvPr/>
        </p:nvSpPr>
        <p:spPr>
          <a:xfrm rot="10800000">
            <a:off x="7005211" y="4848571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2" name="正方形/長方形 641">
            <a:extLst>
              <a:ext uri="{FF2B5EF4-FFF2-40B4-BE49-F238E27FC236}">
                <a16:creationId xmlns:a16="http://schemas.microsoft.com/office/drawing/2014/main" id="{70545F92-8932-4EF7-EFFA-8B780BC06AA0}"/>
              </a:ext>
            </a:extLst>
          </p:cNvPr>
          <p:cNvSpPr/>
          <p:nvPr/>
        </p:nvSpPr>
        <p:spPr>
          <a:xfrm rot="10800000">
            <a:off x="8162793" y="4848571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3" name="正方形/長方形 642">
            <a:extLst>
              <a:ext uri="{FF2B5EF4-FFF2-40B4-BE49-F238E27FC236}">
                <a16:creationId xmlns:a16="http://schemas.microsoft.com/office/drawing/2014/main" id="{3DB98F0C-F350-9AAF-F7F8-3FF017F45536}"/>
              </a:ext>
            </a:extLst>
          </p:cNvPr>
          <p:cNvSpPr/>
          <p:nvPr/>
        </p:nvSpPr>
        <p:spPr>
          <a:xfrm rot="5400000">
            <a:off x="8093444" y="3123715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4" name="正方形/長方形 643">
            <a:extLst>
              <a:ext uri="{FF2B5EF4-FFF2-40B4-BE49-F238E27FC236}">
                <a16:creationId xmlns:a16="http://schemas.microsoft.com/office/drawing/2014/main" id="{017EB1D1-EE93-E735-6ED8-BCCBED2CEFA3}"/>
              </a:ext>
            </a:extLst>
          </p:cNvPr>
          <p:cNvSpPr/>
          <p:nvPr/>
        </p:nvSpPr>
        <p:spPr>
          <a:xfrm rot="5400000">
            <a:off x="8689768" y="1682839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6" name="正方形/長方形 645">
            <a:extLst>
              <a:ext uri="{FF2B5EF4-FFF2-40B4-BE49-F238E27FC236}">
                <a16:creationId xmlns:a16="http://schemas.microsoft.com/office/drawing/2014/main" id="{292D96BB-733B-BA53-0FBE-8CD437B45BFE}"/>
              </a:ext>
            </a:extLst>
          </p:cNvPr>
          <p:cNvSpPr/>
          <p:nvPr/>
        </p:nvSpPr>
        <p:spPr>
          <a:xfrm rot="5400000">
            <a:off x="2688361" y="3172157"/>
            <a:ext cx="857256" cy="45720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7" name="正方形/長方形 646">
            <a:extLst>
              <a:ext uri="{FF2B5EF4-FFF2-40B4-BE49-F238E27FC236}">
                <a16:creationId xmlns:a16="http://schemas.microsoft.com/office/drawing/2014/main" id="{689C90E6-CD8B-7012-AAAC-3A6DA4CD0AC1}"/>
              </a:ext>
            </a:extLst>
          </p:cNvPr>
          <p:cNvSpPr/>
          <p:nvPr/>
        </p:nvSpPr>
        <p:spPr>
          <a:xfrm rot="5400000">
            <a:off x="2688420" y="4430621"/>
            <a:ext cx="857256" cy="45720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91" name="グループ化 690">
            <a:extLst>
              <a:ext uri="{FF2B5EF4-FFF2-40B4-BE49-F238E27FC236}">
                <a16:creationId xmlns:a16="http://schemas.microsoft.com/office/drawing/2014/main" id="{531306AE-43A9-0D81-5919-DA4DBA34FB49}"/>
              </a:ext>
            </a:extLst>
          </p:cNvPr>
          <p:cNvGrpSpPr/>
          <p:nvPr/>
        </p:nvGrpSpPr>
        <p:grpSpPr>
          <a:xfrm rot="10800000">
            <a:off x="1773307" y="1985933"/>
            <a:ext cx="928694" cy="857256"/>
            <a:chOff x="7521219" y="3700431"/>
            <a:chExt cx="928694" cy="857256"/>
          </a:xfrm>
        </p:grpSpPr>
        <p:sp>
          <p:nvSpPr>
            <p:cNvPr id="692" name="正方形/長方形 691">
              <a:extLst>
                <a:ext uri="{FF2B5EF4-FFF2-40B4-BE49-F238E27FC236}">
                  <a16:creationId xmlns:a16="http://schemas.microsoft.com/office/drawing/2014/main" id="{1244869F-B59D-9C8A-5CF0-BC02171C489E}"/>
                </a:ext>
              </a:extLst>
            </p:cNvPr>
            <p:cNvSpPr/>
            <p:nvPr/>
          </p:nvSpPr>
          <p:spPr>
            <a:xfrm rot="10800000">
              <a:off x="8092723" y="370043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93" name="グループ化 35">
              <a:extLst>
                <a:ext uri="{FF2B5EF4-FFF2-40B4-BE49-F238E27FC236}">
                  <a16:creationId xmlns:a16="http://schemas.microsoft.com/office/drawing/2014/main" id="{8ADC701B-B226-DD37-FAE0-CDC9B617080A}"/>
                </a:ext>
              </a:extLst>
            </p:cNvPr>
            <p:cNvGrpSpPr/>
            <p:nvPr/>
          </p:nvGrpSpPr>
          <p:grpSpPr>
            <a:xfrm rot="10800000">
              <a:off x="8307037" y="4129059"/>
              <a:ext cx="142876" cy="214314"/>
              <a:chOff x="214282" y="3357562"/>
              <a:chExt cx="142876" cy="214314"/>
            </a:xfrm>
          </p:grpSpPr>
          <p:sp>
            <p:nvSpPr>
              <p:cNvPr id="726" name="角丸四角形 44">
                <a:extLst>
                  <a:ext uri="{FF2B5EF4-FFF2-40B4-BE49-F238E27FC236}">
                    <a16:creationId xmlns:a16="http://schemas.microsoft.com/office/drawing/2014/main" id="{6B315B7E-42F1-E29D-AB31-9F26F5ADEF42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7" name="角丸四角形 45">
                <a:extLst>
                  <a:ext uri="{FF2B5EF4-FFF2-40B4-BE49-F238E27FC236}">
                    <a16:creationId xmlns:a16="http://schemas.microsoft.com/office/drawing/2014/main" id="{FBC96A6F-580E-92BC-87F6-39E62C39C4C0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94" name="グループ化 36">
              <a:extLst>
                <a:ext uri="{FF2B5EF4-FFF2-40B4-BE49-F238E27FC236}">
                  <a16:creationId xmlns:a16="http://schemas.microsoft.com/office/drawing/2014/main" id="{FEA469E7-CD19-1488-7E0E-E0751D4B7F82}"/>
                </a:ext>
              </a:extLst>
            </p:cNvPr>
            <p:cNvGrpSpPr/>
            <p:nvPr/>
          </p:nvGrpSpPr>
          <p:grpSpPr>
            <a:xfrm rot="10800000">
              <a:off x="8307037" y="3771869"/>
              <a:ext cx="142876" cy="214314"/>
              <a:chOff x="214282" y="3357562"/>
              <a:chExt cx="142876" cy="214314"/>
            </a:xfrm>
          </p:grpSpPr>
          <p:sp>
            <p:nvSpPr>
              <p:cNvPr id="724" name="角丸四角形 47">
                <a:extLst>
                  <a:ext uri="{FF2B5EF4-FFF2-40B4-BE49-F238E27FC236}">
                    <a16:creationId xmlns:a16="http://schemas.microsoft.com/office/drawing/2014/main" id="{7D453748-CAF3-75C4-625E-1515F5E63B7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5" name="角丸四角形 48">
                <a:extLst>
                  <a:ext uri="{FF2B5EF4-FFF2-40B4-BE49-F238E27FC236}">
                    <a16:creationId xmlns:a16="http://schemas.microsoft.com/office/drawing/2014/main" id="{ACBC8B44-C634-C41A-A6B2-E2032028DAA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95" name="正方形/長方形 694">
              <a:extLst>
                <a:ext uri="{FF2B5EF4-FFF2-40B4-BE49-F238E27FC236}">
                  <a16:creationId xmlns:a16="http://schemas.microsoft.com/office/drawing/2014/main" id="{7D868762-4B18-A2CB-1BB7-27F3AA2FC73A}"/>
                </a:ext>
              </a:extLst>
            </p:cNvPr>
            <p:cNvSpPr/>
            <p:nvPr/>
          </p:nvSpPr>
          <p:spPr>
            <a:xfrm rot="10800000">
              <a:off x="7878409" y="370043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6" name="正方形/長方形 695">
              <a:extLst>
                <a:ext uri="{FF2B5EF4-FFF2-40B4-BE49-F238E27FC236}">
                  <a16:creationId xmlns:a16="http://schemas.microsoft.com/office/drawing/2014/main" id="{B10067AD-5EF4-2D55-40B6-F212C902BE7B}"/>
                </a:ext>
              </a:extLst>
            </p:cNvPr>
            <p:cNvSpPr/>
            <p:nvPr/>
          </p:nvSpPr>
          <p:spPr>
            <a:xfrm rot="10800000">
              <a:off x="7664095" y="3700431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97" name="グループ化 46">
              <a:extLst>
                <a:ext uri="{FF2B5EF4-FFF2-40B4-BE49-F238E27FC236}">
                  <a16:creationId xmlns:a16="http://schemas.microsoft.com/office/drawing/2014/main" id="{5CEB4FEF-DF02-5CA2-31AE-6B2170BFFAF9}"/>
                </a:ext>
              </a:extLst>
            </p:cNvPr>
            <p:cNvGrpSpPr/>
            <p:nvPr/>
          </p:nvGrpSpPr>
          <p:grpSpPr>
            <a:xfrm>
              <a:off x="7521219" y="4129059"/>
              <a:ext cx="142876" cy="214314"/>
              <a:chOff x="214282" y="3357562"/>
              <a:chExt cx="142876" cy="214314"/>
            </a:xfrm>
          </p:grpSpPr>
          <p:sp>
            <p:nvSpPr>
              <p:cNvPr id="722" name="角丸四角形 52">
                <a:extLst>
                  <a:ext uri="{FF2B5EF4-FFF2-40B4-BE49-F238E27FC236}">
                    <a16:creationId xmlns:a16="http://schemas.microsoft.com/office/drawing/2014/main" id="{6965EFC9-A248-7230-4A75-59C32008C7F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3" name="角丸四角形 53">
                <a:extLst>
                  <a:ext uri="{FF2B5EF4-FFF2-40B4-BE49-F238E27FC236}">
                    <a16:creationId xmlns:a16="http://schemas.microsoft.com/office/drawing/2014/main" id="{0729764B-45E9-7794-C78C-B21AB700E4C5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98" name="グループ化 49">
              <a:extLst>
                <a:ext uri="{FF2B5EF4-FFF2-40B4-BE49-F238E27FC236}">
                  <a16:creationId xmlns:a16="http://schemas.microsoft.com/office/drawing/2014/main" id="{D2D6AC36-CEB4-5748-F0C5-9B26A28884EB}"/>
                </a:ext>
              </a:extLst>
            </p:cNvPr>
            <p:cNvGrpSpPr/>
            <p:nvPr/>
          </p:nvGrpSpPr>
          <p:grpSpPr>
            <a:xfrm>
              <a:off x="7521219" y="3771869"/>
              <a:ext cx="142876" cy="214314"/>
              <a:chOff x="214282" y="3357562"/>
              <a:chExt cx="142876" cy="214314"/>
            </a:xfrm>
          </p:grpSpPr>
          <p:sp>
            <p:nvSpPr>
              <p:cNvPr id="720" name="角丸四角形 55">
                <a:extLst>
                  <a:ext uri="{FF2B5EF4-FFF2-40B4-BE49-F238E27FC236}">
                    <a16:creationId xmlns:a16="http://schemas.microsoft.com/office/drawing/2014/main" id="{57A2645B-D38F-59D7-1999-A29030489EF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1" name="角丸四角形 56">
                <a:extLst>
                  <a:ext uri="{FF2B5EF4-FFF2-40B4-BE49-F238E27FC236}">
                    <a16:creationId xmlns:a16="http://schemas.microsoft.com/office/drawing/2014/main" id="{00807559-E644-0359-DBE7-9A5281FF105D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06" name="グループ化 35">
              <a:extLst>
                <a:ext uri="{FF2B5EF4-FFF2-40B4-BE49-F238E27FC236}">
                  <a16:creationId xmlns:a16="http://schemas.microsoft.com/office/drawing/2014/main" id="{8B326E28-9057-CB48-D5AA-110AC0CC0BB4}"/>
                </a:ext>
              </a:extLst>
            </p:cNvPr>
            <p:cNvGrpSpPr/>
            <p:nvPr/>
          </p:nvGrpSpPr>
          <p:grpSpPr>
            <a:xfrm rot="16200000">
              <a:off x="8057004" y="4379092"/>
              <a:ext cx="142876" cy="214314"/>
              <a:chOff x="214282" y="3357562"/>
              <a:chExt cx="142876" cy="214314"/>
            </a:xfrm>
          </p:grpSpPr>
          <p:sp>
            <p:nvSpPr>
              <p:cNvPr id="710" name="角丸四角形 231">
                <a:extLst>
                  <a:ext uri="{FF2B5EF4-FFF2-40B4-BE49-F238E27FC236}">
                    <a16:creationId xmlns:a16="http://schemas.microsoft.com/office/drawing/2014/main" id="{58402640-9895-A274-A997-6794603844B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1" name="角丸四角形 232">
                <a:extLst>
                  <a:ext uri="{FF2B5EF4-FFF2-40B4-BE49-F238E27FC236}">
                    <a16:creationId xmlns:a16="http://schemas.microsoft.com/office/drawing/2014/main" id="{E141DC79-FFBE-D059-3B8C-5B61DB0815E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07" name="グループ化 35">
              <a:extLst>
                <a:ext uri="{FF2B5EF4-FFF2-40B4-BE49-F238E27FC236}">
                  <a16:creationId xmlns:a16="http://schemas.microsoft.com/office/drawing/2014/main" id="{65FB6EE8-0456-94E3-2A70-B54E36515BE9}"/>
                </a:ext>
              </a:extLst>
            </p:cNvPr>
            <p:cNvGrpSpPr/>
            <p:nvPr/>
          </p:nvGrpSpPr>
          <p:grpSpPr>
            <a:xfrm rot="16200000">
              <a:off x="7771252" y="4379092"/>
              <a:ext cx="142876" cy="214314"/>
              <a:chOff x="214282" y="3357562"/>
              <a:chExt cx="142876" cy="214314"/>
            </a:xfrm>
          </p:grpSpPr>
          <p:sp>
            <p:nvSpPr>
              <p:cNvPr id="708" name="角丸四角形 234">
                <a:extLst>
                  <a:ext uri="{FF2B5EF4-FFF2-40B4-BE49-F238E27FC236}">
                    <a16:creationId xmlns:a16="http://schemas.microsoft.com/office/drawing/2014/main" id="{83A1FEFF-8802-9626-045A-454CD9A1805D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09" name="角丸四角形 235">
                <a:extLst>
                  <a:ext uri="{FF2B5EF4-FFF2-40B4-BE49-F238E27FC236}">
                    <a16:creationId xmlns:a16="http://schemas.microsoft.com/office/drawing/2014/main" id="{61EA3783-B966-EFA6-2FDE-4AFC279715C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728" name="正方形/長方形 727">
            <a:extLst>
              <a:ext uri="{FF2B5EF4-FFF2-40B4-BE49-F238E27FC236}">
                <a16:creationId xmlns:a16="http://schemas.microsoft.com/office/drawing/2014/main" id="{CE902635-06CD-BCFF-D986-64472DDE81AF}"/>
              </a:ext>
            </a:extLst>
          </p:cNvPr>
          <p:cNvSpPr/>
          <p:nvPr/>
        </p:nvSpPr>
        <p:spPr>
          <a:xfrm rot="5400000">
            <a:off x="2687869" y="1962082"/>
            <a:ext cx="857256" cy="45720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9" name="正方形/長方形 728">
            <a:extLst>
              <a:ext uri="{FF2B5EF4-FFF2-40B4-BE49-F238E27FC236}">
                <a16:creationId xmlns:a16="http://schemas.microsoft.com/office/drawing/2014/main" id="{0F84B032-7FFC-272D-283C-864690CE4551}"/>
              </a:ext>
            </a:extLst>
          </p:cNvPr>
          <p:cNvSpPr/>
          <p:nvPr/>
        </p:nvSpPr>
        <p:spPr>
          <a:xfrm>
            <a:off x="5533867" y="1210961"/>
            <a:ext cx="576000" cy="71438"/>
          </a:xfrm>
          <a:prstGeom prst="rect">
            <a:avLst/>
          </a:prstGeom>
          <a:noFill/>
          <a:ln>
            <a:prstDash val="sys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0" name="Rectangle 27">
            <a:extLst>
              <a:ext uri="{FF2B5EF4-FFF2-40B4-BE49-F238E27FC236}">
                <a16:creationId xmlns:a16="http://schemas.microsoft.com/office/drawing/2014/main" id="{F2760A5A-2C4F-FDC8-82E8-FA859FB90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0287" y="1209614"/>
            <a:ext cx="31931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1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TV</a:t>
            </a:r>
          </a:p>
        </p:txBody>
      </p:sp>
      <p:sp>
        <p:nvSpPr>
          <p:cNvPr id="731" name="正方形/長方形 730">
            <a:extLst>
              <a:ext uri="{FF2B5EF4-FFF2-40B4-BE49-F238E27FC236}">
                <a16:creationId xmlns:a16="http://schemas.microsoft.com/office/drawing/2014/main" id="{5592638E-E679-F8E5-4B9A-AD46D78323B0}"/>
              </a:ext>
            </a:extLst>
          </p:cNvPr>
          <p:cNvSpPr/>
          <p:nvPr/>
        </p:nvSpPr>
        <p:spPr>
          <a:xfrm>
            <a:off x="1613897" y="1441011"/>
            <a:ext cx="576000" cy="71438"/>
          </a:xfrm>
          <a:prstGeom prst="rect">
            <a:avLst/>
          </a:prstGeom>
          <a:noFill/>
          <a:ln>
            <a:prstDash val="sys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2" name="正方形/長方形 731">
            <a:extLst>
              <a:ext uri="{FF2B5EF4-FFF2-40B4-BE49-F238E27FC236}">
                <a16:creationId xmlns:a16="http://schemas.microsoft.com/office/drawing/2014/main" id="{E014ECA0-A3CE-108D-2FDB-F36F23ACF87C}"/>
              </a:ext>
            </a:extLst>
          </p:cNvPr>
          <p:cNvSpPr/>
          <p:nvPr/>
        </p:nvSpPr>
        <p:spPr>
          <a:xfrm>
            <a:off x="2220031" y="1441011"/>
            <a:ext cx="576000" cy="71438"/>
          </a:xfrm>
          <a:prstGeom prst="rect">
            <a:avLst/>
          </a:prstGeom>
          <a:noFill/>
          <a:ln>
            <a:prstDash val="sys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3" name="Rectangle 27">
            <a:extLst>
              <a:ext uri="{FF2B5EF4-FFF2-40B4-BE49-F238E27FC236}">
                <a16:creationId xmlns:a16="http://schemas.microsoft.com/office/drawing/2014/main" id="{870FF183-29A1-8A4E-350A-599D4EDFC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745" y="1544855"/>
            <a:ext cx="9621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1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TV</a:t>
            </a:r>
            <a:r>
              <a:rPr lang="ja-JP" altLang="en-US" sz="1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・モニター</a:t>
            </a:r>
            <a:endParaRPr lang="en-US" altLang="ja-JP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0D3894A6-A4F1-34E8-421A-68BED92B4302}"/>
              </a:ext>
            </a:extLst>
          </p:cNvPr>
          <p:cNvGrpSpPr/>
          <p:nvPr/>
        </p:nvGrpSpPr>
        <p:grpSpPr>
          <a:xfrm rot="10800000">
            <a:off x="5763843" y="5701424"/>
            <a:ext cx="714380" cy="714380"/>
            <a:chOff x="2928926" y="5429264"/>
            <a:chExt cx="714380" cy="714380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3239E468-FA68-0B00-CE54-EDEB0992984E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0" name="グループ化 35">
              <a:extLst>
                <a:ext uri="{FF2B5EF4-FFF2-40B4-BE49-F238E27FC236}">
                  <a16:creationId xmlns:a16="http://schemas.microsoft.com/office/drawing/2014/main" id="{D7FCEC65-621C-EA54-B93C-384F7F427396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63" name="角丸四角形 123">
                <a:extLst>
                  <a:ext uri="{FF2B5EF4-FFF2-40B4-BE49-F238E27FC236}">
                    <a16:creationId xmlns:a16="http://schemas.microsoft.com/office/drawing/2014/main" id="{B7229A07-AD3C-F586-0A0F-0C388CF07F9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8" name="角丸四角形 124">
                <a:extLst>
                  <a:ext uri="{FF2B5EF4-FFF2-40B4-BE49-F238E27FC236}">
                    <a16:creationId xmlns:a16="http://schemas.microsoft.com/office/drawing/2014/main" id="{8D7C1694-7334-155A-6B27-67488292F8C7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1" name="グループ化 36">
              <a:extLst>
                <a:ext uri="{FF2B5EF4-FFF2-40B4-BE49-F238E27FC236}">
                  <a16:creationId xmlns:a16="http://schemas.microsoft.com/office/drawing/2014/main" id="{52535778-F965-F53B-397C-93D29817CFFF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61" name="角丸四角形 121">
                <a:extLst>
                  <a:ext uri="{FF2B5EF4-FFF2-40B4-BE49-F238E27FC236}">
                    <a16:creationId xmlns:a16="http://schemas.microsoft.com/office/drawing/2014/main" id="{FE9C5911-2696-3A8B-78E1-E6360B532BB2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角丸四角形 122">
                <a:extLst>
                  <a:ext uri="{FF2B5EF4-FFF2-40B4-BE49-F238E27FC236}">
                    <a16:creationId xmlns:a16="http://schemas.microsoft.com/office/drawing/2014/main" id="{7B3B747B-C2A6-46A6-33E0-AFC6BDC1A3F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006E0204-7F25-3452-5ADC-F48501270931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3" name="グループ化 46">
              <a:extLst>
                <a:ext uri="{FF2B5EF4-FFF2-40B4-BE49-F238E27FC236}">
                  <a16:creationId xmlns:a16="http://schemas.microsoft.com/office/drawing/2014/main" id="{F8B46C46-3BB9-FD19-C180-E698C6BE7BA5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59" name="角丸四角形 119">
                <a:extLst>
                  <a:ext uri="{FF2B5EF4-FFF2-40B4-BE49-F238E27FC236}">
                    <a16:creationId xmlns:a16="http://schemas.microsoft.com/office/drawing/2014/main" id="{24DD69E9-B2DA-D697-962C-823A6CEA2F4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角丸四角形 120">
                <a:extLst>
                  <a:ext uri="{FF2B5EF4-FFF2-40B4-BE49-F238E27FC236}">
                    <a16:creationId xmlns:a16="http://schemas.microsoft.com/office/drawing/2014/main" id="{E885B8CA-5157-12FF-8987-36C8FBB278D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4" name="グループ化 49">
              <a:extLst>
                <a:ext uri="{FF2B5EF4-FFF2-40B4-BE49-F238E27FC236}">
                  <a16:creationId xmlns:a16="http://schemas.microsoft.com/office/drawing/2014/main" id="{B372529D-0805-7B86-9867-BFE7DD989FF0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57" name="角丸四角形 117">
                <a:extLst>
                  <a:ext uri="{FF2B5EF4-FFF2-40B4-BE49-F238E27FC236}">
                    <a16:creationId xmlns:a16="http://schemas.microsoft.com/office/drawing/2014/main" id="{32A94431-570E-B111-C4CC-C90697495C97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角丸四角形 118">
                <a:extLst>
                  <a:ext uri="{FF2B5EF4-FFF2-40B4-BE49-F238E27FC236}">
                    <a16:creationId xmlns:a16="http://schemas.microsoft.com/office/drawing/2014/main" id="{1730DACE-8E01-CD7F-0857-85A86DE2842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5" name="phone3">
              <a:extLst>
                <a:ext uri="{FF2B5EF4-FFF2-40B4-BE49-F238E27FC236}">
                  <a16:creationId xmlns:a16="http://schemas.microsoft.com/office/drawing/2014/main" id="{42ACF9B8-A620-70CB-24E3-04AA1F365480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laptop">
              <a:extLst>
                <a:ext uri="{FF2B5EF4-FFF2-40B4-BE49-F238E27FC236}">
                  <a16:creationId xmlns:a16="http://schemas.microsoft.com/office/drawing/2014/main" id="{81906577-8394-993C-3DC9-5F475B42882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49" name="グループ化 448">
            <a:extLst>
              <a:ext uri="{FF2B5EF4-FFF2-40B4-BE49-F238E27FC236}">
                <a16:creationId xmlns:a16="http://schemas.microsoft.com/office/drawing/2014/main" id="{D70FF0C6-0B39-32FC-E2CC-DF9E042F0F9C}"/>
              </a:ext>
            </a:extLst>
          </p:cNvPr>
          <p:cNvGrpSpPr/>
          <p:nvPr/>
        </p:nvGrpSpPr>
        <p:grpSpPr>
          <a:xfrm rot="10800000">
            <a:off x="4554236" y="5701424"/>
            <a:ext cx="714380" cy="714380"/>
            <a:chOff x="2928926" y="5429264"/>
            <a:chExt cx="714380" cy="714380"/>
          </a:xfrm>
        </p:grpSpPr>
        <p:sp>
          <p:nvSpPr>
            <p:cNvPr id="450" name="正方形/長方形 449">
              <a:extLst>
                <a:ext uri="{FF2B5EF4-FFF2-40B4-BE49-F238E27FC236}">
                  <a16:creationId xmlns:a16="http://schemas.microsoft.com/office/drawing/2014/main" id="{C70CAABA-B5A5-70EA-D7EF-B36F668C07B2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51" name="グループ化 35">
              <a:extLst>
                <a:ext uri="{FF2B5EF4-FFF2-40B4-BE49-F238E27FC236}">
                  <a16:creationId xmlns:a16="http://schemas.microsoft.com/office/drawing/2014/main" id="{20C03A8D-F137-A3D4-689B-F5A5919ABC7A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66" name="角丸四角形 123">
                <a:extLst>
                  <a:ext uri="{FF2B5EF4-FFF2-40B4-BE49-F238E27FC236}">
                    <a16:creationId xmlns:a16="http://schemas.microsoft.com/office/drawing/2014/main" id="{74A6B2FE-05C1-3E6C-CAE0-8EAE30CA4317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7" name="角丸四角形 124">
                <a:extLst>
                  <a:ext uri="{FF2B5EF4-FFF2-40B4-BE49-F238E27FC236}">
                    <a16:creationId xmlns:a16="http://schemas.microsoft.com/office/drawing/2014/main" id="{AF5D49E3-F46C-7747-C752-7522C40DE9C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52" name="グループ化 36">
              <a:extLst>
                <a:ext uri="{FF2B5EF4-FFF2-40B4-BE49-F238E27FC236}">
                  <a16:creationId xmlns:a16="http://schemas.microsoft.com/office/drawing/2014/main" id="{C3FD0384-81DD-04A5-E399-9AFBB44E44A1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64" name="角丸四角形 121">
                <a:extLst>
                  <a:ext uri="{FF2B5EF4-FFF2-40B4-BE49-F238E27FC236}">
                    <a16:creationId xmlns:a16="http://schemas.microsoft.com/office/drawing/2014/main" id="{44D5C2EA-CFD0-9EE0-1966-5B12BD93589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5" name="角丸四角形 122">
                <a:extLst>
                  <a:ext uri="{FF2B5EF4-FFF2-40B4-BE49-F238E27FC236}">
                    <a16:creationId xmlns:a16="http://schemas.microsoft.com/office/drawing/2014/main" id="{63B51E08-3057-227D-B814-1361B9790E7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53" name="正方形/長方形 452">
              <a:extLst>
                <a:ext uri="{FF2B5EF4-FFF2-40B4-BE49-F238E27FC236}">
                  <a16:creationId xmlns:a16="http://schemas.microsoft.com/office/drawing/2014/main" id="{654B5502-9461-FD1C-60FF-3D8A04A9C6A5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54" name="グループ化 46">
              <a:extLst>
                <a:ext uri="{FF2B5EF4-FFF2-40B4-BE49-F238E27FC236}">
                  <a16:creationId xmlns:a16="http://schemas.microsoft.com/office/drawing/2014/main" id="{E40397EA-C558-FCA9-1AE4-798F2E395626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478" name="角丸四角形 119">
                <a:extLst>
                  <a:ext uri="{FF2B5EF4-FFF2-40B4-BE49-F238E27FC236}">
                    <a16:creationId xmlns:a16="http://schemas.microsoft.com/office/drawing/2014/main" id="{C66BA974-09B9-70EC-0B15-6DF012200DDA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83" name="角丸四角形 120">
                <a:extLst>
                  <a:ext uri="{FF2B5EF4-FFF2-40B4-BE49-F238E27FC236}">
                    <a16:creationId xmlns:a16="http://schemas.microsoft.com/office/drawing/2014/main" id="{A8289C4E-3D50-D0A9-8BFF-8B967A49035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55" name="グループ化 49">
              <a:extLst>
                <a:ext uri="{FF2B5EF4-FFF2-40B4-BE49-F238E27FC236}">
                  <a16:creationId xmlns:a16="http://schemas.microsoft.com/office/drawing/2014/main" id="{79B64FB3-C4C9-F6E3-C8E5-BC91DA5E8EAD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458" name="角丸四角形 117">
                <a:extLst>
                  <a:ext uri="{FF2B5EF4-FFF2-40B4-BE49-F238E27FC236}">
                    <a16:creationId xmlns:a16="http://schemas.microsoft.com/office/drawing/2014/main" id="{5E021E16-74DC-1B6D-012A-B68ACD97616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0" name="角丸四角形 118">
                <a:extLst>
                  <a:ext uri="{FF2B5EF4-FFF2-40B4-BE49-F238E27FC236}">
                    <a16:creationId xmlns:a16="http://schemas.microsoft.com/office/drawing/2014/main" id="{9ED4B9C5-09C6-B11E-52DD-3CB34CB4692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56" name="phone3">
              <a:extLst>
                <a:ext uri="{FF2B5EF4-FFF2-40B4-BE49-F238E27FC236}">
                  <a16:creationId xmlns:a16="http://schemas.microsoft.com/office/drawing/2014/main" id="{BDA3D8D7-10DF-837B-FEC5-B768A0960FC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7" name="laptop">
              <a:extLst>
                <a:ext uri="{FF2B5EF4-FFF2-40B4-BE49-F238E27FC236}">
                  <a16:creationId xmlns:a16="http://schemas.microsoft.com/office/drawing/2014/main" id="{657E8D8F-6C78-DC72-8572-17AEF307FB22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CF285A7A-8B7E-1061-976C-574E18F181D3}"/>
              </a:ext>
            </a:extLst>
          </p:cNvPr>
          <p:cNvGrpSpPr/>
          <p:nvPr/>
        </p:nvGrpSpPr>
        <p:grpSpPr>
          <a:xfrm rot="10800000">
            <a:off x="3344629" y="5701424"/>
            <a:ext cx="714380" cy="714380"/>
            <a:chOff x="2928926" y="5429264"/>
            <a:chExt cx="714380" cy="714380"/>
          </a:xfrm>
        </p:grpSpPr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0FADFDAD-AA7A-0C93-580A-3CC93E81E76C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0" name="グループ化 35">
              <a:extLst>
                <a:ext uri="{FF2B5EF4-FFF2-40B4-BE49-F238E27FC236}">
                  <a16:creationId xmlns:a16="http://schemas.microsoft.com/office/drawing/2014/main" id="{050CF386-3A1A-5086-1169-B79C8486FC03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100" name="角丸四角形 123">
                <a:extLst>
                  <a:ext uri="{FF2B5EF4-FFF2-40B4-BE49-F238E27FC236}">
                    <a16:creationId xmlns:a16="http://schemas.microsoft.com/office/drawing/2014/main" id="{222C64B1-C7E4-DF1E-04B1-43AFE6EBF10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1" name="角丸四角形 124">
                <a:extLst>
                  <a:ext uri="{FF2B5EF4-FFF2-40B4-BE49-F238E27FC236}">
                    <a16:creationId xmlns:a16="http://schemas.microsoft.com/office/drawing/2014/main" id="{E4244DCB-697F-070B-C45D-AF74CE4CB57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1" name="グループ化 36">
              <a:extLst>
                <a:ext uri="{FF2B5EF4-FFF2-40B4-BE49-F238E27FC236}">
                  <a16:creationId xmlns:a16="http://schemas.microsoft.com/office/drawing/2014/main" id="{316D7CD4-8F23-C055-B436-9AF26B73CC42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98" name="角丸四角形 121">
                <a:extLst>
                  <a:ext uri="{FF2B5EF4-FFF2-40B4-BE49-F238E27FC236}">
                    <a16:creationId xmlns:a16="http://schemas.microsoft.com/office/drawing/2014/main" id="{027BB2FC-0F58-7FCB-9947-CE893448AD0F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9" name="角丸四角形 122">
                <a:extLst>
                  <a:ext uri="{FF2B5EF4-FFF2-40B4-BE49-F238E27FC236}">
                    <a16:creationId xmlns:a16="http://schemas.microsoft.com/office/drawing/2014/main" id="{7E102BAB-8467-9981-C093-5DF05A68D8FE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9F3061C4-9D4C-C656-63B2-2C7A3324794B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0" name="グループ化 46">
              <a:extLst>
                <a:ext uri="{FF2B5EF4-FFF2-40B4-BE49-F238E27FC236}">
                  <a16:creationId xmlns:a16="http://schemas.microsoft.com/office/drawing/2014/main" id="{B1177812-BDF7-CB4A-C2EE-CA49A9CCCAE3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96" name="角丸四角形 119">
                <a:extLst>
                  <a:ext uri="{FF2B5EF4-FFF2-40B4-BE49-F238E27FC236}">
                    <a16:creationId xmlns:a16="http://schemas.microsoft.com/office/drawing/2014/main" id="{6C6C47A0-4FBC-5D03-45BC-82ABC465F527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7" name="角丸四角形 120">
                <a:extLst>
                  <a:ext uri="{FF2B5EF4-FFF2-40B4-BE49-F238E27FC236}">
                    <a16:creationId xmlns:a16="http://schemas.microsoft.com/office/drawing/2014/main" id="{13A885F2-0B9C-FBB3-7C04-FAB5F76AFC7A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1" name="グループ化 49">
              <a:extLst>
                <a:ext uri="{FF2B5EF4-FFF2-40B4-BE49-F238E27FC236}">
                  <a16:creationId xmlns:a16="http://schemas.microsoft.com/office/drawing/2014/main" id="{005C8C10-46DF-482C-674A-D44509278A4E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94" name="角丸四角形 117">
                <a:extLst>
                  <a:ext uri="{FF2B5EF4-FFF2-40B4-BE49-F238E27FC236}">
                    <a16:creationId xmlns:a16="http://schemas.microsoft.com/office/drawing/2014/main" id="{C451B71A-EFB5-D7D5-74C5-70303180CA6D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5" name="角丸四角形 118">
                <a:extLst>
                  <a:ext uri="{FF2B5EF4-FFF2-40B4-BE49-F238E27FC236}">
                    <a16:creationId xmlns:a16="http://schemas.microsoft.com/office/drawing/2014/main" id="{1C8E82EC-C77E-68B4-D253-94F063CA174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2" name="phone3">
              <a:extLst>
                <a:ext uri="{FF2B5EF4-FFF2-40B4-BE49-F238E27FC236}">
                  <a16:creationId xmlns:a16="http://schemas.microsoft.com/office/drawing/2014/main" id="{1C149D1B-F755-B5FA-8A04-9C9D1631D4A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laptop">
              <a:extLst>
                <a:ext uri="{FF2B5EF4-FFF2-40B4-BE49-F238E27FC236}">
                  <a16:creationId xmlns:a16="http://schemas.microsoft.com/office/drawing/2014/main" id="{16ABB024-CC67-3976-9840-14A6487A852F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02" name="Rectangle 27">
            <a:extLst>
              <a:ext uri="{FF2B5EF4-FFF2-40B4-BE49-F238E27FC236}">
                <a16:creationId xmlns:a16="http://schemas.microsoft.com/office/drawing/2014/main" id="{5AD4D49D-A59D-F5FB-DD7E-81AFFE260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1770" y="6414402"/>
            <a:ext cx="9092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支援組織</a:t>
            </a:r>
            <a:r>
              <a:rPr lang="en-US" altLang="ja-JP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</a:p>
        </p:txBody>
      </p:sp>
      <p:grpSp>
        <p:nvGrpSpPr>
          <p:cNvPr id="103" name="グループ化 102">
            <a:extLst>
              <a:ext uri="{FF2B5EF4-FFF2-40B4-BE49-F238E27FC236}">
                <a16:creationId xmlns:a16="http://schemas.microsoft.com/office/drawing/2014/main" id="{56897C76-6293-8E44-8D1A-1CF4E285FB0E}"/>
              </a:ext>
            </a:extLst>
          </p:cNvPr>
          <p:cNvGrpSpPr/>
          <p:nvPr/>
        </p:nvGrpSpPr>
        <p:grpSpPr>
          <a:xfrm rot="10800000">
            <a:off x="6973450" y="5701424"/>
            <a:ext cx="714380" cy="714380"/>
            <a:chOff x="2928926" y="5429264"/>
            <a:chExt cx="714380" cy="714380"/>
          </a:xfrm>
        </p:grpSpPr>
        <p:sp>
          <p:nvSpPr>
            <p:cNvPr id="104" name="正方形/長方形 103">
              <a:extLst>
                <a:ext uri="{FF2B5EF4-FFF2-40B4-BE49-F238E27FC236}">
                  <a16:creationId xmlns:a16="http://schemas.microsoft.com/office/drawing/2014/main" id="{8E7CE369-F0DF-8460-6003-AB31598BDB37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5" name="グループ化 35">
              <a:extLst>
                <a:ext uri="{FF2B5EF4-FFF2-40B4-BE49-F238E27FC236}">
                  <a16:creationId xmlns:a16="http://schemas.microsoft.com/office/drawing/2014/main" id="{B3C9D098-6902-35CE-EE35-3FDB2C2E623B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118" name="角丸四角形 123">
                <a:extLst>
                  <a:ext uri="{FF2B5EF4-FFF2-40B4-BE49-F238E27FC236}">
                    <a16:creationId xmlns:a16="http://schemas.microsoft.com/office/drawing/2014/main" id="{62035FC8-F331-BC8A-F66E-A1FC9545EB2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9" name="角丸四角形 124">
                <a:extLst>
                  <a:ext uri="{FF2B5EF4-FFF2-40B4-BE49-F238E27FC236}">
                    <a16:creationId xmlns:a16="http://schemas.microsoft.com/office/drawing/2014/main" id="{3B2AF871-3F39-A615-1FE1-11A42531D8F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06" name="グループ化 36">
              <a:extLst>
                <a:ext uri="{FF2B5EF4-FFF2-40B4-BE49-F238E27FC236}">
                  <a16:creationId xmlns:a16="http://schemas.microsoft.com/office/drawing/2014/main" id="{EA4C75FC-8984-D960-E25A-43EF68703B36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116" name="角丸四角形 121">
                <a:extLst>
                  <a:ext uri="{FF2B5EF4-FFF2-40B4-BE49-F238E27FC236}">
                    <a16:creationId xmlns:a16="http://schemas.microsoft.com/office/drawing/2014/main" id="{FCD03B0F-0BAD-B218-5761-08C113BC9225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7" name="角丸四角形 122">
                <a:extLst>
                  <a:ext uri="{FF2B5EF4-FFF2-40B4-BE49-F238E27FC236}">
                    <a16:creationId xmlns:a16="http://schemas.microsoft.com/office/drawing/2014/main" id="{8D806218-D3D7-49A9-C183-C324D7983D60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7" name="正方形/長方形 106">
              <a:extLst>
                <a:ext uri="{FF2B5EF4-FFF2-40B4-BE49-F238E27FC236}">
                  <a16:creationId xmlns:a16="http://schemas.microsoft.com/office/drawing/2014/main" id="{E6427710-A26E-75AB-53AD-7FE84045B64E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8" name="グループ化 46">
              <a:extLst>
                <a:ext uri="{FF2B5EF4-FFF2-40B4-BE49-F238E27FC236}">
                  <a16:creationId xmlns:a16="http://schemas.microsoft.com/office/drawing/2014/main" id="{A68345AE-7216-29A2-4196-4188F63A08EA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114" name="角丸四角形 119">
                <a:extLst>
                  <a:ext uri="{FF2B5EF4-FFF2-40B4-BE49-F238E27FC236}">
                    <a16:creationId xmlns:a16="http://schemas.microsoft.com/office/drawing/2014/main" id="{0D0F5161-D054-DAB0-AA33-2560D618B42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5" name="角丸四角形 120">
                <a:extLst>
                  <a:ext uri="{FF2B5EF4-FFF2-40B4-BE49-F238E27FC236}">
                    <a16:creationId xmlns:a16="http://schemas.microsoft.com/office/drawing/2014/main" id="{E6EF240D-2ACC-2A49-8C55-F6739B925CA7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09" name="グループ化 49">
              <a:extLst>
                <a:ext uri="{FF2B5EF4-FFF2-40B4-BE49-F238E27FC236}">
                  <a16:creationId xmlns:a16="http://schemas.microsoft.com/office/drawing/2014/main" id="{4E5CD728-226D-5B5C-ABE9-FD0415EEAAC8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112" name="角丸四角形 117">
                <a:extLst>
                  <a:ext uri="{FF2B5EF4-FFF2-40B4-BE49-F238E27FC236}">
                    <a16:creationId xmlns:a16="http://schemas.microsoft.com/office/drawing/2014/main" id="{F88508F3-E473-EF01-4A2F-FCF8D41EA14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3" name="角丸四角形 118">
                <a:extLst>
                  <a:ext uri="{FF2B5EF4-FFF2-40B4-BE49-F238E27FC236}">
                    <a16:creationId xmlns:a16="http://schemas.microsoft.com/office/drawing/2014/main" id="{CE8EF359-ADEE-1F5D-AE2F-5CDB15BD1EC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10" name="phone3">
              <a:extLst>
                <a:ext uri="{FF2B5EF4-FFF2-40B4-BE49-F238E27FC236}">
                  <a16:creationId xmlns:a16="http://schemas.microsoft.com/office/drawing/2014/main" id="{2D59CA8F-13A1-7DD3-CBEB-57F76E9AE55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laptop">
              <a:extLst>
                <a:ext uri="{FF2B5EF4-FFF2-40B4-BE49-F238E27FC236}">
                  <a16:creationId xmlns:a16="http://schemas.microsoft.com/office/drawing/2014/main" id="{320940DB-0C39-9432-1EAD-F9C48864D37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20" name="Rectangle 27">
            <a:extLst>
              <a:ext uri="{FF2B5EF4-FFF2-40B4-BE49-F238E27FC236}">
                <a16:creationId xmlns:a16="http://schemas.microsoft.com/office/drawing/2014/main" id="{0F9E9B03-7A30-9C21-3C5C-B18A4E263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0695" y="6414402"/>
            <a:ext cx="9092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支援組織</a:t>
            </a:r>
            <a:r>
              <a:rPr lang="en-US" altLang="ja-JP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</a:p>
        </p:txBody>
      </p:sp>
      <p:sp>
        <p:nvSpPr>
          <p:cNvPr id="121" name="Rectangle 27">
            <a:extLst>
              <a:ext uri="{FF2B5EF4-FFF2-40B4-BE49-F238E27FC236}">
                <a16:creationId xmlns:a16="http://schemas.microsoft.com/office/drawing/2014/main" id="{655C23E0-484D-D9DB-9E7A-4AC15BD96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7273" y="6414402"/>
            <a:ext cx="8947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支援組織</a:t>
            </a:r>
            <a:r>
              <a:rPr lang="en-US" altLang="ja-JP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</a:p>
        </p:txBody>
      </p:sp>
      <p:sp>
        <p:nvSpPr>
          <p:cNvPr id="122" name="Rectangle 27">
            <a:extLst>
              <a:ext uri="{FF2B5EF4-FFF2-40B4-BE49-F238E27FC236}">
                <a16:creationId xmlns:a16="http://schemas.microsoft.com/office/drawing/2014/main" id="{97865A2F-8A4E-87E4-2355-CEE2F35FE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172" y="6414402"/>
            <a:ext cx="8963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支援組織</a:t>
            </a:r>
            <a:r>
              <a:rPr lang="en-US" altLang="ja-JP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</a:p>
        </p:txBody>
      </p:sp>
      <p:sp>
        <p:nvSpPr>
          <p:cNvPr id="123" name="Rectangle 27">
            <a:extLst>
              <a:ext uri="{FF2B5EF4-FFF2-40B4-BE49-F238E27FC236}">
                <a16:creationId xmlns:a16="http://schemas.microsoft.com/office/drawing/2014/main" id="{55ABCE31-B1C1-AFE5-C32F-379FD8A3E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9619" y="6414402"/>
            <a:ext cx="8883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支援組織</a:t>
            </a:r>
            <a:r>
              <a:rPr lang="en-US" altLang="ja-JP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</a:p>
        </p:txBody>
      </p:sp>
      <p:grpSp>
        <p:nvGrpSpPr>
          <p:cNvPr id="124" name="グループ化 123">
            <a:extLst>
              <a:ext uri="{FF2B5EF4-FFF2-40B4-BE49-F238E27FC236}">
                <a16:creationId xmlns:a16="http://schemas.microsoft.com/office/drawing/2014/main" id="{20004CF8-0D4A-4355-1CD0-A7EF2C0816DF}"/>
              </a:ext>
            </a:extLst>
          </p:cNvPr>
          <p:cNvGrpSpPr/>
          <p:nvPr/>
        </p:nvGrpSpPr>
        <p:grpSpPr>
          <a:xfrm rot="10800000">
            <a:off x="8183056" y="5701424"/>
            <a:ext cx="714380" cy="714380"/>
            <a:chOff x="2928926" y="5429264"/>
            <a:chExt cx="714380" cy="714380"/>
          </a:xfrm>
        </p:grpSpPr>
        <p:sp>
          <p:nvSpPr>
            <p:cNvPr id="125" name="正方形/長方形 124">
              <a:extLst>
                <a:ext uri="{FF2B5EF4-FFF2-40B4-BE49-F238E27FC236}">
                  <a16:creationId xmlns:a16="http://schemas.microsoft.com/office/drawing/2014/main" id="{B5DB4904-47E0-8049-3CD2-B17549A6D6B5}"/>
                </a:ext>
              </a:extLst>
            </p:cNvPr>
            <p:cNvSpPr/>
            <p:nvPr/>
          </p:nvSpPr>
          <p:spPr>
            <a:xfrm>
              <a:off x="3071802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6" name="グループ化 35">
              <a:extLst>
                <a:ext uri="{FF2B5EF4-FFF2-40B4-BE49-F238E27FC236}">
                  <a16:creationId xmlns:a16="http://schemas.microsoft.com/office/drawing/2014/main" id="{CC8C29E5-E4E2-D831-881A-9F01E212F1F2}"/>
                </a:ext>
              </a:extLst>
            </p:cNvPr>
            <p:cNvGrpSpPr/>
            <p:nvPr/>
          </p:nvGrpSpPr>
          <p:grpSpPr>
            <a:xfrm>
              <a:off x="2928926" y="5500702"/>
              <a:ext cx="142876" cy="214314"/>
              <a:chOff x="214282" y="3357562"/>
              <a:chExt cx="142876" cy="214314"/>
            </a:xfrm>
          </p:grpSpPr>
          <p:sp>
            <p:nvSpPr>
              <p:cNvPr id="562" name="角丸四角形 123">
                <a:extLst>
                  <a:ext uri="{FF2B5EF4-FFF2-40B4-BE49-F238E27FC236}">
                    <a16:creationId xmlns:a16="http://schemas.microsoft.com/office/drawing/2014/main" id="{0BE09811-9CEA-631C-EADF-69AB4FCB037C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3" name="角丸四角形 124">
                <a:extLst>
                  <a:ext uri="{FF2B5EF4-FFF2-40B4-BE49-F238E27FC236}">
                    <a16:creationId xmlns:a16="http://schemas.microsoft.com/office/drawing/2014/main" id="{BA4C0DD5-EBD1-49DB-2FAB-F7B299C28CC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7" name="グループ化 36">
              <a:extLst>
                <a:ext uri="{FF2B5EF4-FFF2-40B4-BE49-F238E27FC236}">
                  <a16:creationId xmlns:a16="http://schemas.microsoft.com/office/drawing/2014/main" id="{D42F1411-C1AE-1A8C-7F5E-5223D2424CBC}"/>
                </a:ext>
              </a:extLst>
            </p:cNvPr>
            <p:cNvGrpSpPr/>
            <p:nvPr/>
          </p:nvGrpSpPr>
          <p:grpSpPr>
            <a:xfrm>
              <a:off x="2928926" y="5857892"/>
              <a:ext cx="142876" cy="214314"/>
              <a:chOff x="214282" y="3357562"/>
              <a:chExt cx="142876" cy="214314"/>
            </a:xfrm>
          </p:grpSpPr>
          <p:sp>
            <p:nvSpPr>
              <p:cNvPr id="560" name="角丸四角形 121">
                <a:extLst>
                  <a:ext uri="{FF2B5EF4-FFF2-40B4-BE49-F238E27FC236}">
                    <a16:creationId xmlns:a16="http://schemas.microsoft.com/office/drawing/2014/main" id="{31EE0ABD-4718-B55B-0EBE-BAFDB82FEC86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1" name="角丸四角形 122">
                <a:extLst>
                  <a:ext uri="{FF2B5EF4-FFF2-40B4-BE49-F238E27FC236}">
                    <a16:creationId xmlns:a16="http://schemas.microsoft.com/office/drawing/2014/main" id="{798E1B26-575D-8B73-D241-DB0F4F41DB51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19" name="正方形/長方形 518">
              <a:extLst>
                <a:ext uri="{FF2B5EF4-FFF2-40B4-BE49-F238E27FC236}">
                  <a16:creationId xmlns:a16="http://schemas.microsoft.com/office/drawing/2014/main" id="{F5546514-D040-565C-32E1-F64B0DA01493}"/>
                </a:ext>
              </a:extLst>
            </p:cNvPr>
            <p:cNvSpPr/>
            <p:nvPr/>
          </p:nvSpPr>
          <p:spPr>
            <a:xfrm>
              <a:off x="3286116" y="5429264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37" name="グループ化 46">
              <a:extLst>
                <a:ext uri="{FF2B5EF4-FFF2-40B4-BE49-F238E27FC236}">
                  <a16:creationId xmlns:a16="http://schemas.microsoft.com/office/drawing/2014/main" id="{FA60C154-3D6D-6644-A59D-9031E655AEE3}"/>
                </a:ext>
              </a:extLst>
            </p:cNvPr>
            <p:cNvGrpSpPr/>
            <p:nvPr/>
          </p:nvGrpSpPr>
          <p:grpSpPr>
            <a:xfrm rot="10800000">
              <a:off x="3500430" y="5500702"/>
              <a:ext cx="142876" cy="214314"/>
              <a:chOff x="214282" y="3357562"/>
              <a:chExt cx="142876" cy="214314"/>
            </a:xfrm>
          </p:grpSpPr>
          <p:sp>
            <p:nvSpPr>
              <p:cNvPr id="558" name="角丸四角形 119">
                <a:extLst>
                  <a:ext uri="{FF2B5EF4-FFF2-40B4-BE49-F238E27FC236}">
                    <a16:creationId xmlns:a16="http://schemas.microsoft.com/office/drawing/2014/main" id="{130FFD0D-9699-24B5-129E-C596EB36F35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9" name="角丸四角形 120">
                <a:extLst>
                  <a:ext uri="{FF2B5EF4-FFF2-40B4-BE49-F238E27FC236}">
                    <a16:creationId xmlns:a16="http://schemas.microsoft.com/office/drawing/2014/main" id="{943CA5FA-D071-BFF3-0D43-4A08849E34E3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38" name="グループ化 49">
              <a:extLst>
                <a:ext uri="{FF2B5EF4-FFF2-40B4-BE49-F238E27FC236}">
                  <a16:creationId xmlns:a16="http://schemas.microsoft.com/office/drawing/2014/main" id="{B821D260-AC06-FC05-C8CE-521243DD2E87}"/>
                </a:ext>
              </a:extLst>
            </p:cNvPr>
            <p:cNvGrpSpPr/>
            <p:nvPr/>
          </p:nvGrpSpPr>
          <p:grpSpPr>
            <a:xfrm rot="10800000">
              <a:off x="3500430" y="5857892"/>
              <a:ext cx="142876" cy="214314"/>
              <a:chOff x="214282" y="3357562"/>
              <a:chExt cx="142876" cy="214314"/>
            </a:xfrm>
          </p:grpSpPr>
          <p:sp>
            <p:nvSpPr>
              <p:cNvPr id="556" name="角丸四角形 117">
                <a:extLst>
                  <a:ext uri="{FF2B5EF4-FFF2-40B4-BE49-F238E27FC236}">
                    <a16:creationId xmlns:a16="http://schemas.microsoft.com/office/drawing/2014/main" id="{656F818B-A74D-5F5C-E6FD-ED0DDF09A0D8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7" name="角丸四角形 118">
                <a:extLst>
                  <a:ext uri="{FF2B5EF4-FFF2-40B4-BE49-F238E27FC236}">
                    <a16:creationId xmlns:a16="http://schemas.microsoft.com/office/drawing/2014/main" id="{921BDF2F-04A4-A931-61A0-D0CEC161DA7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39" name="phone3">
              <a:extLst>
                <a:ext uri="{FF2B5EF4-FFF2-40B4-BE49-F238E27FC236}">
                  <a16:creationId xmlns:a16="http://schemas.microsoft.com/office/drawing/2014/main" id="{75884103-B0D4-2E1B-4000-9A6300F2431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86116" y="5857892"/>
              <a:ext cx="157162" cy="1571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200 w 21600"/>
                <a:gd name="T17" fmla="*/ 23516 h 21600"/>
                <a:gd name="T18" fmla="*/ 21400 w 21600"/>
                <a:gd name="T19" fmla="*/ 4048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5" name="laptop">
              <a:extLst>
                <a:ext uri="{FF2B5EF4-FFF2-40B4-BE49-F238E27FC236}">
                  <a16:creationId xmlns:a16="http://schemas.microsoft.com/office/drawing/2014/main" id="{FF2B7452-7EDD-A1E4-8B38-BD7842FF77D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071803" y="5500702"/>
              <a:ext cx="214314" cy="161299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8225B95F-78A1-82D3-6EC9-40857CA08A54}"/>
              </a:ext>
            </a:extLst>
          </p:cNvPr>
          <p:cNvSpPr/>
          <p:nvPr/>
        </p:nvSpPr>
        <p:spPr>
          <a:xfrm rot="10800000">
            <a:off x="5700412" y="6665008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8DA459A1-FAA6-06A1-77E7-EB52D19B0A5A}"/>
              </a:ext>
            </a:extLst>
          </p:cNvPr>
          <p:cNvSpPr/>
          <p:nvPr/>
        </p:nvSpPr>
        <p:spPr>
          <a:xfrm rot="10800000">
            <a:off x="4577911" y="6665008"/>
            <a:ext cx="642942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E621C93E-5398-3916-147E-6C07E780F0A4}"/>
              </a:ext>
            </a:extLst>
          </p:cNvPr>
          <p:cNvSpPr/>
          <p:nvPr/>
        </p:nvSpPr>
        <p:spPr>
          <a:xfrm rot="10800000">
            <a:off x="3391490" y="6665008"/>
            <a:ext cx="642942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9076256D-5796-AC90-3C99-0B61755AC0BE}"/>
              </a:ext>
            </a:extLst>
          </p:cNvPr>
          <p:cNvSpPr/>
          <p:nvPr/>
        </p:nvSpPr>
        <p:spPr>
          <a:xfrm rot="10800000">
            <a:off x="6905677" y="6665008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15E24623-5DDC-6681-DBE4-CC53C2637E9E}"/>
              </a:ext>
            </a:extLst>
          </p:cNvPr>
          <p:cNvSpPr/>
          <p:nvPr/>
        </p:nvSpPr>
        <p:spPr>
          <a:xfrm rot="10800000">
            <a:off x="8077075" y="6665008"/>
            <a:ext cx="857256" cy="45719"/>
          </a:xfrm>
          <a:prstGeom prst="rect">
            <a:avLst/>
          </a:prstGeom>
          <a:solidFill>
            <a:srgbClr val="002060"/>
          </a:solidFill>
          <a:ln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332D2BB-4991-7818-1D5E-E29D3416B0C2}"/>
              </a:ext>
            </a:extLst>
          </p:cNvPr>
          <p:cNvGrpSpPr/>
          <p:nvPr/>
        </p:nvGrpSpPr>
        <p:grpSpPr>
          <a:xfrm>
            <a:off x="4805709" y="1707437"/>
            <a:ext cx="714380" cy="357190"/>
            <a:chOff x="4989510" y="1631810"/>
            <a:chExt cx="714380" cy="357190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50F6CAB9-9395-C519-14FA-15D5E5F3E56E}"/>
                </a:ext>
              </a:extLst>
            </p:cNvPr>
            <p:cNvSpPr/>
            <p:nvPr/>
          </p:nvSpPr>
          <p:spPr>
            <a:xfrm rot="16200000">
              <a:off x="5239543" y="1524653"/>
              <a:ext cx="214314" cy="7143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46">
              <a:extLst>
                <a:ext uri="{FF2B5EF4-FFF2-40B4-BE49-F238E27FC236}">
                  <a16:creationId xmlns:a16="http://schemas.microsoft.com/office/drawing/2014/main" id="{D10A4CE9-FA95-04E2-7F47-6F67C6887376}"/>
                </a:ext>
              </a:extLst>
            </p:cNvPr>
            <p:cNvGrpSpPr/>
            <p:nvPr/>
          </p:nvGrpSpPr>
          <p:grpSpPr>
            <a:xfrm rot="5400000">
              <a:off x="5096667" y="1596091"/>
              <a:ext cx="142876" cy="214314"/>
              <a:chOff x="214282" y="3357562"/>
              <a:chExt cx="142876" cy="214314"/>
            </a:xfrm>
          </p:grpSpPr>
          <p:sp>
            <p:nvSpPr>
              <p:cNvPr id="43" name="角丸四角形 293">
                <a:extLst>
                  <a:ext uri="{FF2B5EF4-FFF2-40B4-BE49-F238E27FC236}">
                    <a16:creationId xmlns:a16="http://schemas.microsoft.com/office/drawing/2014/main" id="{C0F15051-E9B3-5865-BBDE-9CCF6ADC5729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角丸四角形 294">
                <a:extLst>
                  <a:ext uri="{FF2B5EF4-FFF2-40B4-BE49-F238E27FC236}">
                    <a16:creationId xmlns:a16="http://schemas.microsoft.com/office/drawing/2014/main" id="{97AB5E15-01E8-8838-70AD-3033C834A2E2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0" name="グループ化 49">
              <a:extLst>
                <a:ext uri="{FF2B5EF4-FFF2-40B4-BE49-F238E27FC236}">
                  <a16:creationId xmlns:a16="http://schemas.microsoft.com/office/drawing/2014/main" id="{7B8F6319-739D-E239-054C-5992FEB69935}"/>
                </a:ext>
              </a:extLst>
            </p:cNvPr>
            <p:cNvGrpSpPr/>
            <p:nvPr/>
          </p:nvGrpSpPr>
          <p:grpSpPr>
            <a:xfrm rot="5400000">
              <a:off x="5453857" y="1596091"/>
              <a:ext cx="142876" cy="214314"/>
              <a:chOff x="214282" y="3357562"/>
              <a:chExt cx="142876" cy="214314"/>
            </a:xfrm>
          </p:grpSpPr>
          <p:sp>
            <p:nvSpPr>
              <p:cNvPr id="41" name="角丸四角形 296">
                <a:extLst>
                  <a:ext uri="{FF2B5EF4-FFF2-40B4-BE49-F238E27FC236}">
                    <a16:creationId xmlns:a16="http://schemas.microsoft.com/office/drawing/2014/main" id="{A96588CC-AAB4-E86B-60AD-FF63E37740C4}"/>
                  </a:ext>
                </a:extLst>
              </p:cNvPr>
              <p:cNvSpPr/>
              <p:nvPr/>
            </p:nvSpPr>
            <p:spPr>
              <a:xfrm>
                <a:off x="214282" y="3357562"/>
                <a:ext cx="142876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角丸四角形 297">
                <a:extLst>
                  <a:ext uri="{FF2B5EF4-FFF2-40B4-BE49-F238E27FC236}">
                    <a16:creationId xmlns:a16="http://schemas.microsoft.com/office/drawing/2014/main" id="{FEC444E7-FF19-ED43-1B2E-9E1A22C544BB}"/>
                  </a:ext>
                </a:extLst>
              </p:cNvPr>
              <p:cNvSpPr/>
              <p:nvPr/>
            </p:nvSpPr>
            <p:spPr>
              <a:xfrm>
                <a:off x="214282" y="3357562"/>
                <a:ext cx="45719" cy="214314"/>
              </a:xfrm>
              <a:prstGeom prst="roundRect">
                <a:avLst/>
              </a:prstGeom>
              <a:noFill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45" name="Rectangle 27">
            <a:extLst>
              <a:ext uri="{FF2B5EF4-FFF2-40B4-BE49-F238E27FC236}">
                <a16:creationId xmlns:a16="http://schemas.microsoft.com/office/drawing/2014/main" id="{CADCB189-FD6E-18DB-BF97-D9BB50E80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376" y="1452533"/>
            <a:ext cx="8002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（医療）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59" name="Rectangle 27">
            <a:extLst>
              <a:ext uri="{FF2B5EF4-FFF2-40B4-BE49-F238E27FC236}">
                <a16:creationId xmlns:a16="http://schemas.microsoft.com/office/drawing/2014/main" id="{8FE12180-900A-C4B1-73AE-A606D22DF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806" y="1452533"/>
            <a:ext cx="6463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本部長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0" name="楕円 639">
            <a:extLst>
              <a:ext uri="{FF2B5EF4-FFF2-40B4-BE49-F238E27FC236}">
                <a16:creationId xmlns:a16="http://schemas.microsoft.com/office/drawing/2014/main" id="{6E03ADE5-1119-BD65-21A1-7D236E3A3EE7}"/>
              </a:ext>
            </a:extLst>
          </p:cNvPr>
          <p:cNvSpPr/>
          <p:nvPr/>
        </p:nvSpPr>
        <p:spPr>
          <a:xfrm>
            <a:off x="5238350" y="1705329"/>
            <a:ext cx="197999" cy="19799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Rectangle 27">
            <a:extLst>
              <a:ext uri="{FF2B5EF4-FFF2-40B4-BE49-F238E27FC236}">
                <a16:creationId xmlns:a16="http://schemas.microsoft.com/office/drawing/2014/main" id="{8EF24088-6D32-357F-BBA6-C6DA279EB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2188" y="1452533"/>
            <a:ext cx="8002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（福祉）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7" name="楕円 46">
            <a:extLst>
              <a:ext uri="{FF2B5EF4-FFF2-40B4-BE49-F238E27FC236}">
                <a16:creationId xmlns:a16="http://schemas.microsoft.com/office/drawing/2014/main" id="{91B0EDE0-0EC0-4025-069B-D09F3F7F156B}"/>
              </a:ext>
            </a:extLst>
          </p:cNvPr>
          <p:cNvSpPr/>
          <p:nvPr/>
        </p:nvSpPr>
        <p:spPr>
          <a:xfrm>
            <a:off x="4882682" y="1705329"/>
            <a:ext cx="197999" cy="19799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6" name="楕円 165">
            <a:extLst>
              <a:ext uri="{FF2B5EF4-FFF2-40B4-BE49-F238E27FC236}">
                <a16:creationId xmlns:a16="http://schemas.microsoft.com/office/drawing/2014/main" id="{8BDB0CF4-E58D-9239-3D2D-73A36C8A0ED7}"/>
              </a:ext>
            </a:extLst>
          </p:cNvPr>
          <p:cNvSpPr/>
          <p:nvPr/>
        </p:nvSpPr>
        <p:spPr>
          <a:xfrm>
            <a:off x="5621907" y="1705329"/>
            <a:ext cx="197999" cy="19799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7" name="楕円 166">
            <a:extLst>
              <a:ext uri="{FF2B5EF4-FFF2-40B4-BE49-F238E27FC236}">
                <a16:creationId xmlns:a16="http://schemas.microsoft.com/office/drawing/2014/main" id="{9622F004-4802-DBBC-C2E9-1F3BD6683E1E}"/>
              </a:ext>
            </a:extLst>
          </p:cNvPr>
          <p:cNvSpPr/>
          <p:nvPr/>
        </p:nvSpPr>
        <p:spPr>
          <a:xfrm>
            <a:off x="5977818" y="1705329"/>
            <a:ext cx="197999" cy="19799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9" name="Rectangle 27">
            <a:extLst>
              <a:ext uri="{FF2B5EF4-FFF2-40B4-BE49-F238E27FC236}">
                <a16:creationId xmlns:a16="http://schemas.microsoft.com/office/drawing/2014/main" id="{6E2037A2-210F-1860-E016-A402C957E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6005" y="1452533"/>
            <a:ext cx="8002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（保健）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8" name="Rectangle 27">
            <a:extLst>
              <a:ext uri="{FF2B5EF4-FFF2-40B4-BE49-F238E27FC236}">
                <a16:creationId xmlns:a16="http://schemas.microsoft.com/office/drawing/2014/main" id="{11518B60-BA5D-A878-C51B-C1AE420F9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048" y="1819434"/>
            <a:ext cx="8002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副本部長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9" name="Rectangle 27">
            <a:extLst>
              <a:ext uri="{FF2B5EF4-FFF2-40B4-BE49-F238E27FC236}">
                <a16:creationId xmlns:a16="http://schemas.microsoft.com/office/drawing/2014/main" id="{90F6CEB0-F9CA-6C18-EB91-F453CE0EF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3385" y="1819434"/>
            <a:ext cx="8002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1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副本部長</a:t>
            </a:r>
            <a:endParaRPr lang="en-US" altLang="ja-JP" sz="1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3" name="テキスト ボックス 542">
            <a:extLst>
              <a:ext uri="{FF2B5EF4-FFF2-40B4-BE49-F238E27FC236}">
                <a16:creationId xmlns:a16="http://schemas.microsoft.com/office/drawing/2014/main" id="{3AF51D6D-5EE6-AA05-6D86-5A5E855A8707}"/>
              </a:ext>
            </a:extLst>
          </p:cNvPr>
          <p:cNvSpPr txBox="1"/>
          <p:nvPr/>
        </p:nvSpPr>
        <p:spPr>
          <a:xfrm>
            <a:off x="3845584" y="360780"/>
            <a:ext cx="3148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spc="-20" dirty="0">
                <a:latin typeface="Yu Gothic"/>
                <a:cs typeface="Yu Gothic"/>
              </a:rPr>
              <a:t>本部レイアウト（基本配置</a:t>
            </a:r>
            <a:r>
              <a:rPr lang="ja-JP" altLang="en-US" b="1" spc="-50" dirty="0">
                <a:latin typeface="Yu Gothic"/>
                <a:cs typeface="Yu Gothic"/>
              </a:rPr>
              <a:t>）</a:t>
            </a:r>
            <a:endParaRPr lang="ja-JP" altLang="en-US" dirty="0">
              <a:latin typeface="Yu Gothic"/>
              <a:cs typeface="Yu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0719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C056329A47FC444A719706548029B1B" ma:contentTypeVersion="12" ma:contentTypeDescription="新しいドキュメントを作成します。" ma:contentTypeScope="" ma:versionID="63186c85ee9e81242ba5e454f3321c83">
  <xsd:schema xmlns:xsd="http://www.w3.org/2001/XMLSchema" xmlns:xs="http://www.w3.org/2001/XMLSchema" xmlns:p="http://schemas.microsoft.com/office/2006/metadata/properties" xmlns:ns2="5d216368-e8e6-4c5c-a2ef-4d2d3ac65563" xmlns:ns3="e0e86db0-997c-4cb6-bb34-f88ecb8e7e9c" targetNamespace="http://schemas.microsoft.com/office/2006/metadata/properties" ma:root="true" ma:fieldsID="852c10fa2411780f0e7acb945d15d73d" ns2:_="" ns3:_="">
    <xsd:import namespace="5d216368-e8e6-4c5c-a2ef-4d2d3ac65563"/>
    <xsd:import namespace="e0e86db0-997c-4cb6-bb34-f88ecb8e7e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216368-e8e6-4c5c-a2ef-4d2d3ac655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86db0-997c-4cb6-bb34-f88ecb8e7e9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bc668a5-bf75-473a-bc8e-ead3a79e70b5}" ma:internalName="TaxCatchAll" ma:showField="CatchAllData" ma:web="e0e86db0-997c-4cb6-bb34-f88ecb8e7e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216368-e8e6-4c5c-a2ef-4d2d3ac65563">
      <Terms xmlns="http://schemas.microsoft.com/office/infopath/2007/PartnerControls"/>
    </lcf76f155ced4ddcb4097134ff3c332f>
    <TaxCatchAll xmlns="e0e86db0-997c-4cb6-bb34-f88ecb8e7e9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D955D3-84E5-47E0-9994-9C6387D580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216368-e8e6-4c5c-a2ef-4d2d3ac65563"/>
    <ds:schemaRef ds:uri="e0e86db0-997c-4cb6-bb34-f88ecb8e7e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80D052-6C77-4519-8B26-886A784DF98A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terms/"/>
    <ds:schemaRef ds:uri="5d216368-e8e6-4c5c-a2ef-4d2d3ac65563"/>
    <ds:schemaRef ds:uri="e0e86db0-997c-4cb6-bb34-f88ecb8e7e9c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B4E6649-6934-498C-B7D1-B13BD56FAF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138</Words>
  <PresentationFormat>ユーザー設定</PresentationFormat>
  <Paragraphs>51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Yu Gothic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0x0101004C056329A47FC444A719706548029B1B</vt:lpwstr>
  </property>
  <property fmtid="{D5CDD505-2E9C-101B-9397-08002B2CF9AE}" pid="3" name="MediaServiceImageTags">
    <vt:lpwstr/>
  </property>
</Properties>
</file>