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732" y="-3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を送付しますので、ご確認の上受領書を返送願います。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59128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36290"/>
              </p:ext>
            </p:extLst>
          </p:nvPr>
        </p:nvGraphicFramePr>
        <p:xfrm>
          <a:off x="356135" y="3262407"/>
          <a:ext cx="6179418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100091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219278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AB646A9-E582-46FD-ACDF-C47CA452F102}"/>
              </a:ext>
            </a:extLst>
          </p:cNvPr>
          <p:cNvSpPr/>
          <p:nvPr/>
        </p:nvSpPr>
        <p:spPr>
          <a:xfrm>
            <a:off x="392540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56896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672014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40273-8827-1574-ECA6-9A5E00467EA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0413EA-0918-41A9-AE68-9A08D8AF50B5}"/>
</file>

<file path=customXml/itemProps2.xml><?xml version="1.0" encoding="utf-8"?>
<ds:datastoreItem xmlns:ds="http://schemas.openxmlformats.org/officeDocument/2006/customXml" ds:itemID="{0DE48B1B-A020-4EC8-AC60-47A8E14349AD}"/>
</file>

<file path=customXml/itemProps3.xml><?xml version="1.0" encoding="utf-8"?>
<ds:datastoreItem xmlns:ds="http://schemas.openxmlformats.org/officeDocument/2006/customXml" ds:itemID="{CF2CBC39-DBC8-4DC7-8D32-3410BED7F9A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87</Words>
  <PresentationFormat>A4 210 x 297 mm</PresentationFormat>
  <Paragraphs>43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