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　療　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62217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5369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EC08713-A73D-F5DF-F484-4172852DCEC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5EA5C5D-8022-7F2F-C30F-0948DFC2B086}"/>
              </a:ext>
            </a:extLst>
          </p:cNvPr>
          <p:cNvSpPr/>
          <p:nvPr/>
        </p:nvSpPr>
        <p:spPr>
          <a:xfrm>
            <a:off x="526910" y="2480843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F2EF44-3AD2-4AAF-8176-CB27FFDED181}"/>
</file>

<file path=customXml/itemProps2.xml><?xml version="1.0" encoding="utf-8"?>
<ds:datastoreItem xmlns:ds="http://schemas.openxmlformats.org/officeDocument/2006/customXml" ds:itemID="{15C1D8D0-C63E-48AA-A389-3DD12AD10F44}"/>
</file>

<file path=customXml/itemProps3.xml><?xml version="1.0" encoding="utf-8"?>
<ds:datastoreItem xmlns:ds="http://schemas.openxmlformats.org/officeDocument/2006/customXml" ds:itemID="{2F25E9D4-E34B-45E6-A2DC-AA408A60137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735</TotalTime>
  <Words>87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2025-08-06T10:28:56Z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