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ja-JP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医療要否意見書・</a:t>
            </a:r>
            <a:r>
              <a:rPr kumimoji="0" lang="zh-TW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給付券要否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意見書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5524"/>
              </p:ext>
            </p:extLst>
          </p:nvPr>
        </p:nvGraphicFramePr>
        <p:xfrm>
          <a:off x="356135" y="3262407"/>
          <a:ext cx="6179418" cy="45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511404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8544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822" y="3811271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下記のとおり生活保護法給付要否意見書を送付しますので、ご確認の上返送願います。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16841"/>
              </p:ext>
            </p:extLst>
          </p:nvPr>
        </p:nvGraphicFramePr>
        <p:xfrm>
          <a:off x="356135" y="8089500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30935" y="8628938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0B7DCA4-F605-4C3E-944E-F78F04BEE92C}"/>
              </a:ext>
            </a:extLst>
          </p:cNvPr>
          <p:cNvSpPr txBox="1"/>
          <p:nvPr/>
        </p:nvSpPr>
        <p:spPr>
          <a:xfrm>
            <a:off x="575841" y="294981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B619C50-A9CD-8D24-3FBB-313B35B4D13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FF34BE-33CE-485A-84F7-80DF21700B92}"/>
</file>

<file path=customXml/itemProps2.xml><?xml version="1.0" encoding="utf-8"?>
<ds:datastoreItem xmlns:ds="http://schemas.openxmlformats.org/officeDocument/2006/customXml" ds:itemID="{EF2D1B16-0B1B-45A8-B7BB-CA26C3064C54}"/>
</file>

<file path=customXml/itemProps3.xml><?xml version="1.0" encoding="utf-8"?>
<ds:datastoreItem xmlns:ds="http://schemas.openxmlformats.org/officeDocument/2006/customXml" ds:itemID="{82A070B1-1366-48B0-92E5-5B52D76C5B2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90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2025-01-24T01:57:07Z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