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C535BB-91AC-4F0F-8137-82F89E28E582}"/>
</file>

<file path=customXml/itemProps2.xml><?xml version="1.0" encoding="utf-8"?>
<ds:datastoreItem xmlns:ds="http://schemas.openxmlformats.org/officeDocument/2006/customXml" ds:itemID="{A97A093B-D82C-4D69-8356-BED91D861B5C}"/>
</file>

<file path=customXml/itemProps3.xml><?xml version="1.0" encoding="utf-8"?>
<ds:datastoreItem xmlns:ds="http://schemas.openxmlformats.org/officeDocument/2006/customXml" ds:itemID="{21DCA26A-474C-4364-A40A-C5AE767577E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