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西田 章恵(nishida-akie.jj1)" initials="西田" lastIdx="3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44890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</a:t>
            </a:r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申請書（傷病届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46318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53330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2A9E6A2-A83D-4ABA-B0A9-99A95B06D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48475"/>
              </p:ext>
            </p:extLst>
          </p:nvPr>
        </p:nvGraphicFramePr>
        <p:xfrm>
          <a:off x="561806" y="1530707"/>
          <a:ext cx="5755455" cy="6473256"/>
        </p:xfrm>
        <a:graphic>
          <a:graphicData uri="http://schemas.openxmlformats.org/drawingml/2006/table">
            <a:tbl>
              <a:tblPr firstRow="1" firstCol="1" bandRow="1"/>
              <a:tblGrid>
                <a:gridCol w="232271">
                  <a:extLst>
                    <a:ext uri="{9D8B030D-6E8A-4147-A177-3AD203B41FA5}">
                      <a16:colId xmlns:a16="http://schemas.microsoft.com/office/drawing/2014/main" val="1650268772"/>
                    </a:ext>
                  </a:extLst>
                </a:gridCol>
                <a:gridCol w="488013">
                  <a:extLst>
                    <a:ext uri="{9D8B030D-6E8A-4147-A177-3AD203B41FA5}">
                      <a16:colId xmlns:a16="http://schemas.microsoft.com/office/drawing/2014/main" val="457632051"/>
                    </a:ext>
                  </a:extLst>
                </a:gridCol>
                <a:gridCol w="1963952">
                  <a:extLst>
                    <a:ext uri="{9D8B030D-6E8A-4147-A177-3AD203B41FA5}">
                      <a16:colId xmlns:a16="http://schemas.microsoft.com/office/drawing/2014/main" val="3609741362"/>
                    </a:ext>
                  </a:extLst>
                </a:gridCol>
                <a:gridCol w="932100">
                  <a:extLst>
                    <a:ext uri="{9D8B030D-6E8A-4147-A177-3AD203B41FA5}">
                      <a16:colId xmlns:a16="http://schemas.microsoft.com/office/drawing/2014/main" val="2405462224"/>
                    </a:ext>
                  </a:extLst>
                </a:gridCol>
                <a:gridCol w="206050">
                  <a:extLst>
                    <a:ext uri="{9D8B030D-6E8A-4147-A177-3AD203B41FA5}">
                      <a16:colId xmlns:a16="http://schemas.microsoft.com/office/drawing/2014/main" val="4234833865"/>
                    </a:ext>
                  </a:extLst>
                </a:gridCol>
                <a:gridCol w="1933069">
                  <a:extLst>
                    <a:ext uri="{9D8B030D-6E8A-4147-A177-3AD203B41FA5}">
                      <a16:colId xmlns:a16="http://schemas.microsoft.com/office/drawing/2014/main" val="2437265763"/>
                    </a:ext>
                  </a:extLst>
                </a:gridCol>
              </a:tblGrid>
              <a:tr h="288213"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1988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カナ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9216"/>
                  </a:ext>
                </a:extLst>
              </a:tr>
              <a:tr h="3838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患者氏名</a:t>
                      </a:r>
                    </a:p>
                    <a:p>
                      <a:pPr algn="ctr"/>
                      <a:endParaRPr 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　　　　　生まれ）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145550"/>
                  </a:ext>
                </a:extLst>
              </a:tr>
              <a:tr h="576000"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</a:t>
                      </a: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いる扶助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86813"/>
                  </a:ext>
                </a:extLst>
              </a:tr>
              <a:tr h="170206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病状及び理由</a:t>
                      </a:r>
                    </a:p>
                  </a:txBody>
                  <a:tcPr marL="0" marR="0" marT="108000" marB="10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646559"/>
                  </a:ext>
                </a:extLst>
              </a:tr>
              <a:tr h="1380350">
                <a:tc gridSpan="6"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備考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希望する指定医療機関名称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希望する指定医療機関住所</a:t>
                      </a:r>
                      <a:endParaRPr lang="en-US" alt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altLang="en-US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希望する指定医療機関電話番号</a:t>
                      </a:r>
                      <a:endParaRPr 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05613"/>
                  </a:ext>
                </a:extLst>
              </a:tr>
              <a:tr h="2005627">
                <a:tc gridSpan="6">
                  <a:txBody>
                    <a:bodyPr/>
                    <a:lstStyle/>
                    <a:p>
                      <a:pPr indent="11430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上記のとおり生活保護法による保護の変更を申請します。</a:t>
                      </a:r>
                    </a:p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　　　　　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90700" algn="l">
                        <a:tabLst>
                          <a:tab pos="242252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　　　　名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06563" algn="l">
                        <a:tabLst>
                          <a:tab pos="242252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患者との関係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61460"/>
                  </a:ext>
                </a:extLst>
              </a:tr>
            </a:tbl>
          </a:graphicData>
        </a:graphic>
      </p:graphicFrame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CFADB7F-5FD6-4996-A5A4-0F70E20B6B67}"/>
              </a:ext>
            </a:extLst>
          </p:cNvPr>
          <p:cNvSpPr/>
          <p:nvPr/>
        </p:nvSpPr>
        <p:spPr>
          <a:xfrm>
            <a:off x="571331" y="1141651"/>
            <a:ext cx="5755454" cy="41561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施術（柔道整復・あん摩・マッサージ・はり・きゅう）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移送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8537789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02602" y="644538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556973" y="644538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3814461" y="8099962"/>
            <a:ext cx="6480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4150520" y="6742719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保護変更申請日　　　　　　 年　　　月　　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586290" y="662826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8F5F4506-17F3-407F-B93F-48B1BEA00559}"/>
              </a:ext>
            </a:extLst>
          </p:cNvPr>
          <p:cNvSpPr/>
          <p:nvPr/>
        </p:nvSpPr>
        <p:spPr>
          <a:xfrm>
            <a:off x="2877588" y="7335282"/>
            <a:ext cx="126364" cy="65001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1664973" y="216607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EB559DC-8306-46D8-BC8C-12397BCB96FF}"/>
              </a:ext>
            </a:extLst>
          </p:cNvPr>
          <p:cNvSpPr/>
          <p:nvPr/>
        </p:nvSpPr>
        <p:spPr>
          <a:xfrm>
            <a:off x="2841952" y="1985917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972BAA9-F4E6-4AAA-9A4B-F6BAB80A495B}"/>
              </a:ext>
            </a:extLst>
          </p:cNvPr>
          <p:cNvSpPr/>
          <p:nvPr/>
        </p:nvSpPr>
        <p:spPr>
          <a:xfrm>
            <a:off x="5678785" y="81009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A18344E-B44B-4FA9-BC23-F3928C8A3F15}"/>
              </a:ext>
            </a:extLst>
          </p:cNvPr>
          <p:cNvSpPr/>
          <p:nvPr/>
        </p:nvSpPr>
        <p:spPr>
          <a:xfrm>
            <a:off x="3003952" y="8100943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22592F5-A302-4A18-9CEA-0BBB25B32E52}"/>
              </a:ext>
            </a:extLst>
          </p:cNvPr>
          <p:cNvSpPr/>
          <p:nvPr/>
        </p:nvSpPr>
        <p:spPr>
          <a:xfrm>
            <a:off x="1381330" y="20042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DEBC73-83E3-478A-930D-9377FA418466}"/>
              </a:ext>
            </a:extLst>
          </p:cNvPr>
          <p:cNvSpPr/>
          <p:nvPr/>
        </p:nvSpPr>
        <p:spPr>
          <a:xfrm>
            <a:off x="1381330" y="182784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CEEF3C-150D-48F0-B046-58AE81E10BBF}"/>
              </a:ext>
            </a:extLst>
          </p:cNvPr>
          <p:cNvSpPr/>
          <p:nvPr/>
        </p:nvSpPr>
        <p:spPr>
          <a:xfrm>
            <a:off x="2714626" y="2154791"/>
            <a:ext cx="254794" cy="1408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8A2EE9-030A-4265-8FDD-1B97B7A1FB05}"/>
              </a:ext>
            </a:extLst>
          </p:cNvPr>
          <p:cNvSpPr/>
          <p:nvPr/>
        </p:nvSpPr>
        <p:spPr>
          <a:xfrm>
            <a:off x="4327476" y="204533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215BF0E-7913-4065-98DD-99EC232C06E3}"/>
              </a:ext>
            </a:extLst>
          </p:cNvPr>
          <p:cNvSpPr/>
          <p:nvPr/>
        </p:nvSpPr>
        <p:spPr>
          <a:xfrm>
            <a:off x="1381329" y="2602919"/>
            <a:ext cx="647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FA856A3-B8B3-451C-ACF6-198ABFDA2F16}"/>
              </a:ext>
            </a:extLst>
          </p:cNvPr>
          <p:cNvSpPr/>
          <p:nvPr/>
        </p:nvSpPr>
        <p:spPr>
          <a:xfrm>
            <a:off x="4150520" y="6944832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認定（診療予定）日　　　　　年　　　月　　日　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F301CB7-DE2A-42AF-9EE6-2AA5B9DFCE66}"/>
              </a:ext>
            </a:extLst>
          </p:cNvPr>
          <p:cNvSpPr/>
          <p:nvPr/>
        </p:nvSpPr>
        <p:spPr>
          <a:xfrm>
            <a:off x="1556973" y="662826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EDCBA33-4789-4E13-9674-340A490ABD04}"/>
              </a:ext>
            </a:extLst>
          </p:cNvPr>
          <p:cNvSpPr/>
          <p:nvPr/>
        </p:nvSpPr>
        <p:spPr>
          <a:xfrm>
            <a:off x="4327476" y="259819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193ED5-7F0A-47C6-9A45-2EB494F5C9B9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7F73059-EC6E-4D5D-B4FE-AB4346BF45C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93EC49C-8B47-4234-AC10-3CAF7F648E5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4282A1D-97F2-4513-A24E-3EF65C587FFA}"/>
              </a:ext>
            </a:extLst>
          </p:cNvPr>
          <p:cNvSpPr/>
          <p:nvPr/>
        </p:nvSpPr>
        <p:spPr>
          <a:xfrm>
            <a:off x="3809652" y="729558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DC33907-DFBD-4484-B6B1-69801A5E4A81}"/>
              </a:ext>
            </a:extLst>
          </p:cNvPr>
          <p:cNvSpPr/>
          <p:nvPr/>
        </p:nvSpPr>
        <p:spPr>
          <a:xfrm>
            <a:off x="57572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13966166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598CE2F-0FFC-4436-B8F5-05BCDFE7AC85}"/>
</file>

<file path=customXml/itemProps2.xml><?xml version="1.0" encoding="utf-8"?>
<ds:datastoreItem xmlns:ds="http://schemas.openxmlformats.org/officeDocument/2006/customXml" ds:itemID="{84644B48-147F-4427-9FEE-8A15092D07DF}"/>
</file>

<file path=customXml/itemProps3.xml><?xml version="1.0" encoding="utf-8"?>
<ds:datastoreItem xmlns:ds="http://schemas.openxmlformats.org/officeDocument/2006/customXml" ds:itemID="{1CDE0B17-6A9F-4FC1-B972-3BB5B632CEC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166</Words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14ba6331-8389-41ba-8e44-09f55ecd3efc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