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407AB7-521F-4BF4-84C5-63FBD2301F53}"/>
</file>

<file path=customXml/itemProps2.xml><?xml version="1.0" encoding="utf-8"?>
<ds:datastoreItem xmlns:ds="http://schemas.openxmlformats.org/officeDocument/2006/customXml" ds:itemID="{FD2EDB07-71C1-4FD7-97FD-94DE488F5537}"/>
</file>

<file path=customXml/itemProps3.xml><?xml version="1.0" encoding="utf-8"?>
<ds:datastoreItem xmlns:ds="http://schemas.openxmlformats.org/officeDocument/2006/customXml" ds:itemID="{3A5A841B-7279-4995-86A4-DBC1593325E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