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aphicFrame>
        <p:nvGraphicFramePr>
          <p:cNvPr id="4" name="表 3">
            <a:extLst>
              <a:ext uri="{FF2B5EF4-FFF2-40B4-BE49-F238E27FC236}">
                <a16:creationId xmlns:a16="http://schemas.microsoft.com/office/drawing/2014/main" id="{BBC76A6F-8C26-3AF9-EE1B-C984F1FF32ED}"/>
              </a:ext>
            </a:extLst>
          </p:cNvPr>
          <p:cNvGraphicFramePr>
            <a:graphicFrameLocks noGrp="1"/>
          </p:cNvGraphicFramePr>
          <p:nvPr>
            <p:extLst>
              <p:ext uri="{D42A27DB-BD31-4B8C-83A1-F6EECF244321}">
                <p14:modId xmlns:p14="http://schemas.microsoft.com/office/powerpoint/2010/main" val="2070808614"/>
              </p:ext>
            </p:extLst>
          </p:nvPr>
        </p:nvGraphicFramePr>
        <p:xfrm>
          <a:off x="689752" y="6721393"/>
          <a:ext cx="5587019" cy="829510"/>
        </p:xfrm>
        <a:graphic>
          <a:graphicData uri="http://schemas.openxmlformats.org/drawingml/2006/table">
            <a:tbl>
              <a:tblPr firstRow="1" bandRow="1">
                <a:tableStyleId>{5C22544A-7EE6-4342-B048-85BDC9FD1C3A}</a:tableStyleId>
              </a:tblPr>
              <a:tblGrid>
                <a:gridCol w="720098">
                  <a:extLst>
                    <a:ext uri="{9D8B030D-6E8A-4147-A177-3AD203B41FA5}">
                      <a16:colId xmlns:a16="http://schemas.microsoft.com/office/drawing/2014/main" val="335103337"/>
                    </a:ext>
                  </a:extLst>
                </a:gridCol>
                <a:gridCol w="4866921">
                  <a:extLst>
                    <a:ext uri="{9D8B030D-6E8A-4147-A177-3AD203B41FA5}">
                      <a16:colId xmlns:a16="http://schemas.microsoft.com/office/drawing/2014/main" val="3329544000"/>
                    </a:ext>
                  </a:extLst>
                </a:gridCol>
              </a:tblGrid>
              <a:tr h="82951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備考</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239534"/>
                  </a:ext>
                </a:extLst>
              </a:tr>
            </a:tbl>
          </a:graphicData>
        </a:graphic>
      </p:graphicFrame>
      <p:sp>
        <p:nvSpPr>
          <p:cNvPr id="5" name="正方形/長方形 4">
            <a:extLst>
              <a:ext uri="{FF2B5EF4-FFF2-40B4-BE49-F238E27FC236}">
                <a16:creationId xmlns:a16="http://schemas.microsoft.com/office/drawing/2014/main" id="{31C3420C-2E90-16B6-A7AD-3EFA1B6B3716}"/>
              </a:ext>
            </a:extLst>
          </p:cNvPr>
          <p:cNvSpPr/>
          <p:nvPr/>
        </p:nvSpPr>
        <p:spPr>
          <a:xfrm>
            <a:off x="2622658" y="7046148"/>
            <a:ext cx="1620000" cy="1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466D7E7-BD47-4EC0-AA01-D2D32AEBDF37}"/>
</file>

<file path=customXml/itemProps2.xml><?xml version="1.0" encoding="utf-8"?>
<ds:datastoreItem xmlns:ds="http://schemas.openxmlformats.org/officeDocument/2006/customXml" ds:itemID="{0ADDDE4D-0996-4709-9E11-B17468CC283C}"/>
</file>

<file path=customXml/itemProps3.xml><?xml version="1.0" encoding="utf-8"?>
<ds:datastoreItem xmlns:ds="http://schemas.openxmlformats.org/officeDocument/2006/customXml" ds:itemID="{0531C1EC-45B1-4219-9BCD-9A10B9C9E5E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TotalTime>
  <Words>471</Words>
  <PresentationFormat>A4 210 x 297 mm</PresentationFormat>
  <Paragraphs>54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