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6978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C91A654-FD5C-8204-0367-F041268C5A30}"/>
              </a:ext>
            </a:extLst>
          </p:cNvPr>
          <p:cNvSpPr/>
          <p:nvPr/>
        </p:nvSpPr>
        <p:spPr>
          <a:xfrm>
            <a:off x="2958646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E3D0DF-65B1-B551-2A34-D046E112C787}"/>
              </a:ext>
            </a:extLst>
          </p:cNvPr>
          <p:cNvSpPr txBox="1"/>
          <p:nvPr/>
        </p:nvSpPr>
        <p:spPr>
          <a:xfrm>
            <a:off x="3131008" y="1538289"/>
            <a:ext cx="3177599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窓口受取を希望する</a:t>
            </a:r>
            <a:b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（公金受取口座・保護費受け取り口座を利用しない）</a:t>
            </a:r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44C651-8435-4126-9C9A-BD2B8A1D5F6F}"/>
</file>

<file path=customXml/itemProps2.xml><?xml version="1.0" encoding="utf-8"?>
<ds:datastoreItem xmlns:ds="http://schemas.openxmlformats.org/officeDocument/2006/customXml" ds:itemID="{AEE9D32B-363B-474F-B7B4-56E6F7B8A15B}"/>
</file>

<file path=customXml/itemProps3.xml><?xml version="1.0" encoding="utf-8"?>
<ds:datastoreItem xmlns:ds="http://schemas.openxmlformats.org/officeDocument/2006/customXml" ds:itemID="{A969E047-BD5A-41A1-B477-F413E710A3B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225</TotalTime>
  <Words>260</Words>
  <PresentationFormat>A4 210 x 297 mm</PresentationFormat>
  <Paragraphs>69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