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462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58F02C38-BE67-4FC8-AC16-25A3865D3FCB}"/>
    <pc:docChg chg="modSld">
      <pc:chgData name="Toku, Hirotoshi (JP - AB 德 寛俊)" userId="5f48ce75-beb8-4787-9ebc-c7a4e2d9b187" providerId="ADAL" clId="{58F02C38-BE67-4FC8-AC16-25A3865D3FCB}" dt="2024-01-10T02:48:51.165" v="49" actId="20577"/>
      <pc:docMkLst>
        <pc:docMk/>
      </pc:docMkLst>
      <pc:sldChg chg="addSp modSp mod">
        <pc:chgData name="Toku, Hirotoshi (JP - AB 德 寛俊)" userId="5f48ce75-beb8-4787-9ebc-c7a4e2d9b187" providerId="ADAL" clId="{58F02C38-BE67-4FC8-AC16-25A3865D3FCB}" dt="2024-01-10T02:48:51.165" v="49" actId="20577"/>
        <pc:sldMkLst>
          <pc:docMk/>
          <pc:sldMk cId="2011800184" sldId="266"/>
        </pc:sldMkLst>
        <pc:spChg chg="add mod">
          <ac:chgData name="Toku, Hirotoshi (JP - AB 德 寛俊)" userId="5f48ce75-beb8-4787-9ebc-c7a4e2d9b187" providerId="ADAL" clId="{58F02C38-BE67-4FC8-AC16-25A3865D3FCB}" dt="2024-01-10T02:48:51.165" v="49" actId="20577"/>
          <ac:spMkLst>
            <pc:docMk/>
            <pc:sldMk cId="2011800184" sldId="266"/>
            <ac:spMk id="27" creationId="{586BB671-9909-75AD-09A5-215889CD5A5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343997"/>
            <a:ext cx="5760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4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被保護世帯票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0" name="Rectangle 108">
            <a:extLst>
              <a:ext uri="{FF2B5EF4-FFF2-40B4-BE49-F238E27FC236}">
                <a16:creationId xmlns:a16="http://schemas.microsoft.com/office/drawing/2014/main" id="{C5DD1F39-0A84-4B51-A8C7-3D2C7EE38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4" name="Rectangle 112">
            <a:extLst>
              <a:ext uri="{FF2B5EF4-FFF2-40B4-BE49-F238E27FC236}">
                <a16:creationId xmlns:a16="http://schemas.microsoft.com/office/drawing/2014/main" id="{71B3A757-E8F9-45B8-BF21-8EB816B8E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662715" y="575340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9E60B52-96AF-3A6E-E099-E44F4534C2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283862"/>
              </p:ext>
            </p:extLst>
          </p:nvPr>
        </p:nvGraphicFramePr>
        <p:xfrm>
          <a:off x="386386" y="801197"/>
          <a:ext cx="6089885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080">
                  <a:extLst>
                    <a:ext uri="{9D8B030D-6E8A-4147-A177-3AD203B41FA5}">
                      <a16:colId xmlns:a16="http://schemas.microsoft.com/office/drawing/2014/main" val="1465901589"/>
                    </a:ext>
                  </a:extLst>
                </a:gridCol>
                <a:gridCol w="755725">
                  <a:extLst>
                    <a:ext uri="{9D8B030D-6E8A-4147-A177-3AD203B41FA5}">
                      <a16:colId xmlns:a16="http://schemas.microsoft.com/office/drawing/2014/main" val="3340775316"/>
                    </a:ext>
                  </a:extLst>
                </a:gridCol>
                <a:gridCol w="1144085">
                  <a:extLst>
                    <a:ext uri="{9D8B030D-6E8A-4147-A177-3AD203B41FA5}">
                      <a16:colId xmlns:a16="http://schemas.microsoft.com/office/drawing/2014/main" val="5232229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2797622693"/>
                    </a:ext>
                  </a:extLst>
                </a:gridCol>
                <a:gridCol w="1114415">
                  <a:extLst>
                    <a:ext uri="{9D8B030D-6E8A-4147-A177-3AD203B41FA5}">
                      <a16:colId xmlns:a16="http://schemas.microsoft.com/office/drawing/2014/main" val="3060523167"/>
                    </a:ext>
                  </a:extLst>
                </a:gridCol>
                <a:gridCol w="1229790">
                  <a:extLst>
                    <a:ext uri="{9D8B030D-6E8A-4147-A177-3AD203B41FA5}">
                      <a16:colId xmlns:a16="http://schemas.microsoft.com/office/drawing/2014/main" val="4180167477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民生委員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311239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保護開始年月日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保護廃止年月日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4956412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72DC592-63DC-E1BC-B082-B5DCF49EF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109864"/>
              </p:ext>
            </p:extLst>
          </p:nvPr>
        </p:nvGraphicFramePr>
        <p:xfrm>
          <a:off x="384058" y="1828983"/>
          <a:ext cx="6089885" cy="7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579">
                  <a:extLst>
                    <a:ext uri="{9D8B030D-6E8A-4147-A177-3AD203B41FA5}">
                      <a16:colId xmlns:a16="http://schemas.microsoft.com/office/drawing/2014/main" val="3231567678"/>
                    </a:ext>
                  </a:extLst>
                </a:gridCol>
                <a:gridCol w="2075906">
                  <a:extLst>
                    <a:ext uri="{9D8B030D-6E8A-4147-A177-3AD203B41FA5}">
                      <a16:colId xmlns:a16="http://schemas.microsoft.com/office/drawing/2014/main" val="122235744"/>
                    </a:ext>
                  </a:extLst>
                </a:gridCol>
                <a:gridCol w="724542">
                  <a:extLst>
                    <a:ext uri="{9D8B030D-6E8A-4147-A177-3AD203B41FA5}">
                      <a16:colId xmlns:a16="http://schemas.microsoft.com/office/drawing/2014/main" val="3297509113"/>
                    </a:ext>
                  </a:extLst>
                </a:gridCol>
                <a:gridCol w="2270858">
                  <a:extLst>
                    <a:ext uri="{9D8B030D-6E8A-4147-A177-3AD203B41FA5}">
                      <a16:colId xmlns:a16="http://schemas.microsoft.com/office/drawing/2014/main" val="4112229944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電話番号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98408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8167477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DA9CC93-6B93-7465-95AD-CBDE86BCA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485199"/>
              </p:ext>
            </p:extLst>
          </p:nvPr>
        </p:nvGraphicFramePr>
        <p:xfrm>
          <a:off x="384058" y="2926221"/>
          <a:ext cx="6089888" cy="43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341">
                  <a:extLst>
                    <a:ext uri="{9D8B030D-6E8A-4147-A177-3AD203B41FA5}">
                      <a16:colId xmlns:a16="http://schemas.microsoft.com/office/drawing/2014/main" val="1189069791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3599414924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325942845"/>
                    </a:ext>
                  </a:extLst>
                </a:gridCol>
                <a:gridCol w="438150">
                  <a:extLst>
                    <a:ext uri="{9D8B030D-6E8A-4147-A177-3AD203B41FA5}">
                      <a16:colId xmlns:a16="http://schemas.microsoft.com/office/drawing/2014/main" val="326544338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781543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330400855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869091251"/>
                    </a:ext>
                  </a:extLst>
                </a:gridCol>
                <a:gridCol w="1297922">
                  <a:extLst>
                    <a:ext uri="{9D8B030D-6E8A-4147-A177-3AD203B41FA5}">
                      <a16:colId xmlns:a16="http://schemas.microsoft.com/office/drawing/2014/main" val="2892509400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フリガナ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増員年月日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減員年月日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61862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338932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3333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474496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01272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38706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07118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38148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81632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888765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5701223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837DC90E-A3F6-08CB-4C12-80D93F9AD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491722"/>
              </p:ext>
            </p:extLst>
          </p:nvPr>
        </p:nvGraphicFramePr>
        <p:xfrm>
          <a:off x="384057" y="7442434"/>
          <a:ext cx="6089885" cy="202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17">
                  <a:extLst>
                    <a:ext uri="{9D8B030D-6E8A-4147-A177-3AD203B41FA5}">
                      <a16:colId xmlns:a16="http://schemas.microsoft.com/office/drawing/2014/main" val="4124047222"/>
                    </a:ext>
                  </a:extLst>
                </a:gridCol>
                <a:gridCol w="5660368">
                  <a:extLst>
                    <a:ext uri="{9D8B030D-6E8A-4147-A177-3AD203B41FA5}">
                      <a16:colId xmlns:a16="http://schemas.microsoft.com/office/drawing/2014/main" val="2854051461"/>
                    </a:ext>
                  </a:extLst>
                </a:gridCol>
              </a:tblGrid>
              <a:tr h="2026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8663205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320470-E200-4775-2756-D500383F05FB}"/>
              </a:ext>
            </a:extLst>
          </p:cNvPr>
          <p:cNvSpPr/>
          <p:nvPr/>
        </p:nvSpPr>
        <p:spPr>
          <a:xfrm>
            <a:off x="1072893" y="95943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8879DED-9593-9495-6D11-9C09E093065C}"/>
              </a:ext>
            </a:extLst>
          </p:cNvPr>
          <p:cNvSpPr/>
          <p:nvPr/>
        </p:nvSpPr>
        <p:spPr>
          <a:xfrm>
            <a:off x="3186424" y="961429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A2F5AEC-EE1C-B81A-3156-BD71528F1ECC}"/>
              </a:ext>
            </a:extLst>
          </p:cNvPr>
          <p:cNvSpPr/>
          <p:nvPr/>
        </p:nvSpPr>
        <p:spPr>
          <a:xfrm>
            <a:off x="5585635" y="957527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民生委員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9F200EE-6AA7-75CF-222C-A4F6064969D0}"/>
              </a:ext>
            </a:extLst>
          </p:cNvPr>
          <p:cNvSpPr/>
          <p:nvPr/>
        </p:nvSpPr>
        <p:spPr>
          <a:xfrm>
            <a:off x="1013599" y="1405101"/>
            <a:ext cx="72249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B490A1F-8757-0AAC-80A2-FD33A4AD2014}"/>
              </a:ext>
            </a:extLst>
          </p:cNvPr>
          <p:cNvSpPr/>
          <p:nvPr/>
        </p:nvSpPr>
        <p:spPr>
          <a:xfrm>
            <a:off x="3077477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保護開始年月日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9918CA5-3013-20A6-76A3-5A5048D0E8BD}"/>
              </a:ext>
            </a:extLst>
          </p:cNvPr>
          <p:cNvSpPr/>
          <p:nvPr/>
        </p:nvSpPr>
        <p:spPr>
          <a:xfrm>
            <a:off x="5466010" y="1410966"/>
            <a:ext cx="806051" cy="12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保護廃止年月日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0DD6595-38DB-8BD6-84CB-9856E2FB58E3}"/>
              </a:ext>
            </a:extLst>
          </p:cNvPr>
          <p:cNvSpPr/>
          <p:nvPr/>
        </p:nvSpPr>
        <p:spPr>
          <a:xfrm>
            <a:off x="2087442" y="2083994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世帯主名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D62EC67-B0EB-D61A-AFA4-A6650A0DD7E0}"/>
              </a:ext>
            </a:extLst>
          </p:cNvPr>
          <p:cNvSpPr/>
          <p:nvPr/>
        </p:nvSpPr>
        <p:spPr>
          <a:xfrm>
            <a:off x="1880373" y="1892195"/>
            <a:ext cx="94297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世帯主フリガナ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6D41082-19DD-A2CD-AD3E-19082126BF70}"/>
              </a:ext>
            </a:extLst>
          </p:cNvPr>
          <p:cNvSpPr/>
          <p:nvPr/>
        </p:nvSpPr>
        <p:spPr>
          <a:xfrm>
            <a:off x="5078506" y="199004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86DAB65-D3A2-BA22-B2F0-ABFD831EC1EC}"/>
              </a:ext>
            </a:extLst>
          </p:cNvPr>
          <p:cNvSpPr/>
          <p:nvPr/>
        </p:nvSpPr>
        <p:spPr>
          <a:xfrm>
            <a:off x="3588473" y="2360851"/>
            <a:ext cx="372217" cy="1668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57F98C2-74F1-A214-E498-BCAFE4A55A11}"/>
              </a:ext>
            </a:extLst>
          </p:cNvPr>
          <p:cNvSpPr/>
          <p:nvPr/>
        </p:nvSpPr>
        <p:spPr>
          <a:xfrm>
            <a:off x="476289" y="3469496"/>
            <a:ext cx="30869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F236376-AE0A-B3A3-90B1-6D7560CD2CC9}"/>
              </a:ext>
            </a:extLst>
          </p:cNvPr>
          <p:cNvSpPr/>
          <p:nvPr/>
        </p:nvSpPr>
        <p:spPr>
          <a:xfrm>
            <a:off x="1269858" y="3532707"/>
            <a:ext cx="466237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FD03EDD-7D93-5BB7-2F71-C6B7954801D4}"/>
              </a:ext>
            </a:extLst>
          </p:cNvPr>
          <p:cNvSpPr/>
          <p:nvPr/>
        </p:nvSpPr>
        <p:spPr>
          <a:xfrm>
            <a:off x="1194814" y="3340908"/>
            <a:ext cx="5881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フリガナ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6B9372-3798-297A-8614-338B6436C133}"/>
              </a:ext>
            </a:extLst>
          </p:cNvPr>
          <p:cNvSpPr/>
          <p:nvPr/>
        </p:nvSpPr>
        <p:spPr>
          <a:xfrm>
            <a:off x="222097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9D214F21-EFE2-641A-A6E7-19A5D8D9275B}"/>
              </a:ext>
            </a:extLst>
          </p:cNvPr>
          <p:cNvSpPr/>
          <p:nvPr/>
        </p:nvSpPr>
        <p:spPr>
          <a:xfrm>
            <a:off x="2734865" y="3468413"/>
            <a:ext cx="3210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566E9A8-B0CF-FC31-DF0D-77E1950E318A}"/>
              </a:ext>
            </a:extLst>
          </p:cNvPr>
          <p:cNvSpPr/>
          <p:nvPr/>
        </p:nvSpPr>
        <p:spPr>
          <a:xfrm>
            <a:off x="3299716" y="3468413"/>
            <a:ext cx="45462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ECCB6F9-47C3-B2A1-1B2F-4F31CE684A83}"/>
              </a:ext>
            </a:extLst>
          </p:cNvPr>
          <p:cNvSpPr/>
          <p:nvPr/>
        </p:nvSpPr>
        <p:spPr>
          <a:xfrm>
            <a:off x="4006630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460CC86-DEE9-564D-FE15-5022932CD5B5}"/>
              </a:ext>
            </a:extLst>
          </p:cNvPr>
          <p:cNvSpPr/>
          <p:nvPr/>
        </p:nvSpPr>
        <p:spPr>
          <a:xfrm>
            <a:off x="4427849" y="3365221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増員年月日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35ACEB3-30C6-D361-4C35-BC11A849C1E1}"/>
              </a:ext>
            </a:extLst>
          </p:cNvPr>
          <p:cNvSpPr/>
          <p:nvPr/>
        </p:nvSpPr>
        <p:spPr>
          <a:xfrm>
            <a:off x="4427849" y="3538414"/>
            <a:ext cx="682270" cy="12310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減員年月日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435B64BB-3F15-692A-83ED-5B3C382EF09C}"/>
              </a:ext>
            </a:extLst>
          </p:cNvPr>
          <p:cNvSpPr/>
          <p:nvPr/>
        </p:nvSpPr>
        <p:spPr>
          <a:xfrm>
            <a:off x="5652792" y="3468413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9A4E1E1-C0F7-AD29-744E-EDF17D11B7CC}"/>
              </a:ext>
            </a:extLst>
          </p:cNvPr>
          <p:cNvSpPr/>
          <p:nvPr/>
        </p:nvSpPr>
        <p:spPr>
          <a:xfrm>
            <a:off x="3529403" y="8391239"/>
            <a:ext cx="32547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73750604-1FE6-8ACA-E9AA-942B2FFEB112}"/>
              </a:ext>
            </a:extLst>
          </p:cNvPr>
          <p:cNvSpPr/>
          <p:nvPr/>
        </p:nvSpPr>
        <p:spPr>
          <a:xfrm>
            <a:off x="5658614" y="410269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F8649A-5C11-0246-0CED-CD38C2DBDE4C}"/>
              </a:ext>
            </a:extLst>
          </p:cNvPr>
          <p:cNvSpPr/>
          <p:nvPr/>
        </p:nvSpPr>
        <p:spPr>
          <a:xfrm>
            <a:off x="3138989" y="9608162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206F234-AC84-5101-2A99-7F38A0AC9B32}"/>
              </a:ext>
            </a:extLst>
          </p:cNvPr>
          <p:cNvSpPr/>
          <p:nvPr/>
        </p:nvSpPr>
        <p:spPr>
          <a:xfrm>
            <a:off x="4461433" y="9700693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273D3F3-1099-58CF-6E4C-60B864C9E40D}"/>
              </a:ext>
            </a:extLst>
          </p:cNvPr>
          <p:cNvSpPr/>
          <p:nvPr/>
        </p:nvSpPr>
        <p:spPr>
          <a:xfrm>
            <a:off x="4461433" y="949386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0CC8C2-9E03-622F-4269-05337FC552FD}"/>
              </a:ext>
            </a:extLst>
          </p:cNvPr>
          <p:cNvSpPr/>
          <p:nvPr/>
        </p:nvSpPr>
        <p:spPr>
          <a:xfrm>
            <a:off x="5339179" y="970069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8135F9F-545E-AAC0-FC4A-DDC48C1CA18C}"/>
              </a:ext>
            </a:extLst>
          </p:cNvPr>
          <p:cNvSpPr/>
          <p:nvPr/>
        </p:nvSpPr>
        <p:spPr>
          <a:xfrm>
            <a:off x="5339179" y="9493862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20118001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B2CC2A0-9D26-454E-87CA-10CDB3BE691A}"/>
</file>

<file path=customXml/itemProps2.xml><?xml version="1.0" encoding="utf-8"?>
<ds:datastoreItem xmlns:ds="http://schemas.openxmlformats.org/officeDocument/2006/customXml" ds:itemID="{D6BE9AD5-EFCD-440B-8F55-A9C44E7A3385}"/>
</file>

<file path=customXml/itemProps3.xml><?xml version="1.0" encoding="utf-8"?>
<ds:datastoreItem xmlns:ds="http://schemas.openxmlformats.org/officeDocument/2006/customXml" ds:itemID="{9FEB5016-E97F-4769-B2A2-D974EFEFC25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1148</TotalTime>
  <Words>84</Words>
  <PresentationFormat>A4 210 x 297 mm</PresentationFormat>
  <Paragraphs>50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