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153" dt="2022-11-10T08:38:32.4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生活保護の開始・廃止等について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貴民生委員の担当地区内において、下記の者は　　　　　　　　　　　　　　　　　　付けで保護を　　　　　　　　　　　　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4710EE6-E6DA-403B-B65A-4F10ADA31B9F}"/>
              </a:ext>
            </a:extLst>
          </p:cNvPr>
          <p:cNvSpPr/>
          <p:nvPr/>
        </p:nvSpPr>
        <p:spPr>
          <a:xfrm>
            <a:off x="5116763" y="2376755"/>
            <a:ext cx="691059" cy="2092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3168742" y="2377318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60647"/>
              </p:ext>
            </p:extLst>
          </p:nvPr>
        </p:nvGraphicFramePr>
        <p:xfrm>
          <a:off x="650401" y="3143507"/>
          <a:ext cx="5768765" cy="470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8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2086177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970699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773927" y="329196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773927" y="3601455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764623" y="4560528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764623" y="4775489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997404" y="4692874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7E3598D-7298-480A-A2C4-3BB8E5513F42}"/>
              </a:ext>
            </a:extLst>
          </p:cNvPr>
          <p:cNvSpPr/>
          <p:nvPr/>
        </p:nvSpPr>
        <p:spPr>
          <a:xfrm>
            <a:off x="1768613" y="3950968"/>
            <a:ext cx="668285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779495" y="468694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278098" y="468694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741983" y="4686942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411107" y="4678854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439419" y="7339599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71610" y="879681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F69366B-3615-6FB3-0AF3-68C79218961A}"/>
              </a:ext>
            </a:extLst>
          </p:cNvPr>
          <p:cNvSpPr/>
          <p:nvPr/>
        </p:nvSpPr>
        <p:spPr>
          <a:xfrm>
            <a:off x="3138564" y="9673756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739828-71A2-43BB-84E5-670D84167D81}"/>
</file>

<file path=customXml/itemProps2.xml><?xml version="1.0" encoding="utf-8"?>
<ds:datastoreItem xmlns:ds="http://schemas.openxmlformats.org/officeDocument/2006/customXml" ds:itemID="{86025ECF-9158-411F-8BA2-A30F03492EA0}"/>
</file>

<file path=customXml/itemProps3.xml><?xml version="1.0" encoding="utf-8"?>
<ds:datastoreItem xmlns:ds="http://schemas.openxmlformats.org/officeDocument/2006/customXml" ds:itemID="{B6B2276B-9B45-48DC-A57C-01174C680C0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</TotalTime>
  <Words>105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2022-12-02T05:42:42Z</cp:lastPrinted>
  <dcterms:created xsi:type="dcterms:W3CDTF">2022-01-20T04:34:58Z</dcterms:created>
  <dcterms:modified xsi:type="dcterms:W3CDTF">2025-01-24T01:38:23Z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