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6353" autoAdjust="0"/>
  </p:normalViewPr>
  <p:slideViewPr>
    <p:cSldViewPr snapToGrid="0" showGuides="1">
      <p:cViewPr varScale="1">
        <p:scale>
          <a:sx n="78" d="100"/>
          <a:sy n="78" d="100"/>
        </p:scale>
        <p:origin x="3534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表 136">
            <a:extLst>
              <a:ext uri="{FF2B5EF4-FFF2-40B4-BE49-F238E27FC236}">
                <a16:creationId xmlns:a16="http://schemas.microsoft.com/office/drawing/2014/main" id="{48AF40FC-138B-1492-BFD3-CFC92DF1F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360704"/>
              </p:ext>
            </p:extLst>
          </p:nvPr>
        </p:nvGraphicFramePr>
        <p:xfrm>
          <a:off x="4773892" y="6601191"/>
          <a:ext cx="1980000" cy="122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4076458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7216979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063877032"/>
                    </a:ext>
                  </a:extLst>
                </a:gridCol>
                <a:gridCol w="330000">
                  <a:extLst>
                    <a:ext uri="{9D8B030D-6E8A-4147-A177-3AD203B41FA5}">
                      <a16:colId xmlns:a16="http://schemas.microsoft.com/office/drawing/2014/main" val="1159442270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535621"/>
                  </a:ext>
                </a:extLst>
              </a:tr>
              <a:tr h="144000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id="{2AD59E76-6CFA-E1F7-777E-0BF10B4C2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076806"/>
              </p:ext>
            </p:extLst>
          </p:nvPr>
        </p:nvGraphicFramePr>
        <p:xfrm>
          <a:off x="199647" y="2730916"/>
          <a:ext cx="6565833" cy="171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63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03154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584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8962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62917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3186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83378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43446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21253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470724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272524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4217900455"/>
                    </a:ext>
                  </a:extLst>
                </a:gridCol>
                <a:gridCol w="351140">
                  <a:extLst>
                    <a:ext uri="{9D8B030D-6E8A-4147-A177-3AD203B41FA5}">
                      <a16:colId xmlns:a16="http://schemas.microsoft.com/office/drawing/2014/main" val="2912485193"/>
                    </a:ext>
                  </a:extLst>
                </a:gridCol>
              </a:tblGrid>
              <a:tr h="13712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371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給食費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通学費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399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4" y="94604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保護決定調書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207268" y="516392"/>
            <a:ext cx="76707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保護決定内容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386537-894F-FD32-6252-73C5C36D051A}"/>
              </a:ext>
            </a:extLst>
          </p:cNvPr>
          <p:cNvSpPr/>
          <p:nvPr/>
        </p:nvSpPr>
        <p:spPr>
          <a:xfrm>
            <a:off x="207268" y="719262"/>
            <a:ext cx="10011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B4BE8D-8266-6B04-1661-295B248C876D}"/>
              </a:ext>
            </a:extLst>
          </p:cNvPr>
          <p:cNvSpPr/>
          <p:nvPr/>
        </p:nvSpPr>
        <p:spPr>
          <a:xfrm>
            <a:off x="1246993" y="71926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2123520" y="12762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2123520" y="31908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1702500" y="31908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1702500" y="12586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97609"/>
              </p:ext>
            </p:extLst>
          </p:nvPr>
        </p:nvGraphicFramePr>
        <p:xfrm>
          <a:off x="207268" y="909622"/>
          <a:ext cx="6565834" cy="90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490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480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483391528"/>
                    </a:ext>
                  </a:extLst>
                </a:gridCol>
                <a:gridCol w="703538">
                  <a:extLst>
                    <a:ext uri="{9D8B030D-6E8A-4147-A177-3AD203B41FA5}">
                      <a16:colId xmlns:a16="http://schemas.microsoft.com/office/drawing/2014/main" val="1791388284"/>
                    </a:ext>
                  </a:extLst>
                </a:gridCol>
                <a:gridCol w="131397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813530">
                  <a:extLst>
                    <a:ext uri="{9D8B030D-6E8A-4147-A177-3AD203B41FA5}">
                      <a16:colId xmlns:a16="http://schemas.microsoft.com/office/drawing/2014/main" val="392611407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3547936696"/>
                    </a:ext>
                  </a:extLst>
                </a:gridCol>
                <a:gridCol w="641434">
                  <a:extLst>
                    <a:ext uri="{9D8B030D-6E8A-4147-A177-3AD203B41FA5}">
                      <a16:colId xmlns:a16="http://schemas.microsoft.com/office/drawing/2014/main" val="39888987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14737717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1538402262"/>
                    </a:ext>
                  </a:extLst>
                </a:gridCol>
                <a:gridCol w="813531">
                  <a:extLst>
                    <a:ext uri="{9D8B030D-6E8A-4147-A177-3AD203B41FA5}">
                      <a16:colId xmlns:a16="http://schemas.microsoft.com/office/drawing/2014/main" val="454724903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世帯分離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87472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10622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C224D6-C2B1-9FB0-47DE-E8B5F993303A}"/>
              </a:ext>
            </a:extLst>
          </p:cNvPr>
          <p:cNvSpPr/>
          <p:nvPr/>
        </p:nvSpPr>
        <p:spPr>
          <a:xfrm>
            <a:off x="1702500" y="71541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3BF8E0C7-8D01-7A6F-2425-A2C12836B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690980"/>
              </p:ext>
            </p:extLst>
          </p:nvPr>
        </p:nvGraphicFramePr>
        <p:xfrm>
          <a:off x="207268" y="1880062"/>
          <a:ext cx="6548436" cy="66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保護開始・変更等の理由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466954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207267" y="258408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304025" y="9704555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472922"/>
              </p:ext>
            </p:extLst>
          </p:nvPr>
        </p:nvGraphicFramePr>
        <p:xfrm>
          <a:off x="199648" y="4492054"/>
          <a:ext cx="6566417" cy="62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12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816769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966788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23925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455990435"/>
                    </a:ext>
                  </a:extLst>
                </a:gridCol>
                <a:gridCol w="973920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584599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407181">
                  <a:extLst>
                    <a:ext uri="{9D8B030D-6E8A-4147-A177-3AD203B41FA5}">
                      <a16:colId xmlns:a16="http://schemas.microsoft.com/office/drawing/2014/main" val="624544156"/>
                    </a:ext>
                  </a:extLst>
                </a:gridCol>
                <a:gridCol w="649748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209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68481C8-13D1-9DEA-CCF9-2D735EB2943D}"/>
              </a:ext>
            </a:extLst>
          </p:cNvPr>
          <p:cNvSpPr/>
          <p:nvPr/>
        </p:nvSpPr>
        <p:spPr>
          <a:xfrm>
            <a:off x="2270695" y="29978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FBAE5E0-91B5-CD67-7910-9517D5CBA87F}"/>
              </a:ext>
            </a:extLst>
          </p:cNvPr>
          <p:cNvSpPr/>
          <p:nvPr/>
        </p:nvSpPr>
        <p:spPr>
          <a:xfrm>
            <a:off x="2270695" y="31169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207267" y="5152497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7010373-CCCD-709A-12B2-A634FDC0B5FC}"/>
              </a:ext>
            </a:extLst>
          </p:cNvPr>
          <p:cNvSpPr/>
          <p:nvPr/>
        </p:nvSpPr>
        <p:spPr>
          <a:xfrm>
            <a:off x="207267" y="645584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扶助額決定欄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31CE53-7583-AC97-960C-B55E5DC839A9}"/>
              </a:ext>
            </a:extLst>
          </p:cNvPr>
          <p:cNvSpPr/>
          <p:nvPr/>
        </p:nvSpPr>
        <p:spPr>
          <a:xfrm>
            <a:off x="2413603" y="719261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02500" y="52884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13603" y="532688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7DEAAE92-F1A4-7CC3-BC8B-A031B4CBE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37594"/>
              </p:ext>
            </p:extLst>
          </p:nvPr>
        </p:nvGraphicFramePr>
        <p:xfrm>
          <a:off x="199648" y="6598412"/>
          <a:ext cx="2836318" cy="197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318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61891486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65149603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既支給額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549561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施設事務費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83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8391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戻入金額）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213409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今回支給額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080085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0F6F770-86CD-B68A-05A8-FB0CE5A7EE82}"/>
              </a:ext>
            </a:extLst>
          </p:cNvPr>
          <p:cNvSpPr/>
          <p:nvPr/>
        </p:nvSpPr>
        <p:spPr>
          <a:xfrm>
            <a:off x="207267" y="856139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73C5D5E-ABA0-45EF-5F68-CE21176D0DF9}"/>
              </a:ext>
            </a:extLst>
          </p:cNvPr>
          <p:cNvSpPr/>
          <p:nvPr/>
        </p:nvSpPr>
        <p:spPr>
          <a:xfrm>
            <a:off x="290611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985830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3464488" y="1179859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1EBF70-C841-4F92-4F1F-5806C5D7174A}"/>
              </a:ext>
            </a:extLst>
          </p:cNvPr>
          <p:cNvSpPr/>
          <p:nvPr/>
        </p:nvSpPr>
        <p:spPr>
          <a:xfrm>
            <a:off x="199234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5A706E-19B2-EFC3-8E64-CC341685D28B}"/>
              </a:ext>
            </a:extLst>
          </p:cNvPr>
          <p:cNvSpPr/>
          <p:nvPr/>
        </p:nvSpPr>
        <p:spPr>
          <a:xfrm>
            <a:off x="5304025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43581C9-4F67-84FA-A530-1E0A7E67FA11}"/>
              </a:ext>
            </a:extLst>
          </p:cNvPr>
          <p:cNvSpPr/>
          <p:nvPr/>
        </p:nvSpPr>
        <p:spPr>
          <a:xfrm>
            <a:off x="34100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A281294-1DA1-9B7C-2183-DC1148BFDDC7}"/>
              </a:ext>
            </a:extLst>
          </p:cNvPr>
          <p:cNvSpPr/>
          <p:nvPr/>
        </p:nvSpPr>
        <p:spPr>
          <a:xfrm>
            <a:off x="2772641" y="1614032"/>
            <a:ext cx="58616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289B070-25B6-5E6C-7066-877C1137A0F3}"/>
              </a:ext>
            </a:extLst>
          </p:cNvPr>
          <p:cNvSpPr/>
          <p:nvPr/>
        </p:nvSpPr>
        <p:spPr>
          <a:xfrm>
            <a:off x="1181456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72E44E9-0BFA-A6C0-F933-AD1E8D0C70A4}"/>
              </a:ext>
            </a:extLst>
          </p:cNvPr>
          <p:cNvSpPr/>
          <p:nvPr/>
        </p:nvSpPr>
        <p:spPr>
          <a:xfrm>
            <a:off x="3672176" y="1614032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7795235-F85B-FE5D-0DD9-4D056BE32FD7}"/>
              </a:ext>
            </a:extLst>
          </p:cNvPr>
          <p:cNvSpPr/>
          <p:nvPr/>
        </p:nvSpPr>
        <p:spPr>
          <a:xfrm>
            <a:off x="4398246" y="1614032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2309A43-86C0-DB4B-6700-9B0481B51A65}"/>
              </a:ext>
            </a:extLst>
          </p:cNvPr>
          <p:cNvSpPr/>
          <p:nvPr/>
        </p:nvSpPr>
        <p:spPr>
          <a:xfrm>
            <a:off x="2913481" y="2201958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保護開始・変更等の理由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613563" y="4864763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居宅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12F4F1C-2B2E-85DF-03F1-6965ED81C5AA}"/>
              </a:ext>
            </a:extLst>
          </p:cNvPr>
          <p:cNvSpPr/>
          <p:nvPr/>
        </p:nvSpPr>
        <p:spPr>
          <a:xfrm>
            <a:off x="823538" y="30631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A0AA116-A93E-442D-BF6E-D95BA1D1DEC1}"/>
              </a:ext>
            </a:extLst>
          </p:cNvPr>
          <p:cNvSpPr/>
          <p:nvPr/>
        </p:nvSpPr>
        <p:spPr>
          <a:xfrm>
            <a:off x="1014194" y="30631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36C7A6D-6E5A-72AA-2361-F545B08AC1CE}"/>
              </a:ext>
            </a:extLst>
          </p:cNvPr>
          <p:cNvSpPr/>
          <p:nvPr/>
        </p:nvSpPr>
        <p:spPr>
          <a:xfrm>
            <a:off x="1218517" y="30631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BD2F09E-B203-DD46-5351-D7039FD4B74B}"/>
              </a:ext>
            </a:extLst>
          </p:cNvPr>
          <p:cNvSpPr/>
          <p:nvPr/>
        </p:nvSpPr>
        <p:spPr>
          <a:xfrm>
            <a:off x="1420929" y="2993743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6EFE47B-CA9C-AA59-C01E-B3C1D5ED9A1C}"/>
              </a:ext>
            </a:extLst>
          </p:cNvPr>
          <p:cNvSpPr/>
          <p:nvPr/>
        </p:nvSpPr>
        <p:spPr>
          <a:xfrm>
            <a:off x="1984373" y="30631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F33B76C-FF11-AF4F-202C-6FDD510EB93B}"/>
              </a:ext>
            </a:extLst>
          </p:cNvPr>
          <p:cNvSpPr/>
          <p:nvPr/>
        </p:nvSpPr>
        <p:spPr>
          <a:xfrm>
            <a:off x="2743970" y="30631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9039DA4-FFDD-736A-02A8-F5F0C3E667EE}"/>
              </a:ext>
            </a:extLst>
          </p:cNvPr>
          <p:cNvSpPr/>
          <p:nvPr/>
        </p:nvSpPr>
        <p:spPr>
          <a:xfrm>
            <a:off x="3168740" y="3023859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FD3949A-A4C7-3265-A027-A5638E483D94}"/>
              </a:ext>
            </a:extLst>
          </p:cNvPr>
          <p:cNvSpPr/>
          <p:nvPr/>
        </p:nvSpPr>
        <p:spPr>
          <a:xfrm>
            <a:off x="3586174" y="3081691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23765925-1C9E-8080-6D7A-205B747DD1D4}"/>
              </a:ext>
            </a:extLst>
          </p:cNvPr>
          <p:cNvSpPr/>
          <p:nvPr/>
        </p:nvSpPr>
        <p:spPr>
          <a:xfrm>
            <a:off x="3999899" y="3012255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9E87D90A-0D04-EC29-A6C3-6A0E00CD3FA3}"/>
              </a:ext>
            </a:extLst>
          </p:cNvPr>
          <p:cNvSpPr/>
          <p:nvPr/>
        </p:nvSpPr>
        <p:spPr>
          <a:xfrm>
            <a:off x="4536091" y="308169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EF45159-1357-D217-9020-62A288A99A47}"/>
              </a:ext>
            </a:extLst>
          </p:cNvPr>
          <p:cNvSpPr/>
          <p:nvPr/>
        </p:nvSpPr>
        <p:spPr>
          <a:xfrm>
            <a:off x="4993289" y="3081691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424996A8-9D31-6C0C-8BF2-A0D0F3A1395C}"/>
              </a:ext>
            </a:extLst>
          </p:cNvPr>
          <p:cNvSpPr/>
          <p:nvPr/>
        </p:nvSpPr>
        <p:spPr>
          <a:xfrm>
            <a:off x="5441778" y="3081691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30E131-830F-5BA2-4AC0-8F4C231272C5}"/>
              </a:ext>
            </a:extLst>
          </p:cNvPr>
          <p:cNvSpPr/>
          <p:nvPr/>
        </p:nvSpPr>
        <p:spPr>
          <a:xfrm>
            <a:off x="5750069" y="308169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DC6D77-977D-A8A4-A3F5-25E27F9974D0}"/>
              </a:ext>
            </a:extLst>
          </p:cNvPr>
          <p:cNvSpPr/>
          <p:nvPr/>
        </p:nvSpPr>
        <p:spPr>
          <a:xfrm>
            <a:off x="6100529" y="3081691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給食費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A404D88-A3F7-0DE3-B304-141298400BD6}"/>
              </a:ext>
            </a:extLst>
          </p:cNvPr>
          <p:cNvSpPr/>
          <p:nvPr/>
        </p:nvSpPr>
        <p:spPr>
          <a:xfrm>
            <a:off x="6450989" y="3081691"/>
            <a:ext cx="274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通学費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DEBAF8E-0027-D158-4704-9F835461DCF7}"/>
              </a:ext>
            </a:extLst>
          </p:cNvPr>
          <p:cNvSpPr/>
          <p:nvPr/>
        </p:nvSpPr>
        <p:spPr>
          <a:xfrm>
            <a:off x="613563" y="4975679"/>
            <a:ext cx="3193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351980" y="4863021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11BEF8E-3481-0573-E59B-BE7FBFD0B3CB}"/>
              </a:ext>
            </a:extLst>
          </p:cNvPr>
          <p:cNvSpPr/>
          <p:nvPr/>
        </p:nvSpPr>
        <p:spPr>
          <a:xfrm>
            <a:off x="1349420" y="4975679"/>
            <a:ext cx="41126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1787470" y="4827342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1787470" y="4917484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経過的加算額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1787470" y="5017023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経過的加算額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5248036" y="484864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0C232D7-B887-89E9-AC3F-2EB0ED2E3D3F}"/>
              </a:ext>
            </a:extLst>
          </p:cNvPr>
          <p:cNvSpPr/>
          <p:nvPr/>
        </p:nvSpPr>
        <p:spPr>
          <a:xfrm>
            <a:off x="5738910" y="4859552"/>
            <a:ext cx="352651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事務費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6209203" y="4849376"/>
            <a:ext cx="495910" cy="2187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66FCEAE7-2CB6-BB9C-CFC0-F9A6C1CD3082}"/>
              </a:ext>
            </a:extLst>
          </p:cNvPr>
          <p:cNvSpPr/>
          <p:nvPr/>
        </p:nvSpPr>
        <p:spPr>
          <a:xfrm>
            <a:off x="290611" y="30631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5803188" y="6292224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合計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5BDBC1F-27C7-8C62-DFD2-47A4395D1FEF}"/>
              </a:ext>
            </a:extLst>
          </p:cNvPr>
          <p:cNvSpPr/>
          <p:nvPr/>
        </p:nvSpPr>
        <p:spPr>
          <a:xfrm>
            <a:off x="776602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A1D7FB2-816E-3A88-8212-80CCB8969213}"/>
              </a:ext>
            </a:extLst>
          </p:cNvPr>
          <p:cNvSpPr/>
          <p:nvPr/>
        </p:nvSpPr>
        <p:spPr>
          <a:xfrm>
            <a:off x="776602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B52BDAB-8EC9-3477-6434-D5319B0AC57D}"/>
              </a:ext>
            </a:extLst>
          </p:cNvPr>
          <p:cNvSpPr/>
          <p:nvPr/>
        </p:nvSpPr>
        <p:spPr>
          <a:xfrm>
            <a:off x="776602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82DAD05A-FD0A-7DBD-7D41-B345184A7FB8}"/>
              </a:ext>
            </a:extLst>
          </p:cNvPr>
          <p:cNvSpPr/>
          <p:nvPr/>
        </p:nvSpPr>
        <p:spPr>
          <a:xfrm>
            <a:off x="776602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DF11BC97-9AE2-D84F-1360-853DEAF6A52A}"/>
              </a:ext>
            </a:extLst>
          </p:cNvPr>
          <p:cNvSpPr/>
          <p:nvPr/>
        </p:nvSpPr>
        <p:spPr>
          <a:xfrm>
            <a:off x="776602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3DC1AB4E-C305-AFDC-03F6-72B47AABB870}"/>
              </a:ext>
            </a:extLst>
          </p:cNvPr>
          <p:cNvSpPr/>
          <p:nvPr/>
        </p:nvSpPr>
        <p:spPr>
          <a:xfrm>
            <a:off x="776602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E76E0076-D1BA-8A2E-2639-23BCCF153B15}"/>
              </a:ext>
            </a:extLst>
          </p:cNvPr>
          <p:cNvSpPr/>
          <p:nvPr/>
        </p:nvSpPr>
        <p:spPr>
          <a:xfrm>
            <a:off x="2511942" y="788253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5" name="表 64">
            <a:extLst>
              <a:ext uri="{FF2B5EF4-FFF2-40B4-BE49-F238E27FC236}">
                <a16:creationId xmlns:a16="http://schemas.microsoft.com/office/drawing/2014/main" id="{A7C3FA87-A04A-632D-3064-BC062EFB13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6801"/>
              </p:ext>
            </p:extLst>
          </p:nvPr>
        </p:nvGraphicFramePr>
        <p:xfrm>
          <a:off x="199648" y="8708905"/>
          <a:ext cx="6560593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424438401"/>
                    </a:ext>
                  </a:extLst>
                </a:gridCol>
                <a:gridCol w="508061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640600">
                  <a:extLst>
                    <a:ext uri="{9D8B030D-6E8A-4147-A177-3AD203B41FA5}">
                      <a16:colId xmlns:a16="http://schemas.microsoft.com/office/drawing/2014/main" val="3901049894"/>
                    </a:ext>
                  </a:extLst>
                </a:gridCol>
                <a:gridCol w="547822">
                  <a:extLst>
                    <a:ext uri="{9D8B030D-6E8A-4147-A177-3AD203B41FA5}">
                      <a16:colId xmlns:a16="http://schemas.microsoft.com/office/drawing/2014/main" val="4101668340"/>
                    </a:ext>
                  </a:extLst>
                </a:gridCol>
                <a:gridCol w="706868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525733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579444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689687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  <a:gridCol w="780004">
                  <a:extLst>
                    <a:ext uri="{9D8B030D-6E8A-4147-A177-3AD203B41FA5}">
                      <a16:colId xmlns:a16="http://schemas.microsoft.com/office/drawing/2014/main" val="1896821579"/>
                    </a:ext>
                  </a:extLst>
                </a:gridCol>
                <a:gridCol w="561859">
                  <a:extLst>
                    <a:ext uri="{9D8B030D-6E8A-4147-A177-3AD203B41FA5}">
                      <a16:colId xmlns:a16="http://schemas.microsoft.com/office/drawing/2014/main" val="2768860058"/>
                    </a:ext>
                  </a:extLst>
                </a:gridCol>
                <a:gridCol w="570691">
                  <a:extLst>
                    <a:ext uri="{9D8B030D-6E8A-4147-A177-3AD203B41FA5}">
                      <a16:colId xmlns:a16="http://schemas.microsoft.com/office/drawing/2014/main" val="3168443101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676776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5174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24505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819903"/>
                  </a:ext>
                </a:extLst>
              </a:tr>
            </a:tbl>
          </a:graphicData>
        </a:graphic>
      </p:graphicFrame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2F5C34FB-32C5-9F19-8A75-C42332D7FAEF}"/>
              </a:ext>
            </a:extLst>
          </p:cNvPr>
          <p:cNvSpPr/>
          <p:nvPr/>
        </p:nvSpPr>
        <p:spPr>
          <a:xfrm>
            <a:off x="207393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支給区分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FC448CB-DAC7-A7C0-1441-8DA3C9936E16}"/>
              </a:ext>
            </a:extLst>
          </p:cNvPr>
          <p:cNvSpPr/>
          <p:nvPr/>
        </p:nvSpPr>
        <p:spPr>
          <a:xfrm>
            <a:off x="3136638" y="4853659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A6E63344-6550-57D5-F87F-0B43987B55D3}"/>
              </a:ext>
            </a:extLst>
          </p:cNvPr>
          <p:cNvSpPr/>
          <p:nvPr/>
        </p:nvSpPr>
        <p:spPr>
          <a:xfrm>
            <a:off x="3134078" y="4966317"/>
            <a:ext cx="4883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51BD735-D5EA-7B8D-4600-9FA627D5AF82}"/>
              </a:ext>
            </a:extLst>
          </p:cNvPr>
          <p:cNvSpPr/>
          <p:nvPr/>
        </p:nvSpPr>
        <p:spPr>
          <a:xfrm>
            <a:off x="4647900" y="4853659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85C415D2-2432-65A5-D4FA-1C0E60B23D02}"/>
              </a:ext>
            </a:extLst>
          </p:cNvPr>
          <p:cNvSpPr/>
          <p:nvPr/>
        </p:nvSpPr>
        <p:spPr>
          <a:xfrm>
            <a:off x="4645340" y="4966317"/>
            <a:ext cx="4550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2E9F6B7-533E-D596-0243-59A8DBB9B928}"/>
              </a:ext>
            </a:extLst>
          </p:cNvPr>
          <p:cNvSpPr/>
          <p:nvPr/>
        </p:nvSpPr>
        <p:spPr>
          <a:xfrm>
            <a:off x="5248036" y="4985195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実家賃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1DDA0262-4076-2BE8-9D00-E27F7B1C4D1A}"/>
              </a:ext>
            </a:extLst>
          </p:cNvPr>
          <p:cNvSpPr/>
          <p:nvPr/>
        </p:nvSpPr>
        <p:spPr>
          <a:xfrm>
            <a:off x="3723416" y="4913273"/>
            <a:ext cx="36103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0FED6FE1-07A7-9DC5-07C9-4A3B2677FCE1}"/>
              </a:ext>
            </a:extLst>
          </p:cNvPr>
          <p:cNvSpPr/>
          <p:nvPr/>
        </p:nvSpPr>
        <p:spPr>
          <a:xfrm>
            <a:off x="4766134" y="644454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DF708F22-F39B-0BFC-CA2C-41F21285DF3F}"/>
              </a:ext>
            </a:extLst>
          </p:cNvPr>
          <p:cNvSpPr/>
          <p:nvPr/>
        </p:nvSpPr>
        <p:spPr>
          <a:xfrm>
            <a:off x="5147066" y="6837785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779F4CDF-BAFA-E938-A3FF-BC32FDADA8D5}"/>
              </a:ext>
            </a:extLst>
          </p:cNvPr>
          <p:cNvSpPr/>
          <p:nvPr/>
        </p:nvSpPr>
        <p:spPr>
          <a:xfrm>
            <a:off x="5455951" y="6837785"/>
            <a:ext cx="2749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1257A6C6-483D-B929-8309-FFF1A7CC2449}"/>
              </a:ext>
            </a:extLst>
          </p:cNvPr>
          <p:cNvSpPr/>
          <p:nvPr/>
        </p:nvSpPr>
        <p:spPr>
          <a:xfrm>
            <a:off x="6099512" y="7693072"/>
            <a:ext cx="3477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AFB575A-70E4-28C5-C86F-DA0E7125B02F}"/>
              </a:ext>
            </a:extLst>
          </p:cNvPr>
          <p:cNvSpPr/>
          <p:nvPr/>
        </p:nvSpPr>
        <p:spPr>
          <a:xfrm>
            <a:off x="668394" y="8865140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1A13AA31-1305-9A5A-2F01-DCBF20299D03}"/>
              </a:ext>
            </a:extLst>
          </p:cNvPr>
          <p:cNvSpPr/>
          <p:nvPr/>
        </p:nvSpPr>
        <p:spPr>
          <a:xfrm>
            <a:off x="1828454" y="8865140"/>
            <a:ext cx="44997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支給金額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ABA95612-F61B-8171-6386-0E53BA6D23C8}"/>
              </a:ext>
            </a:extLst>
          </p:cNvPr>
          <p:cNvSpPr/>
          <p:nvPr/>
        </p:nvSpPr>
        <p:spPr>
          <a:xfrm>
            <a:off x="2365059" y="8865140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2D51B45-2F0E-8B11-07EE-E75242EB3014}"/>
              </a:ext>
            </a:extLst>
          </p:cNvPr>
          <p:cNvSpPr/>
          <p:nvPr/>
        </p:nvSpPr>
        <p:spPr>
          <a:xfrm>
            <a:off x="3052258" y="8865140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D318165C-B320-4B22-7EB5-0423B17CC726}"/>
              </a:ext>
            </a:extLst>
          </p:cNvPr>
          <p:cNvSpPr/>
          <p:nvPr/>
        </p:nvSpPr>
        <p:spPr>
          <a:xfrm>
            <a:off x="3605808" y="8865140"/>
            <a:ext cx="48955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A5FB93FB-0569-681A-DED0-F1CB8D37F9A1}"/>
              </a:ext>
            </a:extLst>
          </p:cNvPr>
          <p:cNvSpPr/>
          <p:nvPr/>
        </p:nvSpPr>
        <p:spPr>
          <a:xfrm>
            <a:off x="4226897" y="8865140"/>
            <a:ext cx="4985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BD58E1CF-87E7-2BEC-8FDB-06C462CBE3AA}"/>
              </a:ext>
            </a:extLst>
          </p:cNvPr>
          <p:cNvSpPr/>
          <p:nvPr/>
        </p:nvSpPr>
        <p:spPr>
          <a:xfrm>
            <a:off x="4878616" y="8865140"/>
            <a:ext cx="729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A524D3E-AFCF-62EA-50C7-8EBF5EA1FC40}"/>
              </a:ext>
            </a:extLst>
          </p:cNvPr>
          <p:cNvSpPr/>
          <p:nvPr/>
        </p:nvSpPr>
        <p:spPr>
          <a:xfrm>
            <a:off x="3117830" y="645584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過払金収入充当欄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9" name="表 148">
            <a:extLst>
              <a:ext uri="{FF2B5EF4-FFF2-40B4-BE49-F238E27FC236}">
                <a16:creationId xmlns:a16="http://schemas.microsoft.com/office/drawing/2014/main" id="{6D81EE61-FBE5-0D7C-208D-F549A1B76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608352"/>
              </p:ext>
            </p:extLst>
          </p:nvPr>
        </p:nvGraphicFramePr>
        <p:xfrm>
          <a:off x="3112929" y="6598412"/>
          <a:ext cx="1584000" cy="119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9377517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821174482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発生月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充当月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7493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304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4284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過払額合計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604001"/>
                  </a:ext>
                </a:extLst>
              </a:tr>
            </a:tbl>
          </a:graphicData>
        </a:graphic>
      </p:graphicFrame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888795C8-BB84-3A8E-359B-F7A9687A21D1}"/>
              </a:ext>
            </a:extLst>
          </p:cNvPr>
          <p:cNvSpPr/>
          <p:nvPr/>
        </p:nvSpPr>
        <p:spPr>
          <a:xfrm>
            <a:off x="3955629" y="680506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ED02D22B-9CA9-5563-7A8E-179E98D2231D}"/>
              </a:ext>
            </a:extLst>
          </p:cNvPr>
          <p:cNvSpPr/>
          <p:nvPr/>
        </p:nvSpPr>
        <p:spPr>
          <a:xfrm>
            <a:off x="4326631" y="6800517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2F9DDA98-C085-00F3-B65E-38CE4F6C6C25}"/>
              </a:ext>
            </a:extLst>
          </p:cNvPr>
          <p:cNvSpPr/>
          <p:nvPr/>
        </p:nvSpPr>
        <p:spPr>
          <a:xfrm>
            <a:off x="4301449" y="7677391"/>
            <a:ext cx="37932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充当額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99CE1CDF-7DB0-8326-1D24-CE5D10B9E62E}"/>
              </a:ext>
            </a:extLst>
          </p:cNvPr>
          <p:cNvSpPr/>
          <p:nvPr/>
        </p:nvSpPr>
        <p:spPr>
          <a:xfrm>
            <a:off x="2511942" y="8035830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31AF6D03-9666-D779-4A57-142E2DDA56F2}"/>
              </a:ext>
            </a:extLst>
          </p:cNvPr>
          <p:cNvSpPr/>
          <p:nvPr/>
        </p:nvSpPr>
        <p:spPr>
          <a:xfrm>
            <a:off x="6123778" y="1614032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世帯分離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00C78E5A-42D3-0C80-1344-7BDD353F77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162744"/>
              </p:ext>
            </p:extLst>
          </p:nvPr>
        </p:nvGraphicFramePr>
        <p:xfrm>
          <a:off x="199648" y="5294891"/>
          <a:ext cx="6554241" cy="114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570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29904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611835511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04835976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83442">
                  <a:extLst>
                    <a:ext uri="{9D8B030D-6E8A-4147-A177-3AD203B41FA5}">
                      <a16:colId xmlns:a16="http://schemas.microsoft.com/office/drawing/2014/main" val="2120070584"/>
                    </a:ext>
                  </a:extLst>
                </a:gridCol>
                <a:gridCol w="962166">
                  <a:extLst>
                    <a:ext uri="{9D8B030D-6E8A-4147-A177-3AD203B41FA5}">
                      <a16:colId xmlns:a16="http://schemas.microsoft.com/office/drawing/2014/main" val="1371166011"/>
                    </a:ext>
                  </a:extLst>
                </a:gridCol>
                <a:gridCol w="461082">
                  <a:extLst>
                    <a:ext uri="{9D8B030D-6E8A-4147-A177-3AD203B41FA5}">
                      <a16:colId xmlns:a16="http://schemas.microsoft.com/office/drawing/2014/main" val="53187304"/>
                    </a:ext>
                  </a:extLst>
                </a:gridCol>
                <a:gridCol w="594867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</a:tblGrid>
              <a:tr h="1432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認定期限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32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43250">
                <a:tc gridSpan="7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収入認定額合計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958449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B2B8E41-819B-C3C8-B7DF-F5EB2E695E69}"/>
              </a:ext>
            </a:extLst>
          </p:cNvPr>
          <p:cNvSpPr/>
          <p:nvPr/>
        </p:nvSpPr>
        <p:spPr>
          <a:xfrm>
            <a:off x="275536" y="545958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76114A4-5F01-2EB1-CBD7-391C589603B1}"/>
              </a:ext>
            </a:extLst>
          </p:cNvPr>
          <p:cNvSpPr/>
          <p:nvPr/>
        </p:nvSpPr>
        <p:spPr>
          <a:xfrm>
            <a:off x="829927" y="5459581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06CC4D6-D04E-403C-E425-A45F63C84ACB}"/>
              </a:ext>
            </a:extLst>
          </p:cNvPr>
          <p:cNvSpPr/>
          <p:nvPr/>
        </p:nvSpPr>
        <p:spPr>
          <a:xfrm>
            <a:off x="1315546" y="545958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017E1BC-926F-F3E8-1BDE-F208D80C8949}"/>
              </a:ext>
            </a:extLst>
          </p:cNvPr>
          <p:cNvSpPr/>
          <p:nvPr/>
        </p:nvSpPr>
        <p:spPr>
          <a:xfrm>
            <a:off x="1890883" y="5459581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基礎控除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129E10F-5B92-086A-6AA7-D91675E69181}"/>
              </a:ext>
            </a:extLst>
          </p:cNvPr>
          <p:cNvSpPr/>
          <p:nvPr/>
        </p:nvSpPr>
        <p:spPr>
          <a:xfrm>
            <a:off x="2437141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新規就労控除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DFA9E87-55CB-C756-0FE2-13F70086BC65}"/>
              </a:ext>
            </a:extLst>
          </p:cNvPr>
          <p:cNvSpPr/>
          <p:nvPr/>
        </p:nvSpPr>
        <p:spPr>
          <a:xfrm>
            <a:off x="3030207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26F9642-341F-3035-B885-12816A2FCFBA}"/>
              </a:ext>
            </a:extLst>
          </p:cNvPr>
          <p:cNvSpPr/>
          <p:nvPr/>
        </p:nvSpPr>
        <p:spPr>
          <a:xfrm>
            <a:off x="3619147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0803C59-E4F9-7782-C3C8-A4231C4B0194}"/>
              </a:ext>
            </a:extLst>
          </p:cNvPr>
          <p:cNvSpPr/>
          <p:nvPr/>
        </p:nvSpPr>
        <p:spPr>
          <a:xfrm>
            <a:off x="4205524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D818992-071E-A3C0-668C-47824D0C07A6}"/>
              </a:ext>
            </a:extLst>
          </p:cNvPr>
          <p:cNvSpPr/>
          <p:nvPr/>
        </p:nvSpPr>
        <p:spPr>
          <a:xfrm>
            <a:off x="5725908" y="5458401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D8D29F6-D74F-18E3-0A07-09B46B15AD21}"/>
              </a:ext>
            </a:extLst>
          </p:cNvPr>
          <p:cNvSpPr/>
          <p:nvPr/>
        </p:nvSpPr>
        <p:spPr>
          <a:xfrm>
            <a:off x="4978643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F667CF3-93C9-2CD8-3942-076037EBC0E2}"/>
              </a:ext>
            </a:extLst>
          </p:cNvPr>
          <p:cNvSpPr/>
          <p:nvPr/>
        </p:nvSpPr>
        <p:spPr>
          <a:xfrm>
            <a:off x="6215877" y="5459581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D8CE71D-A33B-D719-EC54-528C5FE391F6}"/>
              </a:ext>
            </a:extLst>
          </p:cNvPr>
          <p:cNvSpPr/>
          <p:nvPr/>
        </p:nvSpPr>
        <p:spPr>
          <a:xfrm>
            <a:off x="1681049" y="1179859"/>
            <a:ext cx="69398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1BF133D-E8A2-E3F7-6438-3E9F724B8F19}"/>
              </a:ext>
            </a:extLst>
          </p:cNvPr>
          <p:cNvSpPr/>
          <p:nvPr/>
        </p:nvSpPr>
        <p:spPr>
          <a:xfrm>
            <a:off x="1420929" y="312347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入所・入院期間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1FF2D320-9992-1CBD-71BF-031B5C172AF2}"/>
              </a:ext>
            </a:extLst>
          </p:cNvPr>
          <p:cNvSpPr/>
          <p:nvPr/>
        </p:nvSpPr>
        <p:spPr>
          <a:xfrm>
            <a:off x="3999899" y="3132614"/>
            <a:ext cx="45193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4675549-E03E-0C24-A37D-D918CD7B0C8B}"/>
              </a:ext>
            </a:extLst>
          </p:cNvPr>
          <p:cNvSpPr/>
          <p:nvPr/>
        </p:nvSpPr>
        <p:spPr>
          <a:xfrm>
            <a:off x="1163904" y="8865140"/>
            <a:ext cx="58707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送付先名称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A9A32DC8-A2E6-131D-D6A5-6DC00002B0B9}"/>
              </a:ext>
            </a:extLst>
          </p:cNvPr>
          <p:cNvSpPr/>
          <p:nvPr/>
        </p:nvSpPr>
        <p:spPr>
          <a:xfrm>
            <a:off x="6257210" y="8865140"/>
            <a:ext cx="45320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7D03798-A97F-5093-E20E-7A991B1DAA16}"/>
              </a:ext>
            </a:extLst>
          </p:cNvPr>
          <p:cNvSpPr/>
          <p:nvPr/>
        </p:nvSpPr>
        <p:spPr>
          <a:xfrm>
            <a:off x="2511942" y="8166581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処理方法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41F5B294-583A-64F6-3312-9C464673B469}"/>
              </a:ext>
            </a:extLst>
          </p:cNvPr>
          <p:cNvSpPr/>
          <p:nvPr/>
        </p:nvSpPr>
        <p:spPr>
          <a:xfrm>
            <a:off x="1342312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F5BD7ABC-4AC3-981B-C11D-BB8096048A7A}"/>
              </a:ext>
            </a:extLst>
          </p:cNvPr>
          <p:cNvSpPr/>
          <p:nvPr/>
        </p:nvSpPr>
        <p:spPr>
          <a:xfrm>
            <a:off x="1342312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363399A-3058-306E-9FA6-BCA79FD124B4}"/>
              </a:ext>
            </a:extLst>
          </p:cNvPr>
          <p:cNvSpPr/>
          <p:nvPr/>
        </p:nvSpPr>
        <p:spPr>
          <a:xfrm>
            <a:off x="1342312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D52F4-D93A-8D27-B8CE-B6B0880A15DA}"/>
              </a:ext>
            </a:extLst>
          </p:cNvPr>
          <p:cNvSpPr/>
          <p:nvPr/>
        </p:nvSpPr>
        <p:spPr>
          <a:xfrm>
            <a:off x="1342312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BDF7C602-4A73-1E43-D5CB-DE291C9CABC7}"/>
              </a:ext>
            </a:extLst>
          </p:cNvPr>
          <p:cNvSpPr/>
          <p:nvPr/>
        </p:nvSpPr>
        <p:spPr>
          <a:xfrm>
            <a:off x="1342312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126F5153-99C0-B8E8-3BC4-6B89FCF748A7}"/>
              </a:ext>
            </a:extLst>
          </p:cNvPr>
          <p:cNvSpPr/>
          <p:nvPr/>
        </p:nvSpPr>
        <p:spPr>
          <a:xfrm>
            <a:off x="1342312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27233BAA-B25A-88A8-ADF6-6C7477B852E3}"/>
              </a:ext>
            </a:extLst>
          </p:cNvPr>
          <p:cNvSpPr/>
          <p:nvPr/>
        </p:nvSpPr>
        <p:spPr>
          <a:xfrm>
            <a:off x="1932774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0843C40E-293F-D462-81FE-43C580FCF678}"/>
              </a:ext>
            </a:extLst>
          </p:cNvPr>
          <p:cNvSpPr/>
          <p:nvPr/>
        </p:nvSpPr>
        <p:spPr>
          <a:xfrm>
            <a:off x="1932774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2F29293-EEA6-1D69-C44A-530305C69E13}"/>
              </a:ext>
            </a:extLst>
          </p:cNvPr>
          <p:cNvSpPr/>
          <p:nvPr/>
        </p:nvSpPr>
        <p:spPr>
          <a:xfrm>
            <a:off x="1932774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8B4A6FF8-4213-062A-7FF6-3FA44BA3D8E1}"/>
              </a:ext>
            </a:extLst>
          </p:cNvPr>
          <p:cNvSpPr/>
          <p:nvPr/>
        </p:nvSpPr>
        <p:spPr>
          <a:xfrm>
            <a:off x="1932774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01EDB44A-83BA-18EE-3FD6-79528EEDCFFC}"/>
              </a:ext>
            </a:extLst>
          </p:cNvPr>
          <p:cNvSpPr/>
          <p:nvPr/>
        </p:nvSpPr>
        <p:spPr>
          <a:xfrm>
            <a:off x="1932774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751B7D2A-7B24-F612-FE45-5DCE80587921}"/>
              </a:ext>
            </a:extLst>
          </p:cNvPr>
          <p:cNvSpPr/>
          <p:nvPr/>
        </p:nvSpPr>
        <p:spPr>
          <a:xfrm>
            <a:off x="1932774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827B5032-F5C1-974E-C585-8788454B3058}"/>
              </a:ext>
            </a:extLst>
          </p:cNvPr>
          <p:cNvSpPr/>
          <p:nvPr/>
        </p:nvSpPr>
        <p:spPr>
          <a:xfrm>
            <a:off x="2511942" y="683778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DB8D65D7-F43A-43A7-F4E4-12867F0AA87A}"/>
              </a:ext>
            </a:extLst>
          </p:cNvPr>
          <p:cNvSpPr/>
          <p:nvPr/>
        </p:nvSpPr>
        <p:spPr>
          <a:xfrm>
            <a:off x="2511942" y="69863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A8EFBFC4-9D48-97F7-F96B-B841C6E7538C}"/>
              </a:ext>
            </a:extLst>
          </p:cNvPr>
          <p:cNvSpPr/>
          <p:nvPr/>
        </p:nvSpPr>
        <p:spPr>
          <a:xfrm>
            <a:off x="2511942" y="7134665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6443852B-FA50-3477-D835-CF97B1F093C1}"/>
              </a:ext>
            </a:extLst>
          </p:cNvPr>
          <p:cNvSpPr/>
          <p:nvPr/>
        </p:nvSpPr>
        <p:spPr>
          <a:xfrm>
            <a:off x="2511942" y="743743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施設事務費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B4A9858-A2DB-A122-5268-ED4B9BE0B384}"/>
              </a:ext>
            </a:extLst>
          </p:cNvPr>
          <p:cNvSpPr/>
          <p:nvPr/>
        </p:nvSpPr>
        <p:spPr>
          <a:xfrm>
            <a:off x="2511942" y="758221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AD58357-EFD1-6E63-6993-2101F8500099}"/>
              </a:ext>
            </a:extLst>
          </p:cNvPr>
          <p:cNvSpPr/>
          <p:nvPr/>
        </p:nvSpPr>
        <p:spPr>
          <a:xfrm>
            <a:off x="2511942" y="7738833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DC44D780-FC28-F760-0169-8C6364B5DA70}"/>
              </a:ext>
            </a:extLst>
          </p:cNvPr>
          <p:cNvSpPr/>
          <p:nvPr/>
        </p:nvSpPr>
        <p:spPr>
          <a:xfrm>
            <a:off x="3142744" y="680506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BC2864F-A75E-FD32-03DE-B597A31242D4}"/>
              </a:ext>
            </a:extLst>
          </p:cNvPr>
          <p:cNvSpPr/>
          <p:nvPr/>
        </p:nvSpPr>
        <p:spPr>
          <a:xfrm>
            <a:off x="3573567" y="6805060"/>
            <a:ext cx="28800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過払金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EB017E31-C330-08B2-642E-B188A36F445D}"/>
              </a:ext>
            </a:extLst>
          </p:cNvPr>
          <p:cNvSpPr/>
          <p:nvPr/>
        </p:nvSpPr>
        <p:spPr>
          <a:xfrm>
            <a:off x="3525743" y="7677391"/>
            <a:ext cx="36289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過払額合計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B7E23EE6-DE99-3E9D-04E7-61261E98631A}"/>
              </a:ext>
            </a:extLst>
          </p:cNvPr>
          <p:cNvSpPr/>
          <p:nvPr/>
        </p:nvSpPr>
        <p:spPr>
          <a:xfrm>
            <a:off x="5797746" y="6837785"/>
            <a:ext cx="24991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4F651828-536B-07BB-6885-1E3598004FB3}"/>
              </a:ext>
            </a:extLst>
          </p:cNvPr>
          <p:cNvSpPr/>
          <p:nvPr/>
        </p:nvSpPr>
        <p:spPr>
          <a:xfrm>
            <a:off x="4802673" y="683778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3D4E7913-278E-33CF-1F24-46EABA066FDA}"/>
              </a:ext>
            </a:extLst>
          </p:cNvPr>
          <p:cNvSpPr/>
          <p:nvPr/>
        </p:nvSpPr>
        <p:spPr>
          <a:xfrm>
            <a:off x="6458124" y="6837784"/>
            <a:ext cx="2265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4" name="表 163">
            <a:extLst>
              <a:ext uri="{FF2B5EF4-FFF2-40B4-BE49-F238E27FC236}">
                <a16:creationId xmlns:a16="http://schemas.microsoft.com/office/drawing/2014/main" id="{4A2E7785-5552-2F48-B37E-7EE77A478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5029"/>
              </p:ext>
            </p:extLst>
          </p:nvPr>
        </p:nvGraphicFramePr>
        <p:xfrm>
          <a:off x="205263" y="9463609"/>
          <a:ext cx="4321994" cy="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994">
                  <a:extLst>
                    <a:ext uri="{9D8B030D-6E8A-4147-A177-3AD203B41FA5}">
                      <a16:colId xmlns:a16="http://schemas.microsoft.com/office/drawing/2014/main" val="21475321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4059381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28038069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705790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56336510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602440818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定例支給方法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486572"/>
                  </a:ext>
                </a:extLst>
              </a:tr>
            </a:tbl>
          </a:graphicData>
        </a:graphic>
      </p:graphicFrame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2A6C9B9E-3FD6-040F-6669-691E0E84CD37}"/>
              </a:ext>
            </a:extLst>
          </p:cNvPr>
          <p:cNvSpPr/>
          <p:nvPr/>
        </p:nvSpPr>
        <p:spPr>
          <a:xfrm>
            <a:off x="1083339" y="9479138"/>
            <a:ext cx="449975" cy="1008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27132006-7CCF-912C-7846-FCF76184A3FE}"/>
              </a:ext>
            </a:extLst>
          </p:cNvPr>
          <p:cNvSpPr/>
          <p:nvPr/>
        </p:nvSpPr>
        <p:spPr>
          <a:xfrm>
            <a:off x="1722482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金融機関名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AF0A3475-B0C1-420C-4287-56561B87ED71}"/>
              </a:ext>
            </a:extLst>
          </p:cNvPr>
          <p:cNvSpPr/>
          <p:nvPr/>
        </p:nvSpPr>
        <p:spPr>
          <a:xfrm>
            <a:off x="2469314" y="9483593"/>
            <a:ext cx="49112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A1C9C9C5-333E-CE73-34A8-DAE2A6B226CD}"/>
              </a:ext>
            </a:extLst>
          </p:cNvPr>
          <p:cNvSpPr/>
          <p:nvPr/>
        </p:nvSpPr>
        <p:spPr>
          <a:xfrm>
            <a:off x="3143609" y="9483593"/>
            <a:ext cx="5923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661CB1F-C94F-A13D-1DC3-6B79B9397E0B}"/>
              </a:ext>
            </a:extLst>
          </p:cNvPr>
          <p:cNvSpPr/>
          <p:nvPr/>
        </p:nvSpPr>
        <p:spPr>
          <a:xfrm>
            <a:off x="3899578" y="9483593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A811A700-B6D7-821A-F8C3-99A588F189AB}"/>
              </a:ext>
            </a:extLst>
          </p:cNvPr>
          <p:cNvSpPr/>
          <p:nvPr/>
        </p:nvSpPr>
        <p:spPr>
          <a:xfrm>
            <a:off x="2511942" y="8323676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今回支給額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C6DF5CE0-FB47-12CB-7983-793A8BCE54EC}"/>
              </a:ext>
            </a:extLst>
          </p:cNvPr>
          <p:cNvSpPr/>
          <p:nvPr/>
        </p:nvSpPr>
        <p:spPr>
          <a:xfrm>
            <a:off x="2511942" y="8454427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5F86EE-2726-C92E-62CE-0A7B971C4E8A}"/>
              </a:ext>
            </a:extLst>
          </p:cNvPr>
          <p:cNvSpPr/>
          <p:nvPr/>
        </p:nvSpPr>
        <p:spPr>
          <a:xfrm>
            <a:off x="5615440" y="1179859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D39EAC51-D5E3-2D98-FBE5-87A83436D57D}"/>
              </a:ext>
            </a:extLst>
          </p:cNvPr>
          <p:cNvSpPr/>
          <p:nvPr/>
        </p:nvSpPr>
        <p:spPr>
          <a:xfrm>
            <a:off x="6088226" y="6838166"/>
            <a:ext cx="33263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認定期限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C12CF46-42B8-6CDE-E7CA-6B26D0DE4B9E}"/>
              </a:ext>
            </a:extLst>
          </p:cNvPr>
          <p:cNvSpPr/>
          <p:nvPr/>
        </p:nvSpPr>
        <p:spPr>
          <a:xfrm>
            <a:off x="5629902" y="8866465"/>
            <a:ext cx="5483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支給年月日</a:t>
            </a:r>
            <a:endParaRPr kumimoji="1" lang="ja-JP" altLang="en-US" sz="8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7">
            <a:extLst>
              <a:ext uri="{FF2B5EF4-FFF2-40B4-BE49-F238E27FC236}">
                <a16:creationId xmlns:a16="http://schemas.microsoft.com/office/drawing/2014/main" id="{B008910E-7A24-A582-8317-7F1459BCA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52126"/>
              </p:ext>
            </p:extLst>
          </p:nvPr>
        </p:nvGraphicFramePr>
        <p:xfrm>
          <a:off x="3393600" y="74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0FC94534-5E51-CE5C-7A8F-866EC08365A0}"/>
              </a:ext>
            </a:extLst>
          </p:cNvPr>
          <p:cNvSpPr/>
          <p:nvPr/>
        </p:nvSpPr>
        <p:spPr>
          <a:xfrm>
            <a:off x="3893572" y="136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A9C55-50AB-B849-E5BA-AEDE79F55903}"/>
              </a:ext>
            </a:extLst>
          </p:cNvPr>
          <p:cNvSpPr/>
          <p:nvPr/>
        </p:nvSpPr>
        <p:spPr>
          <a:xfrm>
            <a:off x="3138564" y="9741167"/>
            <a:ext cx="580873" cy="1081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BF85EEE-2A18-5F4D-161C-FD7801788A65}"/>
              </a:ext>
            </a:extLst>
          </p:cNvPr>
          <p:cNvSpPr/>
          <p:nvPr/>
        </p:nvSpPr>
        <p:spPr>
          <a:xfrm>
            <a:off x="211580" y="9768657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0B5C6FE-E4B8-CADE-5722-BA6313B5E0A6}"/>
              </a:ext>
            </a:extLst>
          </p:cNvPr>
          <p:cNvSpPr/>
          <p:nvPr/>
        </p:nvSpPr>
        <p:spPr>
          <a:xfrm>
            <a:off x="211580" y="9630066"/>
            <a:ext cx="689948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F16181E0-DC66-1E82-7C12-3F0F9FD62140}"/>
              </a:ext>
            </a:extLst>
          </p:cNvPr>
          <p:cNvSpPr/>
          <p:nvPr/>
        </p:nvSpPr>
        <p:spPr>
          <a:xfrm>
            <a:off x="1083339" y="9768656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2FCE352-4173-6817-8FB2-266B00D421CA}"/>
              </a:ext>
            </a:extLst>
          </p:cNvPr>
          <p:cNvSpPr/>
          <p:nvPr/>
        </p:nvSpPr>
        <p:spPr>
          <a:xfrm>
            <a:off x="1083339" y="9630066"/>
            <a:ext cx="570205" cy="1171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9A59EC28-7E78-3CBF-685B-A92615085934}"/>
              </a:ext>
            </a:extLst>
          </p:cNvPr>
          <p:cNvSpPr/>
          <p:nvPr/>
        </p:nvSpPr>
        <p:spPr>
          <a:xfrm>
            <a:off x="776602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87AA1775-29AC-D618-059E-9929DC886B80}"/>
              </a:ext>
            </a:extLst>
          </p:cNvPr>
          <p:cNvSpPr/>
          <p:nvPr/>
        </p:nvSpPr>
        <p:spPr>
          <a:xfrm>
            <a:off x="1349420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D299895B-3107-9E56-E326-DCD765F638B6}"/>
              </a:ext>
            </a:extLst>
          </p:cNvPr>
          <p:cNvSpPr/>
          <p:nvPr/>
        </p:nvSpPr>
        <p:spPr>
          <a:xfrm>
            <a:off x="1943098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290ED9BC-80E6-655D-99A2-B122E63C08D4}"/>
              </a:ext>
            </a:extLst>
          </p:cNvPr>
          <p:cNvSpPr/>
          <p:nvPr/>
        </p:nvSpPr>
        <p:spPr>
          <a:xfrm>
            <a:off x="2511942" y="7288908"/>
            <a:ext cx="4703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生業扶助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6505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B11AA2-A77E-4316-923F-5AD2EA89E5F6}"/>
</file>

<file path=customXml/itemProps2.xml><?xml version="1.0" encoding="utf-8"?>
<ds:datastoreItem xmlns:ds="http://schemas.openxmlformats.org/officeDocument/2006/customXml" ds:itemID="{4F86F9EE-4417-4506-A495-682253383BB3}"/>
</file>

<file path=customXml/itemProps3.xml><?xml version="1.0" encoding="utf-8"?>
<ds:datastoreItem xmlns:ds="http://schemas.openxmlformats.org/officeDocument/2006/customXml" ds:itemID="{CD8D5B39-85C3-495E-8E98-3BF65AE1E6C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4704</TotalTime>
  <Words>571</Words>
  <PresentationFormat>A4 210 x 297 mm</PresentationFormat>
  <Paragraphs>257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2026-01-23T06:56:24Z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