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Relationship Id="rId6" Type="http://schemas.microsoft.com/office/2020/02/relationships/classificationlabels" Target="docMetadata/LabelInfo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6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1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Okano, Takumi (JP - AB 岡野 匠)" initials="OT(A岡匠" lastIdx="1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395" autoAdjust="0"/>
    <p:restoredTop sz="94660"/>
  </p:normalViewPr>
  <p:slideViewPr>
    <p:cSldViewPr snapToGrid="0" showGuides="1">
      <p:cViewPr varScale="1">
        <p:scale>
          <a:sx n="77" d="100"/>
          <a:sy n="77" d="100"/>
        </p:scale>
        <p:origin x="3258" y="96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commentAuthors" Target="commentAuthor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9000" y="2073040"/>
            <a:ext cx="576000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kumimoji="0" lang="ja-JP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介　護　機　関　連　絡　票</a:t>
            </a:r>
            <a:endParaRPr kumimoji="0" lang="en-US" altLang="ja-JP" sz="11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40" name="Rectangle 108">
            <a:extLst>
              <a:ext uri="{FF2B5EF4-FFF2-40B4-BE49-F238E27FC236}">
                <a16:creationId xmlns:a16="http://schemas.microsoft.com/office/drawing/2014/main" id="{C5DD1F39-0A84-4B51-A8C7-3D2C7EE386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44" name="Rectangle 112">
            <a:extLst>
              <a:ext uri="{FF2B5EF4-FFF2-40B4-BE49-F238E27FC236}">
                <a16:creationId xmlns:a16="http://schemas.microsoft.com/office/drawing/2014/main" id="{71B3A757-E8F9-45B8-BF21-8EB816B8EC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609600"/>
            <a:ext cx="6858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C8413F5F-B736-461A-BCC8-C61A95952DF8}"/>
              </a:ext>
            </a:extLst>
          </p:cNvPr>
          <p:cNvSpPr txBox="1"/>
          <p:nvPr/>
        </p:nvSpPr>
        <p:spPr>
          <a:xfrm>
            <a:off x="552118" y="2937671"/>
            <a:ext cx="5760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以下の者について、下記のとおり決定しましたのでお知らせします。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2" name="表 4">
            <a:extLst>
              <a:ext uri="{FF2B5EF4-FFF2-40B4-BE49-F238E27FC236}">
                <a16:creationId xmlns:a16="http://schemas.microsoft.com/office/drawing/2014/main" id="{50779C2B-D503-4CFF-93FE-68EB4A75943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0096127"/>
              </p:ext>
            </p:extLst>
          </p:nvPr>
        </p:nvGraphicFramePr>
        <p:xfrm>
          <a:off x="624048" y="3737736"/>
          <a:ext cx="5772591" cy="4563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80455">
                  <a:extLst>
                    <a:ext uri="{9D8B030D-6E8A-4147-A177-3AD203B41FA5}">
                      <a16:colId xmlns:a16="http://schemas.microsoft.com/office/drawing/2014/main" val="2796205569"/>
                    </a:ext>
                  </a:extLst>
                </a:gridCol>
                <a:gridCol w="520700">
                  <a:extLst>
                    <a:ext uri="{9D8B030D-6E8A-4147-A177-3AD203B41FA5}">
                      <a16:colId xmlns:a16="http://schemas.microsoft.com/office/drawing/2014/main" val="2936752784"/>
                    </a:ext>
                  </a:extLst>
                </a:gridCol>
                <a:gridCol w="1942841">
                  <a:extLst>
                    <a:ext uri="{9D8B030D-6E8A-4147-A177-3AD203B41FA5}">
                      <a16:colId xmlns:a16="http://schemas.microsoft.com/office/drawing/2014/main" val="2116585784"/>
                    </a:ext>
                  </a:extLst>
                </a:gridCol>
                <a:gridCol w="116840">
                  <a:extLst>
                    <a:ext uri="{9D8B030D-6E8A-4147-A177-3AD203B41FA5}">
                      <a16:colId xmlns:a16="http://schemas.microsoft.com/office/drawing/2014/main" val="940540887"/>
                    </a:ext>
                  </a:extLst>
                </a:gridCol>
                <a:gridCol w="655123">
                  <a:extLst>
                    <a:ext uri="{9D8B030D-6E8A-4147-A177-3AD203B41FA5}">
                      <a16:colId xmlns:a16="http://schemas.microsoft.com/office/drawing/2014/main" val="2418809522"/>
                    </a:ext>
                  </a:extLst>
                </a:gridCol>
                <a:gridCol w="1256632">
                  <a:extLst>
                    <a:ext uri="{9D8B030D-6E8A-4147-A177-3AD203B41FA5}">
                      <a16:colId xmlns:a16="http://schemas.microsoft.com/office/drawing/2014/main" val="2521930823"/>
                    </a:ext>
                  </a:extLst>
                </a:gridCol>
              </a:tblGrid>
              <a:tr h="36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該当者氏名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5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1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1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9935400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生年月日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1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性別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0977052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住所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5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1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1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9138754"/>
                  </a:ext>
                </a:extLst>
              </a:tr>
              <a:tr h="360000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決定事項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1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pPr algn="ctr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1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1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18449384"/>
                  </a:ext>
                </a:extLst>
              </a:tr>
              <a:tr h="540000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決定年月日</a:t>
                      </a:r>
                      <a:endParaRPr kumimoji="1" lang="en-US" altLang="ja-JP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8407575"/>
                  </a:ext>
                </a:extLst>
              </a:tr>
              <a:tr h="540000"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決定の理由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29370940"/>
                  </a:ext>
                </a:extLst>
              </a:tr>
              <a:tr h="228600">
                <a:tc rowSpan="5"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本人支払額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5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月分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92302804"/>
                  </a:ext>
                </a:extLst>
              </a:tr>
              <a:tr h="228600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月分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7750756"/>
                  </a:ext>
                </a:extLst>
              </a:tr>
              <a:tr h="228600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月分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6695959"/>
                  </a:ext>
                </a:extLst>
              </a:tr>
              <a:tr h="228600">
                <a:tc gridSpan="2" vMerge="1">
                  <a:txBody>
                    <a:bodyPr/>
                    <a:lstStyle/>
                    <a:p>
                      <a:pPr algn="ctr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月分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4571968"/>
                  </a:ext>
                </a:extLst>
              </a:tr>
              <a:tr h="228600">
                <a:tc gridSpan="2" vMerge="1">
                  <a:txBody>
                    <a:bodyPr/>
                    <a:lstStyle/>
                    <a:p>
                      <a:pPr algn="ctr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月分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1536670"/>
                  </a:ext>
                </a:extLst>
              </a:tr>
              <a:tr h="900000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82221558"/>
                  </a:ext>
                </a:extLst>
              </a:tr>
            </a:tbl>
          </a:graphicData>
        </a:graphic>
      </p:graphicFrame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3BA571CC-54BF-4D35-841F-C1623F9ECF45}"/>
              </a:ext>
            </a:extLst>
          </p:cNvPr>
          <p:cNvSpPr/>
          <p:nvPr/>
        </p:nvSpPr>
        <p:spPr>
          <a:xfrm>
            <a:off x="2099155" y="4225136"/>
            <a:ext cx="532022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生年月日</a:t>
            </a: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23AED0F6-5507-44EA-BD79-D19B5238803B}"/>
              </a:ext>
            </a:extLst>
          </p:cNvPr>
          <p:cNvSpPr/>
          <p:nvPr/>
        </p:nvSpPr>
        <p:spPr>
          <a:xfrm>
            <a:off x="5331900" y="4221619"/>
            <a:ext cx="293025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EAF087E5-ED2E-4BA1-86F7-6CDA042DAB8A}"/>
              </a:ext>
            </a:extLst>
          </p:cNvPr>
          <p:cNvSpPr/>
          <p:nvPr/>
        </p:nvSpPr>
        <p:spPr>
          <a:xfrm>
            <a:off x="2099155" y="4578364"/>
            <a:ext cx="321678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住所</a:t>
            </a: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789EB24A-0A5B-4F07-9AEE-E557B277D6D0}"/>
              </a:ext>
            </a:extLst>
          </p:cNvPr>
          <p:cNvSpPr/>
          <p:nvPr/>
        </p:nvSpPr>
        <p:spPr>
          <a:xfrm>
            <a:off x="2542390" y="4935846"/>
            <a:ext cx="532022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決定事項</a:t>
            </a: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8FB99150-CA16-424C-84CA-2FAF90183478}"/>
              </a:ext>
            </a:extLst>
          </p:cNvPr>
          <p:cNvSpPr/>
          <p:nvPr/>
        </p:nvSpPr>
        <p:spPr>
          <a:xfrm>
            <a:off x="2542390" y="5276226"/>
            <a:ext cx="638960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決定年月日</a:t>
            </a:r>
          </a:p>
        </p:txBody>
      </p:sp>
      <p:sp>
        <p:nvSpPr>
          <p:cNvPr id="49" name="正方形/長方形 48">
            <a:extLst>
              <a:ext uri="{FF2B5EF4-FFF2-40B4-BE49-F238E27FC236}">
                <a16:creationId xmlns:a16="http://schemas.microsoft.com/office/drawing/2014/main" id="{C98FF940-1EED-435F-96F9-5849BAFB128D}"/>
              </a:ext>
            </a:extLst>
          </p:cNvPr>
          <p:cNvSpPr/>
          <p:nvPr/>
        </p:nvSpPr>
        <p:spPr>
          <a:xfrm>
            <a:off x="2914567" y="6302143"/>
            <a:ext cx="964407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本人支払額発生月</a:t>
            </a:r>
          </a:p>
        </p:txBody>
      </p: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C8D4FD7A-B095-4399-9BC4-80F0CD4B712F}"/>
              </a:ext>
            </a:extLst>
          </p:cNvPr>
          <p:cNvSpPr/>
          <p:nvPr/>
        </p:nvSpPr>
        <p:spPr>
          <a:xfrm>
            <a:off x="5209864" y="6302143"/>
            <a:ext cx="319166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金額</a:t>
            </a:r>
          </a:p>
        </p:txBody>
      </p:sp>
      <p:grpSp>
        <p:nvGrpSpPr>
          <p:cNvPr id="50" name="グループ化 49">
            <a:extLst>
              <a:ext uri="{FF2B5EF4-FFF2-40B4-BE49-F238E27FC236}">
                <a16:creationId xmlns:a16="http://schemas.microsoft.com/office/drawing/2014/main" id="{A0F9BA14-5A73-4461-8AD2-9FDA468CBADA}"/>
              </a:ext>
            </a:extLst>
          </p:cNvPr>
          <p:cNvGrpSpPr/>
          <p:nvPr/>
        </p:nvGrpSpPr>
        <p:grpSpPr>
          <a:xfrm>
            <a:off x="613942" y="838599"/>
            <a:ext cx="1296000" cy="635296"/>
            <a:chOff x="613942" y="838599"/>
            <a:chExt cx="1296000" cy="635296"/>
          </a:xfrm>
        </p:grpSpPr>
        <p:sp>
          <p:nvSpPr>
            <p:cNvPr id="61" name="正方形/長方形 60">
              <a:extLst>
                <a:ext uri="{FF2B5EF4-FFF2-40B4-BE49-F238E27FC236}">
                  <a16:creationId xmlns:a16="http://schemas.microsoft.com/office/drawing/2014/main" id="{DA834A6C-6825-4536-9ECF-4240F958D4CA}"/>
                </a:ext>
              </a:extLst>
            </p:cNvPr>
            <p:cNvSpPr/>
            <p:nvPr/>
          </p:nvSpPr>
          <p:spPr>
            <a:xfrm>
              <a:off x="613942" y="838599"/>
              <a:ext cx="756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宛先郵便番号</a:t>
              </a:r>
            </a:p>
          </p:txBody>
        </p:sp>
        <p:sp>
          <p:nvSpPr>
            <p:cNvPr id="62" name="正方形/長方形 61">
              <a:extLst>
                <a:ext uri="{FF2B5EF4-FFF2-40B4-BE49-F238E27FC236}">
                  <a16:creationId xmlns:a16="http://schemas.microsoft.com/office/drawing/2014/main" id="{A01871D9-9ADE-48F3-85B9-D4F7AFC30B2E}"/>
                </a:ext>
              </a:extLst>
            </p:cNvPr>
            <p:cNvSpPr/>
            <p:nvPr/>
          </p:nvSpPr>
          <p:spPr>
            <a:xfrm>
              <a:off x="613942" y="1007502"/>
              <a:ext cx="5207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宛先住所</a:t>
              </a:r>
            </a:p>
          </p:txBody>
        </p:sp>
        <p:sp>
          <p:nvSpPr>
            <p:cNvPr id="63" name="正方形/長方形 62">
              <a:extLst>
                <a:ext uri="{FF2B5EF4-FFF2-40B4-BE49-F238E27FC236}">
                  <a16:creationId xmlns:a16="http://schemas.microsoft.com/office/drawing/2014/main" id="{7BB0C1B1-023C-411D-8DEA-5EE9BBB2675B}"/>
                </a:ext>
              </a:extLst>
            </p:cNvPr>
            <p:cNvSpPr/>
            <p:nvPr/>
          </p:nvSpPr>
          <p:spPr>
            <a:xfrm>
              <a:off x="613942" y="1176405"/>
              <a:ext cx="5207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宛先氏名</a:t>
              </a:r>
            </a:p>
          </p:txBody>
        </p:sp>
        <p:sp>
          <p:nvSpPr>
            <p:cNvPr id="64" name="正方形/長方形 63">
              <a:extLst>
                <a:ext uri="{FF2B5EF4-FFF2-40B4-BE49-F238E27FC236}">
                  <a16:creationId xmlns:a16="http://schemas.microsoft.com/office/drawing/2014/main" id="{9A54F6AC-F5D2-4D7D-B66A-58001879982A}"/>
                </a:ext>
              </a:extLst>
            </p:cNvPr>
            <p:cNvSpPr/>
            <p:nvPr/>
          </p:nvSpPr>
          <p:spPr>
            <a:xfrm>
              <a:off x="1426742" y="1176405"/>
              <a:ext cx="324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敬称</a:t>
              </a:r>
            </a:p>
          </p:txBody>
        </p:sp>
        <p:sp>
          <p:nvSpPr>
            <p:cNvPr id="65" name="正方形/長方形 64">
              <a:extLst>
                <a:ext uri="{FF2B5EF4-FFF2-40B4-BE49-F238E27FC236}">
                  <a16:creationId xmlns:a16="http://schemas.microsoft.com/office/drawing/2014/main" id="{5AE09489-A2AF-4236-AD42-EBF3DB877350}"/>
                </a:ext>
              </a:extLst>
            </p:cNvPr>
            <p:cNvSpPr/>
            <p:nvPr/>
          </p:nvSpPr>
          <p:spPr>
            <a:xfrm>
              <a:off x="613942" y="1345307"/>
              <a:ext cx="1296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郵便カスタマ</a:t>
              </a:r>
              <a:r>
                <a:rPr kumimoji="1" lang="en-US" altLang="ja-JP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―</a:t>
              </a:r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バーコード</a:t>
              </a:r>
            </a:p>
          </p:txBody>
        </p:sp>
      </p:grpSp>
      <p:grpSp>
        <p:nvGrpSpPr>
          <p:cNvPr id="66" name="グループ化 65">
            <a:extLst>
              <a:ext uri="{FF2B5EF4-FFF2-40B4-BE49-F238E27FC236}">
                <a16:creationId xmlns:a16="http://schemas.microsoft.com/office/drawing/2014/main" id="{402238FB-47C3-476D-BAB8-437B030CCB15}"/>
              </a:ext>
            </a:extLst>
          </p:cNvPr>
          <p:cNvGrpSpPr/>
          <p:nvPr/>
        </p:nvGrpSpPr>
        <p:grpSpPr>
          <a:xfrm>
            <a:off x="5669633" y="669696"/>
            <a:ext cx="648000" cy="297491"/>
            <a:chOff x="5669633" y="669696"/>
            <a:chExt cx="648000" cy="297491"/>
          </a:xfrm>
        </p:grpSpPr>
        <p:sp>
          <p:nvSpPr>
            <p:cNvPr id="67" name="正方形/長方形 66">
              <a:extLst>
                <a:ext uri="{FF2B5EF4-FFF2-40B4-BE49-F238E27FC236}">
                  <a16:creationId xmlns:a16="http://schemas.microsoft.com/office/drawing/2014/main" id="{2966671A-FBBC-4406-BA69-0810F73D903E}"/>
                </a:ext>
              </a:extLst>
            </p:cNvPr>
            <p:cNvSpPr/>
            <p:nvPr/>
          </p:nvSpPr>
          <p:spPr>
            <a:xfrm>
              <a:off x="5796933" y="669696"/>
              <a:ext cx="5207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文書番号</a:t>
              </a:r>
            </a:p>
          </p:txBody>
        </p:sp>
        <p:sp>
          <p:nvSpPr>
            <p:cNvPr id="68" name="正方形/長方形 67">
              <a:extLst>
                <a:ext uri="{FF2B5EF4-FFF2-40B4-BE49-F238E27FC236}">
                  <a16:creationId xmlns:a16="http://schemas.microsoft.com/office/drawing/2014/main" id="{90783B4B-78F2-4994-AD8C-91DB2E3FC391}"/>
                </a:ext>
              </a:extLst>
            </p:cNvPr>
            <p:cNvSpPr/>
            <p:nvPr/>
          </p:nvSpPr>
          <p:spPr>
            <a:xfrm>
              <a:off x="5669633" y="838599"/>
              <a:ext cx="648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発行年月日</a:t>
              </a:r>
            </a:p>
          </p:txBody>
        </p:sp>
      </p:grpSp>
      <p:grpSp>
        <p:nvGrpSpPr>
          <p:cNvPr id="69" name="グループ化 68">
            <a:extLst>
              <a:ext uri="{FF2B5EF4-FFF2-40B4-BE49-F238E27FC236}">
                <a16:creationId xmlns:a16="http://schemas.microsoft.com/office/drawing/2014/main" id="{63F044EF-FF23-4B10-9E48-040B04BBD696}"/>
              </a:ext>
            </a:extLst>
          </p:cNvPr>
          <p:cNvGrpSpPr/>
          <p:nvPr/>
        </p:nvGrpSpPr>
        <p:grpSpPr>
          <a:xfrm>
            <a:off x="4074450" y="1146506"/>
            <a:ext cx="2202321" cy="397563"/>
            <a:chOff x="4074450" y="1146506"/>
            <a:chExt cx="2202321" cy="397563"/>
          </a:xfrm>
        </p:grpSpPr>
        <p:sp>
          <p:nvSpPr>
            <p:cNvPr id="70" name="正方形/長方形 69">
              <a:extLst>
                <a:ext uri="{FF2B5EF4-FFF2-40B4-BE49-F238E27FC236}">
                  <a16:creationId xmlns:a16="http://schemas.microsoft.com/office/drawing/2014/main" id="{BE9B434E-F89E-4847-B937-8FEF915C41AE}"/>
                </a:ext>
              </a:extLst>
            </p:cNvPr>
            <p:cNvSpPr/>
            <p:nvPr/>
          </p:nvSpPr>
          <p:spPr>
            <a:xfrm>
              <a:off x="4074450" y="1176405"/>
              <a:ext cx="864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発行自治体名称</a:t>
              </a:r>
            </a:p>
          </p:txBody>
        </p:sp>
        <p:sp>
          <p:nvSpPr>
            <p:cNvPr id="71" name="正方形/長方形 70">
              <a:extLst>
                <a:ext uri="{FF2B5EF4-FFF2-40B4-BE49-F238E27FC236}">
                  <a16:creationId xmlns:a16="http://schemas.microsoft.com/office/drawing/2014/main" id="{6F94CF1B-D38A-4CA1-AEDB-1BC01B533314}"/>
                </a:ext>
              </a:extLst>
            </p:cNvPr>
            <p:cNvSpPr/>
            <p:nvPr/>
          </p:nvSpPr>
          <p:spPr>
            <a:xfrm>
              <a:off x="5007900" y="1345307"/>
              <a:ext cx="648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発行者氏名</a:t>
              </a:r>
            </a:p>
          </p:txBody>
        </p:sp>
        <p:sp>
          <p:nvSpPr>
            <p:cNvPr id="72" name="正方形/長方形 71">
              <a:extLst>
                <a:ext uri="{FF2B5EF4-FFF2-40B4-BE49-F238E27FC236}">
                  <a16:creationId xmlns:a16="http://schemas.microsoft.com/office/drawing/2014/main" id="{4FB0F66E-A9D2-40F1-A5E1-ECF5D9549A45}"/>
                </a:ext>
              </a:extLst>
            </p:cNvPr>
            <p:cNvSpPr/>
            <p:nvPr/>
          </p:nvSpPr>
          <p:spPr>
            <a:xfrm>
              <a:off x="5007900" y="1176405"/>
              <a:ext cx="648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発行役職名</a:t>
              </a:r>
            </a:p>
          </p:txBody>
        </p:sp>
        <p:sp>
          <p:nvSpPr>
            <p:cNvPr id="73" name="正方形/長方形 72">
              <a:extLst>
                <a:ext uri="{FF2B5EF4-FFF2-40B4-BE49-F238E27FC236}">
                  <a16:creationId xmlns:a16="http://schemas.microsoft.com/office/drawing/2014/main" id="{B983B269-61F7-446B-8AE4-8705C6B19382}"/>
                </a:ext>
              </a:extLst>
            </p:cNvPr>
            <p:cNvSpPr/>
            <p:nvPr/>
          </p:nvSpPr>
          <p:spPr>
            <a:xfrm>
              <a:off x="5837794" y="1146506"/>
              <a:ext cx="438977" cy="397563"/>
            </a:xfrm>
            <a:prstGeom prst="rect">
              <a:avLst/>
            </a:prstGeom>
            <a:noFill/>
            <a:ln>
              <a:solidFill>
                <a:sysClr val="windowText" lastClr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 anchorCtr="1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>
                  <a:solidFill>
                    <a:sysClr val="windowText" lastClr="000000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印</a:t>
              </a:r>
            </a:p>
          </p:txBody>
        </p:sp>
      </p:grpSp>
      <p:sp>
        <p:nvSpPr>
          <p:cNvPr id="74" name="テキスト ボックス 73">
            <a:extLst>
              <a:ext uri="{FF2B5EF4-FFF2-40B4-BE49-F238E27FC236}">
                <a16:creationId xmlns:a16="http://schemas.microsoft.com/office/drawing/2014/main" id="{0CDCEAF2-645D-4FD4-B881-FB6F7A7FFD55}"/>
              </a:ext>
            </a:extLst>
          </p:cNvPr>
          <p:cNvSpPr txBox="1"/>
          <p:nvPr/>
        </p:nvSpPr>
        <p:spPr>
          <a:xfrm>
            <a:off x="516771" y="3314778"/>
            <a:ext cx="5760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記</a:t>
            </a:r>
          </a:p>
        </p:txBody>
      </p:sp>
      <p:sp>
        <p:nvSpPr>
          <p:cNvPr id="75" name="正方形/長方形 74">
            <a:extLst>
              <a:ext uri="{FF2B5EF4-FFF2-40B4-BE49-F238E27FC236}">
                <a16:creationId xmlns:a16="http://schemas.microsoft.com/office/drawing/2014/main" id="{D9155A47-958B-4766-B2B5-A85C648029F1}"/>
              </a:ext>
            </a:extLst>
          </p:cNvPr>
          <p:cNvSpPr/>
          <p:nvPr/>
        </p:nvSpPr>
        <p:spPr>
          <a:xfrm>
            <a:off x="2542390" y="5486278"/>
            <a:ext cx="638960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停止期間</a:t>
            </a:r>
          </a:p>
        </p:txBody>
      </p:sp>
      <p:sp>
        <p:nvSpPr>
          <p:cNvPr id="76" name="正方形/長方形 75">
            <a:extLst>
              <a:ext uri="{FF2B5EF4-FFF2-40B4-BE49-F238E27FC236}">
                <a16:creationId xmlns:a16="http://schemas.microsoft.com/office/drawing/2014/main" id="{3F165E70-EB45-4C8A-8E0B-CA8285D4E03E}"/>
              </a:ext>
            </a:extLst>
          </p:cNvPr>
          <p:cNvSpPr/>
          <p:nvPr/>
        </p:nvSpPr>
        <p:spPr>
          <a:xfrm>
            <a:off x="2525861" y="7493598"/>
            <a:ext cx="319166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備考</a:t>
            </a: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C01BDCD4-828B-4EFC-9330-F44B5C081FA7}"/>
              </a:ext>
            </a:extLst>
          </p:cNvPr>
          <p:cNvSpPr/>
          <p:nvPr/>
        </p:nvSpPr>
        <p:spPr>
          <a:xfrm>
            <a:off x="2098075" y="3946736"/>
            <a:ext cx="616062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236A7934-8FBD-401E-8FCD-9E07630587DC}"/>
              </a:ext>
            </a:extLst>
          </p:cNvPr>
          <p:cNvSpPr/>
          <p:nvPr/>
        </p:nvSpPr>
        <p:spPr>
          <a:xfrm>
            <a:off x="2098075" y="3759155"/>
            <a:ext cx="616062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カナ氏名</a:t>
            </a:r>
          </a:p>
        </p:txBody>
      </p:sp>
      <p:sp>
        <p:nvSpPr>
          <p:cNvPr id="77" name="正方形/長方形 76">
            <a:extLst>
              <a:ext uri="{FF2B5EF4-FFF2-40B4-BE49-F238E27FC236}">
                <a16:creationId xmlns:a16="http://schemas.microsoft.com/office/drawing/2014/main" id="{A0326D6A-D3F2-4768-A234-FC1800F93230}"/>
              </a:ext>
            </a:extLst>
          </p:cNvPr>
          <p:cNvSpPr/>
          <p:nvPr/>
        </p:nvSpPr>
        <p:spPr>
          <a:xfrm>
            <a:off x="2542389" y="5936342"/>
            <a:ext cx="638961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決定の理由</a:t>
            </a:r>
          </a:p>
        </p:txBody>
      </p:sp>
      <p:grpSp>
        <p:nvGrpSpPr>
          <p:cNvPr id="78" name="グループ化 77">
            <a:extLst>
              <a:ext uri="{FF2B5EF4-FFF2-40B4-BE49-F238E27FC236}">
                <a16:creationId xmlns:a16="http://schemas.microsoft.com/office/drawing/2014/main" id="{C46E6C8C-AFB0-4B96-879C-D24188CB8BBD}"/>
              </a:ext>
            </a:extLst>
          </p:cNvPr>
          <p:cNvGrpSpPr/>
          <p:nvPr/>
        </p:nvGrpSpPr>
        <p:grpSpPr>
          <a:xfrm>
            <a:off x="4935057" y="8728947"/>
            <a:ext cx="1469152" cy="1014714"/>
            <a:chOff x="4410455" y="8217841"/>
            <a:chExt cx="1469152" cy="1014714"/>
          </a:xfrm>
        </p:grpSpPr>
        <p:sp>
          <p:nvSpPr>
            <p:cNvPr id="79" name="テキスト ボックス 78">
              <a:extLst>
                <a:ext uri="{FF2B5EF4-FFF2-40B4-BE49-F238E27FC236}">
                  <a16:creationId xmlns:a16="http://schemas.microsoft.com/office/drawing/2014/main" id="{244E9536-1526-4765-A1D6-0F7264700F9D}"/>
                </a:ext>
              </a:extLst>
            </p:cNvPr>
            <p:cNvSpPr txBox="1"/>
            <p:nvPr/>
          </p:nvSpPr>
          <p:spPr>
            <a:xfrm>
              <a:off x="4410455" y="8217841"/>
              <a:ext cx="88392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9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問い合わせ先</a:t>
              </a:r>
            </a:p>
          </p:txBody>
        </p:sp>
        <p:sp>
          <p:nvSpPr>
            <p:cNvPr id="80" name="正方形/長方形 79">
              <a:extLst>
                <a:ext uri="{FF2B5EF4-FFF2-40B4-BE49-F238E27FC236}">
                  <a16:creationId xmlns:a16="http://schemas.microsoft.com/office/drawing/2014/main" id="{2E3B6C9E-93C9-4A54-A2D3-A83C46BE1F81}"/>
                </a:ext>
              </a:extLst>
            </p:cNvPr>
            <p:cNvSpPr/>
            <p:nvPr/>
          </p:nvSpPr>
          <p:spPr>
            <a:xfrm>
              <a:off x="4492546" y="8491289"/>
              <a:ext cx="801830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福祉事務所名</a:t>
              </a:r>
            </a:p>
          </p:txBody>
        </p:sp>
        <p:sp>
          <p:nvSpPr>
            <p:cNvPr id="81" name="正方形/長方形 80">
              <a:extLst>
                <a:ext uri="{FF2B5EF4-FFF2-40B4-BE49-F238E27FC236}">
                  <a16:creationId xmlns:a16="http://schemas.microsoft.com/office/drawing/2014/main" id="{DD345754-B3EE-4512-AEB2-3DDE7F0C7318}"/>
                </a:ext>
              </a:extLst>
            </p:cNvPr>
            <p:cNvSpPr/>
            <p:nvPr/>
          </p:nvSpPr>
          <p:spPr>
            <a:xfrm>
              <a:off x="4492544" y="8694793"/>
              <a:ext cx="419974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所属部</a:t>
              </a:r>
            </a:p>
          </p:txBody>
        </p:sp>
        <p:sp>
          <p:nvSpPr>
            <p:cNvPr id="82" name="正方形/長方形 81">
              <a:extLst>
                <a:ext uri="{FF2B5EF4-FFF2-40B4-BE49-F238E27FC236}">
                  <a16:creationId xmlns:a16="http://schemas.microsoft.com/office/drawing/2014/main" id="{140C2336-9655-437D-B32D-A8F5509E1125}"/>
                </a:ext>
              </a:extLst>
            </p:cNvPr>
            <p:cNvSpPr/>
            <p:nvPr/>
          </p:nvSpPr>
          <p:spPr>
            <a:xfrm>
              <a:off x="4948647" y="8696963"/>
              <a:ext cx="447415" cy="13576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所属課</a:t>
              </a:r>
            </a:p>
          </p:txBody>
        </p:sp>
        <p:sp>
          <p:nvSpPr>
            <p:cNvPr id="83" name="正方形/長方形 82">
              <a:extLst>
                <a:ext uri="{FF2B5EF4-FFF2-40B4-BE49-F238E27FC236}">
                  <a16:creationId xmlns:a16="http://schemas.microsoft.com/office/drawing/2014/main" id="{95C12D6C-9BC8-4417-A24C-8641937B4138}"/>
                </a:ext>
              </a:extLst>
            </p:cNvPr>
            <p:cNvSpPr/>
            <p:nvPr/>
          </p:nvSpPr>
          <p:spPr>
            <a:xfrm>
              <a:off x="5432192" y="8694793"/>
              <a:ext cx="44741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所属係</a:t>
              </a:r>
            </a:p>
          </p:txBody>
        </p:sp>
        <p:sp>
          <p:nvSpPr>
            <p:cNvPr id="84" name="正方形/長方形 83">
              <a:extLst>
                <a:ext uri="{FF2B5EF4-FFF2-40B4-BE49-F238E27FC236}">
                  <a16:creationId xmlns:a16="http://schemas.microsoft.com/office/drawing/2014/main" id="{63D8C808-42C0-42B7-9E58-78518C2816FD}"/>
                </a:ext>
              </a:extLst>
            </p:cNvPr>
            <p:cNvSpPr/>
            <p:nvPr/>
          </p:nvSpPr>
          <p:spPr>
            <a:xfrm>
              <a:off x="4948647" y="8889754"/>
              <a:ext cx="78792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地区担当員名</a:t>
              </a:r>
            </a:p>
          </p:txBody>
        </p:sp>
        <p:sp>
          <p:nvSpPr>
            <p:cNvPr id="85" name="正方形/長方形 84">
              <a:extLst>
                <a:ext uri="{FF2B5EF4-FFF2-40B4-BE49-F238E27FC236}">
                  <a16:creationId xmlns:a16="http://schemas.microsoft.com/office/drawing/2014/main" id="{16F64090-BC44-4F88-8FE0-85E7887A9E03}"/>
                </a:ext>
              </a:extLst>
            </p:cNvPr>
            <p:cNvSpPr/>
            <p:nvPr/>
          </p:nvSpPr>
          <p:spPr>
            <a:xfrm>
              <a:off x="4492543" y="9093747"/>
              <a:ext cx="78792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電話番号</a:t>
              </a:r>
            </a:p>
          </p:txBody>
        </p:sp>
        <p:sp>
          <p:nvSpPr>
            <p:cNvPr id="86" name="正方形/長方形 85">
              <a:extLst>
                <a:ext uri="{FF2B5EF4-FFF2-40B4-BE49-F238E27FC236}">
                  <a16:creationId xmlns:a16="http://schemas.microsoft.com/office/drawing/2014/main" id="{BC09F77E-0106-4E46-BF53-7E515E7B6DE5}"/>
                </a:ext>
              </a:extLst>
            </p:cNvPr>
            <p:cNvSpPr/>
            <p:nvPr/>
          </p:nvSpPr>
          <p:spPr>
            <a:xfrm>
              <a:off x="4466531" y="8889754"/>
              <a:ext cx="419974" cy="138808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担当員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808349210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35704D2712E0354D9D4184C57411B83B" ma:contentTypeVersion="3" ma:contentTypeDescription="新しいドキュメントを作成します。" ma:contentTypeScope="" ma:versionID="89a2f80d422797c2943b57bf8c0e1423">
  <xsd:schema xmlns:xsd="http://www.w3.org/2001/XMLSchema" xmlns:xs="http://www.w3.org/2001/XMLSchema" xmlns:p="http://schemas.microsoft.com/office/2006/metadata/properties" xmlns:ns2="e879222c-30a7-4f25-9856-927c3118d307" targetNamespace="http://schemas.microsoft.com/office/2006/metadata/properties" ma:root="true" ma:fieldsID="5442a7fc7a3dea8ab046d26496e5e3bd" ns2:_="">
    <xsd:import namespace="e879222c-30a7-4f25-9856-927c3118d30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879222c-30a7-4f25-9856-927c3118d30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183B27EE-1254-47F5-BF5A-F30658A456D8}"/>
</file>

<file path=customXml/itemProps2.xml><?xml version="1.0" encoding="utf-8"?>
<ds:datastoreItem xmlns:ds="http://schemas.openxmlformats.org/officeDocument/2006/customXml" ds:itemID="{0E0FABE6-6D5E-41C0-83CC-39577B6A57A4}"/>
</file>

<file path=customXml/itemProps3.xml><?xml version="1.0" encoding="utf-8"?>
<ds:datastoreItem xmlns:ds="http://schemas.openxmlformats.org/officeDocument/2006/customXml" ds:itemID="{87BD3881-C620-4E50-BDCA-6C5695D3E34C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660</TotalTime>
  <Words>110</Words>
  <PresentationFormat>A4 210 x 297 mm</PresentationFormat>
  <Paragraphs>54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2022-01-20T04:34:58Z</dcterms:created>
  <dcterms:modified xsi:type="dcterms:W3CDTF">2023-03-20T01:25:39Z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0x01010035704D2712E0354D9D4184C57411B83B</vt:lpwstr>
  </property>
</Properties>
</file>