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912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47973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559BA1A-5564-4921-BAA4-E698C22D0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0451465"/>
              </p:ext>
            </p:extLst>
          </p:nvPr>
        </p:nvGraphicFramePr>
        <p:xfrm>
          <a:off x="551747" y="2030095"/>
          <a:ext cx="5764867" cy="6740501"/>
        </p:xfrm>
        <a:graphic>
          <a:graphicData uri="http://schemas.openxmlformats.org/drawingml/2006/table">
            <a:tbl>
              <a:tblPr/>
              <a:tblGrid>
                <a:gridCol w="182131">
                  <a:extLst>
                    <a:ext uri="{9D8B030D-6E8A-4147-A177-3AD203B41FA5}">
                      <a16:colId xmlns:a16="http://schemas.microsoft.com/office/drawing/2014/main" val="3582051451"/>
                    </a:ext>
                  </a:extLst>
                </a:gridCol>
                <a:gridCol w="308425">
                  <a:extLst>
                    <a:ext uri="{9D8B030D-6E8A-4147-A177-3AD203B41FA5}">
                      <a16:colId xmlns:a16="http://schemas.microsoft.com/office/drawing/2014/main" val="755181181"/>
                    </a:ext>
                  </a:extLst>
                </a:gridCol>
                <a:gridCol w="437247">
                  <a:extLst>
                    <a:ext uri="{9D8B030D-6E8A-4147-A177-3AD203B41FA5}">
                      <a16:colId xmlns:a16="http://schemas.microsoft.com/office/drawing/2014/main" val="1038151460"/>
                    </a:ext>
                  </a:extLst>
                </a:gridCol>
                <a:gridCol w="956772">
                  <a:extLst>
                    <a:ext uri="{9D8B030D-6E8A-4147-A177-3AD203B41FA5}">
                      <a16:colId xmlns:a16="http://schemas.microsoft.com/office/drawing/2014/main" val="952163691"/>
                    </a:ext>
                  </a:extLst>
                </a:gridCol>
                <a:gridCol w="1142222">
                  <a:extLst>
                    <a:ext uri="{9D8B030D-6E8A-4147-A177-3AD203B41FA5}">
                      <a16:colId xmlns:a16="http://schemas.microsoft.com/office/drawing/2014/main" val="4217304164"/>
                    </a:ext>
                  </a:extLst>
                </a:gridCol>
                <a:gridCol w="869524">
                  <a:extLst>
                    <a:ext uri="{9D8B030D-6E8A-4147-A177-3AD203B41FA5}">
                      <a16:colId xmlns:a16="http://schemas.microsoft.com/office/drawing/2014/main" val="2070836317"/>
                    </a:ext>
                  </a:extLst>
                </a:gridCol>
                <a:gridCol w="912576">
                  <a:extLst>
                    <a:ext uri="{9D8B030D-6E8A-4147-A177-3AD203B41FA5}">
                      <a16:colId xmlns:a16="http://schemas.microsoft.com/office/drawing/2014/main" val="1719815902"/>
                    </a:ext>
                  </a:extLst>
                </a:gridCol>
                <a:gridCol w="955970">
                  <a:extLst>
                    <a:ext uri="{9D8B030D-6E8A-4147-A177-3AD203B41FA5}">
                      <a16:colId xmlns:a16="http://schemas.microsoft.com/office/drawing/2014/main" val="2334837632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558005"/>
                  </a:ext>
                </a:extLst>
              </a:tr>
              <a:tr h="136800"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調査先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名称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24147"/>
                  </a:ext>
                </a:extLst>
              </a:tr>
              <a:tr h="2232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09577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（現住所）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調査対象世帯電話番号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6793516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員番号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自動車の種類　車名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車台番号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所有者氏名又は名称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所有者住所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使用者氏名又は名称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年式　型式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登録年月日　初度登録年月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種別　用途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自家用・事業用の別</a:t>
                      </a:r>
                      <a:endParaRPr kumimoji="1" lang="en-US" altLang="ja-JP"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68294290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2288884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756975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68463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26744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39777648"/>
                  </a:ext>
                </a:extLst>
              </a:tr>
              <a:tr h="571181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　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80130"/>
                  </a:ext>
                </a:extLst>
              </a:tr>
            </a:tbl>
          </a:graphicData>
        </a:graphic>
      </p:graphicFrame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58692" y="8816212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DDF0F3C5-21EB-401E-9519-ECB8BF8BAE63}"/>
              </a:ext>
            </a:extLst>
          </p:cNvPr>
          <p:cNvSpPr/>
          <p:nvPr/>
        </p:nvSpPr>
        <p:spPr>
          <a:xfrm>
            <a:off x="584807" y="82644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DF0FD708-C4C4-4C75-B4D1-6D91A768F576}"/>
              </a:ext>
            </a:extLst>
          </p:cNvPr>
          <p:cNvSpPr/>
          <p:nvPr/>
        </p:nvSpPr>
        <p:spPr>
          <a:xfrm>
            <a:off x="584807" y="9891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FF2C2766-E72E-4454-8925-947040DB9167}"/>
              </a:ext>
            </a:extLst>
          </p:cNvPr>
          <p:cNvSpPr/>
          <p:nvPr/>
        </p:nvSpPr>
        <p:spPr>
          <a:xfrm>
            <a:off x="584807" y="11519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7833C1E6-9E12-401F-A52B-ACB6216DA331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1F97038B-1F3E-41D0-90A3-11F62DBA64DF}"/>
              </a:ext>
            </a:extLst>
          </p:cNvPr>
          <p:cNvSpPr/>
          <p:nvPr/>
        </p:nvSpPr>
        <p:spPr>
          <a:xfrm>
            <a:off x="1533561" y="11519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7FDFE9F7-5F28-4311-B9C6-A00AAC6C665E}"/>
              </a:ext>
            </a:extLst>
          </p:cNvPr>
          <p:cNvSpPr/>
          <p:nvPr/>
        </p:nvSpPr>
        <p:spPr>
          <a:xfrm>
            <a:off x="584807" y="13147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7F0CA3B4-29F2-485C-97E9-DA482974C89F}"/>
              </a:ext>
            </a:extLst>
          </p:cNvPr>
          <p:cNvSpPr/>
          <p:nvPr/>
        </p:nvSpPr>
        <p:spPr>
          <a:xfrm>
            <a:off x="2186146" y="1314761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2" name="Rectangle 109">
            <a:extLst>
              <a:ext uri="{FF2B5EF4-FFF2-40B4-BE49-F238E27FC236}">
                <a16:creationId xmlns:a16="http://schemas.microsoft.com/office/drawing/2014/main" id="{03FB61CF-0F29-47FD-8F34-40049AD16B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681593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条調査回答書（自動車）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98D4A2CB-E764-4DA8-81ED-F24E86E6D423}"/>
              </a:ext>
            </a:extLst>
          </p:cNvPr>
          <p:cNvSpPr/>
          <p:nvPr/>
        </p:nvSpPr>
        <p:spPr>
          <a:xfrm>
            <a:off x="3063558" y="895937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調査時点年月日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BE195416-C040-44A7-B3DF-78F673903ADD}"/>
              </a:ext>
            </a:extLst>
          </p:cNvPr>
          <p:cNvSpPr/>
          <p:nvPr/>
        </p:nvSpPr>
        <p:spPr>
          <a:xfrm>
            <a:off x="3063558" y="8798273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38078968-34EE-4174-9E20-3DFBFA17E7B3}"/>
              </a:ext>
            </a:extLst>
          </p:cNvPr>
          <p:cNvSpPr/>
          <p:nvPr/>
        </p:nvSpPr>
        <p:spPr>
          <a:xfrm>
            <a:off x="4134051" y="8959377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728F6265-303A-4B02-ACD8-D44FCF10B9E2}"/>
              </a:ext>
            </a:extLst>
          </p:cNvPr>
          <p:cNvSpPr/>
          <p:nvPr/>
        </p:nvSpPr>
        <p:spPr>
          <a:xfrm>
            <a:off x="4134051" y="9120481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398666BD-DF57-42C7-BF25-7DCDE5DFB780}"/>
              </a:ext>
            </a:extLst>
          </p:cNvPr>
          <p:cNvSpPr/>
          <p:nvPr/>
        </p:nvSpPr>
        <p:spPr>
          <a:xfrm>
            <a:off x="4944251" y="8959377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B75F2388-1BC4-4E63-8A26-4553F65C11C4}"/>
              </a:ext>
            </a:extLst>
          </p:cNvPr>
          <p:cNvSpPr/>
          <p:nvPr/>
        </p:nvSpPr>
        <p:spPr>
          <a:xfrm>
            <a:off x="1065648" y="2783234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調査先郵便番号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F2AB35E9-C709-4EDF-A245-BDC2A621A107}"/>
              </a:ext>
            </a:extLst>
          </p:cNvPr>
          <p:cNvSpPr/>
          <p:nvPr/>
        </p:nvSpPr>
        <p:spPr>
          <a:xfrm>
            <a:off x="5105591" y="2941551"/>
            <a:ext cx="118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調査対象世帯電話番号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4A1FC47-753D-4D04-B717-14A9BE9B02A1}"/>
              </a:ext>
            </a:extLst>
          </p:cNvPr>
          <p:cNvSpPr/>
          <p:nvPr/>
        </p:nvSpPr>
        <p:spPr>
          <a:xfrm>
            <a:off x="5520251" y="1314761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756DEEAE-238C-44AB-B8DF-0AA03CF73359}"/>
              </a:ext>
            </a:extLst>
          </p:cNvPr>
          <p:cNvSpPr/>
          <p:nvPr/>
        </p:nvSpPr>
        <p:spPr>
          <a:xfrm>
            <a:off x="1089379" y="2517199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AA69E49-80AA-431D-A4C7-71899256E780}"/>
              </a:ext>
            </a:extLst>
          </p:cNvPr>
          <p:cNvSpPr/>
          <p:nvPr/>
        </p:nvSpPr>
        <p:spPr>
          <a:xfrm>
            <a:off x="1065648" y="294155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調査先住所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A9E282F8-E43E-444E-8625-179AF70287C0}"/>
              </a:ext>
            </a:extLst>
          </p:cNvPr>
          <p:cNvSpPr/>
          <p:nvPr/>
        </p:nvSpPr>
        <p:spPr>
          <a:xfrm>
            <a:off x="4512250" y="2391210"/>
            <a:ext cx="12563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調査対象世帯主カナ氏名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CAB58720-D6FB-4362-A733-7B56054B0D32}"/>
              </a:ext>
            </a:extLst>
          </p:cNvPr>
          <p:cNvSpPr/>
          <p:nvPr/>
        </p:nvSpPr>
        <p:spPr>
          <a:xfrm>
            <a:off x="4512250" y="2567247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9A66A801-DF25-487E-81AA-B60F518E12D0}"/>
              </a:ext>
            </a:extLst>
          </p:cNvPr>
          <p:cNvSpPr/>
          <p:nvPr/>
        </p:nvSpPr>
        <p:spPr>
          <a:xfrm>
            <a:off x="4512249" y="2783234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調査対象世帯現住所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7E35FBF8-84E0-446C-BF54-09DB222E072E}"/>
              </a:ext>
            </a:extLst>
          </p:cNvPr>
          <p:cNvSpPr/>
          <p:nvPr/>
        </p:nvSpPr>
        <p:spPr>
          <a:xfrm>
            <a:off x="575282" y="4102604"/>
            <a:ext cx="116074" cy="6203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調査対象世帯員番号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C49D7723-30EA-4668-8BEE-8C31918B6403}"/>
              </a:ext>
            </a:extLst>
          </p:cNvPr>
          <p:cNvSpPr/>
          <p:nvPr/>
        </p:nvSpPr>
        <p:spPr>
          <a:xfrm>
            <a:off x="752279" y="3998049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2E818F2F-8047-4533-BA44-04BDFB8998E6}"/>
              </a:ext>
            </a:extLst>
          </p:cNvPr>
          <p:cNvSpPr/>
          <p:nvPr/>
        </p:nvSpPr>
        <p:spPr>
          <a:xfrm>
            <a:off x="752278" y="4153471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540FC0D5-9993-4E94-8BBE-85737AE9CC48}"/>
              </a:ext>
            </a:extLst>
          </p:cNvPr>
          <p:cNvSpPr/>
          <p:nvPr/>
        </p:nvSpPr>
        <p:spPr>
          <a:xfrm>
            <a:off x="752278" y="4321646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調査対象者続柄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20A027A2-3399-4337-B514-96257B885238}"/>
              </a:ext>
            </a:extLst>
          </p:cNvPr>
          <p:cNvSpPr/>
          <p:nvPr/>
        </p:nvSpPr>
        <p:spPr>
          <a:xfrm>
            <a:off x="752277" y="4485375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84D7DD2D-6188-4499-8B51-C1463E1E5D65}"/>
              </a:ext>
            </a:extLst>
          </p:cNvPr>
          <p:cNvSpPr/>
          <p:nvPr/>
        </p:nvSpPr>
        <p:spPr>
          <a:xfrm>
            <a:off x="752277" y="4648204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調査対象者性別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D0D75834-C2CB-4856-A5E6-C6C53FCEF8A1}"/>
              </a:ext>
            </a:extLst>
          </p:cNvPr>
          <p:cNvSpPr/>
          <p:nvPr/>
        </p:nvSpPr>
        <p:spPr>
          <a:xfrm>
            <a:off x="3063558" y="9120481"/>
            <a:ext cx="77978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A0DD67C3-8E12-4920-AA5C-71BF1EA5123E}"/>
              </a:ext>
            </a:extLst>
          </p:cNvPr>
          <p:cNvSpPr/>
          <p:nvPr/>
        </p:nvSpPr>
        <p:spPr>
          <a:xfrm>
            <a:off x="4944251" y="9120481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DC38C4C-72E4-4B7C-A5C5-69C73D7F648A}"/>
</file>

<file path=customXml/itemProps2.xml><?xml version="1.0" encoding="utf-8"?>
<ds:datastoreItem xmlns:ds="http://schemas.openxmlformats.org/officeDocument/2006/customXml" ds:itemID="{391F12A3-0B02-4E7D-BA25-892D439974F5}"/>
</file>

<file path=customXml/itemProps3.xml><?xml version="1.0" encoding="utf-8"?>
<ds:datastoreItem xmlns:ds="http://schemas.openxmlformats.org/officeDocument/2006/customXml" ds:itemID="{6E914A01-93AB-4F93-882F-BB38A4467459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728</TotalTime>
  <Words>150</Words>
  <PresentationFormat>A4 210 x 297 mm</PresentationFormat>
  <Paragraphs>63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2024-03-25T07:04:58Z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0051161a-27b3-411c-928b-65796dccc24f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