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3B014C-C8AF-4776-98A1-4C805223B74C}"/>
</file>

<file path=customXml/itemProps2.xml><?xml version="1.0" encoding="utf-8"?>
<ds:datastoreItem xmlns:ds="http://schemas.openxmlformats.org/officeDocument/2006/customXml" ds:itemID="{7F006407-0902-4757-B061-0C7C95D917E2}"/>
</file>

<file path=customXml/itemProps3.xml><?xml version="1.0" encoding="utf-8"?>
<ds:datastoreItem xmlns:ds="http://schemas.openxmlformats.org/officeDocument/2006/customXml" ds:itemID="{824ADE52-A460-44F3-86A8-F931F5BB8FE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178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