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authors.xml" ContentType="application/vnd.ms-powerpoint.author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124FC0D-7EA2-6E34-23C3-DF9FE2621A63}" name="Okano, Takumi (JP - AB 岡野 匠)" initials="匠岡" userId="S::takokano@abeam.com::5e6993cd-c762-4216-9694-73f272f7dbd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912" y="294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918690"/>
              </p:ext>
            </p:extLst>
          </p:nvPr>
        </p:nvGraphicFramePr>
        <p:xfrm>
          <a:off x="551747" y="2030095"/>
          <a:ext cx="5764867" cy="6156360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>
                        <a:tabLst>
                          <a:tab pos="901700" algn="l"/>
                        </a:tabLst>
                      </a:pP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700881" y="8816212"/>
            <a:ext cx="1470025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D6C5F6D-AAC9-4A74-8F7F-E6CC19EBBF26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17FB451-C590-4F1E-BD18-BD22CBF2536C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79673BA-33FB-4760-9447-968CDCCFD890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CF5EC15C-BA96-4CEB-87FB-A901B29BF4F3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42136B4-FCB1-4E3C-A276-428EB36AE5EC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ED196F2-A306-46DF-BE18-BE7C284CA0CA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20CB1F82-B352-4518-B3A2-517370D61BDB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6B96E87E-800E-4C05-BB3C-C5325A63D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条調査回答書（その他）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7EEEBDC-1D2E-4E6B-B665-350B04E347A1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C958DDB4-0F0E-46E9-A546-1C0F9753309A}"/>
              </a:ext>
            </a:extLst>
          </p:cNvPr>
          <p:cNvSpPr/>
          <p:nvPr/>
        </p:nvSpPr>
        <p:spPr>
          <a:xfrm>
            <a:off x="3063557" y="9120481"/>
            <a:ext cx="7321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792BC5-8E05-48C8-BA36-056A9E602779}"/>
              </a:ext>
            </a:extLst>
          </p:cNvPr>
          <p:cNvSpPr/>
          <p:nvPr/>
        </p:nvSpPr>
        <p:spPr>
          <a:xfrm>
            <a:off x="3063557" y="8780234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0168EFA-BEFA-4370-88F2-B39CAE195CD2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5B8566FA-4273-415E-AC61-343E5C37A6F4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126B8D5-BC03-432A-8533-6E164A23BC7A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F634016-EA30-4142-9AA6-1B867C8846D4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5C2CAA37-64DE-41A0-9FB3-5BD1C2123435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1C234B2-98DD-40D8-BBB1-EFDEA83977EB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365A650-E624-419D-82C9-21882E9670CC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A5781B3-9B68-4134-B8CB-B42202DBFB02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258E6F2-8B2F-4DAF-8121-0AED39D76DE3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A32B3DB-7765-4F30-AC58-2A9675C864A1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8EBEA58-1894-4819-90F8-A10C30B844A5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9557B74-F737-416E-9F2B-37D094DD4BAC}"/>
              </a:ext>
            </a:extLst>
          </p:cNvPr>
          <p:cNvSpPr/>
          <p:nvPr/>
        </p:nvSpPr>
        <p:spPr>
          <a:xfrm>
            <a:off x="584807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D9C16D-4F6C-412F-B6C5-0B0FF2B331CF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091C529-C7C1-4F18-B256-09B504155D30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9FF5D93-B43F-4BFB-9744-F0D9803E1C7E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AE20CC61-1351-4062-AE67-91B0FE39AC22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74F0D47-D1C2-4315-B557-FD552D0C764E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9BE22B2-8B63-46A6-BCA1-6FCC0D55537A}"/>
              </a:ext>
            </a:extLst>
          </p:cNvPr>
          <p:cNvSpPr/>
          <p:nvPr/>
        </p:nvSpPr>
        <p:spPr>
          <a:xfrm>
            <a:off x="2510146" y="3344517"/>
            <a:ext cx="1066995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　　　　　　　　　　考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DF06665-200C-4688-A190-7D2BB2661C90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C51AF10-EF28-FA03-9DFD-B6FCADF4EC26}"/>
              </a:ext>
            </a:extLst>
          </p:cNvPr>
          <p:cNvSpPr/>
          <p:nvPr/>
        </p:nvSpPr>
        <p:spPr>
          <a:xfrm>
            <a:off x="2510146" y="4021320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6772B-8F26-456B-83FD-FAEBADBFA1EC}"/>
</file>

<file path=customXml/itemProps2.xml><?xml version="1.0" encoding="utf-8"?>
<ds:datastoreItem xmlns:ds="http://schemas.openxmlformats.org/officeDocument/2006/customXml" ds:itemID="{6D0BD949-96FE-4E95-A41F-F649E6F6A0FF}"/>
</file>

<file path=customXml/itemProps3.xml><?xml version="1.0" encoding="utf-8"?>
<ds:datastoreItem xmlns:ds="http://schemas.openxmlformats.org/officeDocument/2006/customXml" ds:itemID="{4096466B-D72F-408A-9584-DDE9E4CBB8F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</TotalTime>
  <Words>120</Words>
  <PresentationFormat>A4 210 x 297 mm</PresentationFormat>
  <Paragraphs>53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2026-01-23T06:43:11Z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833449fd-3fe2-4b8c-8beb-ad2a6f125f38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