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90B64F-F8CB-4AF8-BD15-6C4120987A4B}"/>
</file>

<file path=customXml/itemProps2.xml><?xml version="1.0" encoding="utf-8"?>
<ds:datastoreItem xmlns:ds="http://schemas.openxmlformats.org/officeDocument/2006/customXml" ds:itemID="{E2A68A3A-E98B-47D8-AAD9-56C493536585}"/>
</file>

<file path=customXml/itemProps3.xml><?xml version="1.0" encoding="utf-8"?>
<ds:datastoreItem xmlns:ds="http://schemas.openxmlformats.org/officeDocument/2006/customXml" ds:itemID="{C387E893-FB38-4AAD-ABA6-C6A5CA4CC0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