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324367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840944-0F30-4D9A-8FBB-AB45D324A329}"/>
</file>

<file path=customXml/itemProps2.xml><?xml version="1.0" encoding="utf-8"?>
<ds:datastoreItem xmlns:ds="http://schemas.openxmlformats.org/officeDocument/2006/customXml" ds:itemID="{C153CE96-9A6A-4855-8A03-8D51B4DD374F}"/>
</file>

<file path=customXml/itemProps3.xml><?xml version="1.0" encoding="utf-8"?>
<ds:datastoreItem xmlns:ds="http://schemas.openxmlformats.org/officeDocument/2006/customXml" ds:itemID="{D2B50E77-B770-477A-A690-EA718F099FD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644</Words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